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070D6-7DBC-9604-3C9C-C7ACE8A7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31" y="0"/>
            <a:ext cx="10257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07E94-F6FD-4618-DCC6-C2300A0E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52" y="0"/>
            <a:ext cx="10301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E0D6E-8AED-D9D5-0078-0AB63FAC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3" y="0"/>
            <a:ext cx="10456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4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Luong, Jimmy</dc:creator>
  <cp:lastModifiedBy>Luong, Jimmy</cp:lastModifiedBy>
  <cp:revision>5</cp:revision>
  <dcterms:created xsi:type="dcterms:W3CDTF">2024-03-19T17:22:32Z</dcterms:created>
  <dcterms:modified xsi:type="dcterms:W3CDTF">2024-03-21T23:35:58Z</dcterms:modified>
</cp:coreProperties>
</file>