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5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9A85-726B-1990-4352-B54408E61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BA250-48B4-1A9C-DD19-C41059D85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C6A9A-2C86-6B2A-EF71-640D5CB3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7A5E-3D73-4CFB-B928-B861AF6ED46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7CF80-D8D5-E728-A4F9-AAF04DB1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AA9D-2E5D-A113-E3B3-E1EEA9DE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C460-8E03-46AA-B0AF-35ACEF94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71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C92F-F649-D523-50C9-88FD3D57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216F4-100F-6294-52F7-C4F0938C3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D1B8B-901D-1005-E290-E2C5C753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7A5E-3D73-4CFB-B928-B861AF6ED46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F17AF-30BC-92E2-4C92-D9649073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DF96A-C852-2535-445A-7A05D825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C460-8E03-46AA-B0AF-35ACEF94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5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0562F-9DB7-327F-2DD9-9FCE39726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E251C-3870-9BD8-C11A-2146D3247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1EEC3-7F9B-F777-CBB4-D9135D6E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7A5E-3D73-4CFB-B928-B861AF6ED46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E9CC-E8F3-8454-E557-510E615A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11887-7C57-0A5D-4355-5979F97C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C460-8E03-46AA-B0AF-35ACEF94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49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E2A0-2FC9-4D05-929D-45490CE1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C5AB-B67A-30CC-4AB2-742234F1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70FCB-D1C9-E4BD-1EE5-1CBDC846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7A5E-3D73-4CFB-B928-B861AF6ED46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485C-562A-54EF-8B82-233A1395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62E25-FBF6-DB23-C9E6-F735F02B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C460-8E03-46AA-B0AF-35ACEF94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6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6086-F86C-5F90-631C-A222719F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8CC32-0E26-422D-B9A2-2E7048C11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9288B-D614-2905-8E8E-2002F584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7A5E-3D73-4CFB-B928-B861AF6ED46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6093B-0A78-D60D-C3F6-1133AE66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B3C5D-759E-DCD0-C1D3-9A526146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C460-8E03-46AA-B0AF-35ACEF94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29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ED6A-461F-8FE9-59E3-687827FB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2A93-237C-A855-AA22-F7CDA007B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F0158-4D73-78D5-3C13-BE887887C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3A758-2684-9B2F-BEEF-24E1CC1B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7A5E-3D73-4CFB-B928-B861AF6ED46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10320-ACAB-85F1-81C2-1D4870D1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BF226-94C4-8C1C-1A25-650E92EC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C460-8E03-46AA-B0AF-35ACEF94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36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4B42-AAD5-8729-A803-1073677A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7A655-4C65-705C-7A07-F0A0DA0B1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1B1D4-F079-8BEB-119A-58FB88E32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02F0A-D332-C862-BE45-03353F101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8548D-3DF3-D51D-8EBA-741F7BFB2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2F5F9-8085-1880-1A1D-E98EB10F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7A5E-3D73-4CFB-B928-B861AF6ED46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DF078-ED8B-334D-1A8A-9E697022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516C2-44B8-28BC-8B46-EE0101A0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C460-8E03-46AA-B0AF-35ACEF94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81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D1B9-F7B5-4BAC-DF06-D98665F7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25426-933A-72CA-4814-8D9B95AD7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7A5E-3D73-4CFB-B928-B861AF6ED46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3684B-AFE8-437D-9C0B-6533B462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5C05F-B420-8301-145F-98EF1BBE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C460-8E03-46AA-B0AF-35ACEF94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1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FF40A-46A7-D3AA-29F9-4DBBBF27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7A5E-3D73-4CFB-B928-B861AF6ED46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46477-8250-D4DD-5184-3890E252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3A806-CA27-7690-AB05-EEDA7689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C460-8E03-46AA-B0AF-35ACEF94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50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1A79-BB80-3993-DD5D-57283911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2B1AD-6A90-A1CB-7165-91BDDC2F3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0C28C-4871-757A-6B9D-4E834FE6A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28526-C69C-7BEA-4939-A4E6CDF9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7A5E-3D73-4CFB-B928-B861AF6ED46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37B98-5D9E-500B-80B8-D47E90BF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395FB-6CAD-E744-9AF0-CFE1CD45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C460-8E03-46AA-B0AF-35ACEF94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03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FC9AA-5851-CF07-E793-68A4548F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D3FEC-606E-AEBF-23A5-D483C7A6E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ABAA3-1448-534C-0F0B-E026DAF76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D28E9-8DDC-FF89-0CF6-C623E4CE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7A5E-3D73-4CFB-B928-B861AF6ED46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A9284-D656-5745-2E2A-3BACFDFD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514B3-BDCA-2670-4D63-EE408ED8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CC460-8E03-46AA-B0AF-35ACEF94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3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A6BB3-7250-09D6-3467-E00EA80E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EFE83-345E-B36D-D7F4-C5094483C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C9FA-E602-98B0-429C-721879279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07A5E-3D73-4CFB-B928-B861AF6ED46D}" type="datetimeFigureOut">
              <a:rPr lang="en-GB" smtClean="0"/>
              <a:t>04/05/2023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B86B9-01E5-2AC4-5196-1111564FE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E6CE7-42A4-2F7B-CE80-73D3C1264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CC460-8E03-46AA-B0AF-35ACEF94FE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2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73B70BA-06E8-8AC5-7CB9-705A5D684A74}"/>
              </a:ext>
            </a:extLst>
          </p:cNvPr>
          <p:cNvSpPr/>
          <p:nvPr/>
        </p:nvSpPr>
        <p:spPr>
          <a:xfrm>
            <a:off x="4746170" y="697703"/>
            <a:ext cx="2394857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50C593C-EFC8-EEC8-3949-F13BC7BD2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911271"/>
              </p:ext>
            </p:extLst>
          </p:nvPr>
        </p:nvGraphicFramePr>
        <p:xfrm>
          <a:off x="176464" y="2197978"/>
          <a:ext cx="4273618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618">
                  <a:extLst>
                    <a:ext uri="{9D8B030D-6E8A-4147-A177-3AD203B41FA5}">
                      <a16:colId xmlns:a16="http://schemas.microsoft.com/office/drawing/2014/main" val="232075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Controller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73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Validates the user and gives them authority to use functions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Processes user requests for the model to return user query to view.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5049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27DF27F-96B1-EE3A-BD97-760337C33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14626"/>
              </p:ext>
            </p:extLst>
          </p:nvPr>
        </p:nvGraphicFramePr>
        <p:xfrm>
          <a:off x="4018280" y="4617732"/>
          <a:ext cx="415544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5440">
                  <a:extLst>
                    <a:ext uri="{9D8B030D-6E8A-4147-A177-3AD203B41FA5}">
                      <a16:colId xmlns:a16="http://schemas.microsoft.com/office/drawing/2014/main" val="232075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73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Computes the values to return to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Updates the data set to reflect the manipulations of the authorised users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Updates the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50494"/>
                  </a:ext>
                </a:extLst>
              </a:tr>
            </a:tbl>
          </a:graphicData>
        </a:graphic>
      </p:graphicFrame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D8AB90AF-123D-2B7D-54AD-957825C83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654576"/>
              </p:ext>
            </p:extLst>
          </p:nvPr>
        </p:nvGraphicFramePr>
        <p:xfrm>
          <a:off x="7555832" y="2197978"/>
          <a:ext cx="4459705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9705">
                  <a:extLst>
                    <a:ext uri="{9D8B030D-6E8A-4147-A177-3AD203B41FA5}">
                      <a16:colId xmlns:a16="http://schemas.microsoft.com/office/drawing/2014/main" val="2320758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73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Returns values of air quality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Returns </a:t>
                      </a:r>
                      <a:r>
                        <a:rPr lang="en-GB" dirty="0" err="1"/>
                        <a:t>boolean</a:t>
                      </a:r>
                      <a:r>
                        <a:rPr lang="en-GB" dirty="0"/>
                        <a:t> of sensor trustworthiness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Send the user requests for data to the controller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15049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39D46BC-9511-4BB8-94D6-DFEC3485B4EF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2313273" y="1478192"/>
            <a:ext cx="2783616" cy="71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15EAB5-CB65-54A0-7C78-BE115041DE66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6790308" y="1478192"/>
            <a:ext cx="2937166" cy="71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C86596-8AF1-3E40-A235-0EF559BFDCE2}"/>
              </a:ext>
            </a:extLst>
          </p:cNvPr>
          <p:cNvCxnSpPr>
            <a:cxnSpLocks/>
          </p:cNvCxnSpPr>
          <p:nvPr/>
        </p:nvCxnSpPr>
        <p:spPr>
          <a:xfrm>
            <a:off x="4450081" y="2647406"/>
            <a:ext cx="3105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B31F18-91AF-D04A-9078-B17FE07D52BF}"/>
              </a:ext>
            </a:extLst>
          </p:cNvPr>
          <p:cNvCxnSpPr/>
          <p:nvPr/>
        </p:nvCxnSpPr>
        <p:spPr>
          <a:xfrm flipH="1">
            <a:off x="4450081" y="3492137"/>
            <a:ext cx="3105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AC1823-469B-44C5-CC4C-25AB18BE2D9D}"/>
              </a:ext>
            </a:extLst>
          </p:cNvPr>
          <p:cNvCxnSpPr/>
          <p:nvPr/>
        </p:nvCxnSpPr>
        <p:spPr>
          <a:xfrm flipV="1">
            <a:off x="8173720" y="4031858"/>
            <a:ext cx="1318623" cy="120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B9F3AA-B9E7-773E-CDBA-94CE19300BA3}"/>
              </a:ext>
            </a:extLst>
          </p:cNvPr>
          <p:cNvCxnSpPr>
            <a:cxnSpLocks/>
          </p:cNvCxnSpPr>
          <p:nvPr/>
        </p:nvCxnSpPr>
        <p:spPr>
          <a:xfrm flipH="1">
            <a:off x="8173720" y="4031858"/>
            <a:ext cx="2598783" cy="228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341A40-C5FF-7DDA-7A70-30C5BED5507B}"/>
              </a:ext>
            </a:extLst>
          </p:cNvPr>
          <p:cNvCxnSpPr>
            <a:endCxn id="8" idx="1"/>
          </p:cNvCxnSpPr>
          <p:nvPr/>
        </p:nvCxnSpPr>
        <p:spPr>
          <a:xfrm>
            <a:off x="2177143" y="4031858"/>
            <a:ext cx="1841137" cy="150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764CDD-66B5-208F-560C-9E882CB59923}"/>
              </a:ext>
            </a:extLst>
          </p:cNvPr>
          <p:cNvSpPr txBox="1"/>
          <p:nvPr/>
        </p:nvSpPr>
        <p:spPr>
          <a:xfrm>
            <a:off x="8725989" y="1478192"/>
            <a:ext cx="251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Returns output to user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FA128B-8C7C-0F14-8DE1-D7902E6E66C6}"/>
              </a:ext>
            </a:extLst>
          </p:cNvPr>
          <p:cNvSpPr txBox="1"/>
          <p:nvPr/>
        </p:nvSpPr>
        <p:spPr>
          <a:xfrm>
            <a:off x="2220686" y="1470361"/>
            <a:ext cx="255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Send requests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F03020-29AF-1D6F-B62D-DA72A2772067}"/>
              </a:ext>
            </a:extLst>
          </p:cNvPr>
          <p:cNvSpPr txBox="1"/>
          <p:nvPr/>
        </p:nvSpPr>
        <p:spPr>
          <a:xfrm>
            <a:off x="1064262" y="4908884"/>
            <a:ext cx="2264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Updates request for model to return output requested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8831F3-BAD3-2B1E-C7B7-8BB00EFCBC4C}"/>
              </a:ext>
            </a:extLst>
          </p:cNvPr>
          <p:cNvSpPr txBox="1"/>
          <p:nvPr/>
        </p:nvSpPr>
        <p:spPr>
          <a:xfrm>
            <a:off x="8863514" y="5667383"/>
            <a:ext cx="3328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Refresh request to update output to reflect current database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5D0B20-9783-DF53-E008-6640C13E982D}"/>
              </a:ext>
            </a:extLst>
          </p:cNvPr>
          <p:cNvSpPr txBox="1"/>
          <p:nvPr/>
        </p:nvSpPr>
        <p:spPr>
          <a:xfrm>
            <a:off x="5375195" y="3492137"/>
            <a:ext cx="178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Events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F04EDC-4861-12C7-50C1-40C429486B8D}"/>
              </a:ext>
            </a:extLst>
          </p:cNvPr>
          <p:cNvSpPr txBox="1"/>
          <p:nvPr/>
        </p:nvSpPr>
        <p:spPr>
          <a:xfrm>
            <a:off x="4706047" y="2262355"/>
            <a:ext cx="277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Updates view for the user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3749A-DF3B-EBD9-0E73-F277376DBE2B}"/>
              </a:ext>
            </a:extLst>
          </p:cNvPr>
          <p:cNvSpPr txBox="1"/>
          <p:nvPr/>
        </p:nvSpPr>
        <p:spPr>
          <a:xfrm>
            <a:off x="7542985" y="4181411"/>
            <a:ext cx="143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Notifications</a:t>
            </a:r>
          </a:p>
        </p:txBody>
      </p:sp>
    </p:spTree>
    <p:extLst>
      <p:ext uri="{BB962C8B-B14F-4D97-AF65-F5344CB8AC3E}">
        <p14:creationId xmlns:p14="http://schemas.microsoft.com/office/powerpoint/2010/main" val="361581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8A7A23-3E53-A173-ED36-A35DA06FECE6}"/>
              </a:ext>
            </a:extLst>
          </p:cNvPr>
          <p:cNvSpPr/>
          <p:nvPr/>
        </p:nvSpPr>
        <p:spPr>
          <a:xfrm>
            <a:off x="4885509" y="0"/>
            <a:ext cx="3188109" cy="604464"/>
          </a:xfrm>
          <a:prstGeom prst="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49F4C7-9910-ABB8-85C5-8659E403220F}"/>
              </a:ext>
            </a:extLst>
          </p:cNvPr>
          <p:cNvSpPr/>
          <p:nvPr/>
        </p:nvSpPr>
        <p:spPr>
          <a:xfrm>
            <a:off x="4441371" y="604464"/>
            <a:ext cx="6914606" cy="6127123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7A7350-71F2-7756-0E09-B8783CB5520E}"/>
              </a:ext>
            </a:extLst>
          </p:cNvPr>
          <p:cNvSpPr/>
          <p:nvPr/>
        </p:nvSpPr>
        <p:spPr>
          <a:xfrm>
            <a:off x="287383" y="235132"/>
            <a:ext cx="4066902" cy="464166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5E234B-75CF-D9DD-9C6C-24689F7C7E6D}"/>
              </a:ext>
            </a:extLst>
          </p:cNvPr>
          <p:cNvSpPr txBox="1"/>
          <p:nvPr/>
        </p:nvSpPr>
        <p:spPr>
          <a:xfrm>
            <a:off x="1689463" y="235132"/>
            <a:ext cx="148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Controller</a:t>
            </a:r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30D2C31-D5EF-67BF-B566-1D267CFFD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38" y="126413"/>
            <a:ext cx="10485894" cy="66051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31133C-3CD9-854E-D395-D2A895148E78}"/>
              </a:ext>
            </a:extLst>
          </p:cNvPr>
          <p:cNvSpPr txBox="1"/>
          <p:nvPr/>
        </p:nvSpPr>
        <p:spPr>
          <a:xfrm>
            <a:off x="4641669" y="696686"/>
            <a:ext cx="101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1E423C-45A5-0445-9B4F-74B47FD17168}"/>
              </a:ext>
            </a:extLst>
          </p:cNvPr>
          <p:cNvSpPr txBox="1"/>
          <p:nvPr/>
        </p:nvSpPr>
        <p:spPr>
          <a:xfrm>
            <a:off x="7132320" y="126413"/>
            <a:ext cx="76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43903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101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Maung</dc:creator>
  <cp:lastModifiedBy>Thomas Maung</cp:lastModifiedBy>
  <cp:revision>2</cp:revision>
  <dcterms:created xsi:type="dcterms:W3CDTF">2023-05-02T09:32:41Z</dcterms:created>
  <dcterms:modified xsi:type="dcterms:W3CDTF">2023-05-04T09:25:19Z</dcterms:modified>
</cp:coreProperties>
</file>