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  <p:sldId id="259" r:id="rId9"/>
    <p:sldId id="269" r:id="rId10"/>
    <p:sldId id="268" r:id="rId11"/>
    <p:sldId id="270" r:id="rId12"/>
    <p:sldId id="262" r:id="rId13"/>
    <p:sldId id="271" r:id="rId14"/>
    <p:sldId id="27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D90C4-9226-45DA-AA5D-81C86D041F20}" v="322" dt="2021-05-03T19:50:03.618"/>
    <p1510:client id="{44E589B9-BD3B-4D13-805C-40D4618A829D}" v="461" dt="2021-05-04T03:30:33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nksha kukhraniya" userId="04ef1709585a0a8e" providerId="LiveId" clId="{44E589B9-BD3B-4D13-805C-40D4618A829D}"/>
    <pc:docChg chg="undo custSel addSld delSld modSld">
      <pc:chgData name="akanksha kukhraniya" userId="04ef1709585a0a8e" providerId="LiveId" clId="{44E589B9-BD3B-4D13-805C-40D4618A829D}" dt="2021-05-04T03:30:33.268" v="1033" actId="20577"/>
      <pc:docMkLst>
        <pc:docMk/>
      </pc:docMkLst>
      <pc:sldChg chg="addSp delSp modSp mod setBg addAnim setClrOvrMap">
        <pc:chgData name="akanksha kukhraniya" userId="04ef1709585a0a8e" providerId="LiveId" clId="{44E589B9-BD3B-4D13-805C-40D4618A829D}" dt="2021-05-04T02:49:01.438" v="180"/>
        <pc:sldMkLst>
          <pc:docMk/>
          <pc:sldMk cId="3063310351" sldId="256"/>
        </pc:sldMkLst>
        <pc:spChg chg="mod">
          <ac:chgData name="akanksha kukhraniya" userId="04ef1709585a0a8e" providerId="LiveId" clId="{44E589B9-BD3B-4D13-805C-40D4618A829D}" dt="2021-05-04T02:49:01.431" v="176" actId="26606"/>
          <ac:spMkLst>
            <pc:docMk/>
            <pc:sldMk cId="3063310351" sldId="256"/>
            <ac:spMk id="2" creationId="{182EFB1F-0C4F-4A37-9B06-F7BB7AD37FC4}"/>
          </ac:spMkLst>
        </pc:spChg>
        <pc:spChg chg="mod">
          <ac:chgData name="akanksha kukhraniya" userId="04ef1709585a0a8e" providerId="LiveId" clId="{44E589B9-BD3B-4D13-805C-40D4618A829D}" dt="2021-05-04T02:49:01.431" v="176" actId="26606"/>
          <ac:spMkLst>
            <pc:docMk/>
            <pc:sldMk cId="3063310351" sldId="256"/>
            <ac:spMk id="3" creationId="{B61299CF-5134-4342-9B52-E28B0324066B}"/>
          </ac:spMkLst>
        </pc:spChg>
        <pc:spChg chg="add del">
          <ac:chgData name="akanksha kukhraniya" userId="04ef1709585a0a8e" providerId="LiveId" clId="{44E589B9-BD3B-4D13-805C-40D4618A829D}" dt="2021-05-04T02:49:01.436" v="177" actId="26606"/>
          <ac:spMkLst>
            <pc:docMk/>
            <pc:sldMk cId="3063310351" sldId="256"/>
            <ac:spMk id="18" creationId="{E49CC64F-7275-4E33-961B-0C5CDC439875}"/>
          </ac:spMkLst>
        </pc:spChg>
        <pc:spChg chg="add del">
          <ac:chgData name="akanksha kukhraniya" userId="04ef1709585a0a8e" providerId="LiveId" clId="{44E589B9-BD3B-4D13-805C-40D4618A829D}" dt="2021-05-04T02:49:01.431" v="176" actId="26606"/>
          <ac:spMkLst>
            <pc:docMk/>
            <pc:sldMk cId="3063310351" sldId="256"/>
            <ac:spMk id="23" creationId="{D47766EE-4192-4B2D-A5A0-F60F9A5F743F}"/>
          </ac:spMkLst>
        </pc:spChg>
        <pc:spChg chg="add del">
          <ac:chgData name="akanksha kukhraniya" userId="04ef1709585a0a8e" providerId="LiveId" clId="{44E589B9-BD3B-4D13-805C-40D4618A829D}" dt="2021-05-04T02:49:01.431" v="176" actId="26606"/>
          <ac:spMkLst>
            <pc:docMk/>
            <pc:sldMk cId="3063310351" sldId="256"/>
            <ac:spMk id="25" creationId="{D6705569-F545-4F47-A260-A9202826EA20}"/>
          </ac:spMkLst>
        </pc:spChg>
        <pc:spChg chg="add">
          <ac:chgData name="akanksha kukhraniya" userId="04ef1709585a0a8e" providerId="LiveId" clId="{44E589B9-BD3B-4D13-805C-40D4618A829D}" dt="2021-05-04T02:49:01.436" v="177" actId="26606"/>
          <ac:spMkLst>
            <pc:docMk/>
            <pc:sldMk cId="3063310351" sldId="256"/>
            <ac:spMk id="27" creationId="{E49CC64F-7275-4E33-961B-0C5CDC439875}"/>
          </ac:spMkLst>
        </pc:spChg>
        <pc:picChg chg="mod ord">
          <ac:chgData name="akanksha kukhraniya" userId="04ef1709585a0a8e" providerId="LiveId" clId="{44E589B9-BD3B-4D13-805C-40D4618A829D}" dt="2021-05-04T02:49:01.431" v="176" actId="26606"/>
          <ac:picMkLst>
            <pc:docMk/>
            <pc:sldMk cId="3063310351" sldId="256"/>
            <ac:picMk id="14" creationId="{89D07358-E0C9-466D-98E8-4950BC99C897}"/>
          </ac:picMkLst>
        </pc:picChg>
      </pc:sldChg>
      <pc:sldChg chg="modSp mod">
        <pc:chgData name="akanksha kukhraniya" userId="04ef1709585a0a8e" providerId="LiveId" clId="{44E589B9-BD3B-4D13-805C-40D4618A829D}" dt="2021-05-04T02:55:06.095" v="343" actId="20577"/>
        <pc:sldMkLst>
          <pc:docMk/>
          <pc:sldMk cId="4034320485" sldId="257"/>
        </pc:sldMkLst>
        <pc:spChg chg="mod">
          <ac:chgData name="akanksha kukhraniya" userId="04ef1709585a0a8e" providerId="LiveId" clId="{44E589B9-BD3B-4D13-805C-40D4618A829D}" dt="2021-05-04T02:50:43.006" v="199" actId="20577"/>
          <ac:spMkLst>
            <pc:docMk/>
            <pc:sldMk cId="4034320485" sldId="257"/>
            <ac:spMk id="2" creationId="{C70D5877-AD9C-42DA-B562-2E8467D18FC7}"/>
          </ac:spMkLst>
        </pc:spChg>
        <pc:graphicFrameChg chg="mod">
          <ac:chgData name="akanksha kukhraniya" userId="04ef1709585a0a8e" providerId="LiveId" clId="{44E589B9-BD3B-4D13-805C-40D4618A829D}" dt="2021-05-04T02:55:06.095" v="343" actId="20577"/>
          <ac:graphicFrameMkLst>
            <pc:docMk/>
            <pc:sldMk cId="4034320485" sldId="257"/>
            <ac:graphicFrameMk id="14" creationId="{F5B717E5-8EB7-48EE-A480-F5545BF9CAD0}"/>
          </ac:graphicFrameMkLst>
        </pc:graphicFrameChg>
      </pc:sldChg>
      <pc:sldChg chg="addSp delSp modSp mod">
        <pc:chgData name="akanksha kukhraniya" userId="04ef1709585a0a8e" providerId="LiveId" clId="{44E589B9-BD3B-4D13-805C-40D4618A829D}" dt="2021-05-04T03:06:41.700" v="558" actId="20577"/>
        <pc:sldMkLst>
          <pc:docMk/>
          <pc:sldMk cId="2428744357" sldId="258"/>
        </pc:sldMkLst>
        <pc:spChg chg="mod">
          <ac:chgData name="akanksha kukhraniya" userId="04ef1709585a0a8e" providerId="LiveId" clId="{44E589B9-BD3B-4D13-805C-40D4618A829D}" dt="2021-05-04T02:55:28.491" v="347" actId="26606"/>
          <ac:spMkLst>
            <pc:docMk/>
            <pc:sldMk cId="2428744357" sldId="258"/>
            <ac:spMk id="2" creationId="{F7C3FC14-FF2F-4831-B3BD-FA1E16142A42}"/>
          </ac:spMkLst>
        </pc:spChg>
        <pc:spChg chg="add del">
          <ac:chgData name="akanksha kukhraniya" userId="04ef1709585a0a8e" providerId="LiveId" clId="{44E589B9-BD3B-4D13-805C-40D4618A829D}" dt="2021-05-04T02:55:28.491" v="347" actId="26606"/>
          <ac:spMkLst>
            <pc:docMk/>
            <pc:sldMk cId="2428744357" sldId="258"/>
            <ac:spMk id="9" creationId="{DC8C3900-B8A1-4965-88E6-CBCBFE067207}"/>
          </ac:spMkLst>
        </pc:spChg>
        <pc:spChg chg="add del">
          <ac:chgData name="akanksha kukhraniya" userId="04ef1709585a0a8e" providerId="LiveId" clId="{44E589B9-BD3B-4D13-805C-40D4618A829D}" dt="2021-05-04T02:46:16.152" v="103" actId="26606"/>
          <ac:spMkLst>
            <pc:docMk/>
            <pc:sldMk cId="2428744357" sldId="258"/>
            <ac:spMk id="11" creationId="{DCC231C8-C761-4B31-9B1C-C6D19248C6B3}"/>
          </ac:spMkLst>
        </pc:spChg>
        <pc:spChg chg="add del">
          <ac:chgData name="akanksha kukhraniya" userId="04ef1709585a0a8e" providerId="LiveId" clId="{44E589B9-BD3B-4D13-805C-40D4618A829D}" dt="2021-05-04T02:55:28.491" v="347" actId="26606"/>
          <ac:spMkLst>
            <pc:docMk/>
            <pc:sldMk cId="2428744357" sldId="258"/>
            <ac:spMk id="12" creationId="{DCC231C8-C761-4B31-9B1C-C6D19248C6B3}"/>
          </ac:spMkLst>
        </pc:spChg>
        <pc:spChg chg="add del">
          <ac:chgData name="akanksha kukhraniya" userId="04ef1709585a0a8e" providerId="LiveId" clId="{44E589B9-BD3B-4D13-805C-40D4618A829D}" dt="2021-05-04T02:44:23.918" v="99" actId="26606"/>
          <ac:spMkLst>
            <pc:docMk/>
            <pc:sldMk cId="2428744357" sldId="258"/>
            <ac:spMk id="14" creationId="{955A2079-FA98-4876-80F0-72364A7D2EA4}"/>
          </ac:spMkLst>
        </pc:spChg>
        <pc:spChg chg="add del">
          <ac:chgData name="akanksha kukhraniya" userId="04ef1709585a0a8e" providerId="LiveId" clId="{44E589B9-BD3B-4D13-805C-40D4618A829D}" dt="2021-05-04T02:44:19.543" v="97" actId="26606"/>
          <ac:spMkLst>
            <pc:docMk/>
            <pc:sldMk cId="2428744357" sldId="258"/>
            <ac:spMk id="19" creationId="{955A2079-FA98-4876-80F0-72364A7D2EA4}"/>
          </ac:spMkLst>
        </pc:spChg>
        <pc:graphicFrameChg chg="mod modGraphic">
          <ac:chgData name="akanksha kukhraniya" userId="04ef1709585a0a8e" providerId="LiveId" clId="{44E589B9-BD3B-4D13-805C-40D4618A829D}" dt="2021-05-04T03:06:41.700" v="558" actId="20577"/>
          <ac:graphicFrameMkLst>
            <pc:docMk/>
            <pc:sldMk cId="2428744357" sldId="258"/>
            <ac:graphicFrameMk id="5" creationId="{B3E81C36-2E6E-4020-8C1B-DCDF9E331F85}"/>
          </ac:graphicFrameMkLst>
        </pc:graphicFrameChg>
      </pc:sldChg>
      <pc:sldChg chg="modSp mod">
        <pc:chgData name="akanksha kukhraniya" userId="04ef1709585a0a8e" providerId="LiveId" clId="{44E589B9-BD3B-4D13-805C-40D4618A829D}" dt="2021-05-04T03:16:03.689" v="846" actId="20577"/>
        <pc:sldMkLst>
          <pc:docMk/>
          <pc:sldMk cId="3852908806" sldId="259"/>
        </pc:sldMkLst>
        <pc:spChg chg="mod">
          <ac:chgData name="akanksha kukhraniya" userId="04ef1709585a0a8e" providerId="LiveId" clId="{44E589B9-BD3B-4D13-805C-40D4618A829D}" dt="2021-05-04T03:15:53.245" v="845" actId="20577"/>
          <ac:spMkLst>
            <pc:docMk/>
            <pc:sldMk cId="3852908806" sldId="259"/>
            <ac:spMk id="2" creationId="{A18AE23C-3E6C-4484-B33E-3F913DA6D6C2}"/>
          </ac:spMkLst>
        </pc:spChg>
        <pc:graphicFrameChg chg="mod">
          <ac:chgData name="akanksha kukhraniya" userId="04ef1709585a0a8e" providerId="LiveId" clId="{44E589B9-BD3B-4D13-805C-40D4618A829D}" dt="2021-05-04T03:16:03.689" v="846" actId="20577"/>
          <ac:graphicFrameMkLst>
            <pc:docMk/>
            <pc:sldMk cId="3852908806" sldId="259"/>
            <ac:graphicFrameMk id="5" creationId="{78A48036-0619-4F0A-86C6-3DCAE953C29A}"/>
          </ac:graphicFrameMkLst>
        </pc:graphicFrameChg>
      </pc:sldChg>
      <pc:sldChg chg="addSp delSp modSp mod setBg setClrOvrMap">
        <pc:chgData name="akanksha kukhraniya" userId="04ef1709585a0a8e" providerId="LiveId" clId="{44E589B9-BD3B-4D13-805C-40D4618A829D}" dt="2021-05-04T03:30:33.268" v="1033" actId="20577"/>
        <pc:sldMkLst>
          <pc:docMk/>
          <pc:sldMk cId="526496601" sldId="261"/>
        </pc:sldMkLst>
        <pc:spChg chg="mod">
          <ac:chgData name="akanksha kukhraniya" userId="04ef1709585a0a8e" providerId="LiveId" clId="{44E589B9-BD3B-4D13-805C-40D4618A829D}" dt="2021-05-04T03:30:33.268" v="1033" actId="20577"/>
          <ac:spMkLst>
            <pc:docMk/>
            <pc:sldMk cId="526496601" sldId="261"/>
            <ac:spMk id="2" creationId="{D856087B-9353-43CF-A633-790A2255B206}"/>
          </ac:spMkLst>
        </pc:spChg>
        <pc:spChg chg="del">
          <ac:chgData name="akanksha kukhraniya" userId="04ef1709585a0a8e" providerId="LiveId" clId="{44E589B9-BD3B-4D13-805C-40D4618A829D}" dt="2021-05-04T03:24:31.738" v="987" actId="26606"/>
          <ac:spMkLst>
            <pc:docMk/>
            <pc:sldMk cId="526496601" sldId="261"/>
            <ac:spMk id="7" creationId="{66B332A4-D438-4773-A77F-5ED49A448D9D}"/>
          </ac:spMkLst>
        </pc:spChg>
        <pc:spChg chg="del">
          <ac:chgData name="akanksha kukhraniya" userId="04ef1709585a0a8e" providerId="LiveId" clId="{44E589B9-BD3B-4D13-805C-40D4618A829D}" dt="2021-05-04T03:24:31.738" v="987" actId="26606"/>
          <ac:spMkLst>
            <pc:docMk/>
            <pc:sldMk cId="526496601" sldId="261"/>
            <ac:spMk id="9" creationId="{DF9AD32D-FF05-44F4-BD4D-9CEE89B71EB9}"/>
          </ac:spMkLst>
        </pc:spChg>
        <pc:spChg chg="add del">
          <ac:chgData name="akanksha kukhraniya" userId="04ef1709585a0a8e" providerId="LiveId" clId="{44E589B9-BD3B-4D13-805C-40D4618A829D}" dt="2021-05-04T03:30:22.667" v="1024" actId="26606"/>
          <ac:spMkLst>
            <pc:docMk/>
            <pc:sldMk cId="526496601" sldId="261"/>
            <ac:spMk id="14" creationId="{C3896A03-3945-419A-B66B-4EE266EDD152}"/>
          </ac:spMkLst>
        </pc:spChg>
        <pc:spChg chg="add del">
          <ac:chgData name="akanksha kukhraniya" userId="04ef1709585a0a8e" providerId="LiveId" clId="{44E589B9-BD3B-4D13-805C-40D4618A829D}" dt="2021-05-04T03:30:22.667" v="1024" actId="26606"/>
          <ac:spMkLst>
            <pc:docMk/>
            <pc:sldMk cId="526496601" sldId="261"/>
            <ac:spMk id="16" creationId="{B34F5AD2-EDBD-4BBD-A55C-EAFFD0C7097A}"/>
          </ac:spMkLst>
        </pc:spChg>
        <pc:spChg chg="add">
          <ac:chgData name="akanksha kukhraniya" userId="04ef1709585a0a8e" providerId="LiveId" clId="{44E589B9-BD3B-4D13-805C-40D4618A829D}" dt="2021-05-04T03:30:22.667" v="1024" actId="26606"/>
          <ac:spMkLst>
            <pc:docMk/>
            <pc:sldMk cId="526496601" sldId="261"/>
            <ac:spMk id="21" creationId="{66B332A4-D438-4773-A77F-5ED49A448D9D}"/>
          </ac:spMkLst>
        </pc:spChg>
        <pc:spChg chg="add">
          <ac:chgData name="akanksha kukhraniya" userId="04ef1709585a0a8e" providerId="LiveId" clId="{44E589B9-BD3B-4D13-805C-40D4618A829D}" dt="2021-05-04T03:30:22.667" v="1024" actId="26606"/>
          <ac:spMkLst>
            <pc:docMk/>
            <pc:sldMk cId="526496601" sldId="261"/>
            <ac:spMk id="23" creationId="{DF9AD32D-FF05-44F4-BD4D-9CEE89B71EB9}"/>
          </ac:spMkLst>
        </pc:spChg>
      </pc:sldChg>
      <pc:sldChg chg="addSp delSp modSp new mod setBg">
        <pc:chgData name="akanksha kukhraniya" userId="04ef1709585a0a8e" providerId="LiveId" clId="{44E589B9-BD3B-4D13-805C-40D4618A829D}" dt="2021-05-04T03:22:28.593" v="975" actId="20577"/>
        <pc:sldMkLst>
          <pc:docMk/>
          <pc:sldMk cId="3987451970" sldId="262"/>
        </pc:sldMkLst>
        <pc:spChg chg="mod">
          <ac:chgData name="akanksha kukhraniya" userId="04ef1709585a0a8e" providerId="LiveId" clId="{44E589B9-BD3B-4D13-805C-40D4618A829D}" dt="2021-05-04T03:21:28.839" v="891" actId="20577"/>
          <ac:spMkLst>
            <pc:docMk/>
            <pc:sldMk cId="3987451970" sldId="262"/>
            <ac:spMk id="2" creationId="{CB18336F-175A-4E14-9263-2F4CA78E5B80}"/>
          </ac:spMkLst>
        </pc:spChg>
        <pc:spChg chg="mod">
          <ac:chgData name="akanksha kukhraniya" userId="04ef1709585a0a8e" providerId="LiveId" clId="{44E589B9-BD3B-4D13-805C-40D4618A829D}" dt="2021-05-04T03:22:28.593" v="975" actId="20577"/>
          <ac:spMkLst>
            <pc:docMk/>
            <pc:sldMk cId="3987451970" sldId="262"/>
            <ac:spMk id="3" creationId="{D8861EC9-D00D-4B5B-A296-117BD32F3707}"/>
          </ac:spMkLst>
        </pc:spChg>
        <pc:spChg chg="add del">
          <ac:chgData name="akanksha kukhraniya" userId="04ef1709585a0a8e" providerId="LiveId" clId="{44E589B9-BD3B-4D13-805C-40D4618A829D}" dt="2021-05-04T03:21:11.522" v="873" actId="26606"/>
          <ac:spMkLst>
            <pc:docMk/>
            <pc:sldMk cId="3987451970" sldId="262"/>
            <ac:spMk id="8" creationId="{C7FA33FF-088D-4F16-95A2-2C64D353DEA8}"/>
          </ac:spMkLst>
        </pc:spChg>
        <pc:spChg chg="add del">
          <ac:chgData name="akanksha kukhraniya" userId="04ef1709585a0a8e" providerId="LiveId" clId="{44E589B9-BD3B-4D13-805C-40D4618A829D}" dt="2021-05-04T03:21:11.522" v="873" actId="26606"/>
          <ac:spMkLst>
            <pc:docMk/>
            <pc:sldMk cId="3987451970" sldId="262"/>
            <ac:spMk id="10" creationId="{A376EFB1-01CF-419F-ABF1-2AF02BBFCBD1}"/>
          </ac:spMkLst>
        </pc:spChg>
        <pc:spChg chg="add del">
          <ac:chgData name="akanksha kukhraniya" userId="04ef1709585a0a8e" providerId="LiveId" clId="{44E589B9-BD3B-4D13-805C-40D4618A829D}" dt="2021-05-04T03:21:11.522" v="873" actId="26606"/>
          <ac:spMkLst>
            <pc:docMk/>
            <pc:sldMk cId="3987451970" sldId="262"/>
            <ac:spMk id="12" creationId="{FF9DEA15-78BD-4750-AA18-B9F28A6D5AB8}"/>
          </ac:spMkLst>
        </pc:spChg>
        <pc:spChg chg="add">
          <ac:chgData name="akanksha kukhraniya" userId="04ef1709585a0a8e" providerId="LiveId" clId="{44E589B9-BD3B-4D13-805C-40D4618A829D}" dt="2021-05-04T03:21:11.522" v="873" actId="26606"/>
          <ac:spMkLst>
            <pc:docMk/>
            <pc:sldMk cId="3987451970" sldId="262"/>
            <ac:spMk id="17" creationId="{7264F718-7FAC-4056-9FA9-A603EC682FE7}"/>
          </ac:spMkLst>
        </pc:spChg>
        <pc:spChg chg="add">
          <ac:chgData name="akanksha kukhraniya" userId="04ef1709585a0a8e" providerId="LiveId" clId="{44E589B9-BD3B-4D13-805C-40D4618A829D}" dt="2021-05-04T03:21:11.522" v="873" actId="26606"/>
          <ac:spMkLst>
            <pc:docMk/>
            <pc:sldMk cId="3987451970" sldId="262"/>
            <ac:spMk id="19" creationId="{F74639F7-E3C7-4165-A83E-6386A86BA1DA}"/>
          </ac:spMkLst>
        </pc:spChg>
        <pc:spChg chg="add">
          <ac:chgData name="akanksha kukhraniya" userId="04ef1709585a0a8e" providerId="LiveId" clId="{44E589B9-BD3B-4D13-805C-40D4618A829D}" dt="2021-05-04T03:21:11.522" v="873" actId="26606"/>
          <ac:spMkLst>
            <pc:docMk/>
            <pc:sldMk cId="3987451970" sldId="262"/>
            <ac:spMk id="21" creationId="{8B3AF0F1-707A-463E-B5EE-33C63A40CFC9}"/>
          </ac:spMkLst>
        </pc:spChg>
      </pc:sldChg>
      <pc:sldChg chg="addSp delSp modSp new mod setBg setClrOvrMap">
        <pc:chgData name="akanksha kukhraniya" userId="04ef1709585a0a8e" providerId="LiveId" clId="{44E589B9-BD3B-4D13-805C-40D4618A829D}" dt="2021-05-04T03:05:13.929" v="470" actId="26606"/>
        <pc:sldMkLst>
          <pc:docMk/>
          <pc:sldMk cId="2693807543" sldId="263"/>
        </pc:sldMkLst>
        <pc:spChg chg="del mod">
          <ac:chgData name="akanksha kukhraniya" userId="04ef1709585a0a8e" providerId="LiveId" clId="{44E589B9-BD3B-4D13-805C-40D4618A829D}" dt="2021-05-04T03:03:08.802" v="456" actId="26606"/>
          <ac:spMkLst>
            <pc:docMk/>
            <pc:sldMk cId="2693807543" sldId="263"/>
            <ac:spMk id="2" creationId="{7CF5C9E2-D609-4485-81BD-7B9DDD92D2B9}"/>
          </ac:spMkLst>
        </pc:spChg>
        <pc:spChg chg="del mod">
          <ac:chgData name="akanksha kukhraniya" userId="04ef1709585a0a8e" providerId="LiveId" clId="{44E589B9-BD3B-4D13-805C-40D4618A829D}" dt="2021-05-04T03:02:57.727" v="455" actId="22"/>
          <ac:spMkLst>
            <pc:docMk/>
            <pc:sldMk cId="2693807543" sldId="263"/>
            <ac:spMk id="3" creationId="{5B3F7337-7E31-4C73-B9FA-ECBD4D728173}"/>
          </ac:spMkLst>
        </pc:spChg>
        <pc:spChg chg="add del">
          <ac:chgData name="akanksha kukhraniya" userId="04ef1709585a0a8e" providerId="LiveId" clId="{44E589B9-BD3B-4D13-805C-40D4618A829D}" dt="2021-05-04T03:03:08.802" v="456" actId="26606"/>
          <ac:spMkLst>
            <pc:docMk/>
            <pc:sldMk cId="2693807543" sldId="263"/>
            <ac:spMk id="8" creationId="{C7FA33FF-088D-4F16-95A2-2C64D353DEA8}"/>
          </ac:spMkLst>
        </pc:spChg>
        <pc:spChg chg="add del">
          <ac:chgData name="akanksha kukhraniya" userId="04ef1709585a0a8e" providerId="LiveId" clId="{44E589B9-BD3B-4D13-805C-40D4618A829D}" dt="2021-05-04T03:03:08.802" v="456" actId="26606"/>
          <ac:spMkLst>
            <pc:docMk/>
            <pc:sldMk cId="2693807543" sldId="263"/>
            <ac:spMk id="10" creationId="{A376EFB1-01CF-419F-ABF1-2AF02BBFCBD1}"/>
          </ac:spMkLst>
        </pc:spChg>
        <pc:spChg chg="add del">
          <ac:chgData name="akanksha kukhraniya" userId="04ef1709585a0a8e" providerId="LiveId" clId="{44E589B9-BD3B-4D13-805C-40D4618A829D}" dt="2021-05-04T03:03:08.802" v="456" actId="26606"/>
          <ac:spMkLst>
            <pc:docMk/>
            <pc:sldMk cId="2693807543" sldId="263"/>
            <ac:spMk id="12" creationId="{FF9DEA15-78BD-4750-AA18-B9F28A6D5AB8}"/>
          </ac:spMkLst>
        </pc:spChg>
        <pc:spChg chg="add del">
          <ac:chgData name="akanksha kukhraniya" userId="04ef1709585a0a8e" providerId="LiveId" clId="{44E589B9-BD3B-4D13-805C-40D4618A829D}" dt="2021-05-04T03:05:13.929" v="470" actId="26606"/>
          <ac:spMkLst>
            <pc:docMk/>
            <pc:sldMk cId="2693807543" sldId="263"/>
            <ac:spMk id="17" creationId="{42A4FC2C-047E-45A5-965D-8E1E3BF09BC6}"/>
          </ac:spMkLst>
        </pc:spChg>
        <pc:spChg chg="add del">
          <ac:chgData name="akanksha kukhraniya" userId="04ef1709585a0a8e" providerId="LiveId" clId="{44E589B9-BD3B-4D13-805C-40D4618A829D}" dt="2021-05-04T03:05:13.904" v="469" actId="26606"/>
          <ac:spMkLst>
            <pc:docMk/>
            <pc:sldMk cId="2693807543" sldId="263"/>
            <ac:spMk id="21" creationId="{6200EBF6-2162-4159-B7FF-8D86B5541588}"/>
          </ac:spMkLst>
        </pc:spChg>
        <pc:spChg chg="add del">
          <ac:chgData name="akanksha kukhraniya" userId="04ef1709585a0a8e" providerId="LiveId" clId="{44E589B9-BD3B-4D13-805C-40D4618A829D}" dt="2021-05-04T03:04:42.777" v="463" actId="26606"/>
          <ac:spMkLst>
            <pc:docMk/>
            <pc:sldMk cId="2693807543" sldId="263"/>
            <ac:spMk id="22" creationId="{E559D998-AB6C-46E1-B394-118E9A1E2D62}"/>
          </ac:spMkLst>
        </pc:spChg>
        <pc:spChg chg="add del">
          <ac:chgData name="akanksha kukhraniya" userId="04ef1709585a0a8e" providerId="LiveId" clId="{44E589B9-BD3B-4D13-805C-40D4618A829D}" dt="2021-05-04T03:04:46.951" v="465" actId="26606"/>
          <ac:spMkLst>
            <pc:docMk/>
            <pc:sldMk cId="2693807543" sldId="263"/>
            <ac:spMk id="24" creationId="{E2384209-CB15-4CDF-9D31-C44FD9A3F20D}"/>
          </ac:spMkLst>
        </pc:spChg>
        <pc:spChg chg="add del">
          <ac:chgData name="akanksha kukhraniya" userId="04ef1709585a0a8e" providerId="LiveId" clId="{44E589B9-BD3B-4D13-805C-40D4618A829D}" dt="2021-05-04T03:04:46.951" v="465" actId="26606"/>
          <ac:spMkLst>
            <pc:docMk/>
            <pc:sldMk cId="2693807543" sldId="263"/>
            <ac:spMk id="25" creationId="{AB8C311F-7253-4AED-9701-7FC0708C41C7}"/>
          </ac:spMkLst>
        </pc:spChg>
        <pc:spChg chg="add del">
          <ac:chgData name="akanksha kukhraniya" userId="04ef1709585a0a8e" providerId="LiveId" clId="{44E589B9-BD3B-4D13-805C-40D4618A829D}" dt="2021-05-04T03:04:46.951" v="465" actId="26606"/>
          <ac:spMkLst>
            <pc:docMk/>
            <pc:sldMk cId="2693807543" sldId="263"/>
            <ac:spMk id="26" creationId="{2633B3B5-CC90-43F0-8714-D31D1F3F0209}"/>
          </ac:spMkLst>
        </pc:spChg>
        <pc:spChg chg="add del">
          <ac:chgData name="akanksha kukhraniya" userId="04ef1709585a0a8e" providerId="LiveId" clId="{44E589B9-BD3B-4D13-805C-40D4618A829D}" dt="2021-05-04T03:04:46.951" v="465" actId="26606"/>
          <ac:spMkLst>
            <pc:docMk/>
            <pc:sldMk cId="2693807543" sldId="263"/>
            <ac:spMk id="28" creationId="{A8D57A06-A426-446D-B02C-A2DC6B62E45E}"/>
          </ac:spMkLst>
        </pc:spChg>
        <pc:spChg chg="add del">
          <ac:chgData name="akanksha kukhraniya" userId="04ef1709585a0a8e" providerId="LiveId" clId="{44E589B9-BD3B-4D13-805C-40D4618A829D}" dt="2021-05-04T03:05:01.310" v="467" actId="26606"/>
          <ac:spMkLst>
            <pc:docMk/>
            <pc:sldMk cId="2693807543" sldId="263"/>
            <ac:spMk id="30" creationId="{01D0AF59-99C3-4251-AB9A-C966C6AD4400}"/>
          </ac:spMkLst>
        </pc:spChg>
        <pc:spChg chg="add del">
          <ac:chgData name="akanksha kukhraniya" userId="04ef1709585a0a8e" providerId="LiveId" clId="{44E589B9-BD3B-4D13-805C-40D4618A829D}" dt="2021-05-04T03:05:01.310" v="467" actId="26606"/>
          <ac:spMkLst>
            <pc:docMk/>
            <pc:sldMk cId="2693807543" sldId="263"/>
            <ac:spMk id="31" creationId="{1855405F-37A2-4869-9154-F8BE3BECE6C3}"/>
          </ac:spMkLst>
        </pc:spChg>
        <pc:spChg chg="add del">
          <ac:chgData name="akanksha kukhraniya" userId="04ef1709585a0a8e" providerId="LiveId" clId="{44E589B9-BD3B-4D13-805C-40D4618A829D}" dt="2021-05-04T03:05:13.904" v="469" actId="26606"/>
          <ac:spMkLst>
            <pc:docMk/>
            <pc:sldMk cId="2693807543" sldId="263"/>
            <ac:spMk id="33" creationId="{9B76D444-2756-434F-AE61-96D69830C13E}"/>
          </ac:spMkLst>
        </pc:spChg>
        <pc:spChg chg="add del">
          <ac:chgData name="akanksha kukhraniya" userId="04ef1709585a0a8e" providerId="LiveId" clId="{44E589B9-BD3B-4D13-805C-40D4618A829D}" dt="2021-05-04T03:05:13.904" v="469" actId="26606"/>
          <ac:spMkLst>
            <pc:docMk/>
            <pc:sldMk cId="2693807543" sldId="263"/>
            <ac:spMk id="34" creationId="{A27B6159-7734-4564-9E0F-C4BC43C36E52}"/>
          </ac:spMkLst>
        </pc:spChg>
        <pc:spChg chg="add">
          <ac:chgData name="akanksha kukhraniya" userId="04ef1709585a0a8e" providerId="LiveId" clId="{44E589B9-BD3B-4D13-805C-40D4618A829D}" dt="2021-05-04T03:05:13.929" v="470" actId="26606"/>
          <ac:spMkLst>
            <pc:docMk/>
            <pc:sldMk cId="2693807543" sldId="263"/>
            <ac:spMk id="37" creationId="{01D0AF59-99C3-4251-AB9A-C966C6AD4400}"/>
          </ac:spMkLst>
        </pc:spChg>
        <pc:spChg chg="add">
          <ac:chgData name="akanksha kukhraniya" userId="04ef1709585a0a8e" providerId="LiveId" clId="{44E589B9-BD3B-4D13-805C-40D4618A829D}" dt="2021-05-04T03:05:13.929" v="470" actId="26606"/>
          <ac:spMkLst>
            <pc:docMk/>
            <pc:sldMk cId="2693807543" sldId="263"/>
            <ac:spMk id="38" creationId="{1855405F-37A2-4869-9154-F8BE3BECE6C3}"/>
          </ac:spMkLst>
        </pc:spChg>
        <pc:picChg chg="add mod ord modCrop">
          <ac:chgData name="akanksha kukhraniya" userId="04ef1709585a0a8e" providerId="LiveId" clId="{44E589B9-BD3B-4D13-805C-40D4618A829D}" dt="2021-05-04T03:05:13.929" v="470" actId="26606"/>
          <ac:picMkLst>
            <pc:docMk/>
            <pc:sldMk cId="2693807543" sldId="263"/>
            <ac:picMk id="5" creationId="{4E7570C1-BF2B-4738-AEC4-3ACAE850A241}"/>
          </ac:picMkLst>
        </pc:picChg>
        <pc:cxnChg chg="add del">
          <ac:chgData name="akanksha kukhraniya" userId="04ef1709585a0a8e" providerId="LiveId" clId="{44E589B9-BD3B-4D13-805C-40D4618A829D}" dt="2021-05-04T03:05:13.904" v="469" actId="26606"/>
          <ac:cxnSpMkLst>
            <pc:docMk/>
            <pc:sldMk cId="2693807543" sldId="263"/>
            <ac:cxnSpMk id="35" creationId="{E2FFB46B-05BC-4950-B18A-9593FDAE6ED7}"/>
          </ac:cxnSpMkLst>
        </pc:cxnChg>
      </pc:sldChg>
      <pc:sldChg chg="addSp delSp modSp new mod setBg">
        <pc:chgData name="akanksha kukhraniya" userId="04ef1709585a0a8e" providerId="LiveId" clId="{44E589B9-BD3B-4D13-805C-40D4618A829D}" dt="2021-05-04T03:14:29.746" v="807" actId="20577"/>
        <pc:sldMkLst>
          <pc:docMk/>
          <pc:sldMk cId="2439571764" sldId="264"/>
        </pc:sldMkLst>
        <pc:spChg chg="mod">
          <ac:chgData name="akanksha kukhraniya" userId="04ef1709585a0a8e" providerId="LiveId" clId="{44E589B9-BD3B-4D13-805C-40D4618A829D}" dt="2021-05-04T03:13:30.466" v="756" actId="26606"/>
          <ac:spMkLst>
            <pc:docMk/>
            <pc:sldMk cId="2439571764" sldId="264"/>
            <ac:spMk id="2" creationId="{C5A59D8E-676E-42D5-9938-968939659436}"/>
          </ac:spMkLst>
        </pc:spChg>
        <pc:spChg chg="mod">
          <ac:chgData name="akanksha kukhraniya" userId="04ef1709585a0a8e" providerId="LiveId" clId="{44E589B9-BD3B-4D13-805C-40D4618A829D}" dt="2021-05-04T03:14:29.746" v="807" actId="20577"/>
          <ac:spMkLst>
            <pc:docMk/>
            <pc:sldMk cId="2439571764" sldId="264"/>
            <ac:spMk id="3" creationId="{EF62B53A-DB6A-4F2D-BE81-8FA0C3058D1A}"/>
          </ac:spMkLst>
        </pc:spChg>
        <pc:spChg chg="add del">
          <ac:chgData name="akanksha kukhraniya" userId="04ef1709585a0a8e" providerId="LiveId" clId="{44E589B9-BD3B-4D13-805C-40D4618A829D}" dt="2021-05-04T03:13:30.466" v="756" actId="26606"/>
          <ac:spMkLst>
            <pc:docMk/>
            <pc:sldMk cId="2439571764" sldId="264"/>
            <ac:spMk id="8" creationId="{C7FA33FF-088D-4F16-95A2-2C64D353DEA8}"/>
          </ac:spMkLst>
        </pc:spChg>
        <pc:spChg chg="add del">
          <ac:chgData name="akanksha kukhraniya" userId="04ef1709585a0a8e" providerId="LiveId" clId="{44E589B9-BD3B-4D13-805C-40D4618A829D}" dt="2021-05-04T03:13:30.466" v="756" actId="26606"/>
          <ac:spMkLst>
            <pc:docMk/>
            <pc:sldMk cId="2439571764" sldId="264"/>
            <ac:spMk id="10" creationId="{A376EFB1-01CF-419F-ABF1-2AF02BBFCBD1}"/>
          </ac:spMkLst>
        </pc:spChg>
        <pc:spChg chg="add del">
          <ac:chgData name="akanksha kukhraniya" userId="04ef1709585a0a8e" providerId="LiveId" clId="{44E589B9-BD3B-4D13-805C-40D4618A829D}" dt="2021-05-04T03:13:30.466" v="756" actId="26606"/>
          <ac:spMkLst>
            <pc:docMk/>
            <pc:sldMk cId="2439571764" sldId="264"/>
            <ac:spMk id="12" creationId="{FF9DEA15-78BD-4750-AA18-B9F28A6D5AB8}"/>
          </ac:spMkLst>
        </pc:spChg>
        <pc:spChg chg="add">
          <ac:chgData name="akanksha kukhraniya" userId="04ef1709585a0a8e" providerId="LiveId" clId="{44E589B9-BD3B-4D13-805C-40D4618A829D}" dt="2021-05-04T03:13:30.466" v="756" actId="26606"/>
          <ac:spMkLst>
            <pc:docMk/>
            <pc:sldMk cId="2439571764" sldId="264"/>
            <ac:spMk id="17" creationId="{7264F718-7FAC-4056-9FA9-A603EC682FE7}"/>
          </ac:spMkLst>
        </pc:spChg>
        <pc:spChg chg="add">
          <ac:chgData name="akanksha kukhraniya" userId="04ef1709585a0a8e" providerId="LiveId" clId="{44E589B9-BD3B-4D13-805C-40D4618A829D}" dt="2021-05-04T03:13:30.466" v="756" actId="26606"/>
          <ac:spMkLst>
            <pc:docMk/>
            <pc:sldMk cId="2439571764" sldId="264"/>
            <ac:spMk id="19" creationId="{F74639F7-E3C7-4165-A83E-6386A86BA1DA}"/>
          </ac:spMkLst>
        </pc:spChg>
        <pc:spChg chg="add">
          <ac:chgData name="akanksha kukhraniya" userId="04ef1709585a0a8e" providerId="LiveId" clId="{44E589B9-BD3B-4D13-805C-40D4618A829D}" dt="2021-05-04T03:13:30.466" v="756" actId="26606"/>
          <ac:spMkLst>
            <pc:docMk/>
            <pc:sldMk cId="2439571764" sldId="264"/>
            <ac:spMk id="21" creationId="{8B3AF0F1-707A-463E-B5EE-33C63A40CFC9}"/>
          </ac:spMkLst>
        </pc:spChg>
      </pc:sldChg>
      <pc:sldChg chg="addSp delSp modSp new mod setBg">
        <pc:chgData name="akanksha kukhraniya" userId="04ef1709585a0a8e" providerId="LiveId" clId="{44E589B9-BD3B-4D13-805C-40D4618A829D}" dt="2021-05-04T03:11:12.083" v="644" actId="732"/>
        <pc:sldMkLst>
          <pc:docMk/>
          <pc:sldMk cId="2255408247" sldId="265"/>
        </pc:sldMkLst>
        <pc:spChg chg="del">
          <ac:chgData name="akanksha kukhraniya" userId="04ef1709585a0a8e" providerId="LiveId" clId="{44E589B9-BD3B-4D13-805C-40D4618A829D}" dt="2021-05-04T03:10:42.825" v="642" actId="26606"/>
          <ac:spMkLst>
            <pc:docMk/>
            <pc:sldMk cId="2255408247" sldId="265"/>
            <ac:spMk id="2" creationId="{95185C73-42DF-45E5-9862-D0C912267671}"/>
          </ac:spMkLst>
        </pc:spChg>
        <pc:spChg chg="del">
          <ac:chgData name="akanksha kukhraniya" userId="04ef1709585a0a8e" providerId="LiveId" clId="{44E589B9-BD3B-4D13-805C-40D4618A829D}" dt="2021-05-04T03:10:42.825" v="642" actId="26606"/>
          <ac:spMkLst>
            <pc:docMk/>
            <pc:sldMk cId="2255408247" sldId="265"/>
            <ac:spMk id="3" creationId="{EFAB755F-F61C-49E0-9FEE-D20B9A109FF8}"/>
          </ac:spMkLst>
        </pc:spChg>
        <pc:spChg chg="add">
          <ac:chgData name="akanksha kukhraniya" userId="04ef1709585a0a8e" providerId="LiveId" clId="{44E589B9-BD3B-4D13-805C-40D4618A829D}" dt="2021-05-04T03:10:42.825" v="642" actId="26606"/>
          <ac:spMkLst>
            <pc:docMk/>
            <pc:sldMk cId="2255408247" sldId="265"/>
            <ac:spMk id="10" creationId="{42A4FC2C-047E-45A5-965D-8E1E3BF09BC6}"/>
          </ac:spMkLst>
        </pc:spChg>
        <pc:picChg chg="add mod modCrop">
          <ac:chgData name="akanksha kukhraniya" userId="04ef1709585a0a8e" providerId="LiveId" clId="{44E589B9-BD3B-4D13-805C-40D4618A829D}" dt="2021-05-04T03:11:12.083" v="644" actId="732"/>
          <ac:picMkLst>
            <pc:docMk/>
            <pc:sldMk cId="2255408247" sldId="265"/>
            <ac:picMk id="5" creationId="{EDF2C21E-8A81-4179-BC27-76519D55F96A}"/>
          </ac:picMkLst>
        </pc:picChg>
      </pc:sldChg>
      <pc:sldChg chg="new del">
        <pc:chgData name="akanksha kukhraniya" userId="04ef1709585a0a8e" providerId="LiveId" clId="{44E589B9-BD3B-4D13-805C-40D4618A829D}" dt="2021-05-04T03:12:09.284" v="649" actId="2696"/>
        <pc:sldMkLst>
          <pc:docMk/>
          <pc:sldMk cId="3096881289" sldId="266"/>
        </pc:sldMkLst>
      </pc:sldChg>
      <pc:sldChg chg="addSp delSp modSp add mod setBg setClrOvrMap delDesignElem">
        <pc:chgData name="akanksha kukhraniya" userId="04ef1709585a0a8e" providerId="LiveId" clId="{44E589B9-BD3B-4D13-805C-40D4618A829D}" dt="2021-05-04T03:15:33.396" v="838" actId="20577"/>
        <pc:sldMkLst>
          <pc:docMk/>
          <pc:sldMk cId="1044685447" sldId="267"/>
        </pc:sldMkLst>
        <pc:spChg chg="mod">
          <ac:chgData name="akanksha kukhraniya" userId="04ef1709585a0a8e" providerId="LiveId" clId="{44E589B9-BD3B-4D13-805C-40D4618A829D}" dt="2021-05-04T03:13:21.198" v="755" actId="26606"/>
          <ac:spMkLst>
            <pc:docMk/>
            <pc:sldMk cId="1044685447" sldId="267"/>
            <ac:spMk id="2" creationId="{C5A59D8E-676E-42D5-9938-968939659436}"/>
          </ac:spMkLst>
        </pc:spChg>
        <pc:spChg chg="mod">
          <ac:chgData name="akanksha kukhraniya" userId="04ef1709585a0a8e" providerId="LiveId" clId="{44E589B9-BD3B-4D13-805C-40D4618A829D}" dt="2021-05-04T03:15:33.396" v="838" actId="20577"/>
          <ac:spMkLst>
            <pc:docMk/>
            <pc:sldMk cId="1044685447" sldId="267"/>
            <ac:spMk id="3" creationId="{EF62B53A-DB6A-4F2D-BE81-8FA0C3058D1A}"/>
          </ac:spMkLst>
        </pc:spChg>
        <pc:spChg chg="add del">
          <ac:chgData name="akanksha kukhraniya" userId="04ef1709585a0a8e" providerId="LiveId" clId="{44E589B9-BD3B-4D13-805C-40D4618A829D}" dt="2021-05-04T03:13:21.198" v="755" actId="26606"/>
          <ac:spMkLst>
            <pc:docMk/>
            <pc:sldMk cId="1044685447" sldId="267"/>
            <ac:spMk id="5" creationId="{C7FA33FF-088D-4F16-95A2-2C64D353DEA8}"/>
          </ac:spMkLst>
        </pc:spChg>
        <pc:spChg chg="add del">
          <ac:chgData name="akanksha kukhraniya" userId="04ef1709585a0a8e" providerId="LiveId" clId="{44E589B9-BD3B-4D13-805C-40D4618A829D}" dt="2021-05-04T03:13:21.198" v="755" actId="26606"/>
          <ac:spMkLst>
            <pc:docMk/>
            <pc:sldMk cId="1044685447" sldId="267"/>
            <ac:spMk id="6" creationId="{A376EFB1-01CF-419F-ABF1-2AF02BBFCBD1}"/>
          </ac:spMkLst>
        </pc:spChg>
        <pc:spChg chg="add del">
          <ac:chgData name="akanksha kukhraniya" userId="04ef1709585a0a8e" providerId="LiveId" clId="{44E589B9-BD3B-4D13-805C-40D4618A829D}" dt="2021-05-04T03:13:21.198" v="755" actId="26606"/>
          <ac:spMkLst>
            <pc:docMk/>
            <pc:sldMk cId="1044685447" sldId="267"/>
            <ac:spMk id="7" creationId="{FF9DEA15-78BD-4750-AA18-B9F28A6D5AB8}"/>
          </ac:spMkLst>
        </pc:spChg>
        <pc:spChg chg="del">
          <ac:chgData name="akanksha kukhraniya" userId="04ef1709585a0a8e" providerId="LiveId" clId="{44E589B9-BD3B-4D13-805C-40D4618A829D}" dt="2021-05-04T03:11:56.367" v="647"/>
          <ac:spMkLst>
            <pc:docMk/>
            <pc:sldMk cId="1044685447" sldId="267"/>
            <ac:spMk id="8" creationId="{C7FA33FF-088D-4F16-95A2-2C64D353DEA8}"/>
          </ac:spMkLst>
        </pc:spChg>
        <pc:spChg chg="del">
          <ac:chgData name="akanksha kukhraniya" userId="04ef1709585a0a8e" providerId="LiveId" clId="{44E589B9-BD3B-4D13-805C-40D4618A829D}" dt="2021-05-04T03:11:56.367" v="647"/>
          <ac:spMkLst>
            <pc:docMk/>
            <pc:sldMk cId="1044685447" sldId="267"/>
            <ac:spMk id="10" creationId="{A376EFB1-01CF-419F-ABF1-2AF02BBFCBD1}"/>
          </ac:spMkLst>
        </pc:spChg>
        <pc:spChg chg="del">
          <ac:chgData name="akanksha kukhraniya" userId="04ef1709585a0a8e" providerId="LiveId" clId="{44E589B9-BD3B-4D13-805C-40D4618A829D}" dt="2021-05-04T03:11:56.367" v="647"/>
          <ac:spMkLst>
            <pc:docMk/>
            <pc:sldMk cId="1044685447" sldId="267"/>
            <ac:spMk id="12" creationId="{FF9DEA15-78BD-4750-AA18-B9F28A6D5AB8}"/>
          </ac:spMkLst>
        </pc:spChg>
        <pc:spChg chg="add del">
          <ac:chgData name="akanksha kukhraniya" userId="04ef1709585a0a8e" providerId="LiveId" clId="{44E589B9-BD3B-4D13-805C-40D4618A829D}" dt="2021-05-04T03:13:21.192" v="754" actId="26606"/>
          <ac:spMkLst>
            <pc:docMk/>
            <pc:sldMk cId="1044685447" sldId="267"/>
            <ac:spMk id="13" creationId="{8F23F8A3-8FD7-4779-8323-FDC26BE99889}"/>
          </ac:spMkLst>
        </pc:spChg>
        <pc:spChg chg="add">
          <ac:chgData name="akanksha kukhraniya" userId="04ef1709585a0a8e" providerId="LiveId" clId="{44E589B9-BD3B-4D13-805C-40D4618A829D}" dt="2021-05-04T03:13:21.198" v="755" actId="26606"/>
          <ac:spMkLst>
            <pc:docMk/>
            <pc:sldMk cId="1044685447" sldId="267"/>
            <ac:spMk id="14" creationId="{F74639F7-E3C7-4165-A83E-6386A86BA1DA}"/>
          </ac:spMkLst>
        </pc:spChg>
        <pc:spChg chg="add del">
          <ac:chgData name="akanksha kukhraniya" userId="04ef1709585a0a8e" providerId="LiveId" clId="{44E589B9-BD3B-4D13-805C-40D4618A829D}" dt="2021-05-04T03:13:21.192" v="754" actId="26606"/>
          <ac:spMkLst>
            <pc:docMk/>
            <pc:sldMk cId="1044685447" sldId="267"/>
            <ac:spMk id="15" creationId="{F605C4CC-A25C-416F-8333-7CB7DC97D870}"/>
          </ac:spMkLst>
        </pc:spChg>
        <pc:spChg chg="add">
          <ac:chgData name="akanksha kukhraniya" userId="04ef1709585a0a8e" providerId="LiveId" clId="{44E589B9-BD3B-4D13-805C-40D4618A829D}" dt="2021-05-04T03:13:21.198" v="755" actId="26606"/>
          <ac:spMkLst>
            <pc:docMk/>
            <pc:sldMk cId="1044685447" sldId="267"/>
            <ac:spMk id="16" creationId="{8B3AF0F1-707A-463E-B5EE-33C63A40CFC9}"/>
          </ac:spMkLst>
        </pc:spChg>
        <pc:spChg chg="add">
          <ac:chgData name="akanksha kukhraniya" userId="04ef1709585a0a8e" providerId="LiveId" clId="{44E589B9-BD3B-4D13-805C-40D4618A829D}" dt="2021-05-04T03:13:21.198" v="755" actId="26606"/>
          <ac:spMkLst>
            <pc:docMk/>
            <pc:sldMk cId="1044685447" sldId="267"/>
            <ac:spMk id="17" creationId="{7264F718-7FAC-4056-9FA9-A603EC682FE7}"/>
          </ac:spMkLst>
        </pc:spChg>
        <pc:picChg chg="add del">
          <ac:chgData name="akanksha kukhraniya" userId="04ef1709585a0a8e" providerId="LiveId" clId="{44E589B9-BD3B-4D13-805C-40D4618A829D}" dt="2021-05-04T03:13:21.192" v="754" actId="26606"/>
          <ac:picMkLst>
            <pc:docMk/>
            <pc:sldMk cId="1044685447" sldId="267"/>
            <ac:picMk id="9" creationId="{7175147D-7C78-4954-A599-BAC841008122}"/>
          </ac:picMkLst>
        </pc:picChg>
      </pc:sldChg>
      <pc:sldChg chg="addSp delSp modSp new mod setBg">
        <pc:chgData name="akanksha kukhraniya" userId="04ef1709585a0a8e" providerId="LiveId" clId="{44E589B9-BD3B-4D13-805C-40D4618A829D}" dt="2021-05-04T03:19:52.566" v="868" actId="255"/>
        <pc:sldMkLst>
          <pc:docMk/>
          <pc:sldMk cId="230603125" sldId="268"/>
        </pc:sldMkLst>
        <pc:spChg chg="mod">
          <ac:chgData name="akanksha kukhraniya" userId="04ef1709585a0a8e" providerId="LiveId" clId="{44E589B9-BD3B-4D13-805C-40D4618A829D}" dt="2021-05-04T03:18:28.016" v="866" actId="20577"/>
          <ac:spMkLst>
            <pc:docMk/>
            <pc:sldMk cId="230603125" sldId="268"/>
            <ac:spMk id="2" creationId="{31AC69F3-C228-4FFC-A517-F31F6DF3018F}"/>
          </ac:spMkLst>
        </pc:spChg>
        <pc:spChg chg="del mod">
          <ac:chgData name="akanksha kukhraniya" userId="04ef1709585a0a8e" providerId="LiveId" clId="{44E589B9-BD3B-4D13-805C-40D4618A829D}" dt="2021-05-04T03:19:34.612" v="867"/>
          <ac:spMkLst>
            <pc:docMk/>
            <pc:sldMk cId="230603125" sldId="268"/>
            <ac:spMk id="3" creationId="{6247EF2E-46AC-4C60-890A-255ED4506CCF}"/>
          </ac:spMkLst>
        </pc:spChg>
        <pc:spChg chg="add mod">
          <ac:chgData name="akanksha kukhraniya" userId="04ef1709585a0a8e" providerId="LiveId" clId="{44E589B9-BD3B-4D13-805C-40D4618A829D}" dt="2021-05-04T03:19:52.566" v="868" actId="255"/>
          <ac:spMkLst>
            <pc:docMk/>
            <pc:sldMk cId="230603125" sldId="268"/>
            <ac:spMk id="6" creationId="{0C675B0B-01DD-402C-90A1-64D6F5A6D6E4}"/>
          </ac:spMkLst>
        </pc:spChg>
        <pc:spChg chg="add">
          <ac:chgData name="akanksha kukhraniya" userId="04ef1709585a0a8e" providerId="LiveId" clId="{44E589B9-BD3B-4D13-805C-40D4618A829D}" dt="2021-05-04T03:16:24.785" v="848" actId="26606"/>
          <ac:spMkLst>
            <pc:docMk/>
            <pc:sldMk cId="230603125" sldId="268"/>
            <ac:spMk id="8" creationId="{7264F718-7FAC-4056-9FA9-A603EC682FE7}"/>
          </ac:spMkLst>
        </pc:spChg>
        <pc:spChg chg="add">
          <ac:chgData name="akanksha kukhraniya" userId="04ef1709585a0a8e" providerId="LiveId" clId="{44E589B9-BD3B-4D13-805C-40D4618A829D}" dt="2021-05-04T03:16:24.785" v="848" actId="26606"/>
          <ac:spMkLst>
            <pc:docMk/>
            <pc:sldMk cId="230603125" sldId="268"/>
            <ac:spMk id="10" creationId="{F74639F7-E3C7-4165-A83E-6386A86BA1DA}"/>
          </ac:spMkLst>
        </pc:spChg>
        <pc:spChg chg="add">
          <ac:chgData name="akanksha kukhraniya" userId="04ef1709585a0a8e" providerId="LiveId" clId="{44E589B9-BD3B-4D13-805C-40D4618A829D}" dt="2021-05-04T03:16:24.785" v="848" actId="26606"/>
          <ac:spMkLst>
            <pc:docMk/>
            <pc:sldMk cId="230603125" sldId="268"/>
            <ac:spMk id="12" creationId="{8B3AF0F1-707A-463E-B5EE-33C63A40CFC9}"/>
          </ac:spMkLst>
        </pc:spChg>
      </pc:sldChg>
      <pc:sldChg chg="addSp modSp new mod">
        <pc:chgData name="akanksha kukhraniya" userId="04ef1709585a0a8e" providerId="LiveId" clId="{44E589B9-BD3B-4D13-805C-40D4618A829D}" dt="2021-05-04T03:18:08.692" v="853" actId="732"/>
        <pc:sldMkLst>
          <pc:docMk/>
          <pc:sldMk cId="3111664106" sldId="269"/>
        </pc:sldMkLst>
        <pc:picChg chg="add mod modCrop">
          <ac:chgData name="akanksha kukhraniya" userId="04ef1709585a0a8e" providerId="LiveId" clId="{44E589B9-BD3B-4D13-805C-40D4618A829D}" dt="2021-05-04T03:18:08.692" v="853" actId="732"/>
          <ac:picMkLst>
            <pc:docMk/>
            <pc:sldMk cId="3111664106" sldId="269"/>
            <ac:picMk id="5" creationId="{26CEC0A4-EE21-4572-AA3F-8116948B360C}"/>
          </ac:picMkLst>
        </pc:picChg>
      </pc:sldChg>
      <pc:sldChg chg="addSp modSp new mod">
        <pc:chgData name="akanksha kukhraniya" userId="04ef1709585a0a8e" providerId="LiveId" clId="{44E589B9-BD3B-4D13-805C-40D4618A829D}" dt="2021-05-04T03:24:21.670" v="986" actId="14100"/>
        <pc:sldMkLst>
          <pc:docMk/>
          <pc:sldMk cId="1646104425" sldId="270"/>
        </pc:sldMkLst>
        <pc:picChg chg="add mod modCrop">
          <ac:chgData name="akanksha kukhraniya" userId="04ef1709585a0a8e" providerId="LiveId" clId="{44E589B9-BD3B-4D13-805C-40D4618A829D}" dt="2021-05-04T03:24:21.670" v="986" actId="14100"/>
          <ac:picMkLst>
            <pc:docMk/>
            <pc:sldMk cId="1646104425" sldId="270"/>
            <ac:picMk id="5" creationId="{F33BC8B8-ECBA-459A-BF5C-F05E664797C0}"/>
          </ac:picMkLst>
        </pc:picChg>
      </pc:sldChg>
      <pc:sldChg chg="addSp delSp modSp new mod">
        <pc:chgData name="akanksha kukhraniya" userId="04ef1709585a0a8e" providerId="LiveId" clId="{44E589B9-BD3B-4D13-805C-40D4618A829D}" dt="2021-05-04T03:23:46.260" v="983" actId="732"/>
        <pc:sldMkLst>
          <pc:docMk/>
          <pc:sldMk cId="1550812445" sldId="271"/>
        </pc:sldMkLst>
        <pc:spChg chg="del">
          <ac:chgData name="akanksha kukhraniya" userId="04ef1709585a0a8e" providerId="LiveId" clId="{44E589B9-BD3B-4D13-805C-40D4618A829D}" dt="2021-05-04T03:23:06.191" v="977" actId="22"/>
          <ac:spMkLst>
            <pc:docMk/>
            <pc:sldMk cId="1550812445" sldId="271"/>
            <ac:spMk id="3" creationId="{748E40A9-7144-4318-9FED-1BE07B9CFD6E}"/>
          </ac:spMkLst>
        </pc:spChg>
        <pc:spChg chg="add mod">
          <ac:chgData name="akanksha kukhraniya" userId="04ef1709585a0a8e" providerId="LiveId" clId="{44E589B9-BD3B-4D13-805C-40D4618A829D}" dt="2021-05-04T03:23:19.774" v="980" actId="478"/>
          <ac:spMkLst>
            <pc:docMk/>
            <pc:sldMk cId="1550812445" sldId="271"/>
            <ac:spMk id="7" creationId="{4D6A1227-1123-4B87-98F0-F23F732E2F12}"/>
          </ac:spMkLst>
        </pc:spChg>
        <pc:picChg chg="add del mod ord">
          <ac:chgData name="akanksha kukhraniya" userId="04ef1709585a0a8e" providerId="LiveId" clId="{44E589B9-BD3B-4D13-805C-40D4618A829D}" dt="2021-05-04T03:23:19.774" v="980" actId="478"/>
          <ac:picMkLst>
            <pc:docMk/>
            <pc:sldMk cId="1550812445" sldId="271"/>
            <ac:picMk id="5" creationId="{19BB3F5C-B176-4735-9BDA-39FD01DA22C1}"/>
          </ac:picMkLst>
        </pc:picChg>
        <pc:picChg chg="add mod modCrop">
          <ac:chgData name="akanksha kukhraniya" userId="04ef1709585a0a8e" providerId="LiveId" clId="{44E589B9-BD3B-4D13-805C-40D4618A829D}" dt="2021-05-04T03:23:46.260" v="983" actId="732"/>
          <ac:picMkLst>
            <pc:docMk/>
            <pc:sldMk cId="1550812445" sldId="271"/>
            <ac:picMk id="9" creationId="{98485145-FFC0-4BF0-93E3-55D5009A6A90}"/>
          </ac:picMkLst>
        </pc:picChg>
      </pc:sldChg>
      <pc:sldChg chg="addSp modSp new mod setBg">
        <pc:chgData name="akanksha kukhraniya" userId="04ef1709585a0a8e" providerId="LiveId" clId="{44E589B9-BD3B-4D13-805C-40D4618A829D}" dt="2021-05-04T03:29:59.839" v="1023"/>
        <pc:sldMkLst>
          <pc:docMk/>
          <pc:sldMk cId="2729174292" sldId="272"/>
        </pc:sldMkLst>
        <pc:spChg chg="mod">
          <ac:chgData name="akanksha kukhraniya" userId="04ef1709585a0a8e" providerId="LiveId" clId="{44E589B9-BD3B-4D13-805C-40D4618A829D}" dt="2021-05-04T03:26:08.578" v="1006"/>
          <ac:spMkLst>
            <pc:docMk/>
            <pc:sldMk cId="2729174292" sldId="272"/>
            <ac:spMk id="2" creationId="{09EE892F-1445-46B9-B6BE-3BC54B10D595}"/>
          </ac:spMkLst>
        </pc:spChg>
        <pc:spChg chg="mod">
          <ac:chgData name="akanksha kukhraniya" userId="04ef1709585a0a8e" providerId="LiveId" clId="{44E589B9-BD3B-4D13-805C-40D4618A829D}" dt="2021-05-04T03:29:59.839" v="1023"/>
          <ac:spMkLst>
            <pc:docMk/>
            <pc:sldMk cId="2729174292" sldId="272"/>
            <ac:spMk id="3" creationId="{BB8D606C-B460-42FB-B2CA-BD62F0BFA1B3}"/>
          </ac:spMkLst>
        </pc:spChg>
        <pc:spChg chg="add">
          <ac:chgData name="akanksha kukhraniya" userId="04ef1709585a0a8e" providerId="LiveId" clId="{44E589B9-BD3B-4D13-805C-40D4618A829D}" dt="2021-05-04T03:25:49.681" v="1005" actId="26606"/>
          <ac:spMkLst>
            <pc:docMk/>
            <pc:sldMk cId="2729174292" sldId="272"/>
            <ac:spMk id="8" creationId="{C7FA33FF-088D-4F16-95A2-2C64D353DEA8}"/>
          </ac:spMkLst>
        </pc:spChg>
        <pc:spChg chg="add">
          <ac:chgData name="akanksha kukhraniya" userId="04ef1709585a0a8e" providerId="LiveId" clId="{44E589B9-BD3B-4D13-805C-40D4618A829D}" dt="2021-05-04T03:25:49.681" v="1005" actId="26606"/>
          <ac:spMkLst>
            <pc:docMk/>
            <pc:sldMk cId="2729174292" sldId="272"/>
            <ac:spMk id="10" creationId="{A376EFB1-01CF-419F-ABF1-2AF02BBFCBD1}"/>
          </ac:spMkLst>
        </pc:spChg>
        <pc:spChg chg="add">
          <ac:chgData name="akanksha kukhraniya" userId="04ef1709585a0a8e" providerId="LiveId" clId="{44E589B9-BD3B-4D13-805C-40D4618A829D}" dt="2021-05-04T03:25:49.681" v="1005" actId="26606"/>
          <ac:spMkLst>
            <pc:docMk/>
            <pc:sldMk cId="2729174292" sldId="272"/>
            <ac:spMk id="12" creationId="{FF9DEA15-78BD-4750-AA18-B9F28A6D5AB8}"/>
          </ac:spMkLst>
        </pc:spChg>
      </pc:sldChg>
    </pc:docChg>
  </pc:docChgLst>
  <pc:docChgLst>
    <pc:chgData name="akanksha kukhraniya" userId="04ef1709585a0a8e" providerId="LiveId" clId="{1ABD90C4-9226-45DA-AA5D-81C86D041F20}"/>
    <pc:docChg chg="undo custSel addSld delSld modSld">
      <pc:chgData name="akanksha kukhraniya" userId="04ef1709585a0a8e" providerId="LiveId" clId="{1ABD90C4-9226-45DA-AA5D-81C86D041F20}" dt="2021-05-03T19:50:48.243" v="339" actId="2696"/>
      <pc:docMkLst>
        <pc:docMk/>
      </pc:docMkLst>
      <pc:sldChg chg="modSp mod">
        <pc:chgData name="akanksha kukhraniya" userId="04ef1709585a0a8e" providerId="LiveId" clId="{1ABD90C4-9226-45DA-AA5D-81C86D041F20}" dt="2021-05-03T19:41:43.981" v="319" actId="20577"/>
        <pc:sldMkLst>
          <pc:docMk/>
          <pc:sldMk cId="2428744357" sldId="258"/>
        </pc:sldMkLst>
        <pc:graphicFrameChg chg="mod">
          <ac:chgData name="akanksha kukhraniya" userId="04ef1709585a0a8e" providerId="LiveId" clId="{1ABD90C4-9226-45DA-AA5D-81C86D041F20}" dt="2021-05-03T19:41:43.981" v="319" actId="20577"/>
          <ac:graphicFrameMkLst>
            <pc:docMk/>
            <pc:sldMk cId="2428744357" sldId="258"/>
            <ac:graphicFrameMk id="5" creationId="{B3E81C36-2E6E-4020-8C1B-DCDF9E331F85}"/>
          </ac:graphicFrameMkLst>
        </pc:graphicFrameChg>
      </pc:sldChg>
      <pc:sldChg chg="addSp delSp modSp mod">
        <pc:chgData name="akanksha kukhraniya" userId="04ef1709585a0a8e" providerId="LiveId" clId="{1ABD90C4-9226-45DA-AA5D-81C86D041F20}" dt="2021-05-03T19:49:16.267" v="327" actId="26606"/>
        <pc:sldMkLst>
          <pc:docMk/>
          <pc:sldMk cId="3852908806" sldId="259"/>
        </pc:sldMkLst>
        <pc:spChg chg="mod">
          <ac:chgData name="akanksha kukhraniya" userId="04ef1709585a0a8e" providerId="LiveId" clId="{1ABD90C4-9226-45DA-AA5D-81C86D041F20}" dt="2021-05-03T19:49:16.267" v="327" actId="26606"/>
          <ac:spMkLst>
            <pc:docMk/>
            <pc:sldMk cId="3852908806" sldId="259"/>
            <ac:spMk id="2" creationId="{A18AE23C-3E6C-4484-B33E-3F913DA6D6C2}"/>
          </ac:spMkLst>
        </pc:spChg>
        <pc:spChg chg="add del">
          <ac:chgData name="akanksha kukhraniya" userId="04ef1709585a0a8e" providerId="LiveId" clId="{1ABD90C4-9226-45DA-AA5D-81C86D041F20}" dt="2021-05-03T19:49:16.267" v="327" actId="26606"/>
          <ac:spMkLst>
            <pc:docMk/>
            <pc:sldMk cId="3852908806" sldId="259"/>
            <ac:spMk id="9" creationId="{DC8C3900-B8A1-4965-88E6-CBCBFE067207}"/>
          </ac:spMkLst>
        </pc:spChg>
        <pc:spChg chg="add del">
          <ac:chgData name="akanksha kukhraniya" userId="04ef1709585a0a8e" providerId="LiveId" clId="{1ABD90C4-9226-45DA-AA5D-81C86D041F20}" dt="2021-05-03T19:47:47.883" v="321" actId="26606"/>
          <ac:spMkLst>
            <pc:docMk/>
            <pc:sldMk cId="3852908806" sldId="259"/>
            <ac:spMk id="14" creationId="{DC8C3900-B8A1-4965-88E6-CBCBFE067207}"/>
          </ac:spMkLst>
        </pc:spChg>
        <pc:spChg chg="add del">
          <ac:chgData name="akanksha kukhraniya" userId="04ef1709585a0a8e" providerId="LiveId" clId="{1ABD90C4-9226-45DA-AA5D-81C86D041F20}" dt="2021-05-03T19:48:10.705" v="323" actId="26606"/>
          <ac:spMkLst>
            <pc:docMk/>
            <pc:sldMk cId="3852908806" sldId="259"/>
            <ac:spMk id="16" creationId="{2BD55E05-51A2-4173-A7FA-869DE4F71AC3}"/>
          </ac:spMkLst>
        </pc:spChg>
        <pc:spChg chg="add del">
          <ac:chgData name="akanksha kukhraniya" userId="04ef1709585a0a8e" providerId="LiveId" clId="{1ABD90C4-9226-45DA-AA5D-81C86D041F20}" dt="2021-05-03T19:48:20.936" v="325" actId="26606"/>
          <ac:spMkLst>
            <pc:docMk/>
            <pc:sldMk cId="3852908806" sldId="259"/>
            <ac:spMk id="18" creationId="{3A5B4632-C963-4296-86F0-79AA9EA5AE98}"/>
          </ac:spMkLst>
        </pc:spChg>
        <pc:spChg chg="add del">
          <ac:chgData name="akanksha kukhraniya" userId="04ef1709585a0a8e" providerId="LiveId" clId="{1ABD90C4-9226-45DA-AA5D-81C86D041F20}" dt="2021-05-03T19:49:16.267" v="327" actId="26606"/>
          <ac:spMkLst>
            <pc:docMk/>
            <pc:sldMk cId="3852908806" sldId="259"/>
            <ac:spMk id="20" creationId="{DCC231C8-C761-4B31-9B1C-C6D19248C6B3}"/>
          </ac:spMkLst>
        </pc:spChg>
        <pc:graphicFrameChg chg="mod modGraphic">
          <ac:chgData name="akanksha kukhraniya" userId="04ef1709585a0a8e" providerId="LiveId" clId="{1ABD90C4-9226-45DA-AA5D-81C86D041F20}" dt="2021-05-03T19:49:16.267" v="327" actId="26606"/>
          <ac:graphicFrameMkLst>
            <pc:docMk/>
            <pc:sldMk cId="3852908806" sldId="259"/>
            <ac:graphicFrameMk id="5" creationId="{78A48036-0619-4F0A-86C6-3DCAE953C29A}"/>
          </ac:graphicFrameMkLst>
        </pc:graphicFrameChg>
      </pc:sldChg>
      <pc:sldChg chg="addSp delSp new del">
        <pc:chgData name="akanksha kukhraniya" userId="04ef1709585a0a8e" providerId="LiveId" clId="{1ABD90C4-9226-45DA-AA5D-81C86D041F20}" dt="2021-05-03T19:50:48.243" v="339" actId="2696"/>
        <pc:sldMkLst>
          <pc:docMk/>
          <pc:sldMk cId="67012786" sldId="262"/>
        </pc:sldMkLst>
        <pc:picChg chg="add del">
          <ac:chgData name="akanksha kukhraniya" userId="04ef1709585a0a8e" providerId="LiveId" clId="{1ABD90C4-9226-45DA-AA5D-81C86D041F20}" dt="2021-05-03T19:49:59.167" v="330"/>
          <ac:picMkLst>
            <pc:docMk/>
            <pc:sldMk cId="67012786" sldId="262"/>
            <ac:picMk id="4" creationId="{858FA1C5-8AD7-4012-B59E-8E4440DE82BF}"/>
          </ac:picMkLst>
        </pc:picChg>
      </pc:sldChg>
      <pc:sldChg chg="modSp add del mod">
        <pc:chgData name="akanksha kukhraniya" userId="04ef1709585a0a8e" providerId="LiveId" clId="{1ABD90C4-9226-45DA-AA5D-81C86D041F20}" dt="2021-05-03T19:50:43.052" v="338" actId="2696"/>
        <pc:sldMkLst>
          <pc:docMk/>
          <pc:sldMk cId="3398162985" sldId="263"/>
        </pc:sldMkLst>
        <pc:spChg chg="mod">
          <ac:chgData name="akanksha kukhraniya" userId="04ef1709585a0a8e" providerId="LiveId" clId="{1ABD90C4-9226-45DA-AA5D-81C86D041F20}" dt="2021-05-03T19:50:24.004" v="337" actId="20577"/>
          <ac:spMkLst>
            <pc:docMk/>
            <pc:sldMk cId="3398162985" sldId="263"/>
            <ac:spMk id="2" creationId="{A18AE23C-3E6C-4484-B33E-3F913DA6D6C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B1747-83A7-4AE2-9839-9544186FFAB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CBB64F-C7F9-4CFE-856B-4867E33DFE3D}">
      <dgm:prSet/>
      <dgm:spPr/>
      <dgm:t>
        <a:bodyPr/>
        <a:lstStyle/>
        <a:p>
          <a:r>
            <a:rPr lang="en-US" dirty="0"/>
            <a:t>Welcome to the world of EV and Project Introduction</a:t>
          </a:r>
        </a:p>
      </dgm:t>
    </dgm:pt>
    <dgm:pt modelId="{C776F21F-6825-47C2-9775-AC074BC22DCE}" type="parTrans" cxnId="{5CAE5B36-995D-4451-A2A4-8E6894213B9D}">
      <dgm:prSet/>
      <dgm:spPr/>
      <dgm:t>
        <a:bodyPr/>
        <a:lstStyle/>
        <a:p>
          <a:endParaRPr lang="en-US"/>
        </a:p>
      </dgm:t>
    </dgm:pt>
    <dgm:pt modelId="{42A0DEAD-2084-4E86-A6C2-F427E91365F9}" type="sibTrans" cxnId="{5CAE5B36-995D-4451-A2A4-8E6894213B9D}">
      <dgm:prSet/>
      <dgm:spPr/>
      <dgm:t>
        <a:bodyPr/>
        <a:lstStyle/>
        <a:p>
          <a:endParaRPr lang="en-US"/>
        </a:p>
      </dgm:t>
    </dgm:pt>
    <dgm:pt modelId="{65B66D7F-CF88-4E0F-BDFF-44AA9A57C415}">
      <dgm:prSet/>
      <dgm:spPr/>
      <dgm:t>
        <a:bodyPr/>
        <a:lstStyle/>
        <a:p>
          <a:r>
            <a:rPr lang="en-US" dirty="0"/>
            <a:t>Why we choose this project </a:t>
          </a:r>
        </a:p>
      </dgm:t>
    </dgm:pt>
    <dgm:pt modelId="{D911D999-0BE0-4C2C-BA91-19E9100D5E90}" type="parTrans" cxnId="{31637B22-CCAE-4BE9-A678-E8BDF5E669F2}">
      <dgm:prSet/>
      <dgm:spPr/>
      <dgm:t>
        <a:bodyPr/>
        <a:lstStyle/>
        <a:p>
          <a:endParaRPr lang="en-US"/>
        </a:p>
      </dgm:t>
    </dgm:pt>
    <dgm:pt modelId="{ED5D4507-B6B1-4AFC-9DFF-6F7A4E261F49}" type="sibTrans" cxnId="{31637B22-CCAE-4BE9-A678-E8BDF5E669F2}">
      <dgm:prSet/>
      <dgm:spPr/>
      <dgm:t>
        <a:bodyPr/>
        <a:lstStyle/>
        <a:p>
          <a:endParaRPr lang="en-US"/>
        </a:p>
      </dgm:t>
    </dgm:pt>
    <dgm:pt modelId="{63CA9115-9E76-4C91-97AA-6EAD3464CC3B}">
      <dgm:prSet/>
      <dgm:spPr/>
      <dgm:t>
        <a:bodyPr/>
        <a:lstStyle/>
        <a:p>
          <a:r>
            <a:rPr lang="en-US" dirty="0"/>
            <a:t>Data sources </a:t>
          </a:r>
        </a:p>
        <a:p>
          <a:r>
            <a:rPr lang="en-US" dirty="0"/>
            <a:t>1. supercharge.inf (Json file)</a:t>
          </a:r>
        </a:p>
        <a:p>
          <a:r>
            <a:rPr lang="en-US" dirty="0"/>
            <a:t>2. kaggle.com (Csv file)</a:t>
          </a:r>
        </a:p>
      </dgm:t>
    </dgm:pt>
    <dgm:pt modelId="{C1CE993D-FA6B-4176-A138-C8CC9234178C}" type="parTrans" cxnId="{7C676905-E50C-4981-83DF-01EF70589BD7}">
      <dgm:prSet/>
      <dgm:spPr/>
      <dgm:t>
        <a:bodyPr/>
        <a:lstStyle/>
        <a:p>
          <a:endParaRPr lang="en-US"/>
        </a:p>
      </dgm:t>
    </dgm:pt>
    <dgm:pt modelId="{C97437CD-66A6-4D27-B072-AF6EA46D0F3F}" type="sibTrans" cxnId="{7C676905-E50C-4981-83DF-01EF70589BD7}">
      <dgm:prSet/>
      <dgm:spPr/>
      <dgm:t>
        <a:bodyPr/>
        <a:lstStyle/>
        <a:p>
          <a:endParaRPr lang="en-US"/>
        </a:p>
      </dgm:t>
    </dgm:pt>
    <dgm:pt modelId="{E272F58D-2F07-4CEB-B975-5E34B7B9FC76}" type="pres">
      <dgm:prSet presAssocID="{5FFB1747-83A7-4AE2-9839-9544186FFAB2}" presName="linear" presStyleCnt="0">
        <dgm:presLayoutVars>
          <dgm:animLvl val="lvl"/>
          <dgm:resizeHandles val="exact"/>
        </dgm:presLayoutVars>
      </dgm:prSet>
      <dgm:spPr/>
    </dgm:pt>
    <dgm:pt modelId="{F9570107-6D23-42A1-ADF3-DBC163F7B080}" type="pres">
      <dgm:prSet presAssocID="{17CBB64F-C7F9-4CFE-856B-4867E33DFE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CDE57A2-09FC-4E8E-978A-C1E487DECB2F}" type="pres">
      <dgm:prSet presAssocID="{42A0DEAD-2084-4E86-A6C2-F427E91365F9}" presName="spacer" presStyleCnt="0"/>
      <dgm:spPr/>
    </dgm:pt>
    <dgm:pt modelId="{BF4DD862-B4C4-4193-AC73-A6FA00755891}" type="pres">
      <dgm:prSet presAssocID="{65B66D7F-CF88-4E0F-BDFF-44AA9A57C4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4B326F-7710-4756-897F-FFA13608F40E}" type="pres">
      <dgm:prSet presAssocID="{ED5D4507-B6B1-4AFC-9DFF-6F7A4E261F49}" presName="spacer" presStyleCnt="0"/>
      <dgm:spPr/>
    </dgm:pt>
    <dgm:pt modelId="{0D83DF4E-6128-4DA1-8F6D-A7646B10ADBA}" type="pres">
      <dgm:prSet presAssocID="{63CA9115-9E76-4C91-97AA-6EAD3464CC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C676905-E50C-4981-83DF-01EF70589BD7}" srcId="{5FFB1747-83A7-4AE2-9839-9544186FFAB2}" destId="{63CA9115-9E76-4C91-97AA-6EAD3464CC3B}" srcOrd="2" destOrd="0" parTransId="{C1CE993D-FA6B-4176-A138-C8CC9234178C}" sibTransId="{C97437CD-66A6-4D27-B072-AF6EA46D0F3F}"/>
    <dgm:cxn modelId="{31637B22-CCAE-4BE9-A678-E8BDF5E669F2}" srcId="{5FFB1747-83A7-4AE2-9839-9544186FFAB2}" destId="{65B66D7F-CF88-4E0F-BDFF-44AA9A57C415}" srcOrd="1" destOrd="0" parTransId="{D911D999-0BE0-4C2C-BA91-19E9100D5E90}" sibTransId="{ED5D4507-B6B1-4AFC-9DFF-6F7A4E261F49}"/>
    <dgm:cxn modelId="{5CAE5B36-995D-4451-A2A4-8E6894213B9D}" srcId="{5FFB1747-83A7-4AE2-9839-9544186FFAB2}" destId="{17CBB64F-C7F9-4CFE-856B-4867E33DFE3D}" srcOrd="0" destOrd="0" parTransId="{C776F21F-6825-47C2-9775-AC074BC22DCE}" sibTransId="{42A0DEAD-2084-4E86-A6C2-F427E91365F9}"/>
    <dgm:cxn modelId="{BD4CD13D-0DC8-4B9B-B54E-5273C5E0736C}" type="presOf" srcId="{65B66D7F-CF88-4E0F-BDFF-44AA9A57C415}" destId="{BF4DD862-B4C4-4193-AC73-A6FA00755891}" srcOrd="0" destOrd="0" presId="urn:microsoft.com/office/officeart/2005/8/layout/vList2"/>
    <dgm:cxn modelId="{9EA2DE73-60E9-4A7E-8F78-53D72CE88EB1}" type="presOf" srcId="{17CBB64F-C7F9-4CFE-856B-4867E33DFE3D}" destId="{F9570107-6D23-42A1-ADF3-DBC163F7B080}" srcOrd="0" destOrd="0" presId="urn:microsoft.com/office/officeart/2005/8/layout/vList2"/>
    <dgm:cxn modelId="{54EE3C93-2469-4412-8869-E63624DE1332}" type="presOf" srcId="{5FFB1747-83A7-4AE2-9839-9544186FFAB2}" destId="{E272F58D-2F07-4CEB-B975-5E34B7B9FC76}" srcOrd="0" destOrd="0" presId="urn:microsoft.com/office/officeart/2005/8/layout/vList2"/>
    <dgm:cxn modelId="{94F0099A-B67D-412A-A09E-A1FA7403A452}" type="presOf" srcId="{63CA9115-9E76-4C91-97AA-6EAD3464CC3B}" destId="{0D83DF4E-6128-4DA1-8F6D-A7646B10ADBA}" srcOrd="0" destOrd="0" presId="urn:microsoft.com/office/officeart/2005/8/layout/vList2"/>
    <dgm:cxn modelId="{F6C063E5-4871-45F2-A873-EC908B58C39C}" type="presParOf" srcId="{E272F58D-2F07-4CEB-B975-5E34B7B9FC76}" destId="{F9570107-6D23-42A1-ADF3-DBC163F7B080}" srcOrd="0" destOrd="0" presId="urn:microsoft.com/office/officeart/2005/8/layout/vList2"/>
    <dgm:cxn modelId="{B635CBB6-4922-471A-AD74-9103A1C2BD97}" type="presParOf" srcId="{E272F58D-2F07-4CEB-B975-5E34B7B9FC76}" destId="{7CDE57A2-09FC-4E8E-978A-C1E487DECB2F}" srcOrd="1" destOrd="0" presId="urn:microsoft.com/office/officeart/2005/8/layout/vList2"/>
    <dgm:cxn modelId="{6FE62657-62BD-40CF-AEC9-09D1F279DC57}" type="presParOf" srcId="{E272F58D-2F07-4CEB-B975-5E34B7B9FC76}" destId="{BF4DD862-B4C4-4193-AC73-A6FA00755891}" srcOrd="2" destOrd="0" presId="urn:microsoft.com/office/officeart/2005/8/layout/vList2"/>
    <dgm:cxn modelId="{18F3E051-BC8B-4471-ADCE-81A5DCC576E0}" type="presParOf" srcId="{E272F58D-2F07-4CEB-B975-5E34B7B9FC76}" destId="{504B326F-7710-4756-897F-FFA13608F40E}" srcOrd="3" destOrd="0" presId="urn:microsoft.com/office/officeart/2005/8/layout/vList2"/>
    <dgm:cxn modelId="{040B71C9-F724-4F80-8F26-51981E2C3886}" type="presParOf" srcId="{E272F58D-2F07-4CEB-B975-5E34B7B9FC76}" destId="{0D83DF4E-6128-4DA1-8F6D-A7646B10ADB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C89577-2818-459C-BED1-CA2F445A3E9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38F353-0662-443B-B31C-261D245DDEEA}">
      <dgm:prSet/>
      <dgm:spPr/>
      <dgm:t>
        <a:bodyPr/>
        <a:lstStyle/>
        <a:p>
          <a:r>
            <a:rPr lang="en-US" dirty="0"/>
            <a:t>Json – world wide charging station </a:t>
          </a:r>
          <a:r>
            <a:rPr lang="en-US" dirty="0" err="1"/>
            <a:t>dat</a:t>
          </a:r>
          <a:r>
            <a:rPr lang="en-US" dirty="0"/>
            <a:t> </a:t>
          </a:r>
        </a:p>
        <a:p>
          <a:r>
            <a:rPr lang="en-US" dirty="0"/>
            <a:t>&amp; Csv from Kaggle – Brand, Range, Model, Price etc.</a:t>
          </a:r>
        </a:p>
      </dgm:t>
    </dgm:pt>
    <dgm:pt modelId="{0E300DFD-E2B1-4546-A2BA-92A398480B60}" type="parTrans" cxnId="{94137A6A-6332-42C1-AC60-9F93C5FFE4EA}">
      <dgm:prSet/>
      <dgm:spPr/>
      <dgm:t>
        <a:bodyPr/>
        <a:lstStyle/>
        <a:p>
          <a:endParaRPr lang="en-US"/>
        </a:p>
      </dgm:t>
    </dgm:pt>
    <dgm:pt modelId="{78F01EBC-BCDE-4C5F-945A-E031624647EB}" type="sibTrans" cxnId="{94137A6A-6332-42C1-AC60-9F93C5FFE4EA}">
      <dgm:prSet/>
      <dgm:spPr/>
      <dgm:t>
        <a:bodyPr/>
        <a:lstStyle/>
        <a:p>
          <a:endParaRPr lang="en-US"/>
        </a:p>
      </dgm:t>
    </dgm:pt>
    <dgm:pt modelId="{F9B5F0FF-FACB-4AB3-A1A4-3ADDA7B5F63E}">
      <dgm:prSet/>
      <dgm:spPr/>
      <dgm:t>
        <a:bodyPr/>
        <a:lstStyle/>
        <a:p>
          <a:r>
            <a:rPr lang="en-US" dirty="0"/>
            <a:t>We cleaned this data and filter USA data only</a:t>
          </a:r>
        </a:p>
        <a:p>
          <a:r>
            <a:rPr lang="en-US" dirty="0"/>
            <a:t>Created Database using Mongo DB</a:t>
          </a:r>
        </a:p>
        <a:p>
          <a:endParaRPr lang="en-US" dirty="0"/>
        </a:p>
      </dgm:t>
    </dgm:pt>
    <dgm:pt modelId="{22C2C5CC-5EDF-492B-B7E6-676411D4C455}" type="parTrans" cxnId="{1CCAEB82-7F28-4CE9-847C-CE86725870A7}">
      <dgm:prSet/>
      <dgm:spPr/>
      <dgm:t>
        <a:bodyPr/>
        <a:lstStyle/>
        <a:p>
          <a:endParaRPr lang="en-US"/>
        </a:p>
      </dgm:t>
    </dgm:pt>
    <dgm:pt modelId="{F8DA9920-F2D9-4A27-9DAB-49DF54692DB3}" type="sibTrans" cxnId="{1CCAEB82-7F28-4CE9-847C-CE86725870A7}">
      <dgm:prSet/>
      <dgm:spPr/>
      <dgm:t>
        <a:bodyPr/>
        <a:lstStyle/>
        <a:p>
          <a:endParaRPr lang="en-US"/>
        </a:p>
      </dgm:t>
    </dgm:pt>
    <dgm:pt modelId="{51003074-E1A9-473B-A994-18F1E84ED737}">
      <dgm:prSet/>
      <dgm:spPr/>
      <dgm:t>
        <a:bodyPr/>
        <a:lstStyle/>
        <a:p>
          <a:r>
            <a:rPr lang="en-US" dirty="0"/>
            <a:t>In Json file we have world wide data of Electric cars</a:t>
          </a:r>
        </a:p>
        <a:p>
          <a:r>
            <a:rPr lang="en-US" dirty="0"/>
            <a:t>We filtered USA data only</a:t>
          </a:r>
        </a:p>
      </dgm:t>
    </dgm:pt>
    <dgm:pt modelId="{65B9E452-2C3F-4689-877B-AA9983775876}" type="parTrans" cxnId="{1AB2A866-FC08-411C-97D4-EDBB22D84460}">
      <dgm:prSet/>
      <dgm:spPr/>
      <dgm:t>
        <a:bodyPr/>
        <a:lstStyle/>
        <a:p>
          <a:endParaRPr lang="en-US"/>
        </a:p>
      </dgm:t>
    </dgm:pt>
    <dgm:pt modelId="{53816136-E2A6-4D68-90F5-7CAD37A485CB}" type="sibTrans" cxnId="{1AB2A866-FC08-411C-97D4-EDBB22D84460}">
      <dgm:prSet/>
      <dgm:spPr/>
      <dgm:t>
        <a:bodyPr/>
        <a:lstStyle/>
        <a:p>
          <a:endParaRPr lang="en-US"/>
        </a:p>
      </dgm:t>
    </dgm:pt>
    <dgm:pt modelId="{4C608CBC-FBB5-40C1-A9B8-CA9D49B4E0B4}">
      <dgm:prSet/>
      <dgm:spPr/>
      <dgm:t>
        <a:bodyPr/>
        <a:lstStyle/>
        <a:p>
          <a:r>
            <a:rPr lang="en-US" dirty="0"/>
            <a:t>We used </a:t>
          </a:r>
          <a:r>
            <a:rPr lang="en-US" dirty="0" err="1"/>
            <a:t>Jupyter</a:t>
          </a:r>
          <a:r>
            <a:rPr lang="en-US" dirty="0"/>
            <a:t> notebook and establish connection with MongoDB</a:t>
          </a:r>
        </a:p>
      </dgm:t>
    </dgm:pt>
    <dgm:pt modelId="{BF323797-6377-490D-955E-032E511ED7AE}" type="parTrans" cxnId="{A70E9E59-37A2-4C58-BAAA-09C3D4E6EF7F}">
      <dgm:prSet/>
      <dgm:spPr/>
      <dgm:t>
        <a:bodyPr/>
        <a:lstStyle/>
        <a:p>
          <a:endParaRPr lang="en-US"/>
        </a:p>
      </dgm:t>
    </dgm:pt>
    <dgm:pt modelId="{18325283-4DD6-478D-A21D-A54C40C1AC2E}" type="sibTrans" cxnId="{A70E9E59-37A2-4C58-BAAA-09C3D4E6EF7F}">
      <dgm:prSet/>
      <dgm:spPr/>
      <dgm:t>
        <a:bodyPr/>
        <a:lstStyle/>
        <a:p>
          <a:endParaRPr lang="en-US"/>
        </a:p>
      </dgm:t>
    </dgm:pt>
    <dgm:pt modelId="{F8DD6FA5-647D-4AD5-B108-98F7A576D5FA}">
      <dgm:prSet/>
      <dgm:spPr/>
      <dgm:t>
        <a:bodyPr/>
        <a:lstStyle/>
        <a:p>
          <a:r>
            <a:rPr lang="en-US" dirty="0"/>
            <a:t>Used </a:t>
          </a:r>
          <a:r>
            <a:rPr lang="en-US" dirty="0" err="1"/>
            <a:t>plotly</a:t>
          </a:r>
          <a:r>
            <a:rPr lang="en-US" dirty="0"/>
            <a:t> for graphical representations of data within </a:t>
          </a:r>
          <a:r>
            <a:rPr lang="en-US" dirty="0" err="1"/>
            <a:t>jupyter</a:t>
          </a:r>
          <a:r>
            <a:rPr lang="en-US" dirty="0"/>
            <a:t> notebook.</a:t>
          </a:r>
        </a:p>
      </dgm:t>
    </dgm:pt>
    <dgm:pt modelId="{961D221B-8B7F-4A46-BB8B-1A9D4ECD24BC}" type="parTrans" cxnId="{5DFC031D-4C4C-451A-B429-E6A3D6917A6A}">
      <dgm:prSet/>
      <dgm:spPr/>
      <dgm:t>
        <a:bodyPr/>
        <a:lstStyle/>
        <a:p>
          <a:endParaRPr lang="en-US"/>
        </a:p>
      </dgm:t>
    </dgm:pt>
    <dgm:pt modelId="{C1092DC7-0259-4BFB-9C62-F08DAB4B5725}" type="sibTrans" cxnId="{5DFC031D-4C4C-451A-B429-E6A3D6917A6A}">
      <dgm:prSet/>
      <dgm:spPr/>
      <dgm:t>
        <a:bodyPr/>
        <a:lstStyle/>
        <a:p>
          <a:endParaRPr lang="en-US"/>
        </a:p>
      </dgm:t>
    </dgm:pt>
    <dgm:pt modelId="{97D550E0-B4B0-425E-9ED1-083922BC9BD1}" type="pres">
      <dgm:prSet presAssocID="{0CC89577-2818-459C-BED1-CA2F445A3E9F}" presName="linear" presStyleCnt="0">
        <dgm:presLayoutVars>
          <dgm:animLvl val="lvl"/>
          <dgm:resizeHandles val="exact"/>
        </dgm:presLayoutVars>
      </dgm:prSet>
      <dgm:spPr/>
    </dgm:pt>
    <dgm:pt modelId="{3233F957-681A-49A2-A712-BBD12A766E45}" type="pres">
      <dgm:prSet presAssocID="{AD38F353-0662-443B-B31C-261D245DDEE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FF9608C-5886-495D-BB00-7A4D3FBB168B}" type="pres">
      <dgm:prSet presAssocID="{78F01EBC-BCDE-4C5F-945A-E031624647EB}" presName="spacer" presStyleCnt="0"/>
      <dgm:spPr/>
    </dgm:pt>
    <dgm:pt modelId="{FFB98354-AE8D-475B-A069-98F3035DC6BD}" type="pres">
      <dgm:prSet presAssocID="{F9B5F0FF-FACB-4AB3-A1A4-3ADDA7B5F63E}" presName="parentText" presStyleLbl="node1" presStyleIdx="1" presStyleCnt="5" custLinFactNeighborX="0">
        <dgm:presLayoutVars>
          <dgm:chMax val="0"/>
          <dgm:bulletEnabled val="1"/>
        </dgm:presLayoutVars>
      </dgm:prSet>
      <dgm:spPr/>
    </dgm:pt>
    <dgm:pt modelId="{3959EEF8-94E7-4508-84CA-E6FAC2D34B71}" type="pres">
      <dgm:prSet presAssocID="{F8DA9920-F2D9-4A27-9DAB-49DF54692DB3}" presName="spacer" presStyleCnt="0"/>
      <dgm:spPr/>
    </dgm:pt>
    <dgm:pt modelId="{48F41AE7-5194-4D03-A2F6-808B12B088F1}" type="pres">
      <dgm:prSet presAssocID="{51003074-E1A9-473B-A994-18F1E84ED737}" presName="parentText" presStyleLbl="node1" presStyleIdx="2" presStyleCnt="5" custLinFactY="100000" custLinFactNeighborX="20" custLinFactNeighborY="172478">
        <dgm:presLayoutVars>
          <dgm:chMax val="0"/>
          <dgm:bulletEnabled val="1"/>
        </dgm:presLayoutVars>
      </dgm:prSet>
      <dgm:spPr/>
    </dgm:pt>
    <dgm:pt modelId="{8A40C16D-100F-412D-9CAA-D3B6F5B5CFF9}" type="pres">
      <dgm:prSet presAssocID="{53816136-E2A6-4D68-90F5-7CAD37A485CB}" presName="spacer" presStyleCnt="0"/>
      <dgm:spPr/>
    </dgm:pt>
    <dgm:pt modelId="{2A49D3CF-54DF-4698-85D1-8CB56EF35E0D}" type="pres">
      <dgm:prSet presAssocID="{4C608CBC-FBB5-40C1-A9B8-CA9D49B4E0B4}" presName="parentText" presStyleLbl="node1" presStyleIdx="3" presStyleCnt="5" custLinFactY="-99961" custLinFactNeighborX="0" custLinFactNeighborY="-100000">
        <dgm:presLayoutVars>
          <dgm:chMax val="0"/>
          <dgm:bulletEnabled val="1"/>
        </dgm:presLayoutVars>
      </dgm:prSet>
      <dgm:spPr/>
    </dgm:pt>
    <dgm:pt modelId="{03D66E10-CD28-4E08-AA4A-E0E84CC2622F}" type="pres">
      <dgm:prSet presAssocID="{18325283-4DD6-478D-A21D-A54C40C1AC2E}" presName="spacer" presStyleCnt="0"/>
      <dgm:spPr/>
    </dgm:pt>
    <dgm:pt modelId="{BA9E0D04-4F6B-463D-8821-C75F9F8373B0}" type="pres">
      <dgm:prSet presAssocID="{F8DD6FA5-647D-4AD5-B108-98F7A576D5F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DFC031D-4C4C-451A-B429-E6A3D6917A6A}" srcId="{0CC89577-2818-459C-BED1-CA2F445A3E9F}" destId="{F8DD6FA5-647D-4AD5-B108-98F7A576D5FA}" srcOrd="4" destOrd="0" parTransId="{961D221B-8B7F-4A46-BB8B-1A9D4ECD24BC}" sibTransId="{C1092DC7-0259-4BFB-9C62-F08DAB4B5725}"/>
    <dgm:cxn modelId="{1AB2A866-FC08-411C-97D4-EDBB22D84460}" srcId="{0CC89577-2818-459C-BED1-CA2F445A3E9F}" destId="{51003074-E1A9-473B-A994-18F1E84ED737}" srcOrd="2" destOrd="0" parTransId="{65B9E452-2C3F-4689-877B-AA9983775876}" sibTransId="{53816136-E2A6-4D68-90F5-7CAD37A485CB}"/>
    <dgm:cxn modelId="{94137A6A-6332-42C1-AC60-9F93C5FFE4EA}" srcId="{0CC89577-2818-459C-BED1-CA2F445A3E9F}" destId="{AD38F353-0662-443B-B31C-261D245DDEEA}" srcOrd="0" destOrd="0" parTransId="{0E300DFD-E2B1-4546-A2BA-92A398480B60}" sibTransId="{78F01EBC-BCDE-4C5F-945A-E031624647EB}"/>
    <dgm:cxn modelId="{4ABE3277-62C1-4670-9FFA-19829FBE4049}" type="presOf" srcId="{F8DD6FA5-647D-4AD5-B108-98F7A576D5FA}" destId="{BA9E0D04-4F6B-463D-8821-C75F9F8373B0}" srcOrd="0" destOrd="0" presId="urn:microsoft.com/office/officeart/2005/8/layout/vList2"/>
    <dgm:cxn modelId="{A70E9E59-37A2-4C58-BAAA-09C3D4E6EF7F}" srcId="{0CC89577-2818-459C-BED1-CA2F445A3E9F}" destId="{4C608CBC-FBB5-40C1-A9B8-CA9D49B4E0B4}" srcOrd="3" destOrd="0" parTransId="{BF323797-6377-490D-955E-032E511ED7AE}" sibTransId="{18325283-4DD6-478D-A21D-A54C40C1AC2E}"/>
    <dgm:cxn modelId="{1CCAEB82-7F28-4CE9-847C-CE86725870A7}" srcId="{0CC89577-2818-459C-BED1-CA2F445A3E9F}" destId="{F9B5F0FF-FACB-4AB3-A1A4-3ADDA7B5F63E}" srcOrd="1" destOrd="0" parTransId="{22C2C5CC-5EDF-492B-B7E6-676411D4C455}" sibTransId="{F8DA9920-F2D9-4A27-9DAB-49DF54692DB3}"/>
    <dgm:cxn modelId="{8E4A318D-B972-4063-A9D2-264AD7A0B14B}" type="presOf" srcId="{F9B5F0FF-FACB-4AB3-A1A4-3ADDA7B5F63E}" destId="{FFB98354-AE8D-475B-A069-98F3035DC6BD}" srcOrd="0" destOrd="0" presId="urn:microsoft.com/office/officeart/2005/8/layout/vList2"/>
    <dgm:cxn modelId="{F6E256B4-5635-4AC7-A05E-496BB315874C}" type="presOf" srcId="{51003074-E1A9-473B-A994-18F1E84ED737}" destId="{48F41AE7-5194-4D03-A2F6-808B12B088F1}" srcOrd="0" destOrd="0" presId="urn:microsoft.com/office/officeart/2005/8/layout/vList2"/>
    <dgm:cxn modelId="{794F12B9-2E96-458B-825A-32ACD614B6A4}" type="presOf" srcId="{AD38F353-0662-443B-B31C-261D245DDEEA}" destId="{3233F957-681A-49A2-A712-BBD12A766E45}" srcOrd="0" destOrd="0" presId="urn:microsoft.com/office/officeart/2005/8/layout/vList2"/>
    <dgm:cxn modelId="{C8EE21CE-1C72-4990-A4C3-34A8A3DE5E2C}" type="presOf" srcId="{4C608CBC-FBB5-40C1-A9B8-CA9D49B4E0B4}" destId="{2A49D3CF-54DF-4698-85D1-8CB56EF35E0D}" srcOrd="0" destOrd="0" presId="urn:microsoft.com/office/officeart/2005/8/layout/vList2"/>
    <dgm:cxn modelId="{98104EF3-62FD-461B-AB10-65DE815D07D2}" type="presOf" srcId="{0CC89577-2818-459C-BED1-CA2F445A3E9F}" destId="{97D550E0-B4B0-425E-9ED1-083922BC9BD1}" srcOrd="0" destOrd="0" presId="urn:microsoft.com/office/officeart/2005/8/layout/vList2"/>
    <dgm:cxn modelId="{217A469A-979B-42AD-BF3A-C482C72CF229}" type="presParOf" srcId="{97D550E0-B4B0-425E-9ED1-083922BC9BD1}" destId="{3233F957-681A-49A2-A712-BBD12A766E45}" srcOrd="0" destOrd="0" presId="urn:microsoft.com/office/officeart/2005/8/layout/vList2"/>
    <dgm:cxn modelId="{644A6A9D-11B5-49AD-9279-85915A137890}" type="presParOf" srcId="{97D550E0-B4B0-425E-9ED1-083922BC9BD1}" destId="{EFF9608C-5886-495D-BB00-7A4D3FBB168B}" srcOrd="1" destOrd="0" presId="urn:microsoft.com/office/officeart/2005/8/layout/vList2"/>
    <dgm:cxn modelId="{BF9733A2-AD41-4B2D-8D31-CDABE422FFB9}" type="presParOf" srcId="{97D550E0-B4B0-425E-9ED1-083922BC9BD1}" destId="{FFB98354-AE8D-475B-A069-98F3035DC6BD}" srcOrd="2" destOrd="0" presId="urn:microsoft.com/office/officeart/2005/8/layout/vList2"/>
    <dgm:cxn modelId="{C9787A56-38C8-4312-B04D-7B6583850800}" type="presParOf" srcId="{97D550E0-B4B0-425E-9ED1-083922BC9BD1}" destId="{3959EEF8-94E7-4508-84CA-E6FAC2D34B71}" srcOrd="3" destOrd="0" presId="urn:microsoft.com/office/officeart/2005/8/layout/vList2"/>
    <dgm:cxn modelId="{A72BEA50-EDA5-4F86-A637-72D0DF60BBF5}" type="presParOf" srcId="{97D550E0-B4B0-425E-9ED1-083922BC9BD1}" destId="{48F41AE7-5194-4D03-A2F6-808B12B088F1}" srcOrd="4" destOrd="0" presId="urn:microsoft.com/office/officeart/2005/8/layout/vList2"/>
    <dgm:cxn modelId="{D10F5D8A-856C-47D2-A6AF-E692E6E3517C}" type="presParOf" srcId="{97D550E0-B4B0-425E-9ED1-083922BC9BD1}" destId="{8A40C16D-100F-412D-9CAA-D3B6F5B5CFF9}" srcOrd="5" destOrd="0" presId="urn:microsoft.com/office/officeart/2005/8/layout/vList2"/>
    <dgm:cxn modelId="{D6212487-5375-44F4-85CB-2EB54629DABB}" type="presParOf" srcId="{97D550E0-B4B0-425E-9ED1-083922BC9BD1}" destId="{2A49D3CF-54DF-4698-85D1-8CB56EF35E0D}" srcOrd="6" destOrd="0" presId="urn:microsoft.com/office/officeart/2005/8/layout/vList2"/>
    <dgm:cxn modelId="{F3CAFF55-1312-40B9-BCF7-9B7807F14E56}" type="presParOf" srcId="{97D550E0-B4B0-425E-9ED1-083922BC9BD1}" destId="{03D66E10-CD28-4E08-AA4A-E0E84CC2622F}" srcOrd="7" destOrd="0" presId="urn:microsoft.com/office/officeart/2005/8/layout/vList2"/>
    <dgm:cxn modelId="{6B324E8E-54DF-483B-9575-96E22D453BC5}" type="presParOf" srcId="{97D550E0-B4B0-425E-9ED1-083922BC9BD1}" destId="{BA9E0D04-4F6B-463D-8821-C75F9F8373B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B50F25-821B-4B7B-84B1-E2F41DF76B6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E3B0076-4E84-4C09-AB04-8BF43AFC7B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Html pages</a:t>
          </a:r>
        </a:p>
      </dgm:t>
    </dgm:pt>
    <dgm:pt modelId="{AF10E9F2-92D6-4E41-A18E-5185A62B7CC8}" type="parTrans" cxnId="{279482DC-00D1-46FE-A197-3FC9998232FA}">
      <dgm:prSet/>
      <dgm:spPr/>
      <dgm:t>
        <a:bodyPr/>
        <a:lstStyle/>
        <a:p>
          <a:endParaRPr lang="en-US"/>
        </a:p>
      </dgm:t>
    </dgm:pt>
    <dgm:pt modelId="{E0E026F4-DA74-4F43-B9BD-EEB70B52126C}" type="sibTrans" cxnId="{279482DC-00D1-46FE-A197-3FC9998232FA}">
      <dgm:prSet/>
      <dgm:spPr/>
      <dgm:t>
        <a:bodyPr/>
        <a:lstStyle/>
        <a:p>
          <a:endParaRPr lang="en-US"/>
        </a:p>
      </dgm:t>
    </dgm:pt>
    <dgm:pt modelId="{52BF7849-9163-4C34-A8C3-757645BD96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Dashboard</a:t>
          </a:r>
        </a:p>
      </dgm:t>
    </dgm:pt>
    <dgm:pt modelId="{B891FAD2-B487-4C7E-A8E7-56CAC428C868}" type="parTrans" cxnId="{C3C052CB-47D6-4469-BFEE-8036F0FBF12F}">
      <dgm:prSet/>
      <dgm:spPr/>
      <dgm:t>
        <a:bodyPr/>
        <a:lstStyle/>
        <a:p>
          <a:endParaRPr lang="en-US"/>
        </a:p>
      </dgm:t>
    </dgm:pt>
    <dgm:pt modelId="{25F9A7C8-73A8-47CC-A2B4-FA2FD6370A55}" type="sibTrans" cxnId="{C3C052CB-47D6-4469-BFEE-8036F0FBF12F}">
      <dgm:prSet/>
      <dgm:spPr/>
      <dgm:t>
        <a:bodyPr/>
        <a:lstStyle/>
        <a:p>
          <a:endParaRPr lang="en-US"/>
        </a:p>
      </dgm:t>
    </dgm:pt>
    <dgm:pt modelId="{A8AE4391-EA87-4B8B-B910-124F119EC0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 at Heroku</a:t>
          </a:r>
        </a:p>
      </dgm:t>
    </dgm:pt>
    <dgm:pt modelId="{12B742B3-4DAE-4514-81BF-0192DC7DF1BF}" type="parTrans" cxnId="{5AD4C0F2-0D94-4E05-A820-FB581C3A4153}">
      <dgm:prSet/>
      <dgm:spPr/>
      <dgm:t>
        <a:bodyPr/>
        <a:lstStyle/>
        <a:p>
          <a:endParaRPr lang="en-US"/>
        </a:p>
      </dgm:t>
    </dgm:pt>
    <dgm:pt modelId="{B6A5DE42-50CC-4C06-B901-7D50FBFB0AA9}" type="sibTrans" cxnId="{5AD4C0F2-0D94-4E05-A820-FB581C3A4153}">
      <dgm:prSet/>
      <dgm:spPr/>
      <dgm:t>
        <a:bodyPr/>
        <a:lstStyle/>
        <a:p>
          <a:endParaRPr lang="en-US"/>
        </a:p>
      </dgm:t>
    </dgm:pt>
    <dgm:pt modelId="{11C0D608-1CE7-463F-96A0-FB544B81D0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</a:t>
          </a:r>
        </a:p>
      </dgm:t>
    </dgm:pt>
    <dgm:pt modelId="{F0ECF7A2-3024-4197-9F91-F2D5CB48EF8C}" type="parTrans" cxnId="{71D6E0C1-F393-48FB-8270-99DC8784D522}">
      <dgm:prSet/>
      <dgm:spPr/>
      <dgm:t>
        <a:bodyPr/>
        <a:lstStyle/>
        <a:p>
          <a:endParaRPr lang="en-US"/>
        </a:p>
      </dgm:t>
    </dgm:pt>
    <dgm:pt modelId="{7994775B-C814-4C87-866B-0DA582C394BA}" type="sibTrans" cxnId="{71D6E0C1-F393-48FB-8270-99DC8784D522}">
      <dgm:prSet/>
      <dgm:spPr/>
      <dgm:t>
        <a:bodyPr/>
        <a:lstStyle/>
        <a:p>
          <a:endParaRPr lang="en-US"/>
        </a:p>
      </dgm:t>
    </dgm:pt>
    <dgm:pt modelId="{0865D0AF-32C3-4340-A39A-904F07CBE4B3}" type="pres">
      <dgm:prSet presAssocID="{48B50F25-821B-4B7B-84B1-E2F41DF76B67}" presName="linear" presStyleCnt="0">
        <dgm:presLayoutVars>
          <dgm:animLvl val="lvl"/>
          <dgm:resizeHandles val="exact"/>
        </dgm:presLayoutVars>
      </dgm:prSet>
      <dgm:spPr/>
    </dgm:pt>
    <dgm:pt modelId="{B818461B-8AFC-4080-B550-E51CD3F78C79}" type="pres">
      <dgm:prSet presAssocID="{6E3B0076-4E84-4C09-AB04-8BF43AFC7B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C1510B-2122-4EF1-830A-9353CA57BAF0}" type="pres">
      <dgm:prSet presAssocID="{E0E026F4-DA74-4F43-B9BD-EEB70B52126C}" presName="spacer" presStyleCnt="0"/>
      <dgm:spPr/>
    </dgm:pt>
    <dgm:pt modelId="{438BC494-55DA-4956-91B2-26DEE74C9E0D}" type="pres">
      <dgm:prSet presAssocID="{52BF7849-9163-4C34-A8C3-757645BD961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26A54EE-3BAD-43D4-BCCE-1BE9E9136E05}" type="pres">
      <dgm:prSet presAssocID="{25F9A7C8-73A8-47CC-A2B4-FA2FD6370A55}" presName="spacer" presStyleCnt="0"/>
      <dgm:spPr/>
    </dgm:pt>
    <dgm:pt modelId="{B3726DED-5119-4E86-ABD2-EA35522AE1DB}" type="pres">
      <dgm:prSet presAssocID="{A8AE4391-EA87-4B8B-B910-124F119EC0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397006E-1226-4F4F-A379-E198D0E9C117}" type="pres">
      <dgm:prSet presAssocID="{B6A5DE42-50CC-4C06-B901-7D50FBFB0AA9}" presName="spacer" presStyleCnt="0"/>
      <dgm:spPr/>
    </dgm:pt>
    <dgm:pt modelId="{A8DC0640-3579-4C45-B1D1-65D78591AAAF}" type="pres">
      <dgm:prSet presAssocID="{11C0D608-1CE7-463F-96A0-FB544B81D01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A4A1A05-DB57-4B99-9F9F-6A2C5684B693}" type="presOf" srcId="{6E3B0076-4E84-4C09-AB04-8BF43AFC7B2A}" destId="{B818461B-8AFC-4080-B550-E51CD3F78C79}" srcOrd="0" destOrd="0" presId="urn:microsoft.com/office/officeart/2005/8/layout/vList2"/>
    <dgm:cxn modelId="{44AFEA48-6657-45A1-ADAE-B2DECCF18203}" type="presOf" srcId="{11C0D608-1CE7-463F-96A0-FB544B81D01E}" destId="{A8DC0640-3579-4C45-B1D1-65D78591AAAF}" srcOrd="0" destOrd="0" presId="urn:microsoft.com/office/officeart/2005/8/layout/vList2"/>
    <dgm:cxn modelId="{02EDB075-D674-4FEF-9447-4D3273D70C52}" type="presOf" srcId="{48B50F25-821B-4B7B-84B1-E2F41DF76B67}" destId="{0865D0AF-32C3-4340-A39A-904F07CBE4B3}" srcOrd="0" destOrd="0" presId="urn:microsoft.com/office/officeart/2005/8/layout/vList2"/>
    <dgm:cxn modelId="{D2CF9C8D-8E73-4328-A523-B6F7DF624F7E}" type="presOf" srcId="{52BF7849-9163-4C34-A8C3-757645BD961C}" destId="{438BC494-55DA-4956-91B2-26DEE74C9E0D}" srcOrd="0" destOrd="0" presId="urn:microsoft.com/office/officeart/2005/8/layout/vList2"/>
    <dgm:cxn modelId="{71D6E0C1-F393-48FB-8270-99DC8784D522}" srcId="{48B50F25-821B-4B7B-84B1-E2F41DF76B67}" destId="{11C0D608-1CE7-463F-96A0-FB544B81D01E}" srcOrd="3" destOrd="0" parTransId="{F0ECF7A2-3024-4197-9F91-F2D5CB48EF8C}" sibTransId="{7994775B-C814-4C87-866B-0DA582C394BA}"/>
    <dgm:cxn modelId="{C3C052CB-47D6-4469-BFEE-8036F0FBF12F}" srcId="{48B50F25-821B-4B7B-84B1-E2F41DF76B67}" destId="{52BF7849-9163-4C34-A8C3-757645BD961C}" srcOrd="1" destOrd="0" parTransId="{B891FAD2-B487-4C7E-A8E7-56CAC428C868}" sibTransId="{25F9A7C8-73A8-47CC-A2B4-FA2FD6370A55}"/>
    <dgm:cxn modelId="{D4E503CE-BCCA-406C-976B-1C4C8360EE66}" type="presOf" srcId="{A8AE4391-EA87-4B8B-B910-124F119EC09F}" destId="{B3726DED-5119-4E86-ABD2-EA35522AE1DB}" srcOrd="0" destOrd="0" presId="urn:microsoft.com/office/officeart/2005/8/layout/vList2"/>
    <dgm:cxn modelId="{279482DC-00D1-46FE-A197-3FC9998232FA}" srcId="{48B50F25-821B-4B7B-84B1-E2F41DF76B67}" destId="{6E3B0076-4E84-4C09-AB04-8BF43AFC7B2A}" srcOrd="0" destOrd="0" parTransId="{AF10E9F2-92D6-4E41-A18E-5185A62B7CC8}" sibTransId="{E0E026F4-DA74-4F43-B9BD-EEB70B52126C}"/>
    <dgm:cxn modelId="{5AD4C0F2-0D94-4E05-A820-FB581C3A4153}" srcId="{48B50F25-821B-4B7B-84B1-E2F41DF76B67}" destId="{A8AE4391-EA87-4B8B-B910-124F119EC09F}" srcOrd="2" destOrd="0" parTransId="{12B742B3-4DAE-4514-81BF-0192DC7DF1BF}" sibTransId="{B6A5DE42-50CC-4C06-B901-7D50FBFB0AA9}"/>
    <dgm:cxn modelId="{A1C8A391-8BE7-4014-9D99-CC5B8B719E12}" type="presParOf" srcId="{0865D0AF-32C3-4340-A39A-904F07CBE4B3}" destId="{B818461B-8AFC-4080-B550-E51CD3F78C79}" srcOrd="0" destOrd="0" presId="urn:microsoft.com/office/officeart/2005/8/layout/vList2"/>
    <dgm:cxn modelId="{D89A1B4A-651E-408E-AA06-9A02F45D1415}" type="presParOf" srcId="{0865D0AF-32C3-4340-A39A-904F07CBE4B3}" destId="{D0C1510B-2122-4EF1-830A-9353CA57BAF0}" srcOrd="1" destOrd="0" presId="urn:microsoft.com/office/officeart/2005/8/layout/vList2"/>
    <dgm:cxn modelId="{E6A73BDE-263B-42EF-8E57-25C406E03D58}" type="presParOf" srcId="{0865D0AF-32C3-4340-A39A-904F07CBE4B3}" destId="{438BC494-55DA-4956-91B2-26DEE74C9E0D}" srcOrd="2" destOrd="0" presId="urn:microsoft.com/office/officeart/2005/8/layout/vList2"/>
    <dgm:cxn modelId="{C98E872E-E5F7-42EC-AE83-16472FDFDD5D}" type="presParOf" srcId="{0865D0AF-32C3-4340-A39A-904F07CBE4B3}" destId="{F26A54EE-3BAD-43D4-BCCE-1BE9E9136E05}" srcOrd="3" destOrd="0" presId="urn:microsoft.com/office/officeart/2005/8/layout/vList2"/>
    <dgm:cxn modelId="{37CC2163-F4FE-4235-8F30-1BEA86FA5E93}" type="presParOf" srcId="{0865D0AF-32C3-4340-A39A-904F07CBE4B3}" destId="{B3726DED-5119-4E86-ABD2-EA35522AE1DB}" srcOrd="4" destOrd="0" presId="urn:microsoft.com/office/officeart/2005/8/layout/vList2"/>
    <dgm:cxn modelId="{E5178094-6582-48A6-943B-8ED62CFD777B}" type="presParOf" srcId="{0865D0AF-32C3-4340-A39A-904F07CBE4B3}" destId="{0397006E-1226-4F4F-A379-E198D0E9C117}" srcOrd="5" destOrd="0" presId="urn:microsoft.com/office/officeart/2005/8/layout/vList2"/>
    <dgm:cxn modelId="{CDD08046-CBBE-44CC-8B3C-712B79FEA71F}" type="presParOf" srcId="{0865D0AF-32C3-4340-A39A-904F07CBE4B3}" destId="{A8DC0640-3579-4C45-B1D1-65D78591AA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70107-6D23-42A1-ADF3-DBC163F7B080}">
      <dsp:nvSpPr>
        <dsp:cNvPr id="0" name=""/>
        <dsp:cNvSpPr/>
      </dsp:nvSpPr>
      <dsp:spPr>
        <a:xfrm>
          <a:off x="0" y="59971"/>
          <a:ext cx="5961345" cy="20809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Welcome to the world of EV and Project Introduction</a:t>
          </a:r>
        </a:p>
      </dsp:txBody>
      <dsp:txXfrm>
        <a:off x="101586" y="161557"/>
        <a:ext cx="5758173" cy="1877819"/>
      </dsp:txXfrm>
    </dsp:sp>
    <dsp:sp modelId="{BF4DD862-B4C4-4193-AC73-A6FA00755891}">
      <dsp:nvSpPr>
        <dsp:cNvPr id="0" name=""/>
        <dsp:cNvSpPr/>
      </dsp:nvSpPr>
      <dsp:spPr>
        <a:xfrm>
          <a:off x="0" y="2230242"/>
          <a:ext cx="5961345" cy="208099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Why we choose this project </a:t>
          </a:r>
        </a:p>
      </dsp:txBody>
      <dsp:txXfrm>
        <a:off x="101586" y="2331828"/>
        <a:ext cx="5758173" cy="1877819"/>
      </dsp:txXfrm>
    </dsp:sp>
    <dsp:sp modelId="{0D83DF4E-6128-4DA1-8F6D-A7646B10ADBA}">
      <dsp:nvSpPr>
        <dsp:cNvPr id="0" name=""/>
        <dsp:cNvSpPr/>
      </dsp:nvSpPr>
      <dsp:spPr>
        <a:xfrm>
          <a:off x="0" y="4400514"/>
          <a:ext cx="5961345" cy="208099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sources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1. supercharge.inf (Json file)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2. kaggle.com (Csv file)</a:t>
          </a:r>
        </a:p>
      </dsp:txBody>
      <dsp:txXfrm>
        <a:off x="101586" y="4502100"/>
        <a:ext cx="5758173" cy="1877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3F957-681A-49A2-A712-BBD12A766E45}">
      <dsp:nvSpPr>
        <dsp:cNvPr id="0" name=""/>
        <dsp:cNvSpPr/>
      </dsp:nvSpPr>
      <dsp:spPr>
        <a:xfrm>
          <a:off x="0" y="172302"/>
          <a:ext cx="5961345" cy="12063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Json – world wide charging station </a:t>
          </a:r>
          <a:r>
            <a:rPr lang="en-US" sz="1800" kern="1200" dirty="0" err="1"/>
            <a:t>dat</a:t>
          </a:r>
          <a:r>
            <a:rPr lang="en-US" sz="1800" kern="1200" dirty="0"/>
            <a:t>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&amp; Csv from Kaggle – Brand, Range, Model, Price etc.</a:t>
          </a:r>
        </a:p>
      </dsp:txBody>
      <dsp:txXfrm>
        <a:off x="58889" y="231191"/>
        <a:ext cx="5843567" cy="1088565"/>
      </dsp:txXfrm>
    </dsp:sp>
    <dsp:sp modelId="{FFB98354-AE8D-475B-A069-98F3035DC6BD}">
      <dsp:nvSpPr>
        <dsp:cNvPr id="0" name=""/>
        <dsp:cNvSpPr/>
      </dsp:nvSpPr>
      <dsp:spPr>
        <a:xfrm>
          <a:off x="0" y="1430485"/>
          <a:ext cx="5961345" cy="1206343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cleaned this data and filter USA data only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Created Database using Mongo DB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8889" y="1489374"/>
        <a:ext cx="5843567" cy="1088565"/>
      </dsp:txXfrm>
    </dsp:sp>
    <dsp:sp modelId="{48F41AE7-5194-4D03-A2F6-808B12B088F1}">
      <dsp:nvSpPr>
        <dsp:cNvPr id="0" name=""/>
        <dsp:cNvSpPr/>
      </dsp:nvSpPr>
      <dsp:spPr>
        <a:xfrm>
          <a:off x="0" y="3984424"/>
          <a:ext cx="5961345" cy="1206343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Json file we have world wide data of Electric cars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filtered USA data only</a:t>
          </a:r>
        </a:p>
      </dsp:txBody>
      <dsp:txXfrm>
        <a:off x="58889" y="4043313"/>
        <a:ext cx="5843567" cy="1088565"/>
      </dsp:txXfrm>
    </dsp:sp>
    <dsp:sp modelId="{2A49D3CF-54DF-4698-85D1-8CB56EF35E0D}">
      <dsp:nvSpPr>
        <dsp:cNvPr id="0" name=""/>
        <dsp:cNvSpPr/>
      </dsp:nvSpPr>
      <dsp:spPr>
        <a:xfrm>
          <a:off x="0" y="2689138"/>
          <a:ext cx="5961345" cy="1206343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used </a:t>
          </a:r>
          <a:r>
            <a:rPr lang="en-US" sz="1800" kern="1200" dirty="0" err="1"/>
            <a:t>Jupyter</a:t>
          </a:r>
          <a:r>
            <a:rPr lang="en-US" sz="1800" kern="1200" dirty="0"/>
            <a:t> notebook and establish connection with MongoDB</a:t>
          </a:r>
        </a:p>
      </dsp:txBody>
      <dsp:txXfrm>
        <a:off x="58889" y="2748027"/>
        <a:ext cx="5843567" cy="1088565"/>
      </dsp:txXfrm>
    </dsp:sp>
    <dsp:sp modelId="{BA9E0D04-4F6B-463D-8821-C75F9F8373B0}">
      <dsp:nvSpPr>
        <dsp:cNvPr id="0" name=""/>
        <dsp:cNvSpPr/>
      </dsp:nvSpPr>
      <dsp:spPr>
        <a:xfrm>
          <a:off x="0" y="5205034"/>
          <a:ext cx="5961345" cy="120634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Used </a:t>
          </a:r>
          <a:r>
            <a:rPr lang="en-US" sz="1800" kern="1200" dirty="0" err="1"/>
            <a:t>plotly</a:t>
          </a:r>
          <a:r>
            <a:rPr lang="en-US" sz="1800" kern="1200" dirty="0"/>
            <a:t> for graphical representations of data within </a:t>
          </a:r>
          <a:r>
            <a:rPr lang="en-US" sz="1800" kern="1200" dirty="0" err="1"/>
            <a:t>jupyter</a:t>
          </a:r>
          <a:r>
            <a:rPr lang="en-US" sz="1800" kern="1200" dirty="0"/>
            <a:t> notebook.</a:t>
          </a:r>
        </a:p>
      </dsp:txBody>
      <dsp:txXfrm>
        <a:off x="58889" y="5263923"/>
        <a:ext cx="5843567" cy="1088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8461B-8AFC-4080-B550-E51CD3F78C79}">
      <dsp:nvSpPr>
        <dsp:cNvPr id="0" name=""/>
        <dsp:cNvSpPr/>
      </dsp:nvSpPr>
      <dsp:spPr>
        <a:xfrm>
          <a:off x="0" y="28400"/>
          <a:ext cx="5961345" cy="12355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Create Html pages</a:t>
          </a:r>
        </a:p>
      </dsp:txBody>
      <dsp:txXfrm>
        <a:off x="60313" y="88713"/>
        <a:ext cx="5840719" cy="1114893"/>
      </dsp:txXfrm>
    </dsp:sp>
    <dsp:sp modelId="{438BC494-55DA-4956-91B2-26DEE74C9E0D}">
      <dsp:nvSpPr>
        <dsp:cNvPr id="0" name=""/>
        <dsp:cNvSpPr/>
      </dsp:nvSpPr>
      <dsp:spPr>
        <a:xfrm>
          <a:off x="0" y="1402160"/>
          <a:ext cx="5961345" cy="123551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Dashboard</a:t>
          </a:r>
        </a:p>
      </dsp:txBody>
      <dsp:txXfrm>
        <a:off x="60313" y="1462473"/>
        <a:ext cx="5840719" cy="1114893"/>
      </dsp:txXfrm>
    </dsp:sp>
    <dsp:sp modelId="{B3726DED-5119-4E86-ABD2-EA35522AE1DB}">
      <dsp:nvSpPr>
        <dsp:cNvPr id="0" name=""/>
        <dsp:cNvSpPr/>
      </dsp:nvSpPr>
      <dsp:spPr>
        <a:xfrm>
          <a:off x="0" y="2775920"/>
          <a:ext cx="5961345" cy="123551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Deploy at Heroku</a:t>
          </a:r>
        </a:p>
      </dsp:txBody>
      <dsp:txXfrm>
        <a:off x="60313" y="2836233"/>
        <a:ext cx="5840719" cy="1114893"/>
      </dsp:txXfrm>
    </dsp:sp>
    <dsp:sp modelId="{A8DC0640-3579-4C45-B1D1-65D78591AAAF}">
      <dsp:nvSpPr>
        <dsp:cNvPr id="0" name=""/>
        <dsp:cNvSpPr/>
      </dsp:nvSpPr>
      <dsp:spPr>
        <a:xfrm>
          <a:off x="0" y="4149680"/>
          <a:ext cx="5961345" cy="12355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Challenges</a:t>
          </a:r>
        </a:p>
      </dsp:txBody>
      <dsp:txXfrm>
        <a:off x="60313" y="4209993"/>
        <a:ext cx="5840719" cy="1114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5593-257D-4EA1-A58F-46E6D1FBC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2206D-8B52-48A1-84B9-5B4F3EAC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96196-B086-4EBF-AE48-FC9076CC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51E0-054E-49D2-B794-98FE6A4D5B8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D227-2807-40C4-977D-443D1025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E91A9-5580-4787-A191-30C17117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A5E-DFCE-4AC6-B015-84151B9F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2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1176-911B-403A-ABBE-B24A33A6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E4222-373F-42CA-9DED-7C8122D1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7AB4-5D57-43E5-882F-1E7155C3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51E0-054E-49D2-B794-98FE6A4D5B8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776F2-B0E0-4303-B369-E781590C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45F9-57CC-4FA6-866C-9FB6E84A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A5E-DFCE-4AC6-B015-84151B9F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7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3E834-A77B-4C69-A65C-7AAE0FDDC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CB1CB-3F01-47DD-B8B7-66E418709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1436-9F44-4669-A0ED-0B8E5B08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51E0-054E-49D2-B794-98FE6A4D5B8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4114-A968-42EC-B295-A4FDA912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05FCE-2BE8-43ED-85F6-2B3DAB9B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A5E-DFCE-4AC6-B015-84151B9F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9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D734-DE45-43FF-BC1C-EA829314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B41F-B1A1-4B1A-A536-6F2B7392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AC5F-075D-472B-921A-6946C087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51E0-054E-49D2-B794-98FE6A4D5B8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C67BF-DFED-4871-81D0-88FE45D3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D4188-D26C-4E77-923A-AE07270E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A5E-DFCE-4AC6-B015-84151B9F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0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8EF7-DCC6-45D0-A971-FC33C05B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854E7-8190-4DA6-8B74-500CEBBB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5D107-DB2A-4059-B0B5-13C35945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51E0-054E-49D2-B794-98FE6A4D5B8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B68D-B719-426B-B025-EBC65CA7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9CBF-D64B-4726-9C2F-E80A33D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A5E-DFCE-4AC6-B015-84151B9F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CB63-3F13-4D56-86CA-21926381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DDD6-0DAB-4EB4-8AFA-58EFA7A83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36EEA-CDFD-4B21-89BB-A723EF3A5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BB5B0-78A2-43A2-BD6F-9E3084CC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51E0-054E-49D2-B794-98FE6A4D5B8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AADD5-C8C0-4972-A267-C0850C08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2572C-5887-4769-B3FB-ED4B53DB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A5E-DFCE-4AC6-B015-84151B9F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7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8425-DDAF-4890-992A-AF92B765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F8470-AC58-49B6-ACD6-61DE45D4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DC48E-CBBE-4598-97A3-1490B1942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A7582-6759-41F6-B1AE-40BB3D311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CF15E-017B-4992-A6FE-B9923F799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84D38-8534-497A-9086-464B07B5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51E0-054E-49D2-B794-98FE6A4D5B8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DA760-E9FC-4A93-8218-7198CDC2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45F03-F22D-4DE3-95ED-20F485BD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A5E-DFCE-4AC6-B015-84151B9F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6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D16C-75A2-475E-92C4-BB220196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BE525-30BB-415E-B83B-2F5044F5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51E0-054E-49D2-B794-98FE6A4D5B8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AAC9B-1C38-4C2A-B56D-51861882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3F3B4-54A9-4F75-8751-7F5E2117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A5E-DFCE-4AC6-B015-84151B9F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7F9A4-FAAE-46F4-84E9-0A9F7BDE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51E0-054E-49D2-B794-98FE6A4D5B8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30659-3DEE-4258-BC43-13EF065F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05A3F-3D1F-49F6-BED9-F8D5D71D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A5E-DFCE-4AC6-B015-84151B9F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3573-E826-48EA-B2BF-B904B848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5901-46DD-4DAC-B26C-5CA6A27C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1448F-0650-4D4E-BEF2-A13F94016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8AD76-2BC9-4569-AA35-D49794D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51E0-054E-49D2-B794-98FE6A4D5B8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70212-D323-4C75-AAE2-9E7C8BFA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0C789-A68E-4327-A94F-73DC3D5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A5E-DFCE-4AC6-B015-84151B9F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3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2B94-64D9-4938-BF55-88E64AAF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49F6C-4847-4676-A841-3BB14BDE9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ADD94-73B2-495B-A25C-5AB3D7D80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1B84E-7A60-4601-9C42-2E135308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51E0-054E-49D2-B794-98FE6A4D5B8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05ADE-966E-4158-B95F-44B0BC55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9FA4D-8BBA-4965-BF57-B3FD93DD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A5E-DFCE-4AC6-B015-84151B9F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5B96D-B914-4647-BAEC-17EC6028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D89F-34EE-47DD-B60E-87589A914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E928-A5B4-4A6A-89F9-66E356D30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51E0-054E-49D2-B794-98FE6A4D5B8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6D872-9C82-4837-B0D0-C98B5CA7F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DF57-CDEC-4717-AEF1-6A1B55535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0A5E-DFCE-4AC6-B015-84151B9F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8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FB1F-0C4F-4A37-9B06-F7BB7AD37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Super Charged Stations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299CF-5134-4342-9B52-E28B03240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Presented by:</a:t>
            </a:r>
          </a:p>
          <a:p>
            <a:pPr algn="l"/>
            <a:r>
              <a:rPr lang="en-US" sz="2000"/>
              <a:t>Jimmy, Zack, Akanksha and Mariam</a:t>
            </a:r>
            <a:endParaRPr lang="en-US" sz="2000" dirty="0"/>
          </a:p>
        </p:txBody>
      </p:sp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Sphere of mesh and nodes">
            <a:extLst>
              <a:ext uri="{FF2B5EF4-FFF2-40B4-BE49-F238E27FC236}">
                <a16:creationId xmlns:a16="http://schemas.microsoft.com/office/drawing/2014/main" id="{89D07358-E0C9-466D-98E8-4950BC99C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331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69F3-C228-4FFC-A517-F31F6DF3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Above Graph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675B0B-01DD-402C-90A1-64D6F5A6D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11888" y="420499"/>
            <a:ext cx="3243901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Car Info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Brand: Volkswagen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Model: ID.3 Pure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Accel/Sec: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Range (Km): 270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Top Speed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KmH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): 160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Efficiency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WhKm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): 167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Fast Charge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KmH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): 250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Rapid Charge: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Powertrain: RWD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Plug Type: Type 2 CCS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Body Style: Hatchback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Segment: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Seats: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Price (Euro): 30000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0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2E9E-667D-45B9-87F6-411B27C2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5832-354B-4674-9854-AA0E7943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BC8B8-ECBA-459A-BF5C-F05E66479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1" b="8287"/>
          <a:stretch/>
        </p:blipFill>
        <p:spPr>
          <a:xfrm>
            <a:off x="0" y="681037"/>
            <a:ext cx="12192000" cy="560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8336F-175A-4E14-9263-2F4CA78E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Above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1EC9-D00D-4B5B-A296-117BD32F3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Above graph shows the charging station around the United States.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745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E23F-FE08-4E21-962D-277A6CF6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6A1227-1123-4B87-98F0-F23F732E2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485145-FFC0-4BF0-93E3-55D5009A6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1" b="5302"/>
          <a:stretch/>
        </p:blipFill>
        <p:spPr>
          <a:xfrm>
            <a:off x="0" y="681038"/>
            <a:ext cx="121920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E892F-1445-46B9-B6BE-3BC54B10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</a:t>
            </a:r>
            <a:b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400" dirty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606C-B460-42FB-B2CA-BD62F0BF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dynamic new shift the world is taking owning an Electric Vehicle will be the new norm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 cars can be powered naturally with renewable resources like solar, wind, and water power.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 vehicle will be the future of car making. And this concludes this presentation.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917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6087B-9353-43CF-A633-790A2255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Thank</a:t>
            </a:r>
            <a:br>
              <a:rPr lang="en-US" sz="5400" kern="12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You</a:t>
            </a:r>
            <a:endParaRPr lang="en-US" sz="5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6496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D5877-AD9C-42DA-B562-2E8467D1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Introduction</a:t>
            </a:r>
            <a:br>
              <a:rPr lang="en-US" sz="3100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5B717E5-8EB7-48EE-A480-F5545BF9C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428611"/>
              </p:ext>
            </p:extLst>
          </p:nvPr>
        </p:nvGraphicFramePr>
        <p:xfrm>
          <a:off x="5392455" y="98473"/>
          <a:ext cx="5961345" cy="6541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32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3FC14-FF2F-4831-B3BD-FA1E1614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Data cleanup and Transformation</a:t>
            </a:r>
            <a:endParaRPr lang="en-US" sz="31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E81C36-2E6E-4020-8C1B-DCDF9E331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27055"/>
              </p:ext>
            </p:extLst>
          </p:nvPr>
        </p:nvGraphicFramePr>
        <p:xfrm>
          <a:off x="5391276" y="154745"/>
          <a:ext cx="5961345" cy="658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874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570C1-BF2B-4738-AEC4-3ACAE850A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17" b="5455"/>
          <a:stretch/>
        </p:blipFill>
        <p:spPr>
          <a:xfrm>
            <a:off x="1142998" y="643467"/>
            <a:ext cx="99060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0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59D8E-676E-42D5-9938-96893965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Above 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B53A-DB6A-4F2D-BE81-8FA0C305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the above graph states with the most charging stations.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CA has most charging stations with 267.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957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2C21E-8A81-4179-BC27-76519D55F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10" b="7483"/>
          <a:stretch/>
        </p:blipFill>
        <p:spPr>
          <a:xfrm>
            <a:off x="0" y="633046"/>
            <a:ext cx="12192000" cy="57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0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59D8E-676E-42D5-9938-96893965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Above Table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B53A-DB6A-4F2D-BE81-8FA0C305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 table shows least expensive electric car.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Electric $24154.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468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AE23C-3E6C-4484-B33E-3F913DA6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Creating Dashboard and Deploy at Heroku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A48036-0619-4F0A-86C6-3DCAE953C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288192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90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8A19-A87D-42F1-A5EB-7130694D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2AE0A-0A2C-467E-A270-BFE8314A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EC0A4-EE21-4572-AA3F-8116948B3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1" b="5303"/>
          <a:stretch/>
        </p:blipFill>
        <p:spPr>
          <a:xfrm>
            <a:off x="0" y="681038"/>
            <a:ext cx="121920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6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317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system-ui</vt:lpstr>
      <vt:lpstr>Times New Roman</vt:lpstr>
      <vt:lpstr>Office Theme</vt:lpstr>
      <vt:lpstr>Super Charged Stations</vt:lpstr>
      <vt:lpstr>Introduction </vt:lpstr>
      <vt:lpstr>Data cleanup and Transformation</vt:lpstr>
      <vt:lpstr>PowerPoint Presentation</vt:lpstr>
      <vt:lpstr>Above graph </vt:lpstr>
      <vt:lpstr>PowerPoint Presentation</vt:lpstr>
      <vt:lpstr>Above Table </vt:lpstr>
      <vt:lpstr>Creating Dashboard and Deploy at Heroku </vt:lpstr>
      <vt:lpstr>PowerPoint Presentation</vt:lpstr>
      <vt:lpstr>Above Graph</vt:lpstr>
      <vt:lpstr>PowerPoint Presentation</vt:lpstr>
      <vt:lpstr>Above Graph</vt:lpstr>
      <vt:lpstr>PowerPoint Presentation</vt:lpstr>
      <vt:lpstr>Project 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Charged Stations</dc:title>
  <dc:creator>akanksha kukhraniya</dc:creator>
  <cp:lastModifiedBy>akanksha kukhraniya</cp:lastModifiedBy>
  <cp:revision>5</cp:revision>
  <dcterms:created xsi:type="dcterms:W3CDTF">2021-05-03T16:38:45Z</dcterms:created>
  <dcterms:modified xsi:type="dcterms:W3CDTF">2021-05-04T03:30:33Z</dcterms:modified>
</cp:coreProperties>
</file>