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Jimmy White, </a:t>
            </a:r>
            <a:r>
              <a:rPr lang="en-US" dirty="0"/>
              <a:t>Akanksha </a:t>
            </a:r>
            <a:r>
              <a:rPr lang="en-US" dirty="0" err="1"/>
              <a:t>Kukhraniya</a:t>
            </a:r>
            <a:r>
              <a:rPr lang="en-US" dirty="0"/>
              <a:t>, Zack Rogers, Mariam Ahmad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{03098286-25C4-4B47-A01B-8D2783E4DF97}tf78438558_win32</Template>
  <TotalTime>3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SavonVTI</vt:lpstr>
      <vt:lpstr>Project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Mariam Ahmad</dc:creator>
  <cp:lastModifiedBy>Mariam Ahmad</cp:lastModifiedBy>
  <cp:revision>1</cp:revision>
  <dcterms:created xsi:type="dcterms:W3CDTF">2021-04-29T17:57:53Z</dcterms:created>
  <dcterms:modified xsi:type="dcterms:W3CDTF">2021-04-29T18:01:11Z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