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5" autoAdjust="0"/>
    <p:restoredTop sz="86406" autoAdjust="0"/>
  </p:normalViewPr>
  <p:slideViewPr>
    <p:cSldViewPr snapToGrid="0">
      <p:cViewPr varScale="1">
        <p:scale>
          <a:sx n="100" d="100"/>
          <a:sy n="100" d="100"/>
        </p:scale>
        <p:origin x="39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0B63-6E76-4773-8FF6-98CBC05A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FE2B-8E5F-4550-A893-DB3CF99A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33F8E-9D45-409B-B7BF-226FD33A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D90F-B23E-4588-A626-E25DE99C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5A2D-27F9-4EA0-AD70-49A5C4D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5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855D-B879-4EAF-B696-CD19EE30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EA06D-45FF-433F-8A7E-228E72FE2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277B-D4DE-4B6B-80F0-3577CD62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5EA6-1135-4671-845A-7995A3D8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7AA2-B92E-44EB-ACDC-869AD2A8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03289-9A56-40E3-A613-11219B47A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5EA6D-630F-4840-9C7E-4DB8D9C4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5C76-9B2A-4948-8DB2-2EF4602F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075C4-D0B6-4A4D-A9D4-63AB2380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4774-5460-4EFD-BB14-9FDBFA2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7257-6290-41F9-9467-AC50CD3F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E476-C462-410A-BFDF-2CA55024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D56A-E375-4FC6-81F6-873A7B98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2C88-1B92-4819-8745-42FF0555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183BF-ACA8-4221-8D67-30C9650B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E83C-D215-4E90-869B-5904C3CD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11F5A-8B8D-47A4-B198-6E1344D0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3497-C0BD-464E-8887-E3AD91A3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3C78-C3B0-4E2B-A711-E08177C4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C9ED-DE75-450A-A2E5-6279FD97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910C-BCD5-4456-87DC-2852179F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DB61-5E23-4567-A35F-42F7D508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D9396-32B5-4252-BDB7-15657223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442D-D830-4E67-95A2-087E4B82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C25D7-2F19-4870-84C6-3BC9C0EC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85316-1D89-43BB-AB4C-07FD3D20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E492-EB3D-40E0-B628-8EB36740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431D-74F2-4CEF-BE84-3EEEF3DD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262DC-AF1C-4758-9465-4C1EDED2E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9CB12-7FB0-4F36-B1C7-9A791993B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79CE8-14DD-449F-A256-060D822D9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406B0-C33B-4651-AA20-A53118E8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F87F9-4B34-4E09-8840-F53CF54B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0DB92-3EA6-45CF-9371-CCDDB0FC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BEDF-AF4D-446F-9933-65F6B706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131A-1340-49BC-B436-6531F93B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5E1D-8A4F-427E-9B10-030F606F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2E8F6-90D2-4923-974A-C6E4C337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1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4F41A-51B6-476E-91D9-7D1D041B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06E77-EF54-4E67-B7B5-01881058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1DBCF-03E2-4BA5-8676-B88D9769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E7DE-5D1F-439E-AD07-90078AC7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80F4-F966-4DAE-A7ED-890AD5C3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C0BA2-BFA3-4F64-B5E0-23EFD4E5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3A12B-E629-433A-9AE7-70F1AF95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DD6FB-998C-424E-8D5C-1694BA7A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F4BC-EBB9-482F-9DD7-A204DC66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4688-B763-4737-A35E-A74960F4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08C35-E80E-43EF-AFDC-D5F0A996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38541-C78E-4342-B0E2-4F28ABB35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66585-0E2E-4965-825A-46443781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3D467-537C-4FC0-A3A9-083BEC8B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54C9-F3FF-473A-B2A6-7434160C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6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3CDE5-74D2-4169-A947-62C05670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0BFD-A0AD-4E17-B1FC-D42026E89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A6CA-E4D5-4A9E-8338-14A176DC7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E728A-2347-442B-9784-0853EC57687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0626-139C-4042-AFFE-143F48356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DCC7-7522-44B9-B48F-FCA3D6570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BB31-6316-402B-A069-3F3F4EC7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517F-3C35-4C46-8EDD-DE96F9013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Enocean</a:t>
            </a:r>
            <a:r>
              <a:rPr lang="en-US" dirty="0"/>
              <a:t> Switch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530A5-8D71-4390-89C2-E1C1CF3E6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Configuration Guideline</a:t>
            </a:r>
          </a:p>
        </p:txBody>
      </p:sp>
    </p:spTree>
    <p:extLst>
      <p:ext uri="{BB962C8B-B14F-4D97-AF65-F5344CB8AC3E}">
        <p14:creationId xmlns:p14="http://schemas.microsoft.com/office/powerpoint/2010/main" val="263634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A0FF17-4865-45EC-BE6E-EA94A0E2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712" y="392789"/>
            <a:ext cx="2481263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82B8E-1F9F-435E-8F46-C3CFD40D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36" y="293913"/>
            <a:ext cx="2376234" cy="2134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38403-9498-4563-B076-59E6719D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11" y="4117645"/>
            <a:ext cx="2376234" cy="2134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748C1-2A10-40C4-9224-715FC1FA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66" y="4025728"/>
            <a:ext cx="2376234" cy="2134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0707C4-ADD4-4076-9D72-21563EBF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01" y="392789"/>
            <a:ext cx="2429961" cy="2134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9F1D5-A1B2-4A3F-A12B-C435F1613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58" y="3748313"/>
            <a:ext cx="4132932" cy="2591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8EDF5A-70E8-4176-99AF-0188E55C7657}"/>
              </a:ext>
            </a:extLst>
          </p:cNvPr>
          <p:cNvSpPr txBox="1"/>
          <p:nvPr/>
        </p:nvSpPr>
        <p:spPr>
          <a:xfrm>
            <a:off x="7177375" y="293913"/>
            <a:ext cx="51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69A69-AD16-40AF-99B4-18AB6109E347}"/>
              </a:ext>
            </a:extLst>
          </p:cNvPr>
          <p:cNvSpPr txBox="1"/>
          <p:nvPr/>
        </p:nvSpPr>
        <p:spPr>
          <a:xfrm>
            <a:off x="7185397" y="4025728"/>
            <a:ext cx="51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D6BB58-EFB4-4C83-951D-760AAF8CE4C6}"/>
              </a:ext>
            </a:extLst>
          </p:cNvPr>
          <p:cNvSpPr txBox="1"/>
          <p:nvPr/>
        </p:nvSpPr>
        <p:spPr>
          <a:xfrm>
            <a:off x="10355716" y="3932979"/>
            <a:ext cx="51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15BA0-8301-4274-AEB9-30353048AC40}"/>
              </a:ext>
            </a:extLst>
          </p:cNvPr>
          <p:cNvSpPr txBox="1"/>
          <p:nvPr/>
        </p:nvSpPr>
        <p:spPr>
          <a:xfrm>
            <a:off x="10355717" y="392789"/>
            <a:ext cx="51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37A38B-F4BF-4FAF-ADED-E75E03ECF5E5}"/>
              </a:ext>
            </a:extLst>
          </p:cNvPr>
          <p:cNvCxnSpPr/>
          <p:nvPr/>
        </p:nvCxnSpPr>
        <p:spPr>
          <a:xfrm>
            <a:off x="2446020" y="2621639"/>
            <a:ext cx="0" cy="1035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633A71-2AFC-4F65-984A-8B7B88DF8882}"/>
              </a:ext>
            </a:extLst>
          </p:cNvPr>
          <p:cNvCxnSpPr/>
          <p:nvPr/>
        </p:nvCxnSpPr>
        <p:spPr>
          <a:xfrm flipV="1">
            <a:off x="4564380" y="2225040"/>
            <a:ext cx="1062231" cy="1082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3CBF84-A176-4CB5-92B2-721A6CE1C1A0}"/>
              </a:ext>
            </a:extLst>
          </p:cNvPr>
          <p:cNvCxnSpPr/>
          <p:nvPr/>
        </p:nvCxnSpPr>
        <p:spPr>
          <a:xfrm>
            <a:off x="4697700" y="3530667"/>
            <a:ext cx="1474500" cy="495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D3152B-5442-4891-B7A1-161DEB66BAAC}"/>
              </a:ext>
            </a:extLst>
          </p:cNvPr>
          <p:cNvCxnSpPr/>
          <p:nvPr/>
        </p:nvCxnSpPr>
        <p:spPr>
          <a:xfrm>
            <a:off x="7056060" y="2740355"/>
            <a:ext cx="121315" cy="1285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34A2F5-FD9E-4E35-91A4-EF417072117A}"/>
              </a:ext>
            </a:extLst>
          </p:cNvPr>
          <p:cNvCxnSpPr/>
          <p:nvPr/>
        </p:nvCxnSpPr>
        <p:spPr>
          <a:xfrm>
            <a:off x="7690722" y="2049780"/>
            <a:ext cx="10639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79EA95-EFD1-4E9C-9F05-EB64ADF8C4C4}"/>
              </a:ext>
            </a:extLst>
          </p:cNvPr>
          <p:cNvCxnSpPr/>
          <p:nvPr/>
        </p:nvCxnSpPr>
        <p:spPr>
          <a:xfrm flipV="1">
            <a:off x="7988270" y="4210394"/>
            <a:ext cx="1026190" cy="91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EF08F1-B5B5-4348-8767-0AA816B4B26B}"/>
              </a:ext>
            </a:extLst>
          </p:cNvPr>
          <p:cNvCxnSpPr/>
          <p:nvPr/>
        </p:nvCxnSpPr>
        <p:spPr>
          <a:xfrm>
            <a:off x="8077200" y="2621639"/>
            <a:ext cx="1484431" cy="13865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64F980-3BEF-4D4F-B972-8DA1AC7B4D0A}"/>
              </a:ext>
            </a:extLst>
          </p:cNvPr>
          <p:cNvSpPr txBox="1"/>
          <p:nvPr/>
        </p:nvSpPr>
        <p:spPr>
          <a:xfrm>
            <a:off x="1322938" y="3530667"/>
            <a:ext cx="30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/ </a:t>
            </a:r>
            <a:r>
              <a:rPr lang="en-US" dirty="0" err="1"/>
              <a:t>Enocean</a:t>
            </a:r>
            <a:r>
              <a:rPr lang="en-US" dirty="0"/>
              <a:t> sniffer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2AFD3C-35F4-43F5-A0A7-CEE422AB77DF}"/>
              </a:ext>
            </a:extLst>
          </p:cNvPr>
          <p:cNvSpPr txBox="1"/>
          <p:nvPr/>
        </p:nvSpPr>
        <p:spPr>
          <a:xfrm>
            <a:off x="10869063" y="190500"/>
            <a:ext cx="113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CFCBD971-CD91-425F-8AA7-4F7DF9A4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2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0C40-2317-4650-972D-CDBC79CC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EnOcean</a:t>
            </a:r>
            <a:r>
              <a:rPr lang="en-US" dirty="0"/>
              <a:t> Switch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8AD4D-F97B-48FC-8D9F-C73861426EE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12D3E-C016-48A9-84A5-FB1E2E8A2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49462"/>
            <a:ext cx="3932237" cy="3811588"/>
          </a:xfrm>
        </p:spPr>
        <p:txBody>
          <a:bodyPr/>
          <a:lstStyle/>
          <a:p>
            <a:r>
              <a:rPr lang="en-US" dirty="0"/>
              <a:t>Check the MAC address</a:t>
            </a:r>
          </a:p>
          <a:p>
            <a:r>
              <a:rPr lang="en-US" dirty="0"/>
              <a:t>e.g. 0xE2 15 00 00 62 D4</a:t>
            </a:r>
          </a:p>
          <a:p>
            <a:r>
              <a:rPr lang="en-US" dirty="0"/>
              <a:t>#define ENOCEAN_ADDRESS {0xD4, 0x62, 0x00, 0x00, 0x15, 0xe2};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67EB4-8D6F-4C4D-B835-DD8B005C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96" y="763919"/>
            <a:ext cx="5587301" cy="5320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96A23-97F3-43AB-96D2-D8C64167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27" y="3486331"/>
            <a:ext cx="3469189" cy="30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8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DA25-B4BF-4858-BBD1-981921D82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Thingy</a:t>
            </a:r>
            <a:r>
              <a:rPr lang="en-US" baseline="0" dirty="0"/>
              <a:t> FW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48FAC-27FD-4F63-899B-A4F7C70542C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MESH</a:t>
            </a:r>
            <a:r>
              <a:rPr lang="en-US" baseline="0" dirty="0"/>
              <a:t> SDK 3.1</a:t>
            </a:r>
          </a:p>
          <a:p>
            <a:r>
              <a:rPr lang="en-US" baseline="0" dirty="0"/>
              <a:t>Nordic SDK 15.2.0</a:t>
            </a:r>
          </a:p>
          <a:p>
            <a:r>
              <a:rPr lang="en-US" dirty="0"/>
              <a:t>All the thingy act as the server with provisioning.</a:t>
            </a:r>
          </a:p>
          <a:p>
            <a:r>
              <a:rPr lang="en-US" dirty="0"/>
              <a:t>Zip package: Server_thingy.7z</a:t>
            </a:r>
          </a:p>
          <a:p>
            <a:r>
              <a:rPr lang="en-US" baseline="0" dirty="0"/>
              <a:t>nrf5SDKforMeshv310src\examples\</a:t>
            </a:r>
            <a:r>
              <a:rPr lang="en-US" baseline="0" dirty="0" err="1"/>
              <a:t>light_switch</a:t>
            </a:r>
            <a:r>
              <a:rPr lang="en-US" baseline="0" dirty="0"/>
              <a:t>\</a:t>
            </a:r>
            <a:r>
              <a:rPr lang="en-US" baseline="0" dirty="0" err="1"/>
              <a:t>server_thingy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F347-E2C0-42BF-AFA6-C37D34F4AE2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Mesh Dongle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50780-92FA-4F01-A0E3-3566D2D221F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NRF52840 USB</a:t>
            </a:r>
            <a:r>
              <a:rPr lang="en-US" baseline="0" dirty="0"/>
              <a:t> dongle</a:t>
            </a:r>
          </a:p>
          <a:p>
            <a:r>
              <a:rPr lang="en-US" baseline="0" dirty="0"/>
              <a:t>Two pre-compile HEX</a:t>
            </a:r>
          </a:p>
          <a:p>
            <a:pPr lvl="1"/>
            <a:r>
              <a:rPr lang="en-US" dirty="0"/>
              <a:t>light_controller_s140.hex</a:t>
            </a:r>
          </a:p>
          <a:p>
            <a:pPr lvl="1"/>
            <a:r>
              <a:rPr lang="en-US" dirty="0"/>
              <a:t>light_server_s140.hex</a:t>
            </a:r>
          </a:p>
          <a:p>
            <a:r>
              <a:rPr lang="en-US" dirty="0"/>
              <a:t>nrf5SDKforMeshv310src\examples\</a:t>
            </a:r>
            <a:r>
              <a:rPr lang="en-US" dirty="0" err="1"/>
              <a:t>simple_demo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617B-DA53-4573-9F05-EC95F72B87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NRF52832</a:t>
            </a:r>
            <a:r>
              <a:rPr lang="en-US" baseline="0" dirty="0"/>
              <a:t> / NRF52840 DK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E476-E9D0-46CE-B0F1-B5B61D9E2E5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Use for the provision with nRF Mesh / </a:t>
            </a:r>
            <a:r>
              <a:rPr lang="en-US" dirty="0" err="1"/>
              <a:t>Enocean</a:t>
            </a:r>
            <a:r>
              <a:rPr lang="en-US" dirty="0"/>
              <a:t> Sniffer</a:t>
            </a:r>
          </a:p>
          <a:p>
            <a:r>
              <a:rPr lang="en-US" dirty="0"/>
              <a:t>Zip package : client_enocean.7z</a:t>
            </a:r>
          </a:p>
          <a:p>
            <a:r>
              <a:rPr lang="en-US" dirty="0"/>
              <a:t>MESH SDK version : 3.1.0</a:t>
            </a:r>
          </a:p>
          <a:p>
            <a:r>
              <a:rPr lang="en-US" dirty="0"/>
              <a:t>nrf5SDKforMeshv310src\examples\</a:t>
            </a:r>
            <a:r>
              <a:rPr lang="en-US" dirty="0" err="1"/>
              <a:t>light_switch</a:t>
            </a:r>
            <a:r>
              <a:rPr lang="en-US" dirty="0"/>
              <a:t>\</a:t>
            </a:r>
            <a:r>
              <a:rPr lang="en-US" dirty="0" err="1"/>
              <a:t>client_enocean</a:t>
            </a:r>
            <a:endParaRPr lang="en-US" dirty="0"/>
          </a:p>
          <a:p>
            <a:r>
              <a:rPr lang="en-US" dirty="0"/>
              <a:t>#define ENOCEAN_ADDRESS {0xD4, 0x62, 0x00, 0x00, 0x15, 0xe2};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8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B62B-6C96-4DE4-83EE-B5CB505BFF9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Provision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204F26-6077-4BBC-ADCB-667F888B1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05870"/>
              </p:ext>
            </p:extLst>
          </p:nvPr>
        </p:nvGraphicFramePr>
        <p:xfrm>
          <a:off x="1760221" y="2301240"/>
          <a:ext cx="847597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326">
                  <a:extLst>
                    <a:ext uri="{9D8B030D-6E8A-4147-A177-3AD203B41FA5}">
                      <a16:colId xmlns:a16="http://schemas.microsoft.com/office/drawing/2014/main" val="2308473734"/>
                    </a:ext>
                  </a:extLst>
                </a:gridCol>
                <a:gridCol w="2825326">
                  <a:extLst>
                    <a:ext uri="{9D8B030D-6E8A-4147-A177-3AD203B41FA5}">
                      <a16:colId xmlns:a16="http://schemas.microsoft.com/office/drawing/2014/main" val="2122328820"/>
                    </a:ext>
                  </a:extLst>
                </a:gridCol>
                <a:gridCol w="2825326">
                  <a:extLst>
                    <a:ext uri="{9D8B030D-6E8A-4147-A177-3AD203B41FA5}">
                      <a16:colId xmlns:a16="http://schemas.microsoft.com/office/drawing/2014/main" val="2638493720"/>
                    </a:ext>
                  </a:extLst>
                </a:gridCol>
              </a:tblGrid>
              <a:tr h="10527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Thingy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Public</a:t>
                      </a:r>
                      <a:r>
                        <a:rPr lang="en-US" sz="2400" baseline="0" dirty="0"/>
                        <a:t> 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Group</a:t>
                      </a:r>
                      <a:r>
                        <a:rPr lang="en-US" sz="2400" baseline="0" dirty="0"/>
                        <a:t> Address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36598"/>
                  </a:ext>
                </a:extLst>
              </a:tr>
              <a:tr h="511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3512"/>
                  </a:ext>
                </a:extLst>
              </a:tr>
              <a:tr h="511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98370"/>
                  </a:ext>
                </a:extLst>
              </a:tr>
              <a:tr h="511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5470"/>
                  </a:ext>
                </a:extLst>
              </a:tr>
              <a:tr h="492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5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74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7450F-1A0E-4A39-897C-DDCCA8C74CE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76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Press 0 – turn on thingy #1, #3</a:t>
            </a:r>
          </a:p>
          <a:p>
            <a:r>
              <a:rPr lang="en-US" dirty="0"/>
              <a:t>Press 1 – turn off thingy #1, #3</a:t>
            </a:r>
          </a:p>
          <a:p>
            <a:r>
              <a:rPr lang="en-US" dirty="0"/>
              <a:t>Press 2 – turn off thingy #2, #4</a:t>
            </a:r>
          </a:p>
          <a:p>
            <a:r>
              <a:rPr lang="en-US" dirty="0"/>
              <a:t>Press 3 – turn on thingy #2, #4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 0 – turn on thingy #1, #3</a:t>
            </a:r>
          </a:p>
          <a:p>
            <a:r>
              <a:rPr lang="en-US" dirty="0"/>
              <a:t>Press 1 – turn off thingy #1, #3</a:t>
            </a:r>
          </a:p>
          <a:p>
            <a:r>
              <a:rPr lang="en-US" dirty="0"/>
              <a:t>Press 2 – turn on thingy #2, #4</a:t>
            </a:r>
          </a:p>
          <a:p>
            <a:r>
              <a:rPr lang="en-US" dirty="0"/>
              <a:t>Press 3 – turn off thingy #2, #4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C4E08-EB1A-4B4D-AC05-3D4FC924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70" y="1825625"/>
            <a:ext cx="3467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284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Enocean Switch Demo</vt:lpstr>
      <vt:lpstr>PowerPoint Presentation</vt:lpstr>
      <vt:lpstr>EnOcean Switch</vt:lpstr>
      <vt:lpstr>Thingy FW</vt:lpstr>
      <vt:lpstr>Mesh Dongle</vt:lpstr>
      <vt:lpstr>NRF52832 / NRF52840 DK</vt:lpstr>
      <vt:lpstr>Provision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Enocean Switch Demo</dc:title>
  <dc:creator>Jimmy Wong</dc:creator>
  <cp:lastModifiedBy>Jimmy Wong</cp:lastModifiedBy>
  <cp:revision>23</cp:revision>
  <dcterms:created xsi:type="dcterms:W3CDTF">2019-04-26T05:35:08Z</dcterms:created>
  <dcterms:modified xsi:type="dcterms:W3CDTF">2019-04-29T02:25:49Z</dcterms:modified>
</cp:coreProperties>
</file>