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43200638" cy="467995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4739">
          <p15:clr>
            <a:srgbClr val="A4A3A4"/>
          </p15:clr>
        </p15:guide>
        <p15:guide id="2" pos="13606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8" roundtripDataSignature="AMtx7mhUxe9mHV8pj69S5fIJK5SH9Xp6S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9E8C04A-D886-4DF2-B57C-BEE840DB9840}">
  <a:tblStyle styleId="{39E8C04A-D886-4DF2-B57C-BEE840DB9840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7"/>
  </p:normalViewPr>
  <p:slideViewPr>
    <p:cSldViewPr snapToGrid="0">
      <p:cViewPr>
        <p:scale>
          <a:sx n="25" d="100"/>
          <a:sy n="25" d="100"/>
        </p:scale>
        <p:origin x="1440" y="-2552"/>
      </p:cViewPr>
      <p:guideLst>
        <p:guide orient="horz" pos="14739"/>
        <p:guide pos="1360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customschemas.google.com/relationships/presentationmetadata" Target="metadata"/><Relationship Id="rId3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theme" Target="theme/theme1.xml"/><Relationship Id="rId10" Type="http://schemas.openxmlformats.org/officeDocument/2006/relationships/viewProps" Target="viewProps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2005013" y="1143000"/>
            <a:ext cx="284797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05013" y="1143000"/>
            <a:ext cx="284797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投影片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3240048" y="7659088"/>
            <a:ext cx="36720543" cy="16293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347"/>
              <a:buFont typeface="Calibri"/>
              <a:buNone/>
              <a:defRPr sz="28347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5400080" y="24580573"/>
            <a:ext cx="32400478" cy="11299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4725"/>
              </a:spcBef>
              <a:spcAft>
                <a:spcPts val="0"/>
              </a:spcAft>
              <a:buClr>
                <a:schemeClr val="dk1"/>
              </a:buClr>
              <a:buSzPts val="11339"/>
              <a:buNone/>
              <a:defRPr sz="11339"/>
            </a:lvl1pPr>
            <a:lvl2pPr lvl="1" algn="ctr">
              <a:lnSpc>
                <a:spcPct val="90000"/>
              </a:lnSpc>
              <a:spcBef>
                <a:spcPts val="2362"/>
              </a:spcBef>
              <a:spcAft>
                <a:spcPts val="0"/>
              </a:spcAft>
              <a:buClr>
                <a:schemeClr val="dk1"/>
              </a:buClr>
              <a:buSzPts val="9449"/>
              <a:buNone/>
              <a:defRPr sz="9449"/>
            </a:lvl2pPr>
            <a:lvl3pPr lvl="2" algn="ctr">
              <a:lnSpc>
                <a:spcPct val="90000"/>
              </a:lnSpc>
              <a:spcBef>
                <a:spcPts val="2362"/>
              </a:spcBef>
              <a:spcAft>
                <a:spcPts val="0"/>
              </a:spcAft>
              <a:buClr>
                <a:schemeClr val="dk1"/>
              </a:buClr>
              <a:buSzPts val="8504"/>
              <a:buNone/>
              <a:defRPr sz="8504"/>
            </a:lvl3pPr>
            <a:lvl4pPr lvl="3" algn="ctr">
              <a:lnSpc>
                <a:spcPct val="90000"/>
              </a:lnSpc>
              <a:spcBef>
                <a:spcPts val="2362"/>
              </a:spcBef>
              <a:spcAft>
                <a:spcPts val="0"/>
              </a:spcAft>
              <a:buClr>
                <a:schemeClr val="dk1"/>
              </a:buClr>
              <a:buSzPts val="7559"/>
              <a:buNone/>
              <a:defRPr sz="7558"/>
            </a:lvl4pPr>
            <a:lvl5pPr lvl="4" algn="ctr">
              <a:lnSpc>
                <a:spcPct val="90000"/>
              </a:lnSpc>
              <a:spcBef>
                <a:spcPts val="2362"/>
              </a:spcBef>
              <a:spcAft>
                <a:spcPts val="0"/>
              </a:spcAft>
              <a:buClr>
                <a:schemeClr val="dk1"/>
              </a:buClr>
              <a:buSzPts val="7559"/>
              <a:buNone/>
              <a:defRPr sz="7558"/>
            </a:lvl5pPr>
            <a:lvl6pPr lvl="5" algn="ctr">
              <a:lnSpc>
                <a:spcPct val="90000"/>
              </a:lnSpc>
              <a:spcBef>
                <a:spcPts val="2362"/>
              </a:spcBef>
              <a:spcAft>
                <a:spcPts val="0"/>
              </a:spcAft>
              <a:buClr>
                <a:schemeClr val="dk1"/>
              </a:buClr>
              <a:buSzPts val="7559"/>
              <a:buNone/>
              <a:defRPr sz="7558"/>
            </a:lvl6pPr>
            <a:lvl7pPr lvl="6" algn="ctr">
              <a:lnSpc>
                <a:spcPct val="90000"/>
              </a:lnSpc>
              <a:spcBef>
                <a:spcPts val="2362"/>
              </a:spcBef>
              <a:spcAft>
                <a:spcPts val="0"/>
              </a:spcAft>
              <a:buClr>
                <a:schemeClr val="dk1"/>
              </a:buClr>
              <a:buSzPts val="7559"/>
              <a:buNone/>
              <a:defRPr sz="7558"/>
            </a:lvl7pPr>
            <a:lvl8pPr lvl="7" algn="ctr">
              <a:lnSpc>
                <a:spcPct val="90000"/>
              </a:lnSpc>
              <a:spcBef>
                <a:spcPts val="2362"/>
              </a:spcBef>
              <a:spcAft>
                <a:spcPts val="0"/>
              </a:spcAft>
              <a:buClr>
                <a:schemeClr val="dk1"/>
              </a:buClr>
              <a:buSzPts val="7559"/>
              <a:buNone/>
              <a:defRPr sz="7558"/>
            </a:lvl8pPr>
            <a:lvl9pPr lvl="8" algn="ctr">
              <a:lnSpc>
                <a:spcPct val="90000"/>
              </a:lnSpc>
              <a:spcBef>
                <a:spcPts val="2362"/>
              </a:spcBef>
              <a:spcAft>
                <a:spcPts val="0"/>
              </a:spcAft>
              <a:buClr>
                <a:schemeClr val="dk1"/>
              </a:buClr>
              <a:buSzPts val="7559"/>
              <a:buNone/>
              <a:defRPr sz="7558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dt" idx="10"/>
          </p:nvPr>
        </p:nvSpPr>
        <p:spPr>
          <a:xfrm>
            <a:off x="2970044" y="43376213"/>
            <a:ext cx="9720144" cy="249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ftr" idx="11"/>
          </p:nvPr>
        </p:nvSpPr>
        <p:spPr>
          <a:xfrm>
            <a:off x="14310213" y="43376213"/>
            <a:ext cx="14580215" cy="249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30510450" y="43376213"/>
            <a:ext cx="9720144" cy="249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>
            <a:spLocks noGrp="1"/>
          </p:cNvSpPr>
          <p:nvPr>
            <p:ph type="title"/>
          </p:nvPr>
        </p:nvSpPr>
        <p:spPr>
          <a:xfrm>
            <a:off x="2970044" y="2491650"/>
            <a:ext cx="37260550" cy="904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2"/>
          <p:cNvSpPr txBox="1">
            <a:spLocks noGrp="1"/>
          </p:cNvSpPr>
          <p:nvPr>
            <p:ph type="body" idx="1"/>
          </p:nvPr>
        </p:nvSpPr>
        <p:spPr>
          <a:xfrm rot="5400000">
            <a:off x="6753392" y="8674852"/>
            <a:ext cx="29693853" cy="37260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47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236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236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236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236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236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236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236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236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2"/>
          <p:cNvSpPr txBox="1">
            <a:spLocks noGrp="1"/>
          </p:cNvSpPr>
          <p:nvPr>
            <p:ph type="dt" idx="10"/>
          </p:nvPr>
        </p:nvSpPr>
        <p:spPr>
          <a:xfrm>
            <a:off x="2970044" y="43376213"/>
            <a:ext cx="9720144" cy="249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ftr" idx="11"/>
          </p:nvPr>
        </p:nvSpPr>
        <p:spPr>
          <a:xfrm>
            <a:off x="14310213" y="43376213"/>
            <a:ext cx="14580215" cy="249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sldNum" idx="12"/>
          </p:nvPr>
        </p:nvSpPr>
        <p:spPr>
          <a:xfrm>
            <a:off x="30510450" y="43376213"/>
            <a:ext cx="9720144" cy="249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>
            <a:spLocks noGrp="1"/>
          </p:cNvSpPr>
          <p:nvPr>
            <p:ph type="title"/>
          </p:nvPr>
        </p:nvSpPr>
        <p:spPr>
          <a:xfrm rot="5400000">
            <a:off x="15742821" y="17664277"/>
            <a:ext cx="39660413" cy="931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body" idx="1"/>
          </p:nvPr>
        </p:nvSpPr>
        <p:spPr>
          <a:xfrm rot="5400000">
            <a:off x="-3157458" y="8619144"/>
            <a:ext cx="39660413" cy="274054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47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236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236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236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236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236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236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236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236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dt" idx="10"/>
          </p:nvPr>
        </p:nvSpPr>
        <p:spPr>
          <a:xfrm>
            <a:off x="2970044" y="43376213"/>
            <a:ext cx="9720144" cy="249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ftr" idx="11"/>
          </p:nvPr>
        </p:nvSpPr>
        <p:spPr>
          <a:xfrm>
            <a:off x="14310213" y="43376213"/>
            <a:ext cx="14580215" cy="249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sldNum" idx="12"/>
          </p:nvPr>
        </p:nvSpPr>
        <p:spPr>
          <a:xfrm>
            <a:off x="30510450" y="43376213"/>
            <a:ext cx="9720144" cy="249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內容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2970044" y="2491650"/>
            <a:ext cx="37260550" cy="904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2970044" y="12458200"/>
            <a:ext cx="37260550" cy="296938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47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236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236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236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236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236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236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236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236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dt" idx="10"/>
          </p:nvPr>
        </p:nvSpPr>
        <p:spPr>
          <a:xfrm>
            <a:off x="2970044" y="43376213"/>
            <a:ext cx="9720144" cy="249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ftr" idx="11"/>
          </p:nvPr>
        </p:nvSpPr>
        <p:spPr>
          <a:xfrm>
            <a:off x="14310213" y="43376213"/>
            <a:ext cx="14580215" cy="249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30510450" y="43376213"/>
            <a:ext cx="9720144" cy="249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章節標題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2947546" y="11667389"/>
            <a:ext cx="37260550" cy="19467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347"/>
              <a:buFont typeface="Calibri"/>
              <a:buNone/>
              <a:defRPr sz="28347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2947546" y="31318847"/>
            <a:ext cx="37260550" cy="10237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4725"/>
              </a:spcBef>
              <a:spcAft>
                <a:spcPts val="0"/>
              </a:spcAft>
              <a:buClr>
                <a:schemeClr val="dk1"/>
              </a:buClr>
              <a:buSzPts val="11339"/>
              <a:buNone/>
              <a:defRPr sz="11339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362"/>
              </a:spcBef>
              <a:spcAft>
                <a:spcPts val="0"/>
              </a:spcAft>
              <a:buClr>
                <a:srgbClr val="888888"/>
              </a:buClr>
              <a:buSzPts val="9449"/>
              <a:buNone/>
              <a:defRPr sz="9449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2362"/>
              </a:spcBef>
              <a:spcAft>
                <a:spcPts val="0"/>
              </a:spcAft>
              <a:buClr>
                <a:srgbClr val="888888"/>
              </a:buClr>
              <a:buSzPts val="8504"/>
              <a:buNone/>
              <a:defRPr sz="8504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2362"/>
              </a:spcBef>
              <a:spcAft>
                <a:spcPts val="0"/>
              </a:spcAft>
              <a:buClr>
                <a:srgbClr val="888888"/>
              </a:buClr>
              <a:buSzPts val="7559"/>
              <a:buNone/>
              <a:defRPr sz="7558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2362"/>
              </a:spcBef>
              <a:spcAft>
                <a:spcPts val="0"/>
              </a:spcAft>
              <a:buClr>
                <a:srgbClr val="888888"/>
              </a:buClr>
              <a:buSzPts val="7559"/>
              <a:buNone/>
              <a:defRPr sz="7558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2362"/>
              </a:spcBef>
              <a:spcAft>
                <a:spcPts val="0"/>
              </a:spcAft>
              <a:buClr>
                <a:srgbClr val="888888"/>
              </a:buClr>
              <a:buSzPts val="7559"/>
              <a:buNone/>
              <a:defRPr sz="7558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2362"/>
              </a:spcBef>
              <a:spcAft>
                <a:spcPts val="0"/>
              </a:spcAft>
              <a:buClr>
                <a:srgbClr val="888888"/>
              </a:buClr>
              <a:buSzPts val="7559"/>
              <a:buNone/>
              <a:defRPr sz="7558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2362"/>
              </a:spcBef>
              <a:spcAft>
                <a:spcPts val="0"/>
              </a:spcAft>
              <a:buClr>
                <a:srgbClr val="888888"/>
              </a:buClr>
              <a:buSzPts val="7559"/>
              <a:buNone/>
              <a:defRPr sz="7558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2362"/>
              </a:spcBef>
              <a:spcAft>
                <a:spcPts val="0"/>
              </a:spcAft>
              <a:buClr>
                <a:srgbClr val="888888"/>
              </a:buClr>
              <a:buSzPts val="7559"/>
              <a:buNone/>
              <a:defRPr sz="7558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dt" idx="10"/>
          </p:nvPr>
        </p:nvSpPr>
        <p:spPr>
          <a:xfrm>
            <a:off x="2970044" y="43376213"/>
            <a:ext cx="9720144" cy="249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ftr" idx="11"/>
          </p:nvPr>
        </p:nvSpPr>
        <p:spPr>
          <a:xfrm>
            <a:off x="14310213" y="43376213"/>
            <a:ext cx="14580215" cy="249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30510450" y="43376213"/>
            <a:ext cx="9720144" cy="249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個內容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2970044" y="2491650"/>
            <a:ext cx="37260550" cy="904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2970044" y="12458200"/>
            <a:ext cx="18360271" cy="296938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47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236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236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236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236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236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236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236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236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21870323" y="12458200"/>
            <a:ext cx="18360271" cy="296938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47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236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236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236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236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236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236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236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236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dt" idx="10"/>
          </p:nvPr>
        </p:nvSpPr>
        <p:spPr>
          <a:xfrm>
            <a:off x="2970044" y="43376213"/>
            <a:ext cx="9720144" cy="249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ftr" idx="11"/>
          </p:nvPr>
        </p:nvSpPr>
        <p:spPr>
          <a:xfrm>
            <a:off x="14310213" y="43376213"/>
            <a:ext cx="14580215" cy="249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30510450" y="43376213"/>
            <a:ext cx="9720144" cy="249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較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2975671" y="2491650"/>
            <a:ext cx="37260550" cy="904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2975675" y="11472381"/>
            <a:ext cx="18275891" cy="5622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4725"/>
              </a:spcBef>
              <a:spcAft>
                <a:spcPts val="0"/>
              </a:spcAft>
              <a:buClr>
                <a:schemeClr val="dk1"/>
              </a:buClr>
              <a:buSzPts val="11339"/>
              <a:buNone/>
              <a:defRPr sz="11339" b="1"/>
            </a:lvl1pPr>
            <a:lvl2pPr marL="914400" lvl="1" indent="-228600" algn="l">
              <a:lnSpc>
                <a:spcPct val="90000"/>
              </a:lnSpc>
              <a:spcBef>
                <a:spcPts val="2362"/>
              </a:spcBef>
              <a:spcAft>
                <a:spcPts val="0"/>
              </a:spcAft>
              <a:buClr>
                <a:schemeClr val="dk1"/>
              </a:buClr>
              <a:buSzPts val="9449"/>
              <a:buNone/>
              <a:defRPr sz="9449" b="1"/>
            </a:lvl2pPr>
            <a:lvl3pPr marL="1371600" lvl="2" indent="-228600" algn="l">
              <a:lnSpc>
                <a:spcPct val="90000"/>
              </a:lnSpc>
              <a:spcBef>
                <a:spcPts val="2362"/>
              </a:spcBef>
              <a:spcAft>
                <a:spcPts val="0"/>
              </a:spcAft>
              <a:buClr>
                <a:schemeClr val="dk1"/>
              </a:buClr>
              <a:buSzPts val="8504"/>
              <a:buNone/>
              <a:defRPr sz="8504" b="1"/>
            </a:lvl3pPr>
            <a:lvl4pPr marL="1828800" lvl="3" indent="-228600" algn="l">
              <a:lnSpc>
                <a:spcPct val="90000"/>
              </a:lnSpc>
              <a:spcBef>
                <a:spcPts val="2362"/>
              </a:spcBef>
              <a:spcAft>
                <a:spcPts val="0"/>
              </a:spcAft>
              <a:buClr>
                <a:schemeClr val="dk1"/>
              </a:buClr>
              <a:buSzPts val="7559"/>
              <a:buNone/>
              <a:defRPr sz="7558" b="1"/>
            </a:lvl4pPr>
            <a:lvl5pPr marL="2286000" lvl="4" indent="-228600" algn="l">
              <a:lnSpc>
                <a:spcPct val="90000"/>
              </a:lnSpc>
              <a:spcBef>
                <a:spcPts val="2362"/>
              </a:spcBef>
              <a:spcAft>
                <a:spcPts val="0"/>
              </a:spcAft>
              <a:buClr>
                <a:schemeClr val="dk1"/>
              </a:buClr>
              <a:buSzPts val="7559"/>
              <a:buNone/>
              <a:defRPr sz="7558" b="1"/>
            </a:lvl5pPr>
            <a:lvl6pPr marL="2743200" lvl="5" indent="-228600" algn="l">
              <a:lnSpc>
                <a:spcPct val="90000"/>
              </a:lnSpc>
              <a:spcBef>
                <a:spcPts val="2362"/>
              </a:spcBef>
              <a:spcAft>
                <a:spcPts val="0"/>
              </a:spcAft>
              <a:buClr>
                <a:schemeClr val="dk1"/>
              </a:buClr>
              <a:buSzPts val="7559"/>
              <a:buNone/>
              <a:defRPr sz="7558" b="1"/>
            </a:lvl6pPr>
            <a:lvl7pPr marL="3200400" lvl="6" indent="-228600" algn="l">
              <a:lnSpc>
                <a:spcPct val="90000"/>
              </a:lnSpc>
              <a:spcBef>
                <a:spcPts val="2362"/>
              </a:spcBef>
              <a:spcAft>
                <a:spcPts val="0"/>
              </a:spcAft>
              <a:buClr>
                <a:schemeClr val="dk1"/>
              </a:buClr>
              <a:buSzPts val="7559"/>
              <a:buNone/>
              <a:defRPr sz="7558" b="1"/>
            </a:lvl7pPr>
            <a:lvl8pPr marL="3657600" lvl="7" indent="-228600" algn="l">
              <a:lnSpc>
                <a:spcPct val="90000"/>
              </a:lnSpc>
              <a:spcBef>
                <a:spcPts val="2362"/>
              </a:spcBef>
              <a:spcAft>
                <a:spcPts val="0"/>
              </a:spcAft>
              <a:buClr>
                <a:schemeClr val="dk1"/>
              </a:buClr>
              <a:buSzPts val="7559"/>
              <a:buNone/>
              <a:defRPr sz="7558" b="1"/>
            </a:lvl8pPr>
            <a:lvl9pPr marL="4114800" lvl="8" indent="-228600" algn="l">
              <a:lnSpc>
                <a:spcPct val="90000"/>
              </a:lnSpc>
              <a:spcBef>
                <a:spcPts val="2362"/>
              </a:spcBef>
              <a:spcAft>
                <a:spcPts val="0"/>
              </a:spcAft>
              <a:buClr>
                <a:schemeClr val="dk1"/>
              </a:buClr>
              <a:buSzPts val="7559"/>
              <a:buNone/>
              <a:defRPr sz="7558" b="1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2975675" y="17094819"/>
            <a:ext cx="18275891" cy="2514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47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236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236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236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236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236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236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236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236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21870325" y="11472381"/>
            <a:ext cx="18365898" cy="5622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4725"/>
              </a:spcBef>
              <a:spcAft>
                <a:spcPts val="0"/>
              </a:spcAft>
              <a:buClr>
                <a:schemeClr val="dk1"/>
              </a:buClr>
              <a:buSzPts val="11339"/>
              <a:buNone/>
              <a:defRPr sz="11339" b="1"/>
            </a:lvl1pPr>
            <a:lvl2pPr marL="914400" lvl="1" indent="-228600" algn="l">
              <a:lnSpc>
                <a:spcPct val="90000"/>
              </a:lnSpc>
              <a:spcBef>
                <a:spcPts val="2362"/>
              </a:spcBef>
              <a:spcAft>
                <a:spcPts val="0"/>
              </a:spcAft>
              <a:buClr>
                <a:schemeClr val="dk1"/>
              </a:buClr>
              <a:buSzPts val="9449"/>
              <a:buNone/>
              <a:defRPr sz="9449" b="1"/>
            </a:lvl2pPr>
            <a:lvl3pPr marL="1371600" lvl="2" indent="-228600" algn="l">
              <a:lnSpc>
                <a:spcPct val="90000"/>
              </a:lnSpc>
              <a:spcBef>
                <a:spcPts val="2362"/>
              </a:spcBef>
              <a:spcAft>
                <a:spcPts val="0"/>
              </a:spcAft>
              <a:buClr>
                <a:schemeClr val="dk1"/>
              </a:buClr>
              <a:buSzPts val="8504"/>
              <a:buNone/>
              <a:defRPr sz="8504" b="1"/>
            </a:lvl3pPr>
            <a:lvl4pPr marL="1828800" lvl="3" indent="-228600" algn="l">
              <a:lnSpc>
                <a:spcPct val="90000"/>
              </a:lnSpc>
              <a:spcBef>
                <a:spcPts val="2362"/>
              </a:spcBef>
              <a:spcAft>
                <a:spcPts val="0"/>
              </a:spcAft>
              <a:buClr>
                <a:schemeClr val="dk1"/>
              </a:buClr>
              <a:buSzPts val="7559"/>
              <a:buNone/>
              <a:defRPr sz="7558" b="1"/>
            </a:lvl4pPr>
            <a:lvl5pPr marL="2286000" lvl="4" indent="-228600" algn="l">
              <a:lnSpc>
                <a:spcPct val="90000"/>
              </a:lnSpc>
              <a:spcBef>
                <a:spcPts val="2362"/>
              </a:spcBef>
              <a:spcAft>
                <a:spcPts val="0"/>
              </a:spcAft>
              <a:buClr>
                <a:schemeClr val="dk1"/>
              </a:buClr>
              <a:buSzPts val="7559"/>
              <a:buNone/>
              <a:defRPr sz="7558" b="1"/>
            </a:lvl5pPr>
            <a:lvl6pPr marL="2743200" lvl="5" indent="-228600" algn="l">
              <a:lnSpc>
                <a:spcPct val="90000"/>
              </a:lnSpc>
              <a:spcBef>
                <a:spcPts val="2362"/>
              </a:spcBef>
              <a:spcAft>
                <a:spcPts val="0"/>
              </a:spcAft>
              <a:buClr>
                <a:schemeClr val="dk1"/>
              </a:buClr>
              <a:buSzPts val="7559"/>
              <a:buNone/>
              <a:defRPr sz="7558" b="1"/>
            </a:lvl6pPr>
            <a:lvl7pPr marL="3200400" lvl="6" indent="-228600" algn="l">
              <a:lnSpc>
                <a:spcPct val="90000"/>
              </a:lnSpc>
              <a:spcBef>
                <a:spcPts val="2362"/>
              </a:spcBef>
              <a:spcAft>
                <a:spcPts val="0"/>
              </a:spcAft>
              <a:buClr>
                <a:schemeClr val="dk1"/>
              </a:buClr>
              <a:buSzPts val="7559"/>
              <a:buNone/>
              <a:defRPr sz="7558" b="1"/>
            </a:lvl7pPr>
            <a:lvl8pPr marL="3657600" lvl="7" indent="-228600" algn="l">
              <a:lnSpc>
                <a:spcPct val="90000"/>
              </a:lnSpc>
              <a:spcBef>
                <a:spcPts val="2362"/>
              </a:spcBef>
              <a:spcAft>
                <a:spcPts val="0"/>
              </a:spcAft>
              <a:buClr>
                <a:schemeClr val="dk1"/>
              </a:buClr>
              <a:buSzPts val="7559"/>
              <a:buNone/>
              <a:defRPr sz="7558" b="1"/>
            </a:lvl8pPr>
            <a:lvl9pPr marL="4114800" lvl="8" indent="-228600" algn="l">
              <a:lnSpc>
                <a:spcPct val="90000"/>
              </a:lnSpc>
              <a:spcBef>
                <a:spcPts val="2362"/>
              </a:spcBef>
              <a:spcAft>
                <a:spcPts val="0"/>
              </a:spcAft>
              <a:buClr>
                <a:schemeClr val="dk1"/>
              </a:buClr>
              <a:buSzPts val="7559"/>
              <a:buNone/>
              <a:defRPr sz="7558" b="1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4"/>
          </p:nvPr>
        </p:nvSpPr>
        <p:spPr>
          <a:xfrm>
            <a:off x="21870325" y="17094819"/>
            <a:ext cx="18365898" cy="2514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47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236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236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236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236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236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236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236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236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2970044" y="43376213"/>
            <a:ext cx="9720144" cy="249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14310213" y="43376213"/>
            <a:ext cx="14580215" cy="249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30510450" y="43376213"/>
            <a:ext cx="9720144" cy="249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2970044" y="2491650"/>
            <a:ext cx="37260550" cy="904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2970044" y="43376213"/>
            <a:ext cx="9720144" cy="249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14310213" y="43376213"/>
            <a:ext cx="14580215" cy="249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30510450" y="43376213"/>
            <a:ext cx="9720144" cy="249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dt" idx="10"/>
          </p:nvPr>
        </p:nvSpPr>
        <p:spPr>
          <a:xfrm>
            <a:off x="2970044" y="43376213"/>
            <a:ext cx="9720144" cy="249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ftr" idx="11"/>
          </p:nvPr>
        </p:nvSpPr>
        <p:spPr>
          <a:xfrm>
            <a:off x="14310213" y="43376213"/>
            <a:ext cx="14580215" cy="249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sldNum" idx="12"/>
          </p:nvPr>
        </p:nvSpPr>
        <p:spPr>
          <a:xfrm>
            <a:off x="30510450" y="43376213"/>
            <a:ext cx="9720144" cy="249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輔助字幕的內容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>
            <a:spLocks noGrp="1"/>
          </p:cNvSpPr>
          <p:nvPr>
            <p:ph type="title"/>
          </p:nvPr>
        </p:nvSpPr>
        <p:spPr>
          <a:xfrm>
            <a:off x="2975671" y="3119967"/>
            <a:ext cx="13933331" cy="109198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118"/>
              <a:buFont typeface="Calibri"/>
              <a:buNone/>
              <a:defRPr sz="15117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body" idx="1"/>
          </p:nvPr>
        </p:nvSpPr>
        <p:spPr>
          <a:xfrm>
            <a:off x="18365898" y="6738272"/>
            <a:ext cx="21870323" cy="332579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1188593" algn="l">
              <a:lnSpc>
                <a:spcPct val="90000"/>
              </a:lnSpc>
              <a:spcBef>
                <a:spcPts val="4725"/>
              </a:spcBef>
              <a:spcAft>
                <a:spcPts val="0"/>
              </a:spcAft>
              <a:buClr>
                <a:schemeClr val="dk1"/>
              </a:buClr>
              <a:buSzPts val="15118"/>
              <a:buChar char="•"/>
              <a:defRPr sz="15117"/>
            </a:lvl1pPr>
            <a:lvl2pPr marL="914400" lvl="1" indent="-1068641" algn="l">
              <a:lnSpc>
                <a:spcPct val="90000"/>
              </a:lnSpc>
              <a:spcBef>
                <a:spcPts val="2362"/>
              </a:spcBef>
              <a:spcAft>
                <a:spcPts val="0"/>
              </a:spcAft>
              <a:buClr>
                <a:schemeClr val="dk1"/>
              </a:buClr>
              <a:buSzPts val="13229"/>
              <a:buChar char="•"/>
              <a:defRPr sz="13228"/>
            </a:lvl2pPr>
            <a:lvl3pPr marL="1371600" lvl="2" indent="-948626" algn="l">
              <a:lnSpc>
                <a:spcPct val="90000"/>
              </a:lnSpc>
              <a:spcBef>
                <a:spcPts val="2362"/>
              </a:spcBef>
              <a:spcAft>
                <a:spcPts val="0"/>
              </a:spcAft>
              <a:buClr>
                <a:schemeClr val="dk1"/>
              </a:buClr>
              <a:buSzPts val="11339"/>
              <a:buChar char="•"/>
              <a:defRPr sz="11339"/>
            </a:lvl3pPr>
            <a:lvl4pPr marL="1828800" lvl="3" indent="-828611" algn="l">
              <a:lnSpc>
                <a:spcPct val="90000"/>
              </a:lnSpc>
              <a:spcBef>
                <a:spcPts val="2362"/>
              </a:spcBef>
              <a:spcAft>
                <a:spcPts val="0"/>
              </a:spcAft>
              <a:buClr>
                <a:schemeClr val="dk1"/>
              </a:buClr>
              <a:buSzPts val="9449"/>
              <a:buChar char="•"/>
              <a:defRPr sz="9449"/>
            </a:lvl4pPr>
            <a:lvl5pPr marL="2286000" lvl="4" indent="-828611" algn="l">
              <a:lnSpc>
                <a:spcPct val="90000"/>
              </a:lnSpc>
              <a:spcBef>
                <a:spcPts val="2362"/>
              </a:spcBef>
              <a:spcAft>
                <a:spcPts val="0"/>
              </a:spcAft>
              <a:buClr>
                <a:schemeClr val="dk1"/>
              </a:buClr>
              <a:buSzPts val="9449"/>
              <a:buChar char="•"/>
              <a:defRPr sz="9449"/>
            </a:lvl5pPr>
            <a:lvl6pPr marL="2743200" lvl="5" indent="-828611" algn="l">
              <a:lnSpc>
                <a:spcPct val="90000"/>
              </a:lnSpc>
              <a:spcBef>
                <a:spcPts val="2362"/>
              </a:spcBef>
              <a:spcAft>
                <a:spcPts val="0"/>
              </a:spcAft>
              <a:buClr>
                <a:schemeClr val="dk1"/>
              </a:buClr>
              <a:buSzPts val="9449"/>
              <a:buChar char="•"/>
              <a:defRPr sz="9449"/>
            </a:lvl6pPr>
            <a:lvl7pPr marL="3200400" lvl="6" indent="-828611" algn="l">
              <a:lnSpc>
                <a:spcPct val="90000"/>
              </a:lnSpc>
              <a:spcBef>
                <a:spcPts val="2362"/>
              </a:spcBef>
              <a:spcAft>
                <a:spcPts val="0"/>
              </a:spcAft>
              <a:buClr>
                <a:schemeClr val="dk1"/>
              </a:buClr>
              <a:buSzPts val="9449"/>
              <a:buChar char="•"/>
              <a:defRPr sz="9449"/>
            </a:lvl7pPr>
            <a:lvl8pPr marL="3657600" lvl="7" indent="-828611" algn="l">
              <a:lnSpc>
                <a:spcPct val="90000"/>
              </a:lnSpc>
              <a:spcBef>
                <a:spcPts val="2362"/>
              </a:spcBef>
              <a:spcAft>
                <a:spcPts val="0"/>
              </a:spcAft>
              <a:buClr>
                <a:schemeClr val="dk1"/>
              </a:buClr>
              <a:buSzPts val="9449"/>
              <a:buChar char="•"/>
              <a:defRPr sz="9449"/>
            </a:lvl8pPr>
            <a:lvl9pPr marL="4114800" lvl="8" indent="-828611" algn="l">
              <a:lnSpc>
                <a:spcPct val="90000"/>
              </a:lnSpc>
              <a:spcBef>
                <a:spcPts val="2362"/>
              </a:spcBef>
              <a:spcAft>
                <a:spcPts val="0"/>
              </a:spcAft>
              <a:buClr>
                <a:schemeClr val="dk1"/>
              </a:buClr>
              <a:buSzPts val="9449"/>
              <a:buChar char="•"/>
              <a:defRPr sz="9449"/>
            </a:lvl9pPr>
          </a:lstStyle>
          <a:p>
            <a:endParaRPr/>
          </a:p>
        </p:txBody>
      </p:sp>
      <p:sp>
        <p:nvSpPr>
          <p:cNvPr id="61" name="Google Shape;61;p10"/>
          <p:cNvSpPr txBox="1">
            <a:spLocks noGrp="1"/>
          </p:cNvSpPr>
          <p:nvPr>
            <p:ph type="body" idx="2"/>
          </p:nvPr>
        </p:nvSpPr>
        <p:spPr>
          <a:xfrm>
            <a:off x="2975671" y="14039850"/>
            <a:ext cx="13933331" cy="26010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4725"/>
              </a:spcBef>
              <a:spcAft>
                <a:spcPts val="0"/>
              </a:spcAft>
              <a:buClr>
                <a:schemeClr val="dk1"/>
              </a:buClr>
              <a:buSzPts val="7559"/>
              <a:buNone/>
              <a:defRPr sz="7558"/>
            </a:lvl1pPr>
            <a:lvl2pPr marL="914400" lvl="1" indent="-228600" algn="l">
              <a:lnSpc>
                <a:spcPct val="90000"/>
              </a:lnSpc>
              <a:spcBef>
                <a:spcPts val="2362"/>
              </a:spcBef>
              <a:spcAft>
                <a:spcPts val="0"/>
              </a:spcAft>
              <a:buClr>
                <a:schemeClr val="dk1"/>
              </a:buClr>
              <a:buSzPts val="6614"/>
              <a:buNone/>
              <a:defRPr sz="6614"/>
            </a:lvl2pPr>
            <a:lvl3pPr marL="1371600" lvl="2" indent="-228600" algn="l">
              <a:lnSpc>
                <a:spcPct val="90000"/>
              </a:lnSpc>
              <a:spcBef>
                <a:spcPts val="2362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sz="5669"/>
            </a:lvl3pPr>
            <a:lvl4pPr marL="1828800" lvl="3" indent="-228600" algn="l">
              <a:lnSpc>
                <a:spcPct val="90000"/>
              </a:lnSpc>
              <a:spcBef>
                <a:spcPts val="2362"/>
              </a:spcBef>
              <a:spcAft>
                <a:spcPts val="0"/>
              </a:spcAft>
              <a:buClr>
                <a:schemeClr val="dk1"/>
              </a:buClr>
              <a:buSzPts val="4725"/>
              <a:buNone/>
              <a:defRPr sz="4725"/>
            </a:lvl4pPr>
            <a:lvl5pPr marL="2286000" lvl="4" indent="-228600" algn="l">
              <a:lnSpc>
                <a:spcPct val="90000"/>
              </a:lnSpc>
              <a:spcBef>
                <a:spcPts val="2362"/>
              </a:spcBef>
              <a:spcAft>
                <a:spcPts val="0"/>
              </a:spcAft>
              <a:buClr>
                <a:schemeClr val="dk1"/>
              </a:buClr>
              <a:buSzPts val="4725"/>
              <a:buNone/>
              <a:defRPr sz="4725"/>
            </a:lvl5pPr>
            <a:lvl6pPr marL="2743200" lvl="5" indent="-228600" algn="l">
              <a:lnSpc>
                <a:spcPct val="90000"/>
              </a:lnSpc>
              <a:spcBef>
                <a:spcPts val="2362"/>
              </a:spcBef>
              <a:spcAft>
                <a:spcPts val="0"/>
              </a:spcAft>
              <a:buClr>
                <a:schemeClr val="dk1"/>
              </a:buClr>
              <a:buSzPts val="4725"/>
              <a:buNone/>
              <a:defRPr sz="4725"/>
            </a:lvl6pPr>
            <a:lvl7pPr marL="3200400" lvl="6" indent="-228600" algn="l">
              <a:lnSpc>
                <a:spcPct val="90000"/>
              </a:lnSpc>
              <a:spcBef>
                <a:spcPts val="2362"/>
              </a:spcBef>
              <a:spcAft>
                <a:spcPts val="0"/>
              </a:spcAft>
              <a:buClr>
                <a:schemeClr val="dk1"/>
              </a:buClr>
              <a:buSzPts val="4725"/>
              <a:buNone/>
              <a:defRPr sz="4725"/>
            </a:lvl7pPr>
            <a:lvl8pPr marL="3657600" lvl="7" indent="-228600" algn="l">
              <a:lnSpc>
                <a:spcPct val="90000"/>
              </a:lnSpc>
              <a:spcBef>
                <a:spcPts val="2362"/>
              </a:spcBef>
              <a:spcAft>
                <a:spcPts val="0"/>
              </a:spcAft>
              <a:buClr>
                <a:schemeClr val="dk1"/>
              </a:buClr>
              <a:buSzPts val="4725"/>
              <a:buNone/>
              <a:defRPr sz="4725"/>
            </a:lvl8pPr>
            <a:lvl9pPr marL="4114800" lvl="8" indent="-228600" algn="l">
              <a:lnSpc>
                <a:spcPct val="90000"/>
              </a:lnSpc>
              <a:spcBef>
                <a:spcPts val="2362"/>
              </a:spcBef>
              <a:spcAft>
                <a:spcPts val="0"/>
              </a:spcAft>
              <a:buClr>
                <a:schemeClr val="dk1"/>
              </a:buClr>
              <a:buSzPts val="4725"/>
              <a:buNone/>
              <a:defRPr sz="4725"/>
            </a:lvl9pPr>
          </a:lstStyle>
          <a:p>
            <a:endParaRPr/>
          </a:p>
        </p:txBody>
      </p:sp>
      <p:sp>
        <p:nvSpPr>
          <p:cNvPr id="62" name="Google Shape;62;p10"/>
          <p:cNvSpPr txBox="1">
            <a:spLocks noGrp="1"/>
          </p:cNvSpPr>
          <p:nvPr>
            <p:ph type="dt" idx="10"/>
          </p:nvPr>
        </p:nvSpPr>
        <p:spPr>
          <a:xfrm>
            <a:off x="2970044" y="43376213"/>
            <a:ext cx="9720144" cy="249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ftr" idx="11"/>
          </p:nvPr>
        </p:nvSpPr>
        <p:spPr>
          <a:xfrm>
            <a:off x="14310213" y="43376213"/>
            <a:ext cx="14580215" cy="249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sldNum" idx="12"/>
          </p:nvPr>
        </p:nvSpPr>
        <p:spPr>
          <a:xfrm>
            <a:off x="30510450" y="43376213"/>
            <a:ext cx="9720144" cy="249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輔助字幕的圖片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title"/>
          </p:nvPr>
        </p:nvSpPr>
        <p:spPr>
          <a:xfrm>
            <a:off x="2975671" y="3119967"/>
            <a:ext cx="13933331" cy="109198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118"/>
              <a:buFont typeface="Calibri"/>
              <a:buNone/>
              <a:defRPr sz="15117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>
            <a:spLocks noGrp="1"/>
          </p:cNvSpPr>
          <p:nvPr>
            <p:ph type="pic" idx="2"/>
          </p:nvPr>
        </p:nvSpPr>
        <p:spPr>
          <a:xfrm>
            <a:off x="18365898" y="6738272"/>
            <a:ext cx="21870323" cy="332579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4725"/>
              </a:spcBef>
              <a:spcAft>
                <a:spcPts val="0"/>
              </a:spcAft>
              <a:buClr>
                <a:schemeClr val="dk1"/>
              </a:buClr>
              <a:buSzPts val="15118"/>
              <a:buFont typeface="Arial"/>
              <a:buNone/>
              <a:defRPr sz="151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2362"/>
              </a:spcBef>
              <a:spcAft>
                <a:spcPts val="0"/>
              </a:spcAft>
              <a:buClr>
                <a:schemeClr val="dk1"/>
              </a:buClr>
              <a:buSzPts val="13229"/>
              <a:buFont typeface="Arial"/>
              <a:buNone/>
              <a:defRPr sz="1322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2362"/>
              </a:spcBef>
              <a:spcAft>
                <a:spcPts val="0"/>
              </a:spcAft>
              <a:buClr>
                <a:schemeClr val="dk1"/>
              </a:buClr>
              <a:buSzPts val="11339"/>
              <a:buFont typeface="Arial"/>
              <a:buNone/>
              <a:defRPr sz="1133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2362"/>
              </a:spcBef>
              <a:spcAft>
                <a:spcPts val="0"/>
              </a:spcAft>
              <a:buClr>
                <a:schemeClr val="dk1"/>
              </a:buClr>
              <a:buSzPts val="9449"/>
              <a:buFont typeface="Arial"/>
              <a:buNone/>
              <a:defRPr sz="944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2362"/>
              </a:spcBef>
              <a:spcAft>
                <a:spcPts val="0"/>
              </a:spcAft>
              <a:buClr>
                <a:schemeClr val="dk1"/>
              </a:buClr>
              <a:buSzPts val="9449"/>
              <a:buFont typeface="Arial"/>
              <a:buNone/>
              <a:defRPr sz="944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2362"/>
              </a:spcBef>
              <a:spcAft>
                <a:spcPts val="0"/>
              </a:spcAft>
              <a:buClr>
                <a:schemeClr val="dk1"/>
              </a:buClr>
              <a:buSzPts val="9449"/>
              <a:buFont typeface="Arial"/>
              <a:buNone/>
              <a:defRPr sz="944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2362"/>
              </a:spcBef>
              <a:spcAft>
                <a:spcPts val="0"/>
              </a:spcAft>
              <a:buClr>
                <a:schemeClr val="dk1"/>
              </a:buClr>
              <a:buSzPts val="9449"/>
              <a:buFont typeface="Arial"/>
              <a:buNone/>
              <a:defRPr sz="944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2362"/>
              </a:spcBef>
              <a:spcAft>
                <a:spcPts val="0"/>
              </a:spcAft>
              <a:buClr>
                <a:schemeClr val="dk1"/>
              </a:buClr>
              <a:buSzPts val="9449"/>
              <a:buFont typeface="Arial"/>
              <a:buNone/>
              <a:defRPr sz="944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2362"/>
              </a:spcBef>
              <a:spcAft>
                <a:spcPts val="0"/>
              </a:spcAft>
              <a:buClr>
                <a:schemeClr val="dk1"/>
              </a:buClr>
              <a:buSzPts val="9449"/>
              <a:buFont typeface="Arial"/>
              <a:buNone/>
              <a:defRPr sz="944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1"/>
          <p:cNvSpPr txBox="1">
            <a:spLocks noGrp="1"/>
          </p:cNvSpPr>
          <p:nvPr>
            <p:ph type="body" idx="1"/>
          </p:nvPr>
        </p:nvSpPr>
        <p:spPr>
          <a:xfrm>
            <a:off x="2975671" y="14039850"/>
            <a:ext cx="13933331" cy="26010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4725"/>
              </a:spcBef>
              <a:spcAft>
                <a:spcPts val="0"/>
              </a:spcAft>
              <a:buClr>
                <a:schemeClr val="dk1"/>
              </a:buClr>
              <a:buSzPts val="7559"/>
              <a:buNone/>
              <a:defRPr sz="7558"/>
            </a:lvl1pPr>
            <a:lvl2pPr marL="914400" lvl="1" indent="-228600" algn="l">
              <a:lnSpc>
                <a:spcPct val="90000"/>
              </a:lnSpc>
              <a:spcBef>
                <a:spcPts val="2362"/>
              </a:spcBef>
              <a:spcAft>
                <a:spcPts val="0"/>
              </a:spcAft>
              <a:buClr>
                <a:schemeClr val="dk1"/>
              </a:buClr>
              <a:buSzPts val="6614"/>
              <a:buNone/>
              <a:defRPr sz="6614"/>
            </a:lvl2pPr>
            <a:lvl3pPr marL="1371600" lvl="2" indent="-228600" algn="l">
              <a:lnSpc>
                <a:spcPct val="90000"/>
              </a:lnSpc>
              <a:spcBef>
                <a:spcPts val="2362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sz="5669"/>
            </a:lvl3pPr>
            <a:lvl4pPr marL="1828800" lvl="3" indent="-228600" algn="l">
              <a:lnSpc>
                <a:spcPct val="90000"/>
              </a:lnSpc>
              <a:spcBef>
                <a:spcPts val="2362"/>
              </a:spcBef>
              <a:spcAft>
                <a:spcPts val="0"/>
              </a:spcAft>
              <a:buClr>
                <a:schemeClr val="dk1"/>
              </a:buClr>
              <a:buSzPts val="4725"/>
              <a:buNone/>
              <a:defRPr sz="4725"/>
            </a:lvl4pPr>
            <a:lvl5pPr marL="2286000" lvl="4" indent="-228600" algn="l">
              <a:lnSpc>
                <a:spcPct val="90000"/>
              </a:lnSpc>
              <a:spcBef>
                <a:spcPts val="2362"/>
              </a:spcBef>
              <a:spcAft>
                <a:spcPts val="0"/>
              </a:spcAft>
              <a:buClr>
                <a:schemeClr val="dk1"/>
              </a:buClr>
              <a:buSzPts val="4725"/>
              <a:buNone/>
              <a:defRPr sz="4725"/>
            </a:lvl5pPr>
            <a:lvl6pPr marL="2743200" lvl="5" indent="-228600" algn="l">
              <a:lnSpc>
                <a:spcPct val="90000"/>
              </a:lnSpc>
              <a:spcBef>
                <a:spcPts val="2362"/>
              </a:spcBef>
              <a:spcAft>
                <a:spcPts val="0"/>
              </a:spcAft>
              <a:buClr>
                <a:schemeClr val="dk1"/>
              </a:buClr>
              <a:buSzPts val="4725"/>
              <a:buNone/>
              <a:defRPr sz="4725"/>
            </a:lvl6pPr>
            <a:lvl7pPr marL="3200400" lvl="6" indent="-228600" algn="l">
              <a:lnSpc>
                <a:spcPct val="90000"/>
              </a:lnSpc>
              <a:spcBef>
                <a:spcPts val="2362"/>
              </a:spcBef>
              <a:spcAft>
                <a:spcPts val="0"/>
              </a:spcAft>
              <a:buClr>
                <a:schemeClr val="dk1"/>
              </a:buClr>
              <a:buSzPts val="4725"/>
              <a:buNone/>
              <a:defRPr sz="4725"/>
            </a:lvl7pPr>
            <a:lvl8pPr marL="3657600" lvl="7" indent="-228600" algn="l">
              <a:lnSpc>
                <a:spcPct val="90000"/>
              </a:lnSpc>
              <a:spcBef>
                <a:spcPts val="2362"/>
              </a:spcBef>
              <a:spcAft>
                <a:spcPts val="0"/>
              </a:spcAft>
              <a:buClr>
                <a:schemeClr val="dk1"/>
              </a:buClr>
              <a:buSzPts val="4725"/>
              <a:buNone/>
              <a:defRPr sz="4725"/>
            </a:lvl8pPr>
            <a:lvl9pPr marL="4114800" lvl="8" indent="-228600" algn="l">
              <a:lnSpc>
                <a:spcPct val="90000"/>
              </a:lnSpc>
              <a:spcBef>
                <a:spcPts val="2362"/>
              </a:spcBef>
              <a:spcAft>
                <a:spcPts val="0"/>
              </a:spcAft>
              <a:buClr>
                <a:schemeClr val="dk1"/>
              </a:buClr>
              <a:buSzPts val="4725"/>
              <a:buNone/>
              <a:defRPr sz="4725"/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dt" idx="10"/>
          </p:nvPr>
        </p:nvSpPr>
        <p:spPr>
          <a:xfrm>
            <a:off x="2970044" y="43376213"/>
            <a:ext cx="9720144" cy="249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ftr" idx="11"/>
          </p:nvPr>
        </p:nvSpPr>
        <p:spPr>
          <a:xfrm>
            <a:off x="14310213" y="43376213"/>
            <a:ext cx="14580215" cy="249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sldNum" idx="12"/>
          </p:nvPr>
        </p:nvSpPr>
        <p:spPr>
          <a:xfrm>
            <a:off x="30510450" y="43376213"/>
            <a:ext cx="9720144" cy="249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2970044" y="2491650"/>
            <a:ext cx="37260550" cy="904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788"/>
              <a:buFont typeface="Calibri"/>
              <a:buNone/>
              <a:defRPr sz="207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2970044" y="12458200"/>
            <a:ext cx="37260550" cy="296938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1068641" algn="l" rtl="0">
              <a:lnSpc>
                <a:spcPct val="90000"/>
              </a:lnSpc>
              <a:spcBef>
                <a:spcPts val="4725"/>
              </a:spcBef>
              <a:spcAft>
                <a:spcPts val="0"/>
              </a:spcAft>
              <a:buClr>
                <a:schemeClr val="dk1"/>
              </a:buClr>
              <a:buSzPts val="13229"/>
              <a:buFont typeface="Arial"/>
              <a:buChar char="•"/>
              <a:defRPr sz="1322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948626" algn="l" rtl="0">
              <a:lnSpc>
                <a:spcPct val="90000"/>
              </a:lnSpc>
              <a:spcBef>
                <a:spcPts val="2362"/>
              </a:spcBef>
              <a:spcAft>
                <a:spcPts val="0"/>
              </a:spcAft>
              <a:buClr>
                <a:schemeClr val="dk1"/>
              </a:buClr>
              <a:buSzPts val="11339"/>
              <a:buFont typeface="Arial"/>
              <a:buChar char="•"/>
              <a:defRPr sz="1133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828611" algn="l" rtl="0">
              <a:lnSpc>
                <a:spcPct val="90000"/>
              </a:lnSpc>
              <a:spcBef>
                <a:spcPts val="2362"/>
              </a:spcBef>
              <a:spcAft>
                <a:spcPts val="0"/>
              </a:spcAft>
              <a:buClr>
                <a:schemeClr val="dk1"/>
              </a:buClr>
              <a:buSzPts val="9449"/>
              <a:buFont typeface="Arial"/>
              <a:buChar char="•"/>
              <a:defRPr sz="944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768604" algn="l" rtl="0">
              <a:lnSpc>
                <a:spcPct val="90000"/>
              </a:lnSpc>
              <a:spcBef>
                <a:spcPts val="2362"/>
              </a:spcBef>
              <a:spcAft>
                <a:spcPts val="0"/>
              </a:spcAft>
              <a:buClr>
                <a:schemeClr val="dk1"/>
              </a:buClr>
              <a:buSzPts val="8504"/>
              <a:buFont typeface="Arial"/>
              <a:buChar char="•"/>
              <a:defRPr sz="850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768604" algn="l" rtl="0">
              <a:lnSpc>
                <a:spcPct val="90000"/>
              </a:lnSpc>
              <a:spcBef>
                <a:spcPts val="2362"/>
              </a:spcBef>
              <a:spcAft>
                <a:spcPts val="0"/>
              </a:spcAft>
              <a:buClr>
                <a:schemeClr val="dk1"/>
              </a:buClr>
              <a:buSzPts val="8504"/>
              <a:buFont typeface="Arial"/>
              <a:buChar char="•"/>
              <a:defRPr sz="850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768604" algn="l" rtl="0">
              <a:lnSpc>
                <a:spcPct val="90000"/>
              </a:lnSpc>
              <a:spcBef>
                <a:spcPts val="2362"/>
              </a:spcBef>
              <a:spcAft>
                <a:spcPts val="0"/>
              </a:spcAft>
              <a:buClr>
                <a:schemeClr val="dk1"/>
              </a:buClr>
              <a:buSzPts val="8504"/>
              <a:buFont typeface="Arial"/>
              <a:buChar char="•"/>
              <a:defRPr sz="850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768604" algn="l" rtl="0">
              <a:lnSpc>
                <a:spcPct val="90000"/>
              </a:lnSpc>
              <a:spcBef>
                <a:spcPts val="2362"/>
              </a:spcBef>
              <a:spcAft>
                <a:spcPts val="0"/>
              </a:spcAft>
              <a:buClr>
                <a:schemeClr val="dk1"/>
              </a:buClr>
              <a:buSzPts val="8504"/>
              <a:buFont typeface="Arial"/>
              <a:buChar char="•"/>
              <a:defRPr sz="850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768604" algn="l" rtl="0">
              <a:lnSpc>
                <a:spcPct val="90000"/>
              </a:lnSpc>
              <a:spcBef>
                <a:spcPts val="2362"/>
              </a:spcBef>
              <a:spcAft>
                <a:spcPts val="0"/>
              </a:spcAft>
              <a:buClr>
                <a:schemeClr val="dk1"/>
              </a:buClr>
              <a:buSzPts val="8504"/>
              <a:buFont typeface="Arial"/>
              <a:buChar char="•"/>
              <a:defRPr sz="850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768603" algn="l" rtl="0">
              <a:lnSpc>
                <a:spcPct val="90000"/>
              </a:lnSpc>
              <a:spcBef>
                <a:spcPts val="2362"/>
              </a:spcBef>
              <a:spcAft>
                <a:spcPts val="0"/>
              </a:spcAft>
              <a:buClr>
                <a:schemeClr val="dk1"/>
              </a:buClr>
              <a:buSzPts val="8504"/>
              <a:buFont typeface="Arial"/>
              <a:buChar char="•"/>
              <a:defRPr sz="850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2970044" y="43376213"/>
            <a:ext cx="9720144" cy="249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66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14310213" y="43376213"/>
            <a:ext cx="14580215" cy="249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66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30510450" y="43376213"/>
            <a:ext cx="9720144" cy="249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566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566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566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566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566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566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566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566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566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/>
          <p:nvPr/>
        </p:nvSpPr>
        <p:spPr>
          <a:xfrm>
            <a:off x="5858772" y="4602081"/>
            <a:ext cx="31495511" cy="1000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72"/>
              <a:buFont typeface="Arial"/>
              <a:buNone/>
            </a:pPr>
            <a:r>
              <a:rPr lang="en-US" sz="3772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National Taiwan Normal University, Taiwan</a:t>
            </a:r>
            <a:endParaRPr/>
          </a:p>
        </p:txBody>
      </p:sp>
      <p:sp>
        <p:nvSpPr>
          <p:cNvPr id="90" name="Google Shape;90;p1"/>
          <p:cNvSpPr txBox="1"/>
          <p:nvPr/>
        </p:nvSpPr>
        <p:spPr>
          <a:xfrm>
            <a:off x="5851135" y="3618911"/>
            <a:ext cx="31495511" cy="9078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58"/>
              <a:buFont typeface="Arial"/>
              <a:buNone/>
            </a:pPr>
            <a:r>
              <a:rPr lang="en-US" sz="5658" b="0" i="0" u="none" strike="noStrike" cap="none" baseline="30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指導教授：陳柏琳     學生：吳峻銘</a:t>
            </a:r>
            <a:endParaRPr sz="5658" b="0" i="0" u="none" strike="noStrike" cap="none" baseline="30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1" name="Google Shape;91;p1"/>
          <p:cNvSpPr txBox="1"/>
          <p:nvPr/>
        </p:nvSpPr>
        <p:spPr>
          <a:xfrm>
            <a:off x="5494379" y="1644750"/>
            <a:ext cx="32209024" cy="1765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40"/>
              <a:buFont typeface="Arial"/>
              <a:buNone/>
            </a:pPr>
            <a:r>
              <a:rPr lang="en-US" sz="754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結合孿生神經網路之FAQ問答系統</a:t>
            </a:r>
            <a:endParaRPr sz="754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2" name="Google Shape;92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23149" y="1731564"/>
            <a:ext cx="3821978" cy="382197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3" name="Google Shape;93;p1"/>
          <p:cNvGrpSpPr/>
          <p:nvPr/>
        </p:nvGrpSpPr>
        <p:grpSpPr>
          <a:xfrm>
            <a:off x="487680" y="426720"/>
            <a:ext cx="42222423" cy="45902878"/>
            <a:chOff x="1887167" y="628924"/>
            <a:chExt cx="38710879" cy="44134542"/>
          </a:xfrm>
        </p:grpSpPr>
        <p:cxnSp>
          <p:nvCxnSpPr>
            <p:cNvPr id="94" name="Google Shape;94;p1"/>
            <p:cNvCxnSpPr/>
            <p:nvPr/>
          </p:nvCxnSpPr>
          <p:spPr>
            <a:xfrm>
              <a:off x="40598044" y="628924"/>
              <a:ext cx="0" cy="43225545"/>
            </a:xfrm>
            <a:prstGeom prst="straightConnector1">
              <a:avLst/>
            </a:prstGeom>
            <a:noFill/>
            <a:ln w="952500" cap="sq" cmpd="sng">
              <a:solidFill>
                <a:srgbClr val="2F5597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5" name="Google Shape;95;p1"/>
            <p:cNvCxnSpPr/>
            <p:nvPr/>
          </p:nvCxnSpPr>
          <p:spPr>
            <a:xfrm>
              <a:off x="1887168" y="628924"/>
              <a:ext cx="0" cy="43225542"/>
            </a:xfrm>
            <a:prstGeom prst="straightConnector1">
              <a:avLst/>
            </a:prstGeom>
            <a:noFill/>
            <a:ln w="952500" cap="sq" cmpd="sng">
              <a:solidFill>
                <a:srgbClr val="2F5597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6" name="Google Shape;96;p1"/>
            <p:cNvCxnSpPr/>
            <p:nvPr/>
          </p:nvCxnSpPr>
          <p:spPr>
            <a:xfrm>
              <a:off x="1887167" y="44763466"/>
              <a:ext cx="38710879" cy="0"/>
            </a:xfrm>
            <a:prstGeom prst="straightConnector1">
              <a:avLst/>
            </a:prstGeom>
            <a:noFill/>
            <a:ln w="952500" cap="sq" cmpd="sng">
              <a:solidFill>
                <a:srgbClr val="2F5597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97" name="Google Shape;97;p1"/>
          <p:cNvSpPr/>
          <p:nvPr/>
        </p:nvSpPr>
        <p:spPr>
          <a:xfrm>
            <a:off x="2622138" y="16522506"/>
            <a:ext cx="38217567" cy="1366104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1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8" name="Google Shape;98;p1"/>
          <p:cNvGrpSpPr/>
          <p:nvPr/>
        </p:nvGrpSpPr>
        <p:grpSpPr>
          <a:xfrm>
            <a:off x="2360930" y="6136829"/>
            <a:ext cx="19237960" cy="9538322"/>
            <a:chOff x="2360930" y="6136829"/>
            <a:chExt cx="19237960" cy="9538322"/>
          </a:xfrm>
        </p:grpSpPr>
        <p:sp>
          <p:nvSpPr>
            <p:cNvPr id="99" name="Google Shape;99;p1"/>
            <p:cNvSpPr/>
            <p:nvPr/>
          </p:nvSpPr>
          <p:spPr>
            <a:xfrm>
              <a:off x="2360930" y="6136829"/>
              <a:ext cx="19237960" cy="953832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1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1"/>
            <p:cNvSpPr/>
            <p:nvPr/>
          </p:nvSpPr>
          <p:spPr>
            <a:xfrm>
              <a:off x="2592017" y="8008170"/>
              <a:ext cx="18732961" cy="614527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1173089" marR="0" lvl="0" indent="-925673" algn="just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500"/>
                <a:buFont typeface="Noto Sans Symbols"/>
                <a:buChar char="⮚"/>
              </a:pPr>
              <a:r>
                <a:rPr lang="en-US" sz="45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FAQ-based QA</a:t>
              </a:r>
              <a:r>
                <a:rPr lang="en-US" sz="4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是一種問答系統根據使用者的問句去</a:t>
              </a:r>
              <a:r>
                <a:rPr lang="en-US" sz="45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FAQ pair</a:t>
              </a:r>
              <a:r>
                <a:rPr lang="en-US" sz="4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中擷取語意最相近的一個，再把此</a:t>
              </a:r>
              <a:r>
                <a:rPr lang="en-US" sz="45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FAQ pair</a:t>
              </a:r>
              <a:r>
                <a:rPr lang="en-US" sz="4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的答案回傳給使用者，用以幫助使用者獲取特定領域的專業知識，</a:t>
              </a:r>
              <a:r>
                <a:rPr lang="en-US" sz="45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FAQ-based QA</a:t>
              </a:r>
              <a:r>
                <a:rPr lang="en-US" sz="4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的好壞將取決於常見問題檢索</a:t>
              </a:r>
              <a:r>
                <a:rPr lang="en-US" sz="45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(FAQ Retrieval)</a:t>
              </a:r>
              <a:r>
                <a:rPr lang="en-US" sz="4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的效能。 </a:t>
              </a:r>
              <a:endParaRPr/>
            </a:p>
            <a:p>
              <a:pPr marL="1173089" marR="0" lvl="0" indent="-925673" algn="just" rtl="0">
                <a:spcBef>
                  <a:spcPts val="2056"/>
                </a:spcBef>
                <a:spcAft>
                  <a:spcPts val="0"/>
                </a:spcAft>
                <a:buClr>
                  <a:schemeClr val="dk1"/>
                </a:buClr>
                <a:buSzPts val="4500"/>
                <a:buFont typeface="Noto Sans Symbols"/>
                <a:buChar char="⮚"/>
              </a:pPr>
              <a:r>
                <a:rPr lang="en-US" sz="4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孿生神經網路</a:t>
              </a:r>
              <a:r>
                <a:rPr lang="en-US" sz="45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(Siamese Network)</a:t>
              </a:r>
              <a:r>
                <a:rPr lang="en-US" sz="4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是一種神經網路結構常常用來處理兩個輸入資料之間相似度的問題，其架構為兩個神經網路共享權重。</a:t>
              </a:r>
              <a:endParaRPr sz="4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1173089" marR="0" lvl="0" indent="-925673" algn="just" rtl="0">
                <a:spcBef>
                  <a:spcPts val="2056"/>
                </a:spcBef>
                <a:spcAft>
                  <a:spcPts val="0"/>
                </a:spcAft>
                <a:buClr>
                  <a:schemeClr val="dk1"/>
                </a:buClr>
                <a:buSzPts val="4500"/>
                <a:buFont typeface="Noto Sans Symbols"/>
                <a:buChar char="⮚"/>
              </a:pPr>
              <a:r>
                <a:rPr lang="en-US" sz="4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本計畫建置一個結合以</a:t>
              </a:r>
              <a:r>
                <a:rPr lang="en-US" sz="45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BERT</a:t>
              </a:r>
              <a:r>
                <a:rPr lang="en-US" sz="4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為基礎的孿生神經網路的</a:t>
              </a:r>
              <a:r>
                <a:rPr lang="en-US" sz="45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FAQ</a:t>
              </a:r>
              <a:r>
                <a:rPr lang="en-US" sz="4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問答系統，希望能改善檢索不佳的問題。 </a:t>
              </a:r>
              <a:endParaRPr sz="4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1"/>
            <p:cNvSpPr/>
            <p:nvPr/>
          </p:nvSpPr>
          <p:spPr>
            <a:xfrm>
              <a:off x="7670379" y="6607947"/>
              <a:ext cx="6980651" cy="958509"/>
            </a:xfrm>
            <a:prstGeom prst="rect">
              <a:avLst/>
            </a:prstGeom>
            <a:solidFill>
              <a:srgbClr val="022960">
                <a:alpha val="73725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1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1"/>
            <p:cNvSpPr/>
            <p:nvPr/>
          </p:nvSpPr>
          <p:spPr>
            <a:xfrm>
              <a:off x="8604241" y="6467412"/>
              <a:ext cx="9969590" cy="12003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200" b="0" i="0" u="none" strike="noStrike" cap="none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目的與動機</a:t>
              </a:r>
              <a:endParaRPr sz="72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</p:grpSp>
      <p:cxnSp>
        <p:nvCxnSpPr>
          <p:cNvPr id="103" name="Google Shape;103;p1"/>
          <p:cNvCxnSpPr/>
          <p:nvPr/>
        </p:nvCxnSpPr>
        <p:spPr>
          <a:xfrm>
            <a:off x="489109" y="426720"/>
            <a:ext cx="42222419" cy="0"/>
          </a:xfrm>
          <a:prstGeom prst="straightConnector1">
            <a:avLst/>
          </a:prstGeom>
          <a:noFill/>
          <a:ln w="952500" cap="sq" cmpd="sng">
            <a:solidFill>
              <a:srgbClr val="2F5597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04" name="Google Shape;104;p1"/>
          <p:cNvPicPr preferRelativeResize="0"/>
          <p:nvPr/>
        </p:nvPicPr>
        <p:blipFill rotWithShape="1">
          <a:blip r:embed="rId4">
            <a:alphaModFix/>
          </a:blip>
          <a:srcRect l="8432" t="5741" r="22756" b="7606"/>
          <a:stretch/>
        </p:blipFill>
        <p:spPr>
          <a:xfrm>
            <a:off x="19715414" y="16457884"/>
            <a:ext cx="17987983" cy="14157558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"/>
          <p:cNvSpPr/>
          <p:nvPr/>
        </p:nvSpPr>
        <p:spPr>
          <a:xfrm>
            <a:off x="7327891" y="17801130"/>
            <a:ext cx="8215731" cy="878254"/>
          </a:xfrm>
          <a:prstGeom prst="rect">
            <a:avLst/>
          </a:prstGeom>
          <a:solidFill>
            <a:srgbClr val="022960">
              <a:alpha val="7372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"/>
          <p:cNvSpPr/>
          <p:nvPr/>
        </p:nvSpPr>
        <p:spPr>
          <a:xfrm>
            <a:off x="7937516" y="17624677"/>
            <a:ext cx="996959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實驗方法與步驟</a:t>
            </a:r>
            <a:endParaRPr sz="72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07" name="Google Shape;107;p1"/>
          <p:cNvSpPr/>
          <p:nvPr/>
        </p:nvSpPr>
        <p:spPr>
          <a:xfrm>
            <a:off x="2294997" y="31377113"/>
            <a:ext cx="38544708" cy="1415755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"/>
          <p:cNvSpPr/>
          <p:nvPr/>
        </p:nvSpPr>
        <p:spPr>
          <a:xfrm>
            <a:off x="15180680" y="31569272"/>
            <a:ext cx="10190642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09" name="Google Shape;109;p1"/>
          <p:cNvSpPr/>
          <p:nvPr/>
        </p:nvSpPr>
        <p:spPr>
          <a:xfrm>
            <a:off x="7802410" y="32029881"/>
            <a:ext cx="6980651" cy="958509"/>
          </a:xfrm>
          <a:prstGeom prst="rect">
            <a:avLst/>
          </a:prstGeom>
          <a:solidFill>
            <a:srgbClr val="022960">
              <a:alpha val="7372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"/>
          <p:cNvSpPr/>
          <p:nvPr/>
        </p:nvSpPr>
        <p:spPr>
          <a:xfrm>
            <a:off x="9487037" y="31892097"/>
            <a:ext cx="996959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實驗結果</a:t>
            </a:r>
            <a:endParaRPr sz="7200" dirty="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15" name="Google Shape;115;p1"/>
          <p:cNvSpPr/>
          <p:nvPr/>
        </p:nvSpPr>
        <p:spPr>
          <a:xfrm>
            <a:off x="3975109" y="19668875"/>
            <a:ext cx="14598722" cy="11095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173089" marR="0" lvl="0" indent="-925673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Noto Sans Symbols"/>
              <a:buChar char="⮚"/>
            </a:pPr>
            <a:r>
              <a:rPr lang="en-US" sz="4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Experiment dataset : </a:t>
            </a:r>
            <a:r>
              <a:rPr lang="en-US" sz="45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StackExchange</a:t>
            </a:r>
            <a:r>
              <a:rPr lang="en-US" sz="4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dataset</a:t>
            </a:r>
            <a:endParaRPr dirty="0"/>
          </a:p>
          <a:p>
            <a:pPr marL="1619015" marR="0" lvl="1" indent="-914400" algn="just" rtl="0">
              <a:spcBef>
                <a:spcPts val="2056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AutoNum type="arabicPeriod"/>
            </a:pPr>
            <a:r>
              <a:rPr lang="en-US" sz="45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1250 query , 125 FAQ pair</a:t>
            </a:r>
            <a:endParaRPr dirty="0"/>
          </a:p>
          <a:p>
            <a:pPr marL="1619015" marR="0" lvl="1" indent="-914400" algn="just" rtl="0">
              <a:spcBef>
                <a:spcPts val="2056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AutoNum type="arabicPeriod"/>
            </a:pPr>
            <a:r>
              <a:rPr lang="en-US" sz="45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 apps domain</a:t>
            </a:r>
            <a:endParaRPr sz="45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73088" marR="0" lvl="0" indent="-925673" algn="just" rtl="0">
              <a:spcBef>
                <a:spcPts val="2056"/>
              </a:spcBef>
              <a:spcAft>
                <a:spcPts val="0"/>
              </a:spcAft>
              <a:buClr>
                <a:schemeClr val="dk1"/>
              </a:buClr>
              <a:buSzPts val="4500"/>
              <a:buFont typeface="Noto Sans Symbols"/>
              <a:buChar char="⮚"/>
            </a:pPr>
            <a:r>
              <a:rPr lang="en-US" sz="4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Training set(60%) , Development set(20%) , Test set(20%)</a:t>
            </a:r>
            <a:endParaRPr dirty="0"/>
          </a:p>
          <a:p>
            <a:pPr marL="1173088" marR="0" lvl="0" indent="-925673" algn="just" rtl="0">
              <a:spcBef>
                <a:spcPts val="2056"/>
              </a:spcBef>
              <a:spcAft>
                <a:spcPts val="0"/>
              </a:spcAft>
              <a:buClr>
                <a:schemeClr val="dk1"/>
              </a:buClr>
              <a:buSzPts val="4500"/>
              <a:buFont typeface="Noto Sans Symbols"/>
              <a:buChar char="⮚"/>
            </a:pPr>
            <a:r>
              <a:rPr lang="en-US" sz="45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使用預訓練的</a:t>
            </a:r>
            <a:r>
              <a:rPr lang="en-US" sz="45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BERT</a:t>
            </a:r>
            <a:r>
              <a:rPr lang="en-US" sz="45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來產生詞嵌入</a:t>
            </a:r>
            <a:r>
              <a:rPr lang="en-US" sz="4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(embedding)</a:t>
            </a:r>
          </a:p>
          <a:p>
            <a:pPr marL="1173088" marR="0" lvl="0" indent="-925673" algn="just" rtl="0">
              <a:spcBef>
                <a:spcPts val="2056"/>
              </a:spcBef>
              <a:spcAft>
                <a:spcPts val="0"/>
              </a:spcAft>
              <a:buClr>
                <a:schemeClr val="dk1"/>
              </a:buClr>
              <a:buSzPts val="4500"/>
              <a:buFont typeface="Noto Sans Symbols"/>
              <a:buChar char="⮚"/>
            </a:pPr>
            <a:r>
              <a:rPr lang="en-US" sz="4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Triplet loss</a:t>
            </a:r>
            <a:endParaRPr sz="45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73088" marR="0" lvl="0" indent="-925673" algn="just" rtl="0">
              <a:spcBef>
                <a:spcPts val="2056"/>
              </a:spcBef>
              <a:spcAft>
                <a:spcPts val="0"/>
              </a:spcAft>
              <a:buClr>
                <a:schemeClr val="dk1"/>
              </a:buClr>
              <a:buSzPts val="4500"/>
              <a:buFont typeface="Noto Sans Symbols"/>
              <a:buChar char="⮚"/>
            </a:pPr>
            <a:r>
              <a:rPr lang="en-US" sz="45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實驗三種</a:t>
            </a:r>
            <a:r>
              <a:rPr lang="en-US" sz="45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pooling</a:t>
            </a:r>
            <a:r>
              <a:rPr lang="en-US" sz="4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method</a:t>
            </a:r>
            <a:endParaRPr dirty="0"/>
          </a:p>
          <a:p>
            <a:pPr marL="1619015" marR="0" lvl="1" indent="-914400" algn="just" rtl="0">
              <a:spcBef>
                <a:spcPts val="2056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AutoNum type="arabicPeriod"/>
            </a:pPr>
            <a:r>
              <a:rPr lang="en-US" sz="45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Average embedding</a:t>
            </a:r>
            <a:endParaRPr dirty="0"/>
          </a:p>
          <a:p>
            <a:pPr marL="1619015" marR="0" lvl="1" indent="-914400" algn="just" rtl="0">
              <a:spcBef>
                <a:spcPts val="2056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AutoNum type="arabicPeriod"/>
            </a:pPr>
            <a:r>
              <a:rPr lang="en-US" sz="4500" dirty="0" err="1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Idf</a:t>
            </a:r>
            <a:r>
              <a:rPr lang="en-US" sz="45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weight</a:t>
            </a:r>
            <a:endParaRPr dirty="0"/>
          </a:p>
          <a:p>
            <a:pPr marL="1161815" marR="0" lvl="0" indent="-914400" algn="just" rtl="0">
              <a:spcBef>
                <a:spcPts val="2056"/>
              </a:spcBef>
              <a:spcAft>
                <a:spcPts val="0"/>
              </a:spcAft>
              <a:buClr>
                <a:schemeClr val="dk1"/>
              </a:buClr>
              <a:buSzPts val="4500"/>
              <a:buFont typeface="Noto Sans Symbols"/>
              <a:buChar char="⮚"/>
            </a:pPr>
            <a:r>
              <a:rPr lang="en-US" sz="45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擷取</a:t>
            </a:r>
            <a:r>
              <a:rPr lang="en-US" sz="45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Cosine</a:t>
            </a:r>
            <a:r>
              <a:rPr lang="en-US" sz="4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5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similarity</a:t>
            </a:r>
            <a:r>
              <a:rPr lang="en-US" sz="45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值最高的</a:t>
            </a:r>
            <a:r>
              <a:rPr lang="en-US" sz="45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FAQ</a:t>
            </a:r>
            <a:r>
              <a:rPr lang="en-US" sz="4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pair</a:t>
            </a:r>
            <a:endParaRPr sz="45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61815" marR="0" lvl="0" indent="-628650" algn="just" rtl="0">
              <a:spcBef>
                <a:spcPts val="2056"/>
              </a:spcBef>
              <a:spcAft>
                <a:spcPts val="0"/>
              </a:spcAft>
              <a:buClr>
                <a:schemeClr val="dk1"/>
              </a:buClr>
              <a:buSzPts val="4500"/>
              <a:buFont typeface="Noto Sans Symbols"/>
              <a:buNone/>
            </a:pPr>
            <a:endParaRPr sz="45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7" name="Google Shape;117;p1"/>
          <p:cNvGrpSpPr/>
          <p:nvPr/>
        </p:nvGrpSpPr>
        <p:grpSpPr>
          <a:xfrm>
            <a:off x="22103889" y="6157870"/>
            <a:ext cx="18735816" cy="9538322"/>
            <a:chOff x="22103889" y="6157870"/>
            <a:chExt cx="18735816" cy="9538322"/>
          </a:xfrm>
        </p:grpSpPr>
        <p:sp>
          <p:nvSpPr>
            <p:cNvPr id="118" name="Google Shape;118;p1"/>
            <p:cNvSpPr/>
            <p:nvPr/>
          </p:nvSpPr>
          <p:spPr>
            <a:xfrm>
              <a:off x="22103889" y="6157870"/>
              <a:ext cx="18735816" cy="953832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1"/>
            <p:cNvSpPr/>
            <p:nvPr/>
          </p:nvSpPr>
          <p:spPr>
            <a:xfrm>
              <a:off x="27411075" y="6607946"/>
              <a:ext cx="6980651" cy="958509"/>
            </a:xfrm>
            <a:prstGeom prst="rect">
              <a:avLst/>
            </a:prstGeom>
            <a:solidFill>
              <a:srgbClr val="022960">
                <a:alpha val="73725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1"/>
            <p:cNvSpPr/>
            <p:nvPr/>
          </p:nvSpPr>
          <p:spPr>
            <a:xfrm>
              <a:off x="28873663" y="6501989"/>
              <a:ext cx="9969590" cy="12003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2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系統展示</a:t>
              </a:r>
              <a:endParaRPr sz="72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pic>
          <p:nvPicPr>
            <p:cNvPr id="121" name="Google Shape;121;p1"/>
            <p:cNvPicPr preferRelativeResize="0"/>
            <p:nvPr/>
          </p:nvPicPr>
          <p:blipFill rotWithShape="1">
            <a:blip r:embed="rId5">
              <a:alphaModFix/>
            </a:blip>
            <a:srcRect t="343" b="1"/>
            <a:stretch/>
          </p:blipFill>
          <p:spPr>
            <a:xfrm>
              <a:off x="23603255" y="8075446"/>
              <a:ext cx="15240000" cy="7328077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22" name="Google Shape;122;p1"/>
            <p:cNvCxnSpPr/>
            <p:nvPr/>
          </p:nvCxnSpPr>
          <p:spPr>
            <a:xfrm>
              <a:off x="22689381" y="8362896"/>
              <a:ext cx="499533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23" name="Google Shape;123;p1"/>
            <p:cNvCxnSpPr/>
            <p:nvPr/>
          </p:nvCxnSpPr>
          <p:spPr>
            <a:xfrm>
              <a:off x="22689380" y="9593400"/>
              <a:ext cx="499533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24" name="Google Shape;124;p1"/>
            <p:cNvCxnSpPr/>
            <p:nvPr/>
          </p:nvCxnSpPr>
          <p:spPr>
            <a:xfrm>
              <a:off x="22689380" y="10799534"/>
              <a:ext cx="499533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25" name="Google Shape;125;p1"/>
            <p:cNvCxnSpPr/>
            <p:nvPr/>
          </p:nvCxnSpPr>
          <p:spPr>
            <a:xfrm>
              <a:off x="22689380" y="12260985"/>
              <a:ext cx="499533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26" name="Google Shape;126;p1"/>
            <p:cNvCxnSpPr/>
            <p:nvPr/>
          </p:nvCxnSpPr>
          <p:spPr>
            <a:xfrm>
              <a:off x="22689378" y="13708200"/>
              <a:ext cx="499533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27" name="Google Shape;127;p1"/>
            <p:cNvCxnSpPr/>
            <p:nvPr/>
          </p:nvCxnSpPr>
          <p:spPr>
            <a:xfrm>
              <a:off x="22689377" y="14412516"/>
              <a:ext cx="499533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28" name="Google Shape;128;p1"/>
            <p:cNvCxnSpPr/>
            <p:nvPr/>
          </p:nvCxnSpPr>
          <p:spPr>
            <a:xfrm>
              <a:off x="22660948" y="15061055"/>
              <a:ext cx="499533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</p:grpSp>
      <p:graphicFrame>
        <p:nvGraphicFramePr>
          <p:cNvPr id="46" name="表格 5">
            <a:extLst>
              <a:ext uri="{FF2B5EF4-FFF2-40B4-BE49-F238E27FC236}">
                <a16:creationId xmlns:a16="http://schemas.microsoft.com/office/drawing/2014/main" id="{02BE4278-7F5B-3345-A08C-D74A2A63BA9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49507701"/>
              </p:ext>
            </p:extLst>
          </p:nvPr>
        </p:nvGraphicFramePr>
        <p:xfrm>
          <a:off x="3975109" y="35477182"/>
          <a:ext cx="19608668" cy="50176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02167">
                  <a:extLst>
                    <a:ext uri="{9D8B030D-6E8A-4147-A177-3AD203B41FA5}">
                      <a16:colId xmlns:a16="http://schemas.microsoft.com/office/drawing/2014/main" val="2668030202"/>
                    </a:ext>
                  </a:extLst>
                </a:gridCol>
                <a:gridCol w="4902167">
                  <a:extLst>
                    <a:ext uri="{9D8B030D-6E8A-4147-A177-3AD203B41FA5}">
                      <a16:colId xmlns:a16="http://schemas.microsoft.com/office/drawing/2014/main" val="1193159508"/>
                    </a:ext>
                  </a:extLst>
                </a:gridCol>
                <a:gridCol w="4902167">
                  <a:extLst>
                    <a:ext uri="{9D8B030D-6E8A-4147-A177-3AD203B41FA5}">
                      <a16:colId xmlns:a16="http://schemas.microsoft.com/office/drawing/2014/main" val="482860410"/>
                    </a:ext>
                  </a:extLst>
                </a:gridCol>
                <a:gridCol w="4902167">
                  <a:extLst>
                    <a:ext uri="{9D8B030D-6E8A-4147-A177-3AD203B41FA5}">
                      <a16:colId xmlns:a16="http://schemas.microsoft.com/office/drawing/2014/main" val="2959724617"/>
                    </a:ext>
                  </a:extLst>
                </a:gridCol>
              </a:tblGrid>
              <a:tr h="1672542">
                <a:tc>
                  <a:txBody>
                    <a:bodyPr/>
                    <a:lstStyle/>
                    <a:p>
                      <a:pPr algn="ctr"/>
                      <a:endParaRPr lang="zh-TW" altLang="en-US" sz="4400" dirty="0">
                        <a:latin typeface="Kaiti SC" panose="02010600040101010101" pitchFamily="2" charset="-122"/>
                        <a:ea typeface="Kaiti SC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400" b="1" dirty="0">
                          <a:latin typeface="Kaiti SC" panose="02010600040101010101" pitchFamily="2" charset="-122"/>
                          <a:ea typeface="Kaiti SC" panose="02010600040101010101" pitchFamily="2" charset="-122"/>
                        </a:rPr>
                        <a:t>p@5</a:t>
                      </a:r>
                      <a:endParaRPr lang="zh-TW" altLang="en-US" sz="4400" b="1" dirty="0">
                        <a:latin typeface="Kaiti SC" panose="02010600040101010101" pitchFamily="2" charset="-122"/>
                        <a:ea typeface="Kaiti SC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400" b="1" dirty="0">
                          <a:latin typeface="Kaiti SC" panose="02010600040101010101" pitchFamily="2" charset="-122"/>
                          <a:ea typeface="Kaiti SC" panose="02010600040101010101" pitchFamily="2" charset="-122"/>
                        </a:rPr>
                        <a:t>MAP</a:t>
                      </a:r>
                      <a:endParaRPr lang="zh-TW" altLang="en-US" sz="4400" b="1" dirty="0">
                        <a:latin typeface="Kaiti SC" panose="02010600040101010101" pitchFamily="2" charset="-122"/>
                        <a:ea typeface="Kaiti SC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400" b="1" dirty="0">
                          <a:latin typeface="Kaiti SC" panose="02010600040101010101" pitchFamily="2" charset="-122"/>
                          <a:ea typeface="Kaiti SC" panose="02010600040101010101" pitchFamily="2" charset="-122"/>
                        </a:rPr>
                        <a:t>MRR</a:t>
                      </a:r>
                      <a:endParaRPr lang="zh-TW" altLang="en-US" sz="4400" b="1" dirty="0">
                        <a:latin typeface="Kaiti SC" panose="02010600040101010101" pitchFamily="2" charset="-122"/>
                        <a:ea typeface="Kaiti SC" panose="0201060004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9120990"/>
                  </a:ext>
                </a:extLst>
              </a:tr>
              <a:tr h="167254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400" b="1" dirty="0" err="1">
                          <a:latin typeface="Kaiti SC" panose="02010600040101010101" pitchFamily="2" charset="-122"/>
                          <a:ea typeface="Kaiti SC" panose="02010600040101010101" pitchFamily="2" charset="-122"/>
                        </a:rPr>
                        <a:t>triplet+idf</a:t>
                      </a:r>
                      <a:r>
                        <a:rPr lang="en-US" altLang="zh-TW" sz="4400" b="1" dirty="0">
                          <a:latin typeface="Kaiti SC" panose="02010600040101010101" pitchFamily="2" charset="-122"/>
                          <a:ea typeface="Kaiti SC" panose="02010600040101010101" pitchFamily="2" charset="-122"/>
                        </a:rPr>
                        <a:t> weight</a:t>
                      </a:r>
                      <a:endParaRPr lang="zh-TW" altLang="en-US" sz="4400" b="1" dirty="0">
                        <a:latin typeface="Kaiti SC" panose="02010600040101010101" pitchFamily="2" charset="-122"/>
                        <a:ea typeface="Kaiti SC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400" dirty="0">
                          <a:latin typeface="Kaiti SC" panose="02010600040101010101" pitchFamily="2" charset="-122"/>
                          <a:ea typeface="Kaiti SC" panose="02010600040101010101" pitchFamily="2" charset="-122"/>
                        </a:rPr>
                        <a:t>0.78</a:t>
                      </a:r>
                      <a:endParaRPr lang="zh-TW" altLang="en-US" sz="4400" dirty="0">
                        <a:latin typeface="Kaiti SC" panose="02010600040101010101" pitchFamily="2" charset="-122"/>
                        <a:ea typeface="Kaiti SC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400" dirty="0">
                          <a:solidFill>
                            <a:srgbClr val="FF0000"/>
                          </a:solidFill>
                          <a:latin typeface="Kaiti SC" panose="02010600040101010101" pitchFamily="2" charset="-122"/>
                          <a:ea typeface="Kaiti SC" panose="02010600040101010101" pitchFamily="2" charset="-122"/>
                        </a:rPr>
                        <a:t>0.94</a:t>
                      </a:r>
                      <a:endParaRPr lang="zh-TW" altLang="en-US" sz="4400" dirty="0">
                        <a:solidFill>
                          <a:srgbClr val="FF0000"/>
                        </a:solidFill>
                        <a:latin typeface="Kaiti SC" panose="02010600040101010101" pitchFamily="2" charset="-122"/>
                        <a:ea typeface="Kaiti SC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400" dirty="0">
                          <a:latin typeface="Kaiti SC" panose="02010600040101010101" pitchFamily="2" charset="-122"/>
                          <a:ea typeface="Kaiti SC" panose="02010600040101010101" pitchFamily="2" charset="-122"/>
                        </a:rPr>
                        <a:t>0.92</a:t>
                      </a:r>
                      <a:endParaRPr lang="zh-TW" altLang="en-US" sz="4400" dirty="0">
                        <a:latin typeface="Kaiti SC" panose="02010600040101010101" pitchFamily="2" charset="-122"/>
                        <a:ea typeface="Kaiti SC" panose="0201060004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911694"/>
                  </a:ext>
                </a:extLst>
              </a:tr>
              <a:tr h="167254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400" b="1" dirty="0">
                          <a:latin typeface="Kaiti SC" panose="02010600040101010101" pitchFamily="2" charset="-122"/>
                          <a:ea typeface="Kaiti SC" panose="02010600040101010101" pitchFamily="2" charset="-122"/>
                        </a:rPr>
                        <a:t>triplet</a:t>
                      </a:r>
                      <a:endParaRPr lang="zh-TW" altLang="en-US" sz="4400" b="1" dirty="0">
                        <a:latin typeface="Kaiti SC" panose="02010600040101010101" pitchFamily="2" charset="-122"/>
                        <a:ea typeface="Kaiti SC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400" dirty="0">
                          <a:solidFill>
                            <a:srgbClr val="FF0000"/>
                          </a:solidFill>
                          <a:latin typeface="Kaiti SC" panose="02010600040101010101" pitchFamily="2" charset="-122"/>
                          <a:ea typeface="Kaiti SC" panose="02010600040101010101" pitchFamily="2" charset="-122"/>
                        </a:rPr>
                        <a:t>0.79</a:t>
                      </a:r>
                      <a:endParaRPr lang="zh-TW" altLang="en-US" sz="4400" dirty="0">
                        <a:solidFill>
                          <a:srgbClr val="FF0000"/>
                        </a:solidFill>
                        <a:latin typeface="Kaiti SC" panose="02010600040101010101" pitchFamily="2" charset="-122"/>
                        <a:ea typeface="Kaiti SC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400" dirty="0">
                          <a:solidFill>
                            <a:srgbClr val="FF0000"/>
                          </a:solidFill>
                          <a:latin typeface="Kaiti SC" panose="02010600040101010101" pitchFamily="2" charset="-122"/>
                          <a:ea typeface="Kaiti SC" panose="02010600040101010101" pitchFamily="2" charset="-122"/>
                        </a:rPr>
                        <a:t>0.94</a:t>
                      </a:r>
                      <a:endParaRPr lang="zh-TW" altLang="en-US" sz="4400" dirty="0">
                        <a:solidFill>
                          <a:srgbClr val="FF0000"/>
                        </a:solidFill>
                        <a:latin typeface="Kaiti SC" panose="02010600040101010101" pitchFamily="2" charset="-122"/>
                        <a:ea typeface="Kaiti SC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400" dirty="0">
                          <a:latin typeface="Kaiti SC" panose="02010600040101010101" pitchFamily="2" charset="-122"/>
                          <a:ea typeface="Kaiti SC" panose="02010600040101010101" pitchFamily="2" charset="-122"/>
                        </a:rPr>
                        <a:t>0.93</a:t>
                      </a:r>
                      <a:endParaRPr lang="zh-TW" altLang="en-US" sz="4400" dirty="0">
                        <a:latin typeface="Kaiti SC" panose="02010600040101010101" pitchFamily="2" charset="-122"/>
                        <a:ea typeface="Kaiti SC" panose="0201060004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1384463"/>
                  </a:ext>
                </a:extLst>
              </a:tr>
            </a:tbl>
          </a:graphicData>
        </a:graphic>
      </p:graphicFrame>
      <p:pic>
        <p:nvPicPr>
          <p:cNvPr id="47" name="圖片 46">
            <a:extLst>
              <a:ext uri="{FF2B5EF4-FFF2-40B4-BE49-F238E27FC236}">
                <a16:creationId xmlns:a16="http://schemas.microsoft.com/office/drawing/2014/main" id="{DAB93EDF-31AE-2946-B420-0A33F0C82E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271219" y="33985426"/>
            <a:ext cx="11432178" cy="870059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129</Words>
  <Application>Microsoft Macintosh PowerPoint</Application>
  <PresentationFormat>自訂</PresentationFormat>
  <Paragraphs>32</Paragraphs>
  <Slides>1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8" baseType="lpstr">
      <vt:lpstr>Kaiti SC</vt:lpstr>
      <vt:lpstr>Noto Sans Symbols</vt:lpstr>
      <vt:lpstr>Twentieth Century</vt:lpstr>
      <vt:lpstr>Arial</vt:lpstr>
      <vt:lpstr>Calibri</vt:lpstr>
      <vt:lpstr>Times New Roman</vt:lpstr>
      <vt:lpstr>Office 佈景主題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HsiaoYun Lin</dc:creator>
  <cp:lastModifiedBy>Microsoft Office User</cp:lastModifiedBy>
  <cp:revision>1</cp:revision>
  <dcterms:created xsi:type="dcterms:W3CDTF">2019-12-05T04:07:05Z</dcterms:created>
  <dcterms:modified xsi:type="dcterms:W3CDTF">2021-01-20T01:21:05Z</dcterms:modified>
</cp:coreProperties>
</file>