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565525" y="3371850"/>
            <a:ext cx="5060950" cy="922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5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Reporter</a:t>
            </a:r>
            <a:endParaRPr lang="zh-CN" altLang="en-US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CN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209232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3822700" y="3873500"/>
            <a:ext cx="2439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6962775" y="3871913"/>
            <a:ext cx="22621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black">
          <a:xfrm>
            <a:off x="3822700" y="4356100"/>
            <a:ext cx="23479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">
          <a:xfrm>
            <a:off x="6961188" y="4356100"/>
            <a:ext cx="2263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black">
          <a:xfrm>
            <a:off x="3822700" y="4810125"/>
            <a:ext cx="2441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8425" y="2601913"/>
            <a:ext cx="5915025" cy="974725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0" name="文本框 20"/>
          <p:cNvSpPr txBox="1"/>
          <p:nvPr/>
        </p:nvSpPr>
        <p:spPr>
          <a:xfrm>
            <a:off x="4510088" y="2647950"/>
            <a:ext cx="51450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321" name="组合 21"/>
          <p:cNvGrpSpPr/>
          <p:nvPr/>
        </p:nvGrpSpPr>
        <p:grpSpPr>
          <a:xfrm>
            <a:off x="2368550" y="2170113"/>
            <a:ext cx="1585913" cy="1839912"/>
            <a:chOff x="1473127" y="1521451"/>
            <a:chExt cx="587902" cy="681967"/>
          </a:xfrm>
        </p:grpSpPr>
        <p:sp>
          <p:nvSpPr>
            <p:cNvPr id="23" name="六边形 22"/>
            <p:cNvSpPr/>
            <p:nvPr/>
          </p:nvSpPr>
          <p:spPr>
            <a:xfrm rot="5400000">
              <a:off x="1426091" y="1568478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23" name="文本框 23"/>
            <p:cNvSpPr txBox="1"/>
            <p:nvPr/>
          </p:nvSpPr>
          <p:spPr>
            <a:xfrm>
              <a:off x="1551637" y="1669097"/>
              <a:ext cx="446385" cy="376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324" name="文本框 101"/>
          <p:cNvSpPr txBox="1"/>
          <p:nvPr/>
        </p:nvSpPr>
        <p:spPr>
          <a:xfrm>
            <a:off x="22225" y="336550"/>
            <a:ext cx="20383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8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8495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171575" y="1878013"/>
            <a:ext cx="4916488" cy="1906588"/>
          </a:xfrm>
          <a:prstGeom prst="rect">
            <a:avLst/>
          </a:pr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174750" y="3871913"/>
            <a:ext cx="4918075" cy="1906588"/>
          </a:xfrm>
          <a:prstGeom prst="rect">
            <a:avLst/>
          </a:pr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203950" y="1878013"/>
            <a:ext cx="4918075" cy="1906588"/>
          </a:xfrm>
          <a:prstGeom prst="rect">
            <a:avLst/>
          </a:pr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208713" y="3871913"/>
            <a:ext cx="4916488" cy="1906588"/>
          </a:xfrm>
          <a:prstGeom prst="rect">
            <a:avLst/>
          </a:pr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Oval 6"/>
          <p:cNvSpPr/>
          <p:nvPr/>
        </p:nvSpPr>
        <p:spPr>
          <a:xfrm>
            <a:off x="5746750" y="3403600"/>
            <a:ext cx="758825" cy="7635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10062053" y="2406475"/>
            <a:ext cx="702543" cy="850206"/>
            <a:chOff x="427038" y="3595610"/>
            <a:chExt cx="391838" cy="474198"/>
          </a:xfrm>
          <a:solidFill>
            <a:schemeClr val="bg1"/>
          </a:solidFill>
        </p:grpSpPr>
        <p:sp>
          <p:nvSpPr>
            <p:cNvPr id="11" name="Freeform 89@|5FFC:0|FBC:0|LFC:0|LBC:16777215"/>
            <p:cNvSpPr/>
            <p:nvPr/>
          </p:nvSpPr>
          <p:spPr bwMode="auto">
            <a:xfrm>
              <a:off x="486937" y="3655509"/>
              <a:ext cx="272041" cy="257066"/>
            </a:xfrm>
            <a:custGeom>
              <a:avLst/>
              <a:gdLst>
                <a:gd name="T0" fmla="*/ 57 w 82"/>
                <a:gd name="T1" fmla="*/ 67 h 78"/>
                <a:gd name="T2" fmla="*/ 57 w 82"/>
                <a:gd name="T3" fmla="*/ 78 h 78"/>
                <a:gd name="T4" fmla="*/ 82 w 82"/>
                <a:gd name="T5" fmla="*/ 40 h 78"/>
                <a:gd name="T6" fmla="*/ 41 w 82"/>
                <a:gd name="T7" fmla="*/ 0 h 78"/>
                <a:gd name="T8" fmla="*/ 0 w 82"/>
                <a:gd name="T9" fmla="*/ 40 h 78"/>
                <a:gd name="T10" fmla="*/ 25 w 82"/>
                <a:gd name="T11" fmla="*/ 78 h 78"/>
                <a:gd name="T12" fmla="*/ 25 w 82"/>
                <a:gd name="T13" fmla="*/ 67 h 78"/>
                <a:gd name="T14" fmla="*/ 10 w 82"/>
                <a:gd name="T15" fmla="*/ 40 h 78"/>
                <a:gd name="T16" fmla="*/ 41 w 82"/>
                <a:gd name="T17" fmla="*/ 10 h 78"/>
                <a:gd name="T18" fmla="*/ 72 w 82"/>
                <a:gd name="T19" fmla="*/ 40 h 78"/>
                <a:gd name="T20" fmla="*/ 57 w 82"/>
                <a:gd name="T2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8">
                  <a:moveTo>
                    <a:pt x="57" y="67"/>
                  </a:moveTo>
                  <a:cubicBezTo>
                    <a:pt x="57" y="78"/>
                    <a:pt x="57" y="78"/>
                    <a:pt x="57" y="78"/>
                  </a:cubicBezTo>
                  <a:cubicBezTo>
                    <a:pt x="71" y="72"/>
                    <a:pt x="82" y="57"/>
                    <a:pt x="82" y="40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7"/>
                    <a:pt x="10" y="72"/>
                    <a:pt x="25" y="78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1"/>
                    <a:pt x="10" y="52"/>
                    <a:pt x="10" y="40"/>
                  </a:cubicBezTo>
                  <a:cubicBezTo>
                    <a:pt x="10" y="23"/>
                    <a:pt x="24" y="10"/>
                    <a:pt x="41" y="10"/>
                  </a:cubicBezTo>
                  <a:cubicBezTo>
                    <a:pt x="58" y="10"/>
                    <a:pt x="72" y="23"/>
                    <a:pt x="72" y="40"/>
                  </a:cubicBezTo>
                  <a:cubicBezTo>
                    <a:pt x="72" y="52"/>
                    <a:pt x="66" y="62"/>
                    <a:pt x="57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90@|5FFC:0|FBC:0|LFC:0|LBC:16777215"/>
            <p:cNvSpPr/>
            <p:nvPr/>
          </p:nvSpPr>
          <p:spPr bwMode="auto">
            <a:xfrm>
              <a:off x="427038" y="3595610"/>
              <a:ext cx="391838" cy="381855"/>
            </a:xfrm>
            <a:custGeom>
              <a:avLst/>
              <a:gdLst>
                <a:gd name="T0" fmla="*/ 59 w 118"/>
                <a:gd name="T1" fmla="*/ 0 h 115"/>
                <a:gd name="T2" fmla="*/ 0 w 118"/>
                <a:gd name="T3" fmla="*/ 58 h 115"/>
                <a:gd name="T4" fmla="*/ 43 w 118"/>
                <a:gd name="T5" fmla="*/ 115 h 115"/>
                <a:gd name="T6" fmla="*/ 43 w 118"/>
                <a:gd name="T7" fmla="*/ 107 h 115"/>
                <a:gd name="T8" fmla="*/ 8 w 118"/>
                <a:gd name="T9" fmla="*/ 58 h 115"/>
                <a:gd name="T10" fmla="*/ 59 w 118"/>
                <a:gd name="T11" fmla="*/ 8 h 115"/>
                <a:gd name="T12" fmla="*/ 110 w 118"/>
                <a:gd name="T13" fmla="*/ 58 h 115"/>
                <a:gd name="T14" fmla="*/ 75 w 118"/>
                <a:gd name="T15" fmla="*/ 107 h 115"/>
                <a:gd name="T16" fmla="*/ 75 w 118"/>
                <a:gd name="T17" fmla="*/ 115 h 115"/>
                <a:gd name="T18" fmla="*/ 118 w 118"/>
                <a:gd name="T19" fmla="*/ 58 h 115"/>
                <a:gd name="T20" fmla="*/ 59 w 118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15">
                  <a:moveTo>
                    <a:pt x="59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5"/>
                    <a:pt x="18" y="108"/>
                    <a:pt x="43" y="115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23" y="100"/>
                    <a:pt x="8" y="81"/>
                    <a:pt x="8" y="58"/>
                  </a:cubicBezTo>
                  <a:cubicBezTo>
                    <a:pt x="8" y="30"/>
                    <a:pt x="31" y="8"/>
                    <a:pt x="59" y="8"/>
                  </a:cubicBezTo>
                  <a:cubicBezTo>
                    <a:pt x="87" y="8"/>
                    <a:pt x="110" y="30"/>
                    <a:pt x="110" y="58"/>
                  </a:cubicBezTo>
                  <a:cubicBezTo>
                    <a:pt x="110" y="81"/>
                    <a:pt x="95" y="100"/>
                    <a:pt x="75" y="107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100" y="108"/>
                    <a:pt x="118" y="86"/>
                    <a:pt x="118" y="58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Freeform 91@|5FFC:0|FBC:0|LFC:0|LBC:16777215"/>
            <p:cNvSpPr/>
            <p:nvPr/>
          </p:nvSpPr>
          <p:spPr bwMode="auto">
            <a:xfrm>
              <a:off x="566802" y="3750348"/>
              <a:ext cx="119797" cy="319460"/>
            </a:xfrm>
            <a:custGeom>
              <a:avLst/>
              <a:gdLst>
                <a:gd name="T0" fmla="*/ 24 w 36"/>
                <a:gd name="T1" fmla="*/ 82 h 96"/>
                <a:gd name="T2" fmla="*/ 24 w 36"/>
                <a:gd name="T3" fmla="*/ 21 h 96"/>
                <a:gd name="T4" fmla="*/ 29 w 36"/>
                <a:gd name="T5" fmla="*/ 12 h 96"/>
                <a:gd name="T6" fmla="*/ 17 w 36"/>
                <a:gd name="T7" fmla="*/ 0 h 96"/>
                <a:gd name="T8" fmla="*/ 5 w 36"/>
                <a:gd name="T9" fmla="*/ 12 h 96"/>
                <a:gd name="T10" fmla="*/ 10 w 36"/>
                <a:gd name="T11" fmla="*/ 21 h 96"/>
                <a:gd name="T12" fmla="*/ 10 w 36"/>
                <a:gd name="T13" fmla="*/ 21 h 96"/>
                <a:gd name="T14" fmla="*/ 10 w 36"/>
                <a:gd name="T15" fmla="*/ 82 h 96"/>
                <a:gd name="T16" fmla="*/ 0 w 36"/>
                <a:gd name="T17" fmla="*/ 96 h 96"/>
                <a:gd name="T18" fmla="*/ 36 w 36"/>
                <a:gd name="T19" fmla="*/ 96 h 96"/>
                <a:gd name="T20" fmla="*/ 24 w 36"/>
                <a:gd name="T21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96">
                  <a:moveTo>
                    <a:pt x="24" y="82"/>
                  </a:moveTo>
                  <a:cubicBezTo>
                    <a:pt x="24" y="79"/>
                    <a:pt x="24" y="22"/>
                    <a:pt x="24" y="21"/>
                  </a:cubicBezTo>
                  <a:cubicBezTo>
                    <a:pt x="27" y="19"/>
                    <a:pt x="29" y="16"/>
                    <a:pt x="29" y="12"/>
                  </a:cubicBezTo>
                  <a:cubicBezTo>
                    <a:pt x="29" y="5"/>
                    <a:pt x="24" y="0"/>
                    <a:pt x="17" y="0"/>
                  </a:cubicBezTo>
                  <a:cubicBezTo>
                    <a:pt x="10" y="0"/>
                    <a:pt x="5" y="5"/>
                    <a:pt x="5" y="12"/>
                  </a:cubicBezTo>
                  <a:cubicBezTo>
                    <a:pt x="5" y="16"/>
                    <a:pt x="7" y="19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78"/>
                    <a:pt x="10" y="82"/>
                  </a:cubicBezTo>
                  <a:cubicBezTo>
                    <a:pt x="10" y="92"/>
                    <a:pt x="0" y="96"/>
                    <a:pt x="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6"/>
                    <a:pt x="24" y="92"/>
                    <a:pt x="2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40067" y="3608914"/>
            <a:ext cx="371558" cy="352230"/>
            <a:chOff x="7556501" y="1998664"/>
            <a:chExt cx="274637" cy="260350"/>
          </a:xfrm>
          <a:solidFill>
            <a:srgbClr val="D6AC58"/>
          </a:solidFill>
        </p:grpSpPr>
        <p:sp>
          <p:nvSpPr>
            <p:cNvPr id="17" name="Freeform 247@|5FFC:0|FBC:0|LFC:0|LBC:16777215"/>
            <p:cNvSpPr>
              <a:spLocks noEditPoints="1"/>
            </p:cNvSpPr>
            <p:nvPr/>
          </p:nvSpPr>
          <p:spPr bwMode="auto">
            <a:xfrm>
              <a:off x="7710488" y="2149476"/>
              <a:ext cx="106363" cy="109538"/>
            </a:xfrm>
            <a:custGeom>
              <a:avLst/>
              <a:gdLst>
                <a:gd name="T0" fmla="*/ 0 w 119"/>
                <a:gd name="T1" fmla="*/ 40 h 121"/>
                <a:gd name="T2" fmla="*/ 46 w 119"/>
                <a:gd name="T3" fmla="*/ 85 h 121"/>
                <a:gd name="T4" fmla="*/ 70 w 119"/>
                <a:gd name="T5" fmla="*/ 118 h 121"/>
                <a:gd name="T6" fmla="*/ 83 w 119"/>
                <a:gd name="T7" fmla="*/ 121 h 121"/>
                <a:gd name="T8" fmla="*/ 119 w 119"/>
                <a:gd name="T9" fmla="*/ 85 h 121"/>
                <a:gd name="T10" fmla="*/ 116 w 119"/>
                <a:gd name="T11" fmla="*/ 72 h 121"/>
                <a:gd name="T12" fmla="*/ 83 w 119"/>
                <a:gd name="T13" fmla="*/ 48 h 121"/>
                <a:gd name="T14" fmla="*/ 35 w 119"/>
                <a:gd name="T15" fmla="*/ 0 h 121"/>
                <a:gd name="T16" fmla="*/ 1 w 119"/>
                <a:gd name="T17" fmla="*/ 34 h 121"/>
                <a:gd name="T18" fmla="*/ 0 w 119"/>
                <a:gd name="T19" fmla="*/ 40 h 121"/>
                <a:gd name="T20" fmla="*/ 80 w 119"/>
                <a:gd name="T21" fmla="*/ 67 h 121"/>
                <a:gd name="T22" fmla="*/ 95 w 119"/>
                <a:gd name="T23" fmla="*/ 82 h 121"/>
                <a:gd name="T24" fmla="*/ 80 w 119"/>
                <a:gd name="T25" fmla="*/ 97 h 121"/>
                <a:gd name="T26" fmla="*/ 65 w 119"/>
                <a:gd name="T27" fmla="*/ 82 h 121"/>
                <a:gd name="T28" fmla="*/ 80 w 119"/>
                <a:gd name="T29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1">
                  <a:moveTo>
                    <a:pt x="0" y="40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6"/>
                    <a:pt x="1" y="38"/>
                    <a:pt x="0" y="40"/>
                  </a:cubicBezTo>
                  <a:close/>
                  <a:moveTo>
                    <a:pt x="80" y="67"/>
                  </a:moveTo>
                  <a:cubicBezTo>
                    <a:pt x="88" y="67"/>
                    <a:pt x="95" y="73"/>
                    <a:pt x="95" y="82"/>
                  </a:cubicBezTo>
                  <a:cubicBezTo>
                    <a:pt x="95" y="90"/>
                    <a:pt x="88" y="97"/>
                    <a:pt x="80" y="97"/>
                  </a:cubicBezTo>
                  <a:cubicBezTo>
                    <a:pt x="71" y="97"/>
                    <a:pt x="65" y="90"/>
                    <a:pt x="65" y="82"/>
                  </a:cubicBezTo>
                  <a:cubicBezTo>
                    <a:pt x="65" y="73"/>
                    <a:pt x="71" y="67"/>
                    <a:pt x="80" y="67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248@|5FFC:0|FBC:0|LFC:0|LBC:16777215"/>
            <p:cNvSpPr/>
            <p:nvPr/>
          </p:nvSpPr>
          <p:spPr bwMode="auto">
            <a:xfrm>
              <a:off x="7556501" y="1998664"/>
              <a:ext cx="136525" cy="134938"/>
            </a:xfrm>
            <a:custGeom>
              <a:avLst/>
              <a:gdLst>
                <a:gd name="T0" fmla="*/ 151 w 151"/>
                <a:gd name="T1" fmla="*/ 114 h 149"/>
                <a:gd name="T2" fmla="*/ 124 w 151"/>
                <a:gd name="T3" fmla="*/ 87 h 149"/>
                <a:gd name="T4" fmla="*/ 130 w 151"/>
                <a:gd name="T5" fmla="*/ 67 h 149"/>
                <a:gd name="T6" fmla="*/ 62 w 151"/>
                <a:gd name="T7" fmla="*/ 0 h 149"/>
                <a:gd name="T8" fmla="*/ 56 w 151"/>
                <a:gd name="T9" fmla="*/ 6 h 149"/>
                <a:gd name="T10" fmla="*/ 82 w 151"/>
                <a:gd name="T11" fmla="*/ 46 h 149"/>
                <a:gd name="T12" fmla="*/ 46 w 151"/>
                <a:gd name="T13" fmla="*/ 81 h 149"/>
                <a:gd name="T14" fmla="*/ 6 w 151"/>
                <a:gd name="T15" fmla="*/ 56 h 149"/>
                <a:gd name="T16" fmla="*/ 0 w 151"/>
                <a:gd name="T17" fmla="*/ 62 h 149"/>
                <a:gd name="T18" fmla="*/ 67 w 151"/>
                <a:gd name="T19" fmla="*/ 130 h 149"/>
                <a:gd name="T20" fmla="*/ 87 w 151"/>
                <a:gd name="T21" fmla="*/ 124 h 149"/>
                <a:gd name="T22" fmla="*/ 111 w 151"/>
                <a:gd name="T23" fmla="*/ 149 h 149"/>
                <a:gd name="T24" fmla="*/ 117 w 151"/>
                <a:gd name="T25" fmla="*/ 148 h 149"/>
                <a:gd name="T26" fmla="*/ 151 w 151"/>
                <a:gd name="T2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49">
                  <a:moveTo>
                    <a:pt x="151" y="114"/>
                  </a:moveTo>
                  <a:cubicBezTo>
                    <a:pt x="124" y="87"/>
                    <a:pt x="124" y="87"/>
                    <a:pt x="124" y="87"/>
                  </a:cubicBezTo>
                  <a:cubicBezTo>
                    <a:pt x="128" y="80"/>
                    <a:pt x="130" y="74"/>
                    <a:pt x="130" y="67"/>
                  </a:cubicBezTo>
                  <a:cubicBezTo>
                    <a:pt x="130" y="33"/>
                    <a:pt x="97" y="0"/>
                    <a:pt x="62" y="0"/>
                  </a:cubicBezTo>
                  <a:cubicBezTo>
                    <a:pt x="62" y="0"/>
                    <a:pt x="58" y="4"/>
                    <a:pt x="56" y="6"/>
                  </a:cubicBezTo>
                  <a:cubicBezTo>
                    <a:pt x="84" y="34"/>
                    <a:pt x="82" y="29"/>
                    <a:pt x="82" y="46"/>
                  </a:cubicBezTo>
                  <a:cubicBezTo>
                    <a:pt x="82" y="60"/>
                    <a:pt x="60" y="81"/>
                    <a:pt x="46" y="81"/>
                  </a:cubicBezTo>
                  <a:cubicBezTo>
                    <a:pt x="29" y="81"/>
                    <a:pt x="34" y="84"/>
                    <a:pt x="6" y="56"/>
                  </a:cubicBezTo>
                  <a:cubicBezTo>
                    <a:pt x="4" y="58"/>
                    <a:pt x="0" y="62"/>
                    <a:pt x="0" y="62"/>
                  </a:cubicBezTo>
                  <a:cubicBezTo>
                    <a:pt x="1" y="97"/>
                    <a:pt x="33" y="130"/>
                    <a:pt x="67" y="130"/>
                  </a:cubicBezTo>
                  <a:cubicBezTo>
                    <a:pt x="74" y="130"/>
                    <a:pt x="80" y="128"/>
                    <a:pt x="87" y="124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3" y="148"/>
                    <a:pt x="115" y="148"/>
                    <a:pt x="117" y="148"/>
                  </a:cubicBezTo>
                  <a:lnTo>
                    <a:pt x="151" y="114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249@|5FFC:0|FBC:0|LFC:0|LBC:16777215"/>
            <p:cNvSpPr/>
            <p:nvPr/>
          </p:nvSpPr>
          <p:spPr bwMode="auto">
            <a:xfrm>
              <a:off x="7573963" y="1998664"/>
              <a:ext cx="257175" cy="260350"/>
            </a:xfrm>
            <a:custGeom>
              <a:avLst/>
              <a:gdLst>
                <a:gd name="T0" fmla="*/ 240 w 285"/>
                <a:gd name="T1" fmla="*/ 172 h 289"/>
                <a:gd name="T2" fmla="*/ 259 w 285"/>
                <a:gd name="T3" fmla="*/ 190 h 289"/>
                <a:gd name="T4" fmla="*/ 254 w 285"/>
                <a:gd name="T5" fmla="*/ 86 h 289"/>
                <a:gd name="T6" fmla="*/ 213 w 285"/>
                <a:gd name="T7" fmla="*/ 45 h 289"/>
                <a:gd name="T8" fmla="*/ 200 w 285"/>
                <a:gd name="T9" fmla="*/ 42 h 289"/>
                <a:gd name="T10" fmla="*/ 191 w 285"/>
                <a:gd name="T11" fmla="*/ 26 h 289"/>
                <a:gd name="T12" fmla="*/ 178 w 285"/>
                <a:gd name="T13" fmla="*/ 9 h 289"/>
                <a:gd name="T14" fmla="*/ 177 w 285"/>
                <a:gd name="T15" fmla="*/ 7 h 289"/>
                <a:gd name="T16" fmla="*/ 167 w 285"/>
                <a:gd name="T17" fmla="*/ 0 h 289"/>
                <a:gd name="T18" fmla="*/ 159 w 285"/>
                <a:gd name="T19" fmla="*/ 6 h 289"/>
                <a:gd name="T20" fmla="*/ 133 w 285"/>
                <a:gd name="T21" fmla="*/ 31 h 289"/>
                <a:gd name="T22" fmla="*/ 134 w 285"/>
                <a:gd name="T23" fmla="*/ 49 h 289"/>
                <a:gd name="T24" fmla="*/ 136 w 285"/>
                <a:gd name="T25" fmla="*/ 51 h 289"/>
                <a:gd name="T26" fmla="*/ 155 w 285"/>
                <a:gd name="T27" fmla="*/ 64 h 289"/>
                <a:gd name="T28" fmla="*/ 156 w 285"/>
                <a:gd name="T29" fmla="*/ 64 h 289"/>
                <a:gd name="T30" fmla="*/ 177 w 285"/>
                <a:gd name="T31" fmla="*/ 77 h 289"/>
                <a:gd name="T32" fmla="*/ 171 w 285"/>
                <a:gd name="T33" fmla="*/ 102 h 289"/>
                <a:gd name="T34" fmla="*/ 104 w 285"/>
                <a:gd name="T35" fmla="*/ 169 h 289"/>
                <a:gd name="T36" fmla="*/ 98 w 285"/>
                <a:gd name="T37" fmla="*/ 168 h 289"/>
                <a:gd name="T38" fmla="*/ 88 w 285"/>
                <a:gd name="T39" fmla="*/ 172 h 289"/>
                <a:gd name="T40" fmla="*/ 86 w 285"/>
                <a:gd name="T41" fmla="*/ 174 h 289"/>
                <a:gd name="T42" fmla="*/ 16 w 285"/>
                <a:gd name="T43" fmla="*/ 244 h 289"/>
                <a:gd name="T44" fmla="*/ 14 w 285"/>
                <a:gd name="T45" fmla="*/ 246 h 289"/>
                <a:gd name="T46" fmla="*/ 43 w 285"/>
                <a:gd name="T47" fmla="*/ 289 h 289"/>
                <a:gd name="T48" fmla="*/ 53 w 285"/>
                <a:gd name="T49" fmla="*/ 285 h 289"/>
                <a:gd name="T50" fmla="*/ 55 w 285"/>
                <a:gd name="T51" fmla="*/ 283 h 289"/>
                <a:gd name="T52" fmla="*/ 125 w 285"/>
                <a:gd name="T53" fmla="*/ 213 h 289"/>
                <a:gd name="T54" fmla="*/ 127 w 285"/>
                <a:gd name="T55" fmla="*/ 211 h 289"/>
                <a:gd name="T56" fmla="*/ 130 w 285"/>
                <a:gd name="T57" fmla="*/ 195 h 289"/>
                <a:gd name="T58" fmla="*/ 205 w 285"/>
                <a:gd name="T59" fmla="*/ 120 h 289"/>
                <a:gd name="T60" fmla="*/ 217 w 285"/>
                <a:gd name="T61" fmla="*/ 112 h 289"/>
                <a:gd name="T62" fmla="*/ 218 w 285"/>
                <a:gd name="T63" fmla="*/ 112 h 289"/>
                <a:gd name="T64" fmla="*/ 240 w 285"/>
                <a:gd name="T65" fmla="*/ 17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5" h="289">
                  <a:moveTo>
                    <a:pt x="240" y="172"/>
                  </a:moveTo>
                  <a:cubicBezTo>
                    <a:pt x="259" y="190"/>
                    <a:pt x="259" y="190"/>
                    <a:pt x="259" y="190"/>
                  </a:cubicBezTo>
                  <a:cubicBezTo>
                    <a:pt x="259" y="190"/>
                    <a:pt x="285" y="117"/>
                    <a:pt x="254" y="86"/>
                  </a:cubicBezTo>
                  <a:cubicBezTo>
                    <a:pt x="242" y="74"/>
                    <a:pt x="226" y="58"/>
                    <a:pt x="213" y="45"/>
                  </a:cubicBezTo>
                  <a:cubicBezTo>
                    <a:pt x="210" y="42"/>
                    <a:pt x="202" y="44"/>
                    <a:pt x="200" y="42"/>
                  </a:cubicBezTo>
                  <a:cubicBezTo>
                    <a:pt x="194" y="34"/>
                    <a:pt x="192" y="27"/>
                    <a:pt x="191" y="26"/>
                  </a:cubicBezTo>
                  <a:cubicBezTo>
                    <a:pt x="190" y="20"/>
                    <a:pt x="184" y="14"/>
                    <a:pt x="178" y="9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2" y="2"/>
                    <a:pt x="170" y="0"/>
                    <a:pt x="167" y="0"/>
                  </a:cubicBezTo>
                  <a:cubicBezTo>
                    <a:pt x="165" y="0"/>
                    <a:pt x="163" y="2"/>
                    <a:pt x="159" y="6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4" y="40"/>
                    <a:pt x="126" y="41"/>
                    <a:pt x="134" y="49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42" y="57"/>
                    <a:pt x="149" y="64"/>
                    <a:pt x="155" y="64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61" y="65"/>
                    <a:pt x="172" y="68"/>
                    <a:pt x="177" y="77"/>
                  </a:cubicBezTo>
                  <a:cubicBezTo>
                    <a:pt x="182" y="89"/>
                    <a:pt x="174" y="97"/>
                    <a:pt x="171" y="102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02" y="168"/>
                    <a:pt x="100" y="168"/>
                    <a:pt x="98" y="168"/>
                  </a:cubicBezTo>
                  <a:cubicBezTo>
                    <a:pt x="94" y="168"/>
                    <a:pt x="91" y="169"/>
                    <a:pt x="88" y="172"/>
                  </a:cubicBezTo>
                  <a:cubicBezTo>
                    <a:pt x="87" y="172"/>
                    <a:pt x="87" y="173"/>
                    <a:pt x="86" y="174"/>
                  </a:cubicBezTo>
                  <a:cubicBezTo>
                    <a:pt x="86" y="174"/>
                    <a:pt x="30" y="229"/>
                    <a:pt x="16" y="244"/>
                  </a:cubicBezTo>
                  <a:cubicBezTo>
                    <a:pt x="15" y="245"/>
                    <a:pt x="14" y="245"/>
                    <a:pt x="14" y="246"/>
                  </a:cubicBezTo>
                  <a:cubicBezTo>
                    <a:pt x="0" y="259"/>
                    <a:pt x="25" y="289"/>
                    <a:pt x="43" y="289"/>
                  </a:cubicBezTo>
                  <a:cubicBezTo>
                    <a:pt x="47" y="289"/>
                    <a:pt x="50" y="288"/>
                    <a:pt x="53" y="285"/>
                  </a:cubicBezTo>
                  <a:cubicBezTo>
                    <a:pt x="54" y="285"/>
                    <a:pt x="54" y="284"/>
                    <a:pt x="55" y="283"/>
                  </a:cubicBezTo>
                  <a:cubicBezTo>
                    <a:pt x="70" y="268"/>
                    <a:pt x="125" y="213"/>
                    <a:pt x="125" y="213"/>
                  </a:cubicBezTo>
                  <a:cubicBezTo>
                    <a:pt x="126" y="212"/>
                    <a:pt x="127" y="212"/>
                    <a:pt x="127" y="211"/>
                  </a:cubicBezTo>
                  <a:cubicBezTo>
                    <a:pt x="131" y="207"/>
                    <a:pt x="132" y="201"/>
                    <a:pt x="130" y="195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10" y="116"/>
                    <a:pt x="215" y="112"/>
                    <a:pt x="217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46" y="128"/>
                    <a:pt x="240" y="172"/>
                    <a:pt x="240" y="17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347" name="矩形 19"/>
          <p:cNvSpPr/>
          <p:nvPr/>
        </p:nvSpPr>
        <p:spPr>
          <a:xfrm>
            <a:off x="2743200" y="2439988"/>
            <a:ext cx="3197225" cy="10334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TextBox 13"/>
          <p:cNvSpPr txBox="1"/>
          <p:nvPr/>
        </p:nvSpPr>
        <p:spPr>
          <a:xfrm>
            <a:off x="2743200" y="2141538"/>
            <a:ext cx="1479550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矩形 21"/>
          <p:cNvSpPr/>
          <p:nvPr/>
        </p:nvSpPr>
        <p:spPr>
          <a:xfrm>
            <a:off x="2743200" y="4483100"/>
            <a:ext cx="3219450" cy="10334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0" name="TextBox 13"/>
          <p:cNvSpPr txBox="1"/>
          <p:nvPr/>
        </p:nvSpPr>
        <p:spPr>
          <a:xfrm>
            <a:off x="2743200" y="4183063"/>
            <a:ext cx="1571625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1" name="矩形 23"/>
          <p:cNvSpPr/>
          <p:nvPr/>
        </p:nvSpPr>
        <p:spPr>
          <a:xfrm>
            <a:off x="6505575" y="4483100"/>
            <a:ext cx="3238500" cy="10334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2" name="TextBox 13"/>
          <p:cNvSpPr txBox="1"/>
          <p:nvPr/>
        </p:nvSpPr>
        <p:spPr>
          <a:xfrm>
            <a:off x="8432800" y="4183063"/>
            <a:ext cx="1463675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矩形 25"/>
          <p:cNvSpPr/>
          <p:nvPr/>
        </p:nvSpPr>
        <p:spPr>
          <a:xfrm>
            <a:off x="6629400" y="2513013"/>
            <a:ext cx="3114675" cy="10334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TextBox 13"/>
          <p:cNvSpPr txBox="1"/>
          <p:nvPr/>
        </p:nvSpPr>
        <p:spPr>
          <a:xfrm>
            <a:off x="8437563" y="2214563"/>
            <a:ext cx="1350962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85679" y="2296722"/>
            <a:ext cx="800730" cy="991105"/>
            <a:chOff x="3294063" y="1960563"/>
            <a:chExt cx="1101725" cy="1363662"/>
          </a:xfrm>
          <a:solidFill>
            <a:schemeClr val="bg1"/>
          </a:solidFill>
        </p:grpSpPr>
        <p:sp>
          <p:nvSpPr>
            <p:cNvPr id="29" name="Freeform 10@|5FFC:0|FBC:0|LFC:0|LBC:16777215"/>
            <p:cNvSpPr/>
            <p:nvPr/>
          </p:nvSpPr>
          <p:spPr bwMode="auto">
            <a:xfrm>
              <a:off x="3328988" y="1982788"/>
              <a:ext cx="1066800" cy="1166812"/>
            </a:xfrm>
            <a:custGeom>
              <a:avLst/>
              <a:gdLst>
                <a:gd name="T0" fmla="*/ 335 w 744"/>
                <a:gd name="T1" fmla="*/ 812 h 812"/>
                <a:gd name="T2" fmla="*/ 744 w 744"/>
                <a:gd name="T3" fmla="*/ 379 h 812"/>
                <a:gd name="T4" fmla="*/ 414 w 744"/>
                <a:gd name="T5" fmla="*/ 0 h 812"/>
                <a:gd name="T6" fmla="*/ 379 w 744"/>
                <a:gd name="T7" fmla="*/ 51 h 812"/>
                <a:gd name="T8" fmla="*/ 710 w 744"/>
                <a:gd name="T9" fmla="*/ 402 h 812"/>
                <a:gd name="T10" fmla="*/ 335 w 744"/>
                <a:gd name="T11" fmla="*/ 757 h 812"/>
                <a:gd name="T12" fmla="*/ 24 w 744"/>
                <a:gd name="T13" fmla="*/ 574 h 812"/>
                <a:gd name="T14" fmla="*/ 0 w 744"/>
                <a:gd name="T15" fmla="*/ 610 h 812"/>
                <a:gd name="T16" fmla="*/ 335 w 744"/>
                <a:gd name="T17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4" h="812">
                  <a:moveTo>
                    <a:pt x="335" y="812"/>
                  </a:moveTo>
                  <a:cubicBezTo>
                    <a:pt x="618" y="812"/>
                    <a:pt x="744" y="605"/>
                    <a:pt x="744" y="379"/>
                  </a:cubicBezTo>
                  <a:cubicBezTo>
                    <a:pt x="744" y="180"/>
                    <a:pt x="602" y="37"/>
                    <a:pt x="414" y="0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554" y="73"/>
                    <a:pt x="710" y="222"/>
                    <a:pt x="710" y="402"/>
                  </a:cubicBezTo>
                  <a:cubicBezTo>
                    <a:pt x="710" y="598"/>
                    <a:pt x="530" y="757"/>
                    <a:pt x="335" y="757"/>
                  </a:cubicBezTo>
                  <a:cubicBezTo>
                    <a:pt x="201" y="757"/>
                    <a:pt x="85" y="683"/>
                    <a:pt x="24" y="5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73" y="723"/>
                    <a:pt x="190" y="812"/>
                    <a:pt x="335" y="8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1@|5FFC:0|FBC:0|LFC:0|LBC:16777215"/>
            <p:cNvSpPr/>
            <p:nvPr/>
          </p:nvSpPr>
          <p:spPr bwMode="auto">
            <a:xfrm>
              <a:off x="3524250" y="3181350"/>
              <a:ext cx="574675" cy="142875"/>
            </a:xfrm>
            <a:custGeom>
              <a:avLst/>
              <a:gdLst>
                <a:gd name="T0" fmla="*/ 207 w 400"/>
                <a:gd name="T1" fmla="*/ 0 h 100"/>
                <a:gd name="T2" fmla="*/ 0 w 400"/>
                <a:gd name="T3" fmla="*/ 100 h 100"/>
                <a:gd name="T4" fmla="*/ 400 w 400"/>
                <a:gd name="T5" fmla="*/ 88 h 100"/>
                <a:gd name="T6" fmla="*/ 207 w 400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100">
                  <a:moveTo>
                    <a:pt x="207" y="0"/>
                  </a:moveTo>
                  <a:cubicBezTo>
                    <a:pt x="100" y="0"/>
                    <a:pt x="0" y="50"/>
                    <a:pt x="0" y="100"/>
                  </a:cubicBezTo>
                  <a:cubicBezTo>
                    <a:pt x="400" y="88"/>
                    <a:pt x="400" y="88"/>
                    <a:pt x="400" y="88"/>
                  </a:cubicBezTo>
                  <a:cubicBezTo>
                    <a:pt x="400" y="37"/>
                    <a:pt x="366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2@|5FFC:0|FBC:0|LFC:0|LBC:16777215"/>
            <p:cNvSpPr/>
            <p:nvPr/>
          </p:nvSpPr>
          <p:spPr bwMode="auto">
            <a:xfrm>
              <a:off x="3386138" y="2138363"/>
              <a:ext cx="858837" cy="846137"/>
            </a:xfrm>
            <a:custGeom>
              <a:avLst/>
              <a:gdLst>
                <a:gd name="T0" fmla="*/ 136 w 597"/>
                <a:gd name="T1" fmla="*/ 538 h 590"/>
                <a:gd name="T2" fmla="*/ 137 w 597"/>
                <a:gd name="T3" fmla="*/ 537 h 590"/>
                <a:gd name="T4" fmla="*/ 288 w 597"/>
                <a:gd name="T5" fmla="*/ 585 h 590"/>
                <a:gd name="T6" fmla="*/ 577 w 597"/>
                <a:gd name="T7" fmla="*/ 397 h 590"/>
                <a:gd name="T8" fmla="*/ 577 w 597"/>
                <a:gd name="T9" fmla="*/ 397 h 590"/>
                <a:gd name="T10" fmla="*/ 595 w 597"/>
                <a:gd name="T11" fmla="*/ 309 h 590"/>
                <a:gd name="T12" fmla="*/ 595 w 597"/>
                <a:gd name="T13" fmla="*/ 308 h 590"/>
                <a:gd name="T14" fmla="*/ 595 w 597"/>
                <a:gd name="T15" fmla="*/ 307 h 590"/>
                <a:gd name="T16" fmla="*/ 583 w 597"/>
                <a:gd name="T17" fmla="*/ 214 h 590"/>
                <a:gd name="T18" fmla="*/ 583 w 597"/>
                <a:gd name="T19" fmla="*/ 211 h 590"/>
                <a:gd name="T20" fmla="*/ 580 w 597"/>
                <a:gd name="T21" fmla="*/ 203 h 590"/>
                <a:gd name="T22" fmla="*/ 577 w 597"/>
                <a:gd name="T23" fmla="*/ 196 h 590"/>
                <a:gd name="T24" fmla="*/ 576 w 597"/>
                <a:gd name="T25" fmla="*/ 192 h 590"/>
                <a:gd name="T26" fmla="*/ 342 w 597"/>
                <a:gd name="T27" fmla="*/ 9 h 590"/>
                <a:gd name="T28" fmla="*/ 341 w 597"/>
                <a:gd name="T29" fmla="*/ 9 h 590"/>
                <a:gd name="T30" fmla="*/ 333 w 597"/>
                <a:gd name="T31" fmla="*/ 8 h 590"/>
                <a:gd name="T32" fmla="*/ 333 w 597"/>
                <a:gd name="T33" fmla="*/ 8 h 590"/>
                <a:gd name="T34" fmla="*/ 311 w 597"/>
                <a:gd name="T35" fmla="*/ 6 h 590"/>
                <a:gd name="T36" fmla="*/ 4 w 597"/>
                <a:gd name="T37" fmla="*/ 284 h 590"/>
                <a:gd name="T38" fmla="*/ 4 w 597"/>
                <a:gd name="T39" fmla="*/ 284 h 590"/>
                <a:gd name="T40" fmla="*/ 4 w 597"/>
                <a:gd name="T41" fmla="*/ 285 h 590"/>
                <a:gd name="T42" fmla="*/ 136 w 597"/>
                <a:gd name="T43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90">
                  <a:moveTo>
                    <a:pt x="136" y="538"/>
                  </a:moveTo>
                  <a:cubicBezTo>
                    <a:pt x="137" y="537"/>
                    <a:pt x="137" y="537"/>
                    <a:pt x="137" y="537"/>
                  </a:cubicBezTo>
                  <a:cubicBezTo>
                    <a:pt x="181" y="565"/>
                    <a:pt x="232" y="582"/>
                    <a:pt x="288" y="585"/>
                  </a:cubicBezTo>
                  <a:cubicBezTo>
                    <a:pt x="419" y="590"/>
                    <a:pt x="534" y="511"/>
                    <a:pt x="577" y="397"/>
                  </a:cubicBezTo>
                  <a:cubicBezTo>
                    <a:pt x="577" y="397"/>
                    <a:pt x="577" y="397"/>
                    <a:pt x="577" y="397"/>
                  </a:cubicBezTo>
                  <a:cubicBezTo>
                    <a:pt x="588" y="369"/>
                    <a:pt x="594" y="340"/>
                    <a:pt x="595" y="309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5" y="308"/>
                    <a:pt x="595" y="307"/>
                    <a:pt x="595" y="307"/>
                  </a:cubicBezTo>
                  <a:cubicBezTo>
                    <a:pt x="597" y="275"/>
                    <a:pt x="592" y="243"/>
                    <a:pt x="583" y="214"/>
                  </a:cubicBezTo>
                  <a:cubicBezTo>
                    <a:pt x="583" y="213"/>
                    <a:pt x="583" y="212"/>
                    <a:pt x="583" y="211"/>
                  </a:cubicBezTo>
                  <a:cubicBezTo>
                    <a:pt x="582" y="208"/>
                    <a:pt x="581" y="205"/>
                    <a:pt x="580" y="203"/>
                  </a:cubicBezTo>
                  <a:cubicBezTo>
                    <a:pt x="579" y="200"/>
                    <a:pt x="578" y="198"/>
                    <a:pt x="577" y="196"/>
                  </a:cubicBezTo>
                  <a:cubicBezTo>
                    <a:pt x="577" y="194"/>
                    <a:pt x="576" y="193"/>
                    <a:pt x="576" y="192"/>
                  </a:cubicBezTo>
                  <a:cubicBezTo>
                    <a:pt x="538" y="95"/>
                    <a:pt x="451" y="23"/>
                    <a:pt x="342" y="9"/>
                  </a:cubicBezTo>
                  <a:cubicBezTo>
                    <a:pt x="342" y="9"/>
                    <a:pt x="342" y="9"/>
                    <a:pt x="341" y="9"/>
                  </a:cubicBezTo>
                  <a:cubicBezTo>
                    <a:pt x="339" y="9"/>
                    <a:pt x="336" y="8"/>
                    <a:pt x="333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26" y="7"/>
                    <a:pt x="319" y="7"/>
                    <a:pt x="311" y="6"/>
                  </a:cubicBezTo>
                  <a:cubicBezTo>
                    <a:pt x="148" y="0"/>
                    <a:pt x="11" y="124"/>
                    <a:pt x="4" y="284"/>
                  </a:cubicBezTo>
                  <a:cubicBezTo>
                    <a:pt x="4" y="284"/>
                    <a:pt x="4" y="284"/>
                    <a:pt x="4" y="284"/>
                  </a:cubicBezTo>
                  <a:cubicBezTo>
                    <a:pt x="4" y="284"/>
                    <a:pt x="4" y="285"/>
                    <a:pt x="4" y="285"/>
                  </a:cubicBezTo>
                  <a:cubicBezTo>
                    <a:pt x="0" y="390"/>
                    <a:pt x="53" y="484"/>
                    <a:pt x="136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51@|5FFC:0|FBC:0|LFC:0|LBC:16777215"/>
            <p:cNvSpPr/>
            <p:nvPr/>
          </p:nvSpPr>
          <p:spPr bwMode="auto">
            <a:xfrm>
              <a:off x="3294063" y="1960563"/>
              <a:ext cx="1066800" cy="1166812"/>
            </a:xfrm>
            <a:custGeom>
              <a:avLst/>
              <a:gdLst>
                <a:gd name="T0" fmla="*/ 414 w 744"/>
                <a:gd name="T1" fmla="*/ 0 h 812"/>
                <a:gd name="T2" fmla="*/ 379 w 744"/>
                <a:gd name="T3" fmla="*/ 51 h 812"/>
                <a:gd name="T4" fmla="*/ 710 w 744"/>
                <a:gd name="T5" fmla="*/ 402 h 812"/>
                <a:gd name="T6" fmla="*/ 335 w 744"/>
                <a:gd name="T7" fmla="*/ 757 h 812"/>
                <a:gd name="T8" fmla="*/ 24 w 744"/>
                <a:gd name="T9" fmla="*/ 574 h 812"/>
                <a:gd name="T10" fmla="*/ 0 w 744"/>
                <a:gd name="T11" fmla="*/ 610 h 812"/>
                <a:gd name="T12" fmla="*/ 335 w 744"/>
                <a:gd name="T13" fmla="*/ 812 h 812"/>
                <a:gd name="T14" fmla="*/ 744 w 744"/>
                <a:gd name="T15" fmla="*/ 379 h 812"/>
                <a:gd name="T16" fmla="*/ 414 w 744"/>
                <a:gd name="T1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4" h="812">
                  <a:moveTo>
                    <a:pt x="414" y="0"/>
                  </a:moveTo>
                  <a:cubicBezTo>
                    <a:pt x="379" y="51"/>
                    <a:pt x="379" y="51"/>
                    <a:pt x="379" y="51"/>
                  </a:cubicBezTo>
                  <a:cubicBezTo>
                    <a:pt x="554" y="73"/>
                    <a:pt x="710" y="222"/>
                    <a:pt x="710" y="402"/>
                  </a:cubicBezTo>
                  <a:cubicBezTo>
                    <a:pt x="710" y="598"/>
                    <a:pt x="530" y="757"/>
                    <a:pt x="335" y="757"/>
                  </a:cubicBezTo>
                  <a:cubicBezTo>
                    <a:pt x="201" y="757"/>
                    <a:pt x="85" y="683"/>
                    <a:pt x="24" y="5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73" y="723"/>
                    <a:pt x="190" y="812"/>
                    <a:pt x="335" y="812"/>
                  </a:cubicBezTo>
                  <a:cubicBezTo>
                    <a:pt x="618" y="812"/>
                    <a:pt x="744" y="605"/>
                    <a:pt x="744" y="379"/>
                  </a:cubicBezTo>
                  <a:cubicBezTo>
                    <a:pt x="744" y="180"/>
                    <a:pt x="602" y="37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2@|5FFC:0|FBC:0|LFC:0|LBC:16777215"/>
            <p:cNvSpPr/>
            <p:nvPr/>
          </p:nvSpPr>
          <p:spPr bwMode="auto">
            <a:xfrm>
              <a:off x="3349625" y="2114550"/>
              <a:ext cx="866775" cy="849313"/>
            </a:xfrm>
            <a:custGeom>
              <a:avLst/>
              <a:gdLst>
                <a:gd name="T0" fmla="*/ 597 w 604"/>
                <a:gd name="T1" fmla="*/ 307 h 591"/>
                <a:gd name="T2" fmla="*/ 290 w 604"/>
                <a:gd name="T3" fmla="*/ 585 h 591"/>
                <a:gd name="T4" fmla="*/ 6 w 604"/>
                <a:gd name="T5" fmla="*/ 284 h 591"/>
                <a:gd name="T6" fmla="*/ 313 w 604"/>
                <a:gd name="T7" fmla="*/ 6 h 591"/>
                <a:gd name="T8" fmla="*/ 597 w 604"/>
                <a:gd name="T9" fmla="*/ 3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591">
                  <a:moveTo>
                    <a:pt x="597" y="307"/>
                  </a:moveTo>
                  <a:cubicBezTo>
                    <a:pt x="591" y="467"/>
                    <a:pt x="454" y="591"/>
                    <a:pt x="290" y="585"/>
                  </a:cubicBezTo>
                  <a:cubicBezTo>
                    <a:pt x="127" y="578"/>
                    <a:pt x="0" y="443"/>
                    <a:pt x="6" y="284"/>
                  </a:cubicBezTo>
                  <a:cubicBezTo>
                    <a:pt x="13" y="124"/>
                    <a:pt x="150" y="0"/>
                    <a:pt x="313" y="6"/>
                  </a:cubicBezTo>
                  <a:cubicBezTo>
                    <a:pt x="477" y="13"/>
                    <a:pt x="604" y="148"/>
                    <a:pt x="597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53@|5FFC:0|FBC:0|LFC:0|LBC:16777215"/>
            <p:cNvSpPr/>
            <p:nvPr/>
          </p:nvSpPr>
          <p:spPr bwMode="auto">
            <a:xfrm>
              <a:off x="3489325" y="3159125"/>
              <a:ext cx="574675" cy="142875"/>
            </a:xfrm>
            <a:custGeom>
              <a:avLst/>
              <a:gdLst>
                <a:gd name="T0" fmla="*/ 400 w 400"/>
                <a:gd name="T1" fmla="*/ 88 h 100"/>
                <a:gd name="T2" fmla="*/ 207 w 400"/>
                <a:gd name="T3" fmla="*/ 0 h 100"/>
                <a:gd name="T4" fmla="*/ 0 w 400"/>
                <a:gd name="T5" fmla="*/ 100 h 100"/>
                <a:gd name="T6" fmla="*/ 400 w 400"/>
                <a:gd name="T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100">
                  <a:moveTo>
                    <a:pt x="400" y="88"/>
                  </a:moveTo>
                  <a:cubicBezTo>
                    <a:pt x="400" y="37"/>
                    <a:pt x="366" y="0"/>
                    <a:pt x="207" y="0"/>
                  </a:cubicBezTo>
                  <a:cubicBezTo>
                    <a:pt x="100" y="0"/>
                    <a:pt x="0" y="50"/>
                    <a:pt x="0" y="100"/>
                  </a:cubicBezTo>
                  <a:lnTo>
                    <a:pt x="40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54@|5FFC:5811414|FBC:16777215|LFC:0|LBC:16777215"/>
            <p:cNvSpPr/>
            <p:nvPr/>
          </p:nvSpPr>
          <p:spPr bwMode="auto">
            <a:xfrm>
              <a:off x="3770313" y="2125663"/>
              <a:ext cx="446087" cy="582612"/>
            </a:xfrm>
            <a:custGeom>
              <a:avLst/>
              <a:gdLst>
                <a:gd name="T0" fmla="*/ 42 w 311"/>
                <a:gd name="T1" fmla="*/ 0 h 406"/>
                <a:gd name="T2" fmla="*/ 3 w 311"/>
                <a:gd name="T3" fmla="*/ 24 h 406"/>
                <a:gd name="T4" fmla="*/ 0 w 311"/>
                <a:gd name="T5" fmla="*/ 102 h 406"/>
                <a:gd name="T6" fmla="*/ 21 w 311"/>
                <a:gd name="T7" fmla="*/ 129 h 406"/>
                <a:gd name="T8" fmla="*/ 58 w 311"/>
                <a:gd name="T9" fmla="*/ 162 h 406"/>
                <a:gd name="T10" fmla="*/ 112 w 311"/>
                <a:gd name="T11" fmla="*/ 152 h 406"/>
                <a:gd name="T12" fmla="*/ 156 w 311"/>
                <a:gd name="T13" fmla="*/ 166 h 406"/>
                <a:gd name="T14" fmla="*/ 168 w 311"/>
                <a:gd name="T15" fmla="*/ 216 h 406"/>
                <a:gd name="T16" fmla="*/ 178 w 311"/>
                <a:gd name="T17" fmla="*/ 274 h 406"/>
                <a:gd name="T18" fmla="*/ 160 w 311"/>
                <a:gd name="T19" fmla="*/ 306 h 406"/>
                <a:gd name="T20" fmla="*/ 192 w 311"/>
                <a:gd name="T21" fmla="*/ 361 h 406"/>
                <a:gd name="T22" fmla="*/ 210 w 311"/>
                <a:gd name="T23" fmla="*/ 404 h 406"/>
                <a:gd name="T24" fmla="*/ 258 w 311"/>
                <a:gd name="T25" fmla="*/ 406 h 406"/>
                <a:gd name="T26" fmla="*/ 286 w 311"/>
                <a:gd name="T27" fmla="*/ 389 h 406"/>
                <a:gd name="T28" fmla="*/ 304 w 311"/>
                <a:gd name="T29" fmla="*/ 301 h 406"/>
                <a:gd name="T30" fmla="*/ 42 w 311"/>
                <a:gd name="T31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1" h="406">
                  <a:moveTo>
                    <a:pt x="42" y="0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56" y="166"/>
                    <a:pt x="156" y="166"/>
                    <a:pt x="156" y="166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78" y="274"/>
                    <a:pt x="178" y="274"/>
                    <a:pt x="178" y="274"/>
                  </a:cubicBezTo>
                  <a:cubicBezTo>
                    <a:pt x="178" y="274"/>
                    <a:pt x="158" y="299"/>
                    <a:pt x="160" y="306"/>
                  </a:cubicBezTo>
                  <a:cubicBezTo>
                    <a:pt x="162" y="313"/>
                    <a:pt x="192" y="361"/>
                    <a:pt x="192" y="361"/>
                  </a:cubicBezTo>
                  <a:cubicBezTo>
                    <a:pt x="210" y="404"/>
                    <a:pt x="210" y="404"/>
                    <a:pt x="210" y="404"/>
                  </a:cubicBezTo>
                  <a:cubicBezTo>
                    <a:pt x="258" y="406"/>
                    <a:pt x="258" y="406"/>
                    <a:pt x="258" y="406"/>
                  </a:cubicBezTo>
                  <a:cubicBezTo>
                    <a:pt x="286" y="389"/>
                    <a:pt x="286" y="389"/>
                    <a:pt x="286" y="389"/>
                  </a:cubicBezTo>
                  <a:cubicBezTo>
                    <a:pt x="297" y="361"/>
                    <a:pt x="303" y="332"/>
                    <a:pt x="304" y="301"/>
                  </a:cubicBezTo>
                  <a:cubicBezTo>
                    <a:pt x="311" y="147"/>
                    <a:pt x="196" y="15"/>
                    <a:pt x="42" y="0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55@|5FFC:5811414|FBC:16777215|LFC:0|LBC:16777215"/>
            <p:cNvSpPr/>
            <p:nvPr/>
          </p:nvSpPr>
          <p:spPr bwMode="auto">
            <a:xfrm>
              <a:off x="3352800" y="2398713"/>
              <a:ext cx="422275" cy="487362"/>
            </a:xfrm>
            <a:custGeom>
              <a:avLst/>
              <a:gdLst>
                <a:gd name="T0" fmla="*/ 198 w 295"/>
                <a:gd name="T1" fmla="*/ 278 h 340"/>
                <a:gd name="T2" fmla="*/ 235 w 295"/>
                <a:gd name="T3" fmla="*/ 279 h 340"/>
                <a:gd name="T4" fmla="*/ 231 w 295"/>
                <a:gd name="T5" fmla="*/ 244 h 340"/>
                <a:gd name="T6" fmla="*/ 200 w 295"/>
                <a:gd name="T7" fmla="*/ 227 h 340"/>
                <a:gd name="T8" fmla="*/ 261 w 295"/>
                <a:gd name="T9" fmla="*/ 229 h 340"/>
                <a:gd name="T10" fmla="*/ 295 w 295"/>
                <a:gd name="T11" fmla="*/ 194 h 340"/>
                <a:gd name="T12" fmla="*/ 235 w 295"/>
                <a:gd name="T13" fmla="*/ 180 h 340"/>
                <a:gd name="T14" fmla="*/ 237 w 295"/>
                <a:gd name="T15" fmla="*/ 127 h 340"/>
                <a:gd name="T16" fmla="*/ 205 w 295"/>
                <a:gd name="T17" fmla="*/ 142 h 340"/>
                <a:gd name="T18" fmla="*/ 159 w 295"/>
                <a:gd name="T19" fmla="*/ 101 h 340"/>
                <a:gd name="T20" fmla="*/ 139 w 295"/>
                <a:gd name="T21" fmla="*/ 129 h 340"/>
                <a:gd name="T22" fmla="*/ 125 w 295"/>
                <a:gd name="T23" fmla="*/ 222 h 340"/>
                <a:gd name="T24" fmla="*/ 100 w 295"/>
                <a:gd name="T25" fmla="*/ 172 h 340"/>
                <a:gd name="T26" fmla="*/ 62 w 295"/>
                <a:gd name="T27" fmla="*/ 160 h 340"/>
                <a:gd name="T28" fmla="*/ 26 w 295"/>
                <a:gd name="T29" fmla="*/ 129 h 340"/>
                <a:gd name="T30" fmla="*/ 46 w 295"/>
                <a:gd name="T31" fmla="*/ 96 h 340"/>
                <a:gd name="T32" fmla="*/ 112 w 295"/>
                <a:gd name="T33" fmla="*/ 77 h 340"/>
                <a:gd name="T34" fmla="*/ 142 w 295"/>
                <a:gd name="T35" fmla="*/ 44 h 340"/>
                <a:gd name="T36" fmla="*/ 131 w 295"/>
                <a:gd name="T37" fmla="*/ 0 h 340"/>
                <a:gd name="T38" fmla="*/ 95 w 295"/>
                <a:gd name="T39" fmla="*/ 20 h 340"/>
                <a:gd name="T40" fmla="*/ 71 w 295"/>
                <a:gd name="T41" fmla="*/ 19 h 340"/>
                <a:gd name="T42" fmla="*/ 28 w 295"/>
                <a:gd name="T43" fmla="*/ 17 h 340"/>
                <a:gd name="T44" fmla="*/ 11 w 295"/>
                <a:gd name="T45" fmla="*/ 36 h 340"/>
                <a:gd name="T46" fmla="*/ 4 w 295"/>
                <a:gd name="T47" fmla="*/ 87 h 340"/>
                <a:gd name="T48" fmla="*/ 136 w 295"/>
                <a:gd name="T49" fmla="*/ 340 h 340"/>
                <a:gd name="T50" fmla="*/ 156 w 295"/>
                <a:gd name="T51" fmla="*/ 309 h 340"/>
                <a:gd name="T52" fmla="*/ 198 w 295"/>
                <a:gd name="T53" fmla="*/ 27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340">
                  <a:moveTo>
                    <a:pt x="198" y="278"/>
                  </a:moveTo>
                  <a:cubicBezTo>
                    <a:pt x="235" y="279"/>
                    <a:pt x="235" y="279"/>
                    <a:pt x="235" y="279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00" y="227"/>
                    <a:pt x="200" y="227"/>
                    <a:pt x="200" y="227"/>
                  </a:cubicBezTo>
                  <a:cubicBezTo>
                    <a:pt x="261" y="229"/>
                    <a:pt x="261" y="229"/>
                    <a:pt x="261" y="229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235" y="180"/>
                    <a:pt x="235" y="180"/>
                    <a:pt x="235" y="180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25" y="222"/>
                    <a:pt x="125" y="222"/>
                    <a:pt x="125" y="222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62" y="160"/>
                    <a:pt x="62" y="160"/>
                    <a:pt x="62" y="160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7" y="52"/>
                    <a:pt x="5" y="70"/>
                    <a:pt x="4" y="87"/>
                  </a:cubicBezTo>
                  <a:cubicBezTo>
                    <a:pt x="0" y="192"/>
                    <a:pt x="53" y="286"/>
                    <a:pt x="136" y="340"/>
                  </a:cubicBezTo>
                  <a:cubicBezTo>
                    <a:pt x="156" y="309"/>
                    <a:pt x="156" y="309"/>
                    <a:pt x="156" y="309"/>
                  </a:cubicBezTo>
                  <a:lnTo>
                    <a:pt x="198" y="278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63848" y="4346970"/>
            <a:ext cx="712376" cy="719008"/>
            <a:chOff x="779463" y="4579938"/>
            <a:chExt cx="511176" cy="515937"/>
          </a:xfrm>
          <a:solidFill>
            <a:schemeClr val="bg1"/>
          </a:solidFill>
        </p:grpSpPr>
        <p:sp>
          <p:nvSpPr>
            <p:cNvPr id="38" name="Oval 381@|1FFC:0|FBC:0|LFC:0|LBC:16777215"/>
            <p:cNvSpPr>
              <a:spLocks noChangeArrowheads="1"/>
            </p:cNvSpPr>
            <p:nvPr/>
          </p:nvSpPr>
          <p:spPr bwMode="auto">
            <a:xfrm>
              <a:off x="779463" y="4635500"/>
              <a:ext cx="460375" cy="460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2@|1FFC:5811414|FBC:16777215|LFC:0|LBC:16777215"/>
            <p:cNvSpPr>
              <a:spLocks noChangeArrowheads="1"/>
            </p:cNvSpPr>
            <p:nvPr/>
          </p:nvSpPr>
          <p:spPr bwMode="auto">
            <a:xfrm>
              <a:off x="844551" y="4700588"/>
              <a:ext cx="328613" cy="330200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83@|1FFC:0|FBC:0|LFC:0|LBC:16777215"/>
            <p:cNvSpPr>
              <a:spLocks noChangeArrowheads="1"/>
            </p:cNvSpPr>
            <p:nvPr/>
          </p:nvSpPr>
          <p:spPr bwMode="auto">
            <a:xfrm>
              <a:off x="908051" y="47640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384@|1FFC:5811414|FBC:16777215|LFC:0|LBC:16777215"/>
            <p:cNvSpPr>
              <a:spLocks noChangeArrowheads="1"/>
            </p:cNvSpPr>
            <p:nvPr/>
          </p:nvSpPr>
          <p:spPr bwMode="auto">
            <a:xfrm>
              <a:off x="963613" y="4819650"/>
              <a:ext cx="92075" cy="90488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85@|5FFC:0|FBC:0|LFC:0|LBC:16777215"/>
            <p:cNvSpPr/>
            <p:nvPr/>
          </p:nvSpPr>
          <p:spPr bwMode="auto">
            <a:xfrm>
              <a:off x="1006476" y="4654550"/>
              <a:ext cx="211138" cy="211138"/>
            </a:xfrm>
            <a:custGeom>
              <a:avLst/>
              <a:gdLst>
                <a:gd name="T0" fmla="*/ 4 w 77"/>
                <a:gd name="T1" fmla="*/ 76 h 77"/>
                <a:gd name="T2" fmla="*/ 1 w 77"/>
                <a:gd name="T3" fmla="*/ 76 h 77"/>
                <a:gd name="T4" fmla="*/ 1 w 77"/>
                <a:gd name="T5" fmla="*/ 76 h 77"/>
                <a:gd name="T6" fmla="*/ 1 w 77"/>
                <a:gd name="T7" fmla="*/ 73 h 77"/>
                <a:gd name="T8" fmla="*/ 74 w 77"/>
                <a:gd name="T9" fmla="*/ 0 h 77"/>
                <a:gd name="T10" fmla="*/ 77 w 77"/>
                <a:gd name="T11" fmla="*/ 0 h 77"/>
                <a:gd name="T12" fmla="*/ 77 w 77"/>
                <a:gd name="T13" fmla="*/ 0 h 77"/>
                <a:gd name="T14" fmla="*/ 77 w 77"/>
                <a:gd name="T15" fmla="*/ 3 h 77"/>
                <a:gd name="T16" fmla="*/ 4 w 7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7">
                  <a:moveTo>
                    <a:pt x="4" y="76"/>
                  </a:moveTo>
                  <a:cubicBezTo>
                    <a:pt x="3" y="77"/>
                    <a:pt x="2" y="77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lnTo>
                    <a:pt x="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86@|5FFC:0|FBC:0|LFC:0|LBC:16777215"/>
            <p:cNvSpPr/>
            <p:nvPr/>
          </p:nvSpPr>
          <p:spPr bwMode="auto">
            <a:xfrm>
              <a:off x="1209676" y="4621213"/>
              <a:ext cx="80963" cy="44450"/>
            </a:xfrm>
            <a:custGeom>
              <a:avLst/>
              <a:gdLst>
                <a:gd name="T0" fmla="*/ 26 w 51"/>
                <a:gd name="T1" fmla="*/ 28 h 28"/>
                <a:gd name="T2" fmla="*/ 0 w 51"/>
                <a:gd name="T3" fmla="*/ 26 h 28"/>
                <a:gd name="T4" fmla="*/ 26 w 51"/>
                <a:gd name="T5" fmla="*/ 0 h 28"/>
                <a:gd name="T6" fmla="*/ 51 w 51"/>
                <a:gd name="T7" fmla="*/ 2 h 28"/>
                <a:gd name="T8" fmla="*/ 26 w 5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8">
                  <a:moveTo>
                    <a:pt x="26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51" y="2"/>
                  </a:ln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87@|5FFC:0|FBC:0|LFC:0|LBC:16777215"/>
            <p:cNvSpPr/>
            <p:nvPr/>
          </p:nvSpPr>
          <p:spPr bwMode="auto">
            <a:xfrm>
              <a:off x="1206501" y="4579938"/>
              <a:ext cx="44450" cy="82550"/>
            </a:xfrm>
            <a:custGeom>
              <a:avLst/>
              <a:gdLst>
                <a:gd name="T0" fmla="*/ 0 w 28"/>
                <a:gd name="T1" fmla="*/ 26 h 52"/>
                <a:gd name="T2" fmla="*/ 2 w 28"/>
                <a:gd name="T3" fmla="*/ 52 h 52"/>
                <a:gd name="T4" fmla="*/ 28 w 28"/>
                <a:gd name="T5" fmla="*/ 26 h 52"/>
                <a:gd name="T6" fmla="*/ 26 w 28"/>
                <a:gd name="T7" fmla="*/ 0 h 52"/>
                <a:gd name="T8" fmla="*/ 0 w 28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0" y="26"/>
                  </a:moveTo>
                  <a:lnTo>
                    <a:pt x="2" y="52"/>
                  </a:lnTo>
                  <a:lnTo>
                    <a:pt x="28" y="26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04854" y="4392867"/>
            <a:ext cx="838220" cy="704649"/>
            <a:chOff x="2697162" y="3387725"/>
            <a:chExt cx="687387" cy="577850"/>
          </a:xfrm>
          <a:solidFill>
            <a:schemeClr val="bg1"/>
          </a:solidFill>
        </p:grpSpPr>
        <p:sp>
          <p:nvSpPr>
            <p:cNvPr id="46" name="Freeform 164@|5FFC:0|FBC:0|LFC:0|LBC:16777215"/>
            <p:cNvSpPr>
              <a:spLocks noEditPoints="1"/>
            </p:cNvSpPr>
            <p:nvPr/>
          </p:nvSpPr>
          <p:spPr bwMode="auto">
            <a:xfrm>
              <a:off x="2697162" y="3536950"/>
              <a:ext cx="484187" cy="198437"/>
            </a:xfrm>
            <a:custGeom>
              <a:avLst/>
              <a:gdLst>
                <a:gd name="T0" fmla="*/ 0 w 110"/>
                <a:gd name="T1" fmla="*/ 1 h 45"/>
                <a:gd name="T2" fmla="*/ 25 w 110"/>
                <a:gd name="T3" fmla="*/ 45 h 45"/>
                <a:gd name="T4" fmla="*/ 26 w 110"/>
                <a:gd name="T5" fmla="*/ 45 h 45"/>
                <a:gd name="T6" fmla="*/ 97 w 110"/>
                <a:gd name="T7" fmla="*/ 45 h 45"/>
                <a:gd name="T8" fmla="*/ 98 w 110"/>
                <a:gd name="T9" fmla="*/ 45 h 45"/>
                <a:gd name="T10" fmla="*/ 110 w 110"/>
                <a:gd name="T11" fmla="*/ 1 h 45"/>
                <a:gd name="T12" fmla="*/ 110 w 110"/>
                <a:gd name="T13" fmla="*/ 0 h 45"/>
                <a:gd name="T14" fmla="*/ 1 w 110"/>
                <a:gd name="T15" fmla="*/ 0 h 45"/>
                <a:gd name="T16" fmla="*/ 0 w 110"/>
                <a:gd name="T17" fmla="*/ 1 h 45"/>
                <a:gd name="T18" fmla="*/ 94 w 110"/>
                <a:gd name="T19" fmla="*/ 19 h 45"/>
                <a:gd name="T20" fmla="*/ 84 w 110"/>
                <a:gd name="T21" fmla="*/ 19 h 45"/>
                <a:gd name="T22" fmla="*/ 86 w 110"/>
                <a:gd name="T23" fmla="*/ 10 h 45"/>
                <a:gd name="T24" fmla="*/ 97 w 110"/>
                <a:gd name="T25" fmla="*/ 10 h 45"/>
                <a:gd name="T26" fmla="*/ 94 w 110"/>
                <a:gd name="T27" fmla="*/ 19 h 45"/>
                <a:gd name="T28" fmla="*/ 56 w 110"/>
                <a:gd name="T29" fmla="*/ 26 h 45"/>
                <a:gd name="T30" fmla="*/ 56 w 110"/>
                <a:gd name="T31" fmla="*/ 35 h 45"/>
                <a:gd name="T32" fmla="*/ 46 w 110"/>
                <a:gd name="T33" fmla="*/ 35 h 45"/>
                <a:gd name="T34" fmla="*/ 44 w 110"/>
                <a:gd name="T35" fmla="*/ 26 h 45"/>
                <a:gd name="T36" fmla="*/ 56 w 110"/>
                <a:gd name="T37" fmla="*/ 26 h 45"/>
                <a:gd name="T38" fmla="*/ 43 w 110"/>
                <a:gd name="T39" fmla="*/ 19 h 45"/>
                <a:gd name="T40" fmla="*/ 41 w 110"/>
                <a:gd name="T41" fmla="*/ 10 h 45"/>
                <a:gd name="T42" fmla="*/ 56 w 110"/>
                <a:gd name="T43" fmla="*/ 10 h 45"/>
                <a:gd name="T44" fmla="*/ 56 w 110"/>
                <a:gd name="T45" fmla="*/ 19 h 45"/>
                <a:gd name="T46" fmla="*/ 43 w 110"/>
                <a:gd name="T47" fmla="*/ 19 h 45"/>
                <a:gd name="T48" fmla="*/ 64 w 110"/>
                <a:gd name="T49" fmla="*/ 26 h 45"/>
                <a:gd name="T50" fmla="*/ 75 w 110"/>
                <a:gd name="T51" fmla="*/ 26 h 45"/>
                <a:gd name="T52" fmla="*/ 73 w 110"/>
                <a:gd name="T53" fmla="*/ 35 h 45"/>
                <a:gd name="T54" fmla="*/ 64 w 110"/>
                <a:gd name="T55" fmla="*/ 35 h 45"/>
                <a:gd name="T56" fmla="*/ 64 w 110"/>
                <a:gd name="T57" fmla="*/ 26 h 45"/>
                <a:gd name="T58" fmla="*/ 64 w 110"/>
                <a:gd name="T59" fmla="*/ 19 h 45"/>
                <a:gd name="T60" fmla="*/ 64 w 110"/>
                <a:gd name="T61" fmla="*/ 10 h 45"/>
                <a:gd name="T62" fmla="*/ 79 w 110"/>
                <a:gd name="T63" fmla="*/ 10 h 45"/>
                <a:gd name="T64" fmla="*/ 77 w 110"/>
                <a:gd name="T65" fmla="*/ 19 h 45"/>
                <a:gd name="T66" fmla="*/ 64 w 110"/>
                <a:gd name="T67" fmla="*/ 19 h 45"/>
                <a:gd name="T68" fmla="*/ 34 w 110"/>
                <a:gd name="T69" fmla="*/ 10 h 45"/>
                <a:gd name="T70" fmla="*/ 36 w 110"/>
                <a:gd name="T71" fmla="*/ 19 h 45"/>
                <a:gd name="T72" fmla="*/ 22 w 110"/>
                <a:gd name="T73" fmla="*/ 19 h 45"/>
                <a:gd name="T74" fmla="*/ 17 w 110"/>
                <a:gd name="T75" fmla="*/ 10 h 45"/>
                <a:gd name="T76" fmla="*/ 34 w 110"/>
                <a:gd name="T77" fmla="*/ 10 h 45"/>
                <a:gd name="T78" fmla="*/ 25 w 110"/>
                <a:gd name="T79" fmla="*/ 26 h 45"/>
                <a:gd name="T80" fmla="*/ 37 w 110"/>
                <a:gd name="T81" fmla="*/ 26 h 45"/>
                <a:gd name="T82" fmla="*/ 39 w 110"/>
                <a:gd name="T83" fmla="*/ 35 h 45"/>
                <a:gd name="T84" fmla="*/ 30 w 110"/>
                <a:gd name="T85" fmla="*/ 35 h 45"/>
                <a:gd name="T86" fmla="*/ 25 w 110"/>
                <a:gd name="T87" fmla="*/ 26 h 45"/>
                <a:gd name="T88" fmla="*/ 81 w 110"/>
                <a:gd name="T89" fmla="*/ 35 h 45"/>
                <a:gd name="T90" fmla="*/ 82 w 110"/>
                <a:gd name="T91" fmla="*/ 26 h 45"/>
                <a:gd name="T92" fmla="*/ 92 w 110"/>
                <a:gd name="T93" fmla="*/ 26 h 45"/>
                <a:gd name="T94" fmla="*/ 90 w 110"/>
                <a:gd name="T95" fmla="*/ 35 h 45"/>
                <a:gd name="T96" fmla="*/ 81 w 110"/>
                <a:gd name="T97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" h="45">
                  <a:moveTo>
                    <a:pt x="0" y="1"/>
                  </a:moveTo>
                  <a:cubicBezTo>
                    <a:pt x="1" y="1"/>
                    <a:pt x="25" y="45"/>
                    <a:pt x="25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26" y="45"/>
                    <a:pt x="97" y="45"/>
                    <a:pt x="97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110" y="1"/>
                    <a:pt x="110" y="1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  <a:moveTo>
                    <a:pt x="9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7" y="10"/>
                    <a:pt x="97" y="10"/>
                    <a:pt x="97" y="10"/>
                  </a:cubicBezTo>
                  <a:lnTo>
                    <a:pt x="94" y="19"/>
                  </a:lnTo>
                  <a:close/>
                  <a:moveTo>
                    <a:pt x="56" y="26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4" y="26"/>
                    <a:pt x="44" y="26"/>
                    <a:pt x="44" y="26"/>
                  </a:cubicBezTo>
                  <a:lnTo>
                    <a:pt x="56" y="26"/>
                  </a:lnTo>
                  <a:close/>
                  <a:moveTo>
                    <a:pt x="43" y="19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9"/>
                    <a:pt x="56" y="19"/>
                    <a:pt x="56" y="19"/>
                  </a:cubicBezTo>
                  <a:lnTo>
                    <a:pt x="43" y="19"/>
                  </a:lnTo>
                  <a:close/>
                  <a:moveTo>
                    <a:pt x="64" y="26"/>
                  </a:moveTo>
                  <a:cubicBezTo>
                    <a:pt x="75" y="26"/>
                    <a:pt x="75" y="26"/>
                    <a:pt x="75" y="26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64" y="35"/>
                    <a:pt x="64" y="35"/>
                    <a:pt x="64" y="35"/>
                  </a:cubicBezTo>
                  <a:lnTo>
                    <a:pt x="64" y="26"/>
                  </a:lnTo>
                  <a:close/>
                  <a:moveTo>
                    <a:pt x="64" y="19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64" y="19"/>
                  </a:lnTo>
                  <a:close/>
                  <a:moveTo>
                    <a:pt x="34" y="10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34" y="10"/>
                  </a:lnTo>
                  <a:close/>
                  <a:moveTo>
                    <a:pt x="25" y="26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0" y="35"/>
                    <a:pt x="30" y="35"/>
                    <a:pt x="30" y="35"/>
                  </a:cubicBezTo>
                  <a:lnTo>
                    <a:pt x="25" y="26"/>
                  </a:lnTo>
                  <a:close/>
                  <a:moveTo>
                    <a:pt x="81" y="35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0" y="35"/>
                    <a:pt x="90" y="35"/>
                    <a:pt x="90" y="35"/>
                  </a:cubicBezTo>
                  <a:lnTo>
                    <a:pt x="8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65@|5FFC:0|FBC:0|LFC:0|LBC:16777215"/>
            <p:cNvSpPr/>
            <p:nvPr/>
          </p:nvSpPr>
          <p:spPr bwMode="auto">
            <a:xfrm>
              <a:off x="2776537" y="3387725"/>
              <a:ext cx="608012" cy="409575"/>
            </a:xfrm>
            <a:custGeom>
              <a:avLst/>
              <a:gdLst>
                <a:gd name="T0" fmla="*/ 136 w 138"/>
                <a:gd name="T1" fmla="*/ 1 h 93"/>
                <a:gd name="T2" fmla="*/ 103 w 138"/>
                <a:gd name="T3" fmla="*/ 1 h 93"/>
                <a:gd name="T4" fmla="*/ 101 w 138"/>
                <a:gd name="T5" fmla="*/ 2 h 93"/>
                <a:gd name="T6" fmla="*/ 80 w 138"/>
                <a:gd name="T7" fmla="*/ 78 h 93"/>
                <a:gd name="T8" fmla="*/ 79 w 138"/>
                <a:gd name="T9" fmla="*/ 79 h 93"/>
                <a:gd name="T10" fmla="*/ 1 w 138"/>
                <a:gd name="T11" fmla="*/ 79 h 93"/>
                <a:gd name="T12" fmla="*/ 0 w 138"/>
                <a:gd name="T13" fmla="*/ 79 h 93"/>
                <a:gd name="T14" fmla="*/ 0 w 138"/>
                <a:gd name="T15" fmla="*/ 92 h 93"/>
                <a:gd name="T16" fmla="*/ 1 w 138"/>
                <a:gd name="T17" fmla="*/ 93 h 93"/>
                <a:gd name="T18" fmla="*/ 91 w 138"/>
                <a:gd name="T19" fmla="*/ 93 h 93"/>
                <a:gd name="T20" fmla="*/ 92 w 138"/>
                <a:gd name="T21" fmla="*/ 92 h 93"/>
                <a:gd name="T22" fmla="*/ 113 w 138"/>
                <a:gd name="T23" fmla="*/ 17 h 93"/>
                <a:gd name="T24" fmla="*/ 114 w 138"/>
                <a:gd name="T25" fmla="*/ 15 h 93"/>
                <a:gd name="T26" fmla="*/ 137 w 138"/>
                <a:gd name="T27" fmla="*/ 15 h 93"/>
                <a:gd name="T28" fmla="*/ 138 w 138"/>
                <a:gd name="T29" fmla="*/ 14 h 93"/>
                <a:gd name="T30" fmla="*/ 138 w 138"/>
                <a:gd name="T31" fmla="*/ 2 h 93"/>
                <a:gd name="T32" fmla="*/ 136 w 138"/>
                <a:gd name="T3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93">
                  <a:moveTo>
                    <a:pt x="136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3" y="1"/>
                    <a:pt x="101" y="0"/>
                    <a:pt x="101" y="2"/>
                  </a:cubicBezTo>
                  <a:cubicBezTo>
                    <a:pt x="101" y="3"/>
                    <a:pt x="80" y="78"/>
                    <a:pt x="80" y="78"/>
                  </a:cubicBezTo>
                  <a:cubicBezTo>
                    <a:pt x="80" y="78"/>
                    <a:pt x="80" y="79"/>
                    <a:pt x="79" y="79"/>
                  </a:cubicBezTo>
                  <a:cubicBezTo>
                    <a:pt x="78" y="79"/>
                    <a:pt x="2" y="79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3"/>
                    <a:pt x="1" y="93"/>
                  </a:cubicBezTo>
                  <a:cubicBezTo>
                    <a:pt x="2" y="93"/>
                    <a:pt x="90" y="93"/>
                    <a:pt x="91" y="93"/>
                  </a:cubicBezTo>
                  <a:cubicBezTo>
                    <a:pt x="92" y="93"/>
                    <a:pt x="92" y="92"/>
                    <a:pt x="92" y="92"/>
                  </a:cubicBezTo>
                  <a:cubicBezTo>
                    <a:pt x="92" y="92"/>
                    <a:pt x="112" y="18"/>
                    <a:pt x="113" y="17"/>
                  </a:cubicBezTo>
                  <a:cubicBezTo>
                    <a:pt x="113" y="15"/>
                    <a:pt x="114" y="15"/>
                    <a:pt x="114" y="15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8" y="15"/>
                    <a:pt x="138" y="14"/>
                  </a:cubicBezTo>
                  <a:cubicBezTo>
                    <a:pt x="138" y="13"/>
                    <a:pt x="138" y="3"/>
                    <a:pt x="138" y="2"/>
                  </a:cubicBezTo>
                  <a:cubicBezTo>
                    <a:pt x="138" y="0"/>
                    <a:pt x="136" y="1"/>
                    <a:pt x="13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166@|1FFC:0|FBC:0|LFC:0|LBC:16777215"/>
            <p:cNvSpPr>
              <a:spLocks noChangeArrowheads="1"/>
            </p:cNvSpPr>
            <p:nvPr/>
          </p:nvSpPr>
          <p:spPr bwMode="auto">
            <a:xfrm>
              <a:off x="2771775" y="3792538"/>
              <a:ext cx="17145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167@|1FFC:0|FBC:0|LFC:0|LBC:16777215"/>
            <p:cNvSpPr>
              <a:spLocks noChangeArrowheads="1"/>
            </p:cNvSpPr>
            <p:nvPr/>
          </p:nvSpPr>
          <p:spPr bwMode="auto">
            <a:xfrm>
              <a:off x="3014662" y="378936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0178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1270000" y="2300288"/>
            <a:ext cx="1106488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ounded Rectangle 11"/>
          <p:cNvSpPr/>
          <p:nvPr/>
        </p:nvSpPr>
        <p:spPr>
          <a:xfrm>
            <a:off x="4611688" y="2300288"/>
            <a:ext cx="1104900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ounded Rectangle 13"/>
          <p:cNvSpPr/>
          <p:nvPr/>
        </p:nvSpPr>
        <p:spPr>
          <a:xfrm>
            <a:off x="8005763" y="2300288"/>
            <a:ext cx="1106488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1270000" y="4079875"/>
            <a:ext cx="1106488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Rounded Rectangle 17"/>
          <p:cNvSpPr/>
          <p:nvPr/>
        </p:nvSpPr>
        <p:spPr>
          <a:xfrm>
            <a:off x="4611688" y="4079875"/>
            <a:ext cx="1104900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Rounded Rectangle 19"/>
          <p:cNvSpPr/>
          <p:nvPr/>
        </p:nvSpPr>
        <p:spPr>
          <a:xfrm>
            <a:off x="8005763" y="4079875"/>
            <a:ext cx="1106488" cy="11064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Freeform 44"/>
          <p:cNvSpPr>
            <a:spLocks noEditPoints="1"/>
          </p:cNvSpPr>
          <p:nvPr/>
        </p:nvSpPr>
        <p:spPr bwMode="auto">
          <a:xfrm>
            <a:off x="1546225" y="2578100"/>
            <a:ext cx="530225" cy="523875"/>
          </a:xfrm>
          <a:custGeom>
            <a:avLst/>
            <a:gdLst>
              <a:gd name="T0" fmla="*/ 114 w 121"/>
              <a:gd name="T1" fmla="*/ 89 h 119"/>
              <a:gd name="T2" fmla="*/ 88 w 121"/>
              <a:gd name="T3" fmla="*/ 62 h 119"/>
              <a:gd name="T4" fmla="*/ 71 w 121"/>
              <a:gd name="T5" fmla="*/ 58 h 119"/>
              <a:gd name="T6" fmla="*/ 61 w 121"/>
              <a:gd name="T7" fmla="*/ 48 h 119"/>
              <a:gd name="T8" fmla="*/ 56 w 121"/>
              <a:gd name="T9" fmla="*/ 33 h 119"/>
              <a:gd name="T10" fmla="*/ 30 w 121"/>
              <a:gd name="T11" fmla="*/ 6 h 119"/>
              <a:gd name="T12" fmla="*/ 7 w 121"/>
              <a:gd name="T13" fmla="*/ 6 h 119"/>
              <a:gd name="T14" fmla="*/ 7 w 121"/>
              <a:gd name="T15" fmla="*/ 29 h 119"/>
              <a:gd name="T16" fmla="*/ 33 w 121"/>
              <a:gd name="T17" fmla="*/ 56 h 119"/>
              <a:gd name="T18" fmla="*/ 51 w 121"/>
              <a:gd name="T19" fmla="*/ 60 h 119"/>
              <a:gd name="T20" fmla="*/ 60 w 121"/>
              <a:gd name="T21" fmla="*/ 70 h 119"/>
              <a:gd name="T22" fmla="*/ 65 w 121"/>
              <a:gd name="T23" fmla="*/ 85 h 119"/>
              <a:gd name="T24" fmla="*/ 91 w 121"/>
              <a:gd name="T25" fmla="*/ 112 h 119"/>
              <a:gd name="T26" fmla="*/ 114 w 121"/>
              <a:gd name="T27" fmla="*/ 112 h 119"/>
              <a:gd name="T28" fmla="*/ 114 w 121"/>
              <a:gd name="T29" fmla="*/ 89 h 119"/>
              <a:gd name="T30" fmla="*/ 36 w 121"/>
              <a:gd name="T31" fmla="*/ 51 h 119"/>
              <a:gd name="T32" fmla="*/ 12 w 121"/>
              <a:gd name="T33" fmla="*/ 27 h 119"/>
              <a:gd name="T34" fmla="*/ 11 w 121"/>
              <a:gd name="T35" fmla="*/ 11 h 119"/>
              <a:gd name="T36" fmla="*/ 27 w 121"/>
              <a:gd name="T37" fmla="*/ 12 h 119"/>
              <a:gd name="T38" fmla="*/ 51 w 121"/>
              <a:gd name="T39" fmla="*/ 36 h 119"/>
              <a:gd name="T40" fmla="*/ 54 w 121"/>
              <a:gd name="T41" fmla="*/ 42 h 119"/>
              <a:gd name="T42" fmla="*/ 43 w 121"/>
              <a:gd name="T43" fmla="*/ 42 h 119"/>
              <a:gd name="T44" fmla="*/ 43 w 121"/>
              <a:gd name="T45" fmla="*/ 53 h 119"/>
              <a:gd name="T46" fmla="*/ 45 w 121"/>
              <a:gd name="T47" fmla="*/ 54 h 119"/>
              <a:gd name="T48" fmla="*/ 36 w 121"/>
              <a:gd name="T49" fmla="*/ 51 h 119"/>
              <a:gd name="T50" fmla="*/ 110 w 121"/>
              <a:gd name="T51" fmla="*/ 107 h 119"/>
              <a:gd name="T52" fmla="*/ 94 w 121"/>
              <a:gd name="T53" fmla="*/ 107 h 119"/>
              <a:gd name="T54" fmla="*/ 70 w 121"/>
              <a:gd name="T55" fmla="*/ 83 h 119"/>
              <a:gd name="T56" fmla="*/ 67 w 121"/>
              <a:gd name="T57" fmla="*/ 76 h 119"/>
              <a:gd name="T58" fmla="*/ 71 w 121"/>
              <a:gd name="T59" fmla="*/ 80 h 119"/>
              <a:gd name="T60" fmla="*/ 82 w 121"/>
              <a:gd name="T61" fmla="*/ 80 h 119"/>
              <a:gd name="T62" fmla="*/ 82 w 121"/>
              <a:gd name="T63" fmla="*/ 69 h 119"/>
              <a:gd name="T64" fmla="*/ 77 w 121"/>
              <a:gd name="T65" fmla="*/ 64 h 119"/>
              <a:gd name="T66" fmla="*/ 85 w 121"/>
              <a:gd name="T67" fmla="*/ 68 h 119"/>
              <a:gd name="T68" fmla="*/ 109 w 121"/>
              <a:gd name="T69" fmla="*/ 92 h 119"/>
              <a:gd name="T70" fmla="*/ 110 w 121"/>
              <a:gd name="T71" fmla="*/ 10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1" h="119">
                <a:moveTo>
                  <a:pt x="114" y="89"/>
                </a:moveTo>
                <a:cubicBezTo>
                  <a:pt x="88" y="62"/>
                  <a:pt x="88" y="62"/>
                  <a:pt x="88" y="62"/>
                </a:cubicBezTo>
                <a:cubicBezTo>
                  <a:pt x="83" y="58"/>
                  <a:pt x="77" y="57"/>
                  <a:pt x="71" y="58"/>
                </a:cubicBezTo>
                <a:cubicBezTo>
                  <a:pt x="61" y="48"/>
                  <a:pt x="61" y="48"/>
                  <a:pt x="61" y="48"/>
                </a:cubicBezTo>
                <a:cubicBezTo>
                  <a:pt x="62" y="43"/>
                  <a:pt x="61" y="37"/>
                  <a:pt x="56" y="3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7" y="6"/>
                </a:cubicBezTo>
                <a:cubicBezTo>
                  <a:pt x="0" y="13"/>
                  <a:pt x="0" y="23"/>
                  <a:pt x="7" y="2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61"/>
                  <a:pt x="45" y="62"/>
                  <a:pt x="51" y="60"/>
                </a:cubicBezTo>
                <a:cubicBezTo>
                  <a:pt x="60" y="70"/>
                  <a:pt x="60" y="70"/>
                  <a:pt x="60" y="70"/>
                </a:cubicBezTo>
                <a:cubicBezTo>
                  <a:pt x="59" y="75"/>
                  <a:pt x="60" y="81"/>
                  <a:pt x="65" y="85"/>
                </a:cubicBezTo>
                <a:cubicBezTo>
                  <a:pt x="91" y="112"/>
                  <a:pt x="91" y="112"/>
                  <a:pt x="91" y="112"/>
                </a:cubicBezTo>
                <a:cubicBezTo>
                  <a:pt x="98" y="119"/>
                  <a:pt x="108" y="119"/>
                  <a:pt x="114" y="112"/>
                </a:cubicBezTo>
                <a:cubicBezTo>
                  <a:pt x="121" y="106"/>
                  <a:pt x="121" y="95"/>
                  <a:pt x="114" y="89"/>
                </a:cubicBezTo>
                <a:close/>
                <a:moveTo>
                  <a:pt x="36" y="51"/>
                </a:moveTo>
                <a:cubicBezTo>
                  <a:pt x="12" y="27"/>
                  <a:pt x="12" y="27"/>
                  <a:pt x="12" y="27"/>
                </a:cubicBezTo>
                <a:cubicBezTo>
                  <a:pt x="7" y="22"/>
                  <a:pt x="7" y="15"/>
                  <a:pt x="11" y="11"/>
                </a:cubicBezTo>
                <a:cubicBezTo>
                  <a:pt x="16" y="7"/>
                  <a:pt x="23" y="7"/>
                  <a:pt x="27" y="12"/>
                </a:cubicBezTo>
                <a:cubicBezTo>
                  <a:pt x="51" y="36"/>
                  <a:pt x="51" y="36"/>
                  <a:pt x="51" y="36"/>
                </a:cubicBezTo>
                <a:cubicBezTo>
                  <a:pt x="53" y="37"/>
                  <a:pt x="54" y="40"/>
                  <a:pt x="54" y="42"/>
                </a:cubicBezTo>
                <a:cubicBezTo>
                  <a:pt x="51" y="39"/>
                  <a:pt x="46" y="39"/>
                  <a:pt x="43" y="42"/>
                </a:cubicBezTo>
                <a:cubicBezTo>
                  <a:pt x="40" y="45"/>
                  <a:pt x="40" y="50"/>
                  <a:pt x="43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2" y="54"/>
                  <a:pt x="38" y="53"/>
                  <a:pt x="36" y="51"/>
                </a:cubicBezTo>
                <a:close/>
                <a:moveTo>
                  <a:pt x="110" y="107"/>
                </a:moveTo>
                <a:cubicBezTo>
                  <a:pt x="105" y="111"/>
                  <a:pt x="98" y="111"/>
                  <a:pt x="94" y="107"/>
                </a:cubicBezTo>
                <a:cubicBezTo>
                  <a:pt x="70" y="83"/>
                  <a:pt x="70" y="83"/>
                  <a:pt x="70" y="83"/>
                </a:cubicBezTo>
                <a:cubicBezTo>
                  <a:pt x="68" y="81"/>
                  <a:pt x="67" y="78"/>
                  <a:pt x="67" y="76"/>
                </a:cubicBezTo>
                <a:cubicBezTo>
                  <a:pt x="71" y="80"/>
                  <a:pt x="71" y="80"/>
                  <a:pt x="71" y="80"/>
                </a:cubicBezTo>
                <a:cubicBezTo>
                  <a:pt x="74" y="83"/>
                  <a:pt x="79" y="83"/>
                  <a:pt x="82" y="80"/>
                </a:cubicBezTo>
                <a:cubicBezTo>
                  <a:pt x="85" y="77"/>
                  <a:pt x="85" y="72"/>
                  <a:pt x="82" y="69"/>
                </a:cubicBezTo>
                <a:cubicBezTo>
                  <a:pt x="77" y="64"/>
                  <a:pt x="77" y="64"/>
                  <a:pt x="77" y="64"/>
                </a:cubicBezTo>
                <a:cubicBezTo>
                  <a:pt x="80" y="64"/>
                  <a:pt x="83" y="65"/>
                  <a:pt x="85" y="68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14" y="96"/>
                  <a:pt x="114" y="103"/>
                  <a:pt x="110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2" name="Group 24"/>
          <p:cNvGrpSpPr/>
          <p:nvPr/>
        </p:nvGrpSpPr>
        <p:grpSpPr>
          <a:xfrm>
            <a:off x="4892695" y="2605119"/>
            <a:ext cx="543247" cy="497152"/>
            <a:chOff x="6726389" y="1486674"/>
            <a:chExt cx="411805" cy="376863"/>
          </a:xfrm>
          <a:solidFill>
            <a:schemeClr val="bg1"/>
          </a:solidFill>
        </p:grpSpPr>
        <p:sp>
          <p:nvSpPr>
            <p:cNvPr id="13" name="Oval 52@|1FFC:0|FBC:0|LFC:0|LBC:16777215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Oval 53@|1FFC:0|FBC:0|LFC:0|LBC:16777215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54@|5FFC:0|FBC:0|LFC:0|LBC:16777215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5372" name="TextBox 13"/>
          <p:cNvSpPr txBox="1"/>
          <p:nvPr/>
        </p:nvSpPr>
        <p:spPr>
          <a:xfrm>
            <a:off x="2506663" y="2495550"/>
            <a:ext cx="1611312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3" name="TextBox 13"/>
          <p:cNvSpPr txBox="1"/>
          <p:nvPr/>
        </p:nvSpPr>
        <p:spPr>
          <a:xfrm>
            <a:off x="2505075" y="2806700"/>
            <a:ext cx="2032000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4" name="TextBox 13"/>
          <p:cNvSpPr txBox="1"/>
          <p:nvPr/>
        </p:nvSpPr>
        <p:spPr>
          <a:xfrm>
            <a:off x="5845175" y="2495550"/>
            <a:ext cx="1533525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5" name="TextBox 13"/>
          <p:cNvSpPr txBox="1"/>
          <p:nvPr/>
        </p:nvSpPr>
        <p:spPr>
          <a:xfrm>
            <a:off x="5843588" y="2806700"/>
            <a:ext cx="2071687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6" name="TextBox 13"/>
          <p:cNvSpPr txBox="1"/>
          <p:nvPr/>
        </p:nvSpPr>
        <p:spPr>
          <a:xfrm>
            <a:off x="9218613" y="2495550"/>
            <a:ext cx="1439862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7" name="TextBox 13"/>
          <p:cNvSpPr txBox="1"/>
          <p:nvPr/>
        </p:nvSpPr>
        <p:spPr>
          <a:xfrm>
            <a:off x="9228138" y="2806700"/>
            <a:ext cx="1901825" cy="554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8" name="TextBox 13"/>
          <p:cNvSpPr txBox="1"/>
          <p:nvPr/>
        </p:nvSpPr>
        <p:spPr>
          <a:xfrm>
            <a:off x="2506663" y="4268788"/>
            <a:ext cx="1531937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79" name="TextBox 13"/>
          <p:cNvSpPr txBox="1"/>
          <p:nvPr/>
        </p:nvSpPr>
        <p:spPr>
          <a:xfrm>
            <a:off x="2505075" y="4579938"/>
            <a:ext cx="2032000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80" name="TextBox 13"/>
          <p:cNvSpPr txBox="1"/>
          <p:nvPr/>
        </p:nvSpPr>
        <p:spPr>
          <a:xfrm>
            <a:off x="5845175" y="4268788"/>
            <a:ext cx="1531938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81" name="TextBox 13"/>
          <p:cNvSpPr txBox="1"/>
          <p:nvPr/>
        </p:nvSpPr>
        <p:spPr>
          <a:xfrm>
            <a:off x="5843588" y="4579938"/>
            <a:ext cx="2071687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82" name="TextBox 13"/>
          <p:cNvSpPr txBox="1"/>
          <p:nvPr/>
        </p:nvSpPr>
        <p:spPr>
          <a:xfrm>
            <a:off x="9218613" y="4268788"/>
            <a:ext cx="1439862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83" name="TextBox 13"/>
          <p:cNvSpPr txBox="1"/>
          <p:nvPr/>
        </p:nvSpPr>
        <p:spPr>
          <a:xfrm>
            <a:off x="9215438" y="4579938"/>
            <a:ext cx="190182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73172" y="4421913"/>
            <a:ext cx="502948" cy="451081"/>
            <a:chOff x="2320926" y="3217863"/>
            <a:chExt cx="508000" cy="455613"/>
          </a:xfrm>
          <a:solidFill>
            <a:schemeClr val="bg1"/>
          </a:solidFill>
        </p:grpSpPr>
        <p:sp>
          <p:nvSpPr>
            <p:cNvPr id="31" name="Freeform 543"/>
            <p:cNvSpPr/>
            <p:nvPr/>
          </p:nvSpPr>
          <p:spPr bwMode="auto">
            <a:xfrm>
              <a:off x="2386013" y="3378201"/>
              <a:ext cx="134938" cy="249238"/>
            </a:xfrm>
            <a:custGeom>
              <a:avLst/>
              <a:gdLst>
                <a:gd name="T0" fmla="*/ 50 w 50"/>
                <a:gd name="T1" fmla="*/ 83 h 92"/>
                <a:gd name="T2" fmla="*/ 41 w 50"/>
                <a:gd name="T3" fmla="*/ 92 h 92"/>
                <a:gd name="T4" fmla="*/ 9 w 50"/>
                <a:gd name="T5" fmla="*/ 92 h 92"/>
                <a:gd name="T6" fmla="*/ 0 w 50"/>
                <a:gd name="T7" fmla="*/ 83 h 92"/>
                <a:gd name="T8" fmla="*/ 0 w 50"/>
                <a:gd name="T9" fmla="*/ 10 h 92"/>
                <a:gd name="T10" fmla="*/ 9 w 50"/>
                <a:gd name="T11" fmla="*/ 0 h 92"/>
                <a:gd name="T12" fmla="*/ 41 w 50"/>
                <a:gd name="T13" fmla="*/ 0 h 92"/>
                <a:gd name="T14" fmla="*/ 50 w 50"/>
                <a:gd name="T15" fmla="*/ 10 h 92"/>
                <a:gd name="T16" fmla="*/ 50 w 50"/>
                <a:gd name="T17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2">
                  <a:moveTo>
                    <a:pt x="50" y="83"/>
                  </a:moveTo>
                  <a:cubicBezTo>
                    <a:pt x="50" y="88"/>
                    <a:pt x="46" y="92"/>
                    <a:pt x="41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5"/>
                    <a:pt x="50" y="10"/>
                  </a:cubicBezTo>
                  <a:lnTo>
                    <a:pt x="5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544"/>
            <p:cNvSpPr/>
            <p:nvPr/>
          </p:nvSpPr>
          <p:spPr bwMode="auto">
            <a:xfrm>
              <a:off x="2320926" y="3217863"/>
              <a:ext cx="268288" cy="207963"/>
            </a:xfrm>
            <a:custGeom>
              <a:avLst/>
              <a:gdLst>
                <a:gd name="T0" fmla="*/ 10 w 99"/>
                <a:gd name="T1" fmla="*/ 77 h 77"/>
                <a:gd name="T2" fmla="*/ 1 w 99"/>
                <a:gd name="T3" fmla="*/ 71 h 77"/>
                <a:gd name="T4" fmla="*/ 2 w 99"/>
                <a:gd name="T5" fmla="*/ 61 h 77"/>
                <a:gd name="T6" fmla="*/ 41 w 99"/>
                <a:gd name="T7" fmla="*/ 5 h 77"/>
                <a:gd name="T8" fmla="*/ 49 w 99"/>
                <a:gd name="T9" fmla="*/ 0 h 77"/>
                <a:gd name="T10" fmla="*/ 57 w 99"/>
                <a:gd name="T11" fmla="*/ 5 h 77"/>
                <a:gd name="T12" fmla="*/ 96 w 99"/>
                <a:gd name="T13" fmla="*/ 61 h 77"/>
                <a:gd name="T14" fmla="*/ 97 w 99"/>
                <a:gd name="T15" fmla="*/ 71 h 77"/>
                <a:gd name="T16" fmla="*/ 88 w 99"/>
                <a:gd name="T17" fmla="*/ 77 h 77"/>
                <a:gd name="T18" fmla="*/ 10 w 99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7">
                  <a:moveTo>
                    <a:pt x="10" y="77"/>
                  </a:moveTo>
                  <a:cubicBezTo>
                    <a:pt x="7" y="77"/>
                    <a:pt x="3" y="75"/>
                    <a:pt x="1" y="71"/>
                  </a:cubicBezTo>
                  <a:cubicBezTo>
                    <a:pt x="0" y="68"/>
                    <a:pt x="0" y="64"/>
                    <a:pt x="2" y="6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2"/>
                    <a:pt x="46" y="0"/>
                    <a:pt x="49" y="0"/>
                  </a:cubicBezTo>
                  <a:cubicBezTo>
                    <a:pt x="52" y="0"/>
                    <a:pt x="56" y="2"/>
                    <a:pt x="57" y="5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8" y="64"/>
                    <a:pt x="99" y="68"/>
                    <a:pt x="97" y="71"/>
                  </a:cubicBezTo>
                  <a:cubicBezTo>
                    <a:pt x="95" y="75"/>
                    <a:pt x="92" y="77"/>
                    <a:pt x="88" y="77"/>
                  </a:cubicBezTo>
                  <a:lnTo>
                    <a:pt x="1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45"/>
            <p:cNvSpPr/>
            <p:nvPr/>
          </p:nvSpPr>
          <p:spPr bwMode="auto">
            <a:xfrm>
              <a:off x="2628901" y="3260726"/>
              <a:ext cx="134938" cy="249238"/>
            </a:xfrm>
            <a:custGeom>
              <a:avLst/>
              <a:gdLst>
                <a:gd name="T0" fmla="*/ 0 w 50"/>
                <a:gd name="T1" fmla="*/ 10 h 92"/>
                <a:gd name="T2" fmla="*/ 9 w 50"/>
                <a:gd name="T3" fmla="*/ 0 h 92"/>
                <a:gd name="T4" fmla="*/ 40 w 50"/>
                <a:gd name="T5" fmla="*/ 0 h 92"/>
                <a:gd name="T6" fmla="*/ 50 w 50"/>
                <a:gd name="T7" fmla="*/ 10 h 92"/>
                <a:gd name="T8" fmla="*/ 50 w 50"/>
                <a:gd name="T9" fmla="*/ 83 h 92"/>
                <a:gd name="T10" fmla="*/ 40 w 50"/>
                <a:gd name="T11" fmla="*/ 92 h 92"/>
                <a:gd name="T12" fmla="*/ 9 w 50"/>
                <a:gd name="T13" fmla="*/ 92 h 92"/>
                <a:gd name="T14" fmla="*/ 0 w 50"/>
                <a:gd name="T15" fmla="*/ 83 h 92"/>
                <a:gd name="T16" fmla="*/ 0 w 50"/>
                <a:gd name="T17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2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6" y="0"/>
                    <a:pt x="50" y="5"/>
                    <a:pt x="50" y="1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8"/>
                    <a:pt x="46" y="92"/>
                    <a:pt x="40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546"/>
            <p:cNvSpPr/>
            <p:nvPr/>
          </p:nvSpPr>
          <p:spPr bwMode="auto">
            <a:xfrm>
              <a:off x="2562226" y="3463926"/>
              <a:ext cx="266700" cy="209550"/>
            </a:xfrm>
            <a:custGeom>
              <a:avLst/>
              <a:gdLst>
                <a:gd name="T0" fmla="*/ 88 w 99"/>
                <a:gd name="T1" fmla="*/ 0 h 77"/>
                <a:gd name="T2" fmla="*/ 97 w 99"/>
                <a:gd name="T3" fmla="*/ 6 h 77"/>
                <a:gd name="T4" fmla="*/ 97 w 99"/>
                <a:gd name="T5" fmla="*/ 16 h 77"/>
                <a:gd name="T6" fmla="*/ 58 w 99"/>
                <a:gd name="T7" fmla="*/ 72 h 77"/>
                <a:gd name="T8" fmla="*/ 50 w 99"/>
                <a:gd name="T9" fmla="*/ 77 h 77"/>
                <a:gd name="T10" fmla="*/ 41 w 99"/>
                <a:gd name="T11" fmla="*/ 72 h 77"/>
                <a:gd name="T12" fmla="*/ 3 w 99"/>
                <a:gd name="T13" fmla="*/ 16 h 77"/>
                <a:gd name="T14" fmla="*/ 2 w 99"/>
                <a:gd name="T15" fmla="*/ 6 h 77"/>
                <a:gd name="T16" fmla="*/ 11 w 99"/>
                <a:gd name="T17" fmla="*/ 0 h 77"/>
                <a:gd name="T18" fmla="*/ 88 w 9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7">
                  <a:moveTo>
                    <a:pt x="88" y="0"/>
                  </a:moveTo>
                  <a:cubicBezTo>
                    <a:pt x="92" y="0"/>
                    <a:pt x="96" y="2"/>
                    <a:pt x="97" y="6"/>
                  </a:cubicBezTo>
                  <a:cubicBezTo>
                    <a:pt x="99" y="9"/>
                    <a:pt x="99" y="13"/>
                    <a:pt x="97" y="16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6" y="75"/>
                    <a:pt x="53" y="77"/>
                    <a:pt x="50" y="77"/>
                  </a:cubicBezTo>
                  <a:cubicBezTo>
                    <a:pt x="46" y="77"/>
                    <a:pt x="43" y="75"/>
                    <a:pt x="41" y="7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9"/>
                    <a:pt x="2" y="6"/>
                  </a:cubicBezTo>
                  <a:cubicBezTo>
                    <a:pt x="4" y="2"/>
                    <a:pt x="7" y="0"/>
                    <a:pt x="11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95526" y="4339244"/>
            <a:ext cx="556214" cy="577125"/>
            <a:chOff x="5300663" y="4211638"/>
            <a:chExt cx="633412" cy="657225"/>
          </a:xfrm>
          <a:solidFill>
            <a:schemeClr val="bg1"/>
          </a:solidFill>
        </p:grpSpPr>
        <p:sp>
          <p:nvSpPr>
            <p:cNvPr id="36" name="Freeform 231"/>
            <p:cNvSpPr/>
            <p:nvPr/>
          </p:nvSpPr>
          <p:spPr bwMode="auto">
            <a:xfrm>
              <a:off x="5630863" y="4583113"/>
              <a:ext cx="295275" cy="285750"/>
            </a:xfrm>
            <a:custGeom>
              <a:avLst/>
              <a:gdLst>
                <a:gd name="T0" fmla="*/ 20 w 67"/>
                <a:gd name="T1" fmla="*/ 36 h 65"/>
                <a:gd name="T2" fmla="*/ 13 w 67"/>
                <a:gd name="T3" fmla="*/ 26 h 65"/>
                <a:gd name="T4" fmla="*/ 0 w 67"/>
                <a:gd name="T5" fmla="*/ 65 h 65"/>
                <a:gd name="T6" fmla="*/ 40 w 67"/>
                <a:gd name="T7" fmla="*/ 64 h 65"/>
                <a:gd name="T8" fmla="*/ 35 w 67"/>
                <a:gd name="T9" fmla="*/ 56 h 65"/>
                <a:gd name="T10" fmla="*/ 67 w 67"/>
                <a:gd name="T11" fmla="*/ 5 h 65"/>
                <a:gd name="T12" fmla="*/ 42 w 67"/>
                <a:gd name="T13" fmla="*/ 0 h 65"/>
                <a:gd name="T14" fmla="*/ 20 w 67"/>
                <a:gd name="T15" fmla="*/ 3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5">
                  <a:moveTo>
                    <a:pt x="20" y="3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63" y="36"/>
                    <a:pt x="67" y="5"/>
                    <a:pt x="67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9"/>
                    <a:pt x="34" y="24"/>
                    <a:pt x="2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32"/>
            <p:cNvSpPr/>
            <p:nvPr/>
          </p:nvSpPr>
          <p:spPr bwMode="auto">
            <a:xfrm>
              <a:off x="5653088" y="4211638"/>
              <a:ext cx="280987" cy="322262"/>
            </a:xfrm>
            <a:custGeom>
              <a:avLst/>
              <a:gdLst>
                <a:gd name="T0" fmla="*/ 33 w 64"/>
                <a:gd name="T1" fmla="*/ 50 h 73"/>
                <a:gd name="T2" fmla="*/ 23 w 64"/>
                <a:gd name="T3" fmla="*/ 56 h 73"/>
                <a:gd name="T4" fmla="*/ 60 w 64"/>
                <a:gd name="T5" fmla="*/ 73 h 73"/>
                <a:gd name="T6" fmla="*/ 64 w 64"/>
                <a:gd name="T7" fmla="*/ 33 h 73"/>
                <a:gd name="T8" fmla="*/ 55 w 64"/>
                <a:gd name="T9" fmla="*/ 38 h 73"/>
                <a:gd name="T10" fmla="*/ 8 w 64"/>
                <a:gd name="T11" fmla="*/ 0 h 73"/>
                <a:gd name="T12" fmla="*/ 0 w 64"/>
                <a:gd name="T13" fmla="*/ 24 h 73"/>
                <a:gd name="T14" fmla="*/ 33 w 64"/>
                <a:gd name="T15" fmla="*/ 5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3">
                  <a:moveTo>
                    <a:pt x="33" y="50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38" y="7"/>
                    <a:pt x="8" y="0"/>
                    <a:pt x="8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7"/>
                    <a:pt x="23" y="35"/>
                    <a:pt x="3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33"/>
            <p:cNvSpPr/>
            <p:nvPr/>
          </p:nvSpPr>
          <p:spPr bwMode="auto">
            <a:xfrm>
              <a:off x="5300663" y="4211638"/>
              <a:ext cx="298450" cy="282575"/>
            </a:xfrm>
            <a:custGeom>
              <a:avLst/>
              <a:gdLst>
                <a:gd name="T0" fmla="*/ 33 w 68"/>
                <a:gd name="T1" fmla="*/ 8 h 64"/>
                <a:gd name="T2" fmla="*/ 0 w 68"/>
                <a:gd name="T3" fmla="*/ 58 h 64"/>
                <a:gd name="T4" fmla="*/ 24 w 68"/>
                <a:gd name="T5" fmla="*/ 64 h 64"/>
                <a:gd name="T6" fmla="*/ 47 w 68"/>
                <a:gd name="T7" fmla="*/ 28 h 64"/>
                <a:gd name="T8" fmla="*/ 54 w 68"/>
                <a:gd name="T9" fmla="*/ 38 h 64"/>
                <a:gd name="T10" fmla="*/ 68 w 68"/>
                <a:gd name="T11" fmla="*/ 0 h 64"/>
                <a:gd name="T12" fmla="*/ 27 w 68"/>
                <a:gd name="T13" fmla="*/ 0 h 64"/>
                <a:gd name="T14" fmla="*/ 33 w 68"/>
                <a:gd name="T1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4">
                  <a:moveTo>
                    <a:pt x="33" y="8"/>
                  </a:moveTo>
                  <a:cubicBezTo>
                    <a:pt x="4" y="27"/>
                    <a:pt x="0" y="58"/>
                    <a:pt x="0" y="5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7" y="54"/>
                    <a:pt x="33" y="40"/>
                    <a:pt x="47" y="2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34"/>
            <p:cNvSpPr/>
            <p:nvPr/>
          </p:nvSpPr>
          <p:spPr bwMode="auto">
            <a:xfrm>
              <a:off x="5300663" y="4538663"/>
              <a:ext cx="280987" cy="327025"/>
            </a:xfrm>
            <a:custGeom>
              <a:avLst/>
              <a:gdLst>
                <a:gd name="T0" fmla="*/ 31 w 64"/>
                <a:gd name="T1" fmla="*/ 24 h 74"/>
                <a:gd name="T2" fmla="*/ 41 w 64"/>
                <a:gd name="T3" fmla="*/ 19 h 74"/>
                <a:gd name="T4" fmla="*/ 5 w 64"/>
                <a:gd name="T5" fmla="*/ 0 h 74"/>
                <a:gd name="T6" fmla="*/ 0 w 64"/>
                <a:gd name="T7" fmla="*/ 40 h 74"/>
                <a:gd name="T8" fmla="*/ 9 w 64"/>
                <a:gd name="T9" fmla="*/ 36 h 74"/>
                <a:gd name="T10" fmla="*/ 55 w 64"/>
                <a:gd name="T11" fmla="*/ 74 h 74"/>
                <a:gd name="T12" fmla="*/ 64 w 64"/>
                <a:gd name="T13" fmla="*/ 51 h 74"/>
                <a:gd name="T14" fmla="*/ 31 w 64"/>
                <a:gd name="T15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4">
                  <a:moveTo>
                    <a:pt x="31" y="24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25" y="67"/>
                    <a:pt x="55" y="74"/>
                    <a:pt x="55" y="74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55" y="47"/>
                    <a:pt x="41" y="39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90553" y="2605123"/>
            <a:ext cx="582808" cy="582813"/>
            <a:chOff x="2447925" y="255588"/>
            <a:chExt cx="203200" cy="203200"/>
          </a:xfrm>
          <a:solidFill>
            <a:schemeClr val="bg1"/>
          </a:solidFill>
        </p:grpSpPr>
        <p:sp>
          <p:nvSpPr>
            <p:cNvPr id="41" name="Freeform 621"/>
            <p:cNvSpPr/>
            <p:nvPr/>
          </p:nvSpPr>
          <p:spPr bwMode="auto">
            <a:xfrm>
              <a:off x="2568575" y="255588"/>
              <a:ext cx="82550" cy="82550"/>
            </a:xfrm>
            <a:custGeom>
              <a:avLst/>
              <a:gdLst>
                <a:gd name="T0" fmla="*/ 52 w 52"/>
                <a:gd name="T1" fmla="*/ 13 h 52"/>
                <a:gd name="T2" fmla="*/ 38 w 52"/>
                <a:gd name="T3" fmla="*/ 0 h 52"/>
                <a:gd name="T4" fmla="*/ 15 w 52"/>
                <a:gd name="T5" fmla="*/ 24 h 52"/>
                <a:gd name="T6" fmla="*/ 0 w 52"/>
                <a:gd name="T7" fmla="*/ 9 h 52"/>
                <a:gd name="T8" fmla="*/ 0 w 52"/>
                <a:gd name="T9" fmla="*/ 52 h 52"/>
                <a:gd name="T10" fmla="*/ 43 w 52"/>
                <a:gd name="T11" fmla="*/ 52 h 52"/>
                <a:gd name="T12" fmla="*/ 28 w 52"/>
                <a:gd name="T13" fmla="*/ 37 h 52"/>
                <a:gd name="T14" fmla="*/ 52 w 52"/>
                <a:gd name="T1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52" y="13"/>
                  </a:moveTo>
                  <a:lnTo>
                    <a:pt x="38" y="0"/>
                  </a:lnTo>
                  <a:lnTo>
                    <a:pt x="15" y="24"/>
                  </a:lnTo>
                  <a:lnTo>
                    <a:pt x="0" y="9"/>
                  </a:lnTo>
                  <a:lnTo>
                    <a:pt x="0" y="52"/>
                  </a:lnTo>
                  <a:lnTo>
                    <a:pt x="43" y="52"/>
                  </a:lnTo>
                  <a:lnTo>
                    <a:pt x="28" y="37"/>
                  </a:lnTo>
                  <a:lnTo>
                    <a:pt x="5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622"/>
            <p:cNvSpPr/>
            <p:nvPr/>
          </p:nvSpPr>
          <p:spPr bwMode="auto">
            <a:xfrm>
              <a:off x="2447925" y="376238"/>
              <a:ext cx="82550" cy="82550"/>
            </a:xfrm>
            <a:custGeom>
              <a:avLst/>
              <a:gdLst>
                <a:gd name="T0" fmla="*/ 24 w 52"/>
                <a:gd name="T1" fmla="*/ 15 h 52"/>
                <a:gd name="T2" fmla="*/ 0 w 52"/>
                <a:gd name="T3" fmla="*/ 39 h 52"/>
                <a:gd name="T4" fmla="*/ 13 w 52"/>
                <a:gd name="T5" fmla="*/ 52 h 52"/>
                <a:gd name="T6" fmla="*/ 37 w 52"/>
                <a:gd name="T7" fmla="*/ 28 h 52"/>
                <a:gd name="T8" fmla="*/ 52 w 52"/>
                <a:gd name="T9" fmla="*/ 43 h 52"/>
                <a:gd name="T10" fmla="*/ 52 w 52"/>
                <a:gd name="T11" fmla="*/ 0 h 52"/>
                <a:gd name="T12" fmla="*/ 9 w 52"/>
                <a:gd name="T13" fmla="*/ 0 h 52"/>
                <a:gd name="T14" fmla="*/ 24 w 52"/>
                <a:gd name="T15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24" y="15"/>
                  </a:moveTo>
                  <a:lnTo>
                    <a:pt x="0" y="39"/>
                  </a:lnTo>
                  <a:lnTo>
                    <a:pt x="13" y="52"/>
                  </a:lnTo>
                  <a:lnTo>
                    <a:pt x="37" y="28"/>
                  </a:lnTo>
                  <a:lnTo>
                    <a:pt x="52" y="43"/>
                  </a:lnTo>
                  <a:lnTo>
                    <a:pt x="52" y="0"/>
                  </a:lnTo>
                  <a:lnTo>
                    <a:pt x="9" y="0"/>
                  </a:lnTo>
                  <a:lnTo>
                    <a:pt x="2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623"/>
            <p:cNvSpPr/>
            <p:nvPr/>
          </p:nvSpPr>
          <p:spPr bwMode="auto">
            <a:xfrm>
              <a:off x="2568575" y="376238"/>
              <a:ext cx="82550" cy="82550"/>
            </a:xfrm>
            <a:custGeom>
              <a:avLst/>
              <a:gdLst>
                <a:gd name="T0" fmla="*/ 52 w 52"/>
                <a:gd name="T1" fmla="*/ 39 h 52"/>
                <a:gd name="T2" fmla="*/ 28 w 52"/>
                <a:gd name="T3" fmla="*/ 15 h 52"/>
                <a:gd name="T4" fmla="*/ 43 w 52"/>
                <a:gd name="T5" fmla="*/ 0 h 52"/>
                <a:gd name="T6" fmla="*/ 0 w 52"/>
                <a:gd name="T7" fmla="*/ 0 h 52"/>
                <a:gd name="T8" fmla="*/ 0 w 52"/>
                <a:gd name="T9" fmla="*/ 43 h 52"/>
                <a:gd name="T10" fmla="*/ 15 w 52"/>
                <a:gd name="T11" fmla="*/ 28 h 52"/>
                <a:gd name="T12" fmla="*/ 38 w 52"/>
                <a:gd name="T13" fmla="*/ 52 h 52"/>
                <a:gd name="T14" fmla="*/ 52 w 52"/>
                <a:gd name="T15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52" y="39"/>
                  </a:moveTo>
                  <a:lnTo>
                    <a:pt x="28" y="15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15" y="28"/>
                  </a:lnTo>
                  <a:lnTo>
                    <a:pt x="38" y="52"/>
                  </a:lnTo>
                  <a:lnTo>
                    <a:pt x="5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624"/>
            <p:cNvSpPr/>
            <p:nvPr/>
          </p:nvSpPr>
          <p:spPr bwMode="auto">
            <a:xfrm>
              <a:off x="2447925" y="255588"/>
              <a:ext cx="82550" cy="82550"/>
            </a:xfrm>
            <a:custGeom>
              <a:avLst/>
              <a:gdLst>
                <a:gd name="T0" fmla="*/ 0 w 52"/>
                <a:gd name="T1" fmla="*/ 13 h 52"/>
                <a:gd name="T2" fmla="*/ 23 w 52"/>
                <a:gd name="T3" fmla="*/ 37 h 52"/>
                <a:gd name="T4" fmla="*/ 9 w 52"/>
                <a:gd name="T5" fmla="*/ 52 h 52"/>
                <a:gd name="T6" fmla="*/ 52 w 52"/>
                <a:gd name="T7" fmla="*/ 52 h 52"/>
                <a:gd name="T8" fmla="*/ 52 w 52"/>
                <a:gd name="T9" fmla="*/ 9 h 52"/>
                <a:gd name="T10" fmla="*/ 37 w 52"/>
                <a:gd name="T11" fmla="*/ 24 h 52"/>
                <a:gd name="T12" fmla="*/ 13 w 52"/>
                <a:gd name="T13" fmla="*/ 0 h 52"/>
                <a:gd name="T14" fmla="*/ 0 w 52"/>
                <a:gd name="T1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0" y="13"/>
                  </a:moveTo>
                  <a:lnTo>
                    <a:pt x="23" y="37"/>
                  </a:lnTo>
                  <a:lnTo>
                    <a:pt x="9" y="52"/>
                  </a:lnTo>
                  <a:lnTo>
                    <a:pt x="52" y="52"/>
                  </a:lnTo>
                  <a:lnTo>
                    <a:pt x="52" y="9"/>
                  </a:lnTo>
                  <a:lnTo>
                    <a:pt x="37" y="24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267640" y="4381162"/>
            <a:ext cx="588272" cy="503770"/>
            <a:chOff x="5564188" y="2484438"/>
            <a:chExt cx="574675" cy="492125"/>
          </a:xfrm>
          <a:solidFill>
            <a:schemeClr val="bg1"/>
          </a:solidFill>
        </p:grpSpPr>
        <p:sp>
          <p:nvSpPr>
            <p:cNvPr id="46" name="Freeform 81"/>
            <p:cNvSpPr/>
            <p:nvPr/>
          </p:nvSpPr>
          <p:spPr bwMode="auto">
            <a:xfrm>
              <a:off x="5995988" y="2751138"/>
              <a:ext cx="139700" cy="120650"/>
            </a:xfrm>
            <a:custGeom>
              <a:avLst/>
              <a:gdLst>
                <a:gd name="T0" fmla="*/ 37 w 37"/>
                <a:gd name="T1" fmla="*/ 1 h 32"/>
                <a:gd name="T2" fmla="*/ 4 w 37"/>
                <a:gd name="T3" fmla="*/ 0 h 32"/>
                <a:gd name="T4" fmla="*/ 0 w 37"/>
                <a:gd name="T5" fmla="*/ 11 h 32"/>
                <a:gd name="T6" fmla="*/ 26 w 37"/>
                <a:gd name="T7" fmla="*/ 32 h 32"/>
                <a:gd name="T8" fmla="*/ 37 w 37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2" y="8"/>
                    <a:pt x="0" y="1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32" y="23"/>
                    <a:pt x="36" y="1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82"/>
            <p:cNvSpPr/>
            <p:nvPr/>
          </p:nvSpPr>
          <p:spPr bwMode="auto">
            <a:xfrm>
              <a:off x="6000750" y="2638425"/>
              <a:ext cx="138113" cy="79375"/>
            </a:xfrm>
            <a:custGeom>
              <a:avLst/>
              <a:gdLst>
                <a:gd name="T0" fmla="*/ 0 w 37"/>
                <a:gd name="T1" fmla="*/ 11 h 21"/>
                <a:gd name="T2" fmla="*/ 3 w 37"/>
                <a:gd name="T3" fmla="*/ 20 h 21"/>
                <a:gd name="T4" fmla="*/ 37 w 37"/>
                <a:gd name="T5" fmla="*/ 21 h 21"/>
                <a:gd name="T6" fmla="*/ 32 w 37"/>
                <a:gd name="T7" fmla="*/ 0 h 21"/>
                <a:gd name="T8" fmla="*/ 0 w 37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0" y="11"/>
                  </a:moveTo>
                  <a:cubicBezTo>
                    <a:pt x="2" y="14"/>
                    <a:pt x="3" y="17"/>
                    <a:pt x="3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14"/>
                    <a:pt x="35" y="7"/>
                    <a:pt x="32" y="0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83"/>
            <p:cNvSpPr/>
            <p:nvPr/>
          </p:nvSpPr>
          <p:spPr bwMode="auto">
            <a:xfrm>
              <a:off x="5962650" y="2517775"/>
              <a:ext cx="142875" cy="131762"/>
            </a:xfrm>
            <a:custGeom>
              <a:avLst/>
              <a:gdLst>
                <a:gd name="T0" fmla="*/ 5 w 38"/>
                <a:gd name="T1" fmla="*/ 35 h 35"/>
                <a:gd name="T2" fmla="*/ 38 w 38"/>
                <a:gd name="T3" fmla="*/ 23 h 35"/>
                <a:gd name="T4" fmla="*/ 15 w 38"/>
                <a:gd name="T5" fmla="*/ 0 h 35"/>
                <a:gd name="T6" fmla="*/ 0 w 38"/>
                <a:gd name="T7" fmla="*/ 30 h 35"/>
                <a:gd name="T8" fmla="*/ 5 w 3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5">
                  <a:moveTo>
                    <a:pt x="5" y="35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2" y="14"/>
                    <a:pt x="24" y="6"/>
                    <a:pt x="15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32"/>
                    <a:pt x="4" y="33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84"/>
            <p:cNvSpPr/>
            <p:nvPr/>
          </p:nvSpPr>
          <p:spPr bwMode="auto">
            <a:xfrm>
              <a:off x="5891213" y="2484438"/>
              <a:ext cx="93663" cy="131762"/>
            </a:xfrm>
            <a:custGeom>
              <a:avLst/>
              <a:gdLst>
                <a:gd name="T0" fmla="*/ 11 w 25"/>
                <a:gd name="T1" fmla="*/ 35 h 35"/>
                <a:gd name="T2" fmla="*/ 25 w 25"/>
                <a:gd name="T3" fmla="*/ 5 h 35"/>
                <a:gd name="T4" fmla="*/ 0 w 25"/>
                <a:gd name="T5" fmla="*/ 0 h 35"/>
                <a:gd name="T6" fmla="*/ 0 w 25"/>
                <a:gd name="T7" fmla="*/ 0 h 35"/>
                <a:gd name="T8" fmla="*/ 0 w 25"/>
                <a:gd name="T9" fmla="*/ 33 h 35"/>
                <a:gd name="T10" fmla="*/ 0 w 25"/>
                <a:gd name="T11" fmla="*/ 33 h 35"/>
                <a:gd name="T12" fmla="*/ 11 w 2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5">
                  <a:moveTo>
                    <a:pt x="11" y="3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7" y="2"/>
                    <a:pt x="9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3"/>
                    <a:pt x="7" y="34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85"/>
            <p:cNvSpPr/>
            <p:nvPr/>
          </p:nvSpPr>
          <p:spPr bwMode="auto">
            <a:xfrm>
              <a:off x="5932488" y="2819400"/>
              <a:ext cx="139700" cy="153987"/>
            </a:xfrm>
            <a:custGeom>
              <a:avLst/>
              <a:gdLst>
                <a:gd name="T0" fmla="*/ 11 w 37"/>
                <a:gd name="T1" fmla="*/ 0 h 41"/>
                <a:gd name="T2" fmla="*/ 0 w 37"/>
                <a:gd name="T3" fmla="*/ 7 h 41"/>
                <a:gd name="T4" fmla="*/ 3 w 37"/>
                <a:gd name="T5" fmla="*/ 41 h 41"/>
                <a:gd name="T6" fmla="*/ 37 w 37"/>
                <a:gd name="T7" fmla="*/ 21 h 41"/>
                <a:gd name="T8" fmla="*/ 11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11" y="0"/>
                  </a:moveTo>
                  <a:cubicBezTo>
                    <a:pt x="8" y="3"/>
                    <a:pt x="4" y="5"/>
                    <a:pt x="0" y="7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6" y="38"/>
                    <a:pt x="28" y="31"/>
                    <a:pt x="37" y="21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86"/>
            <p:cNvSpPr/>
            <p:nvPr/>
          </p:nvSpPr>
          <p:spPr bwMode="auto">
            <a:xfrm>
              <a:off x="5564188" y="2525713"/>
              <a:ext cx="285750" cy="390525"/>
            </a:xfrm>
            <a:custGeom>
              <a:avLst/>
              <a:gdLst>
                <a:gd name="T0" fmla="*/ 21 w 76"/>
                <a:gd name="T1" fmla="*/ 55 h 104"/>
                <a:gd name="T2" fmla="*/ 43 w 76"/>
                <a:gd name="T3" fmla="*/ 104 h 104"/>
                <a:gd name="T4" fmla="*/ 60 w 76"/>
                <a:gd name="T5" fmla="*/ 73 h 104"/>
                <a:gd name="T6" fmla="*/ 55 w 76"/>
                <a:gd name="T7" fmla="*/ 55 h 104"/>
                <a:gd name="T8" fmla="*/ 55 w 76"/>
                <a:gd name="T9" fmla="*/ 53 h 104"/>
                <a:gd name="T10" fmla="*/ 71 w 76"/>
                <a:gd name="T11" fmla="*/ 53 h 104"/>
                <a:gd name="T12" fmla="*/ 71 w 76"/>
                <a:gd name="T13" fmla="*/ 53 h 104"/>
                <a:gd name="T14" fmla="*/ 71 w 76"/>
                <a:gd name="T15" fmla="*/ 53 h 104"/>
                <a:gd name="T16" fmla="*/ 76 w 76"/>
                <a:gd name="T17" fmla="*/ 53 h 104"/>
                <a:gd name="T18" fmla="*/ 38 w 76"/>
                <a:gd name="T19" fmla="*/ 0 h 104"/>
                <a:gd name="T20" fmla="*/ 0 w 76"/>
                <a:gd name="T21" fmla="*/ 53 h 104"/>
                <a:gd name="T22" fmla="*/ 21 w 76"/>
                <a:gd name="T23" fmla="*/ 53 h 104"/>
                <a:gd name="T24" fmla="*/ 21 w 76"/>
                <a:gd name="T25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04">
                  <a:moveTo>
                    <a:pt x="21" y="55"/>
                  </a:moveTo>
                  <a:cubicBezTo>
                    <a:pt x="21" y="74"/>
                    <a:pt x="30" y="92"/>
                    <a:pt x="43" y="10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7" y="67"/>
                    <a:pt x="55" y="61"/>
                    <a:pt x="55" y="55"/>
                  </a:cubicBezTo>
                  <a:cubicBezTo>
                    <a:pt x="55" y="54"/>
                    <a:pt x="55" y="53"/>
                    <a:pt x="55" y="53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4"/>
                    <a:pt x="2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87"/>
            <p:cNvSpPr/>
            <p:nvPr/>
          </p:nvSpPr>
          <p:spPr bwMode="auto">
            <a:xfrm>
              <a:off x="5756275" y="2827338"/>
              <a:ext cx="150813" cy="149225"/>
            </a:xfrm>
            <a:custGeom>
              <a:avLst/>
              <a:gdLst>
                <a:gd name="T0" fmla="*/ 37 w 40"/>
                <a:gd name="T1" fmla="*/ 7 h 40"/>
                <a:gd name="T2" fmla="*/ 36 w 40"/>
                <a:gd name="T3" fmla="*/ 7 h 40"/>
                <a:gd name="T4" fmla="*/ 16 w 40"/>
                <a:gd name="T5" fmla="*/ 0 h 40"/>
                <a:gd name="T6" fmla="*/ 0 w 40"/>
                <a:gd name="T7" fmla="*/ 30 h 40"/>
                <a:gd name="T8" fmla="*/ 36 w 40"/>
                <a:gd name="T9" fmla="*/ 40 h 40"/>
                <a:gd name="T10" fmla="*/ 40 w 40"/>
                <a:gd name="T11" fmla="*/ 40 h 40"/>
                <a:gd name="T12" fmla="*/ 37 w 40"/>
                <a:gd name="T13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0">
                  <a:moveTo>
                    <a:pt x="37" y="7"/>
                  </a:moveTo>
                  <a:cubicBezTo>
                    <a:pt x="37" y="7"/>
                    <a:pt x="36" y="7"/>
                    <a:pt x="36" y="7"/>
                  </a:cubicBezTo>
                  <a:cubicBezTo>
                    <a:pt x="29" y="7"/>
                    <a:pt x="22" y="4"/>
                    <a:pt x="16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0" y="36"/>
                    <a:pt x="23" y="40"/>
                    <a:pt x="36" y="40"/>
                  </a:cubicBezTo>
                  <a:cubicBezTo>
                    <a:pt x="37" y="40"/>
                    <a:pt x="39" y="40"/>
                    <a:pt x="40" y="40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6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41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898525" y="1947863"/>
            <a:ext cx="1679575" cy="1704975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389" name="Straight Connector 17"/>
          <p:cNvCxnSpPr/>
          <p:nvPr/>
        </p:nvCxnSpPr>
        <p:spPr>
          <a:xfrm>
            <a:off x="1062038" y="3057525"/>
            <a:ext cx="1354137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0" name="Straight Connector 24"/>
          <p:cNvCxnSpPr/>
          <p:nvPr/>
        </p:nvCxnSpPr>
        <p:spPr>
          <a:xfrm>
            <a:off x="1062038" y="3733800"/>
            <a:ext cx="1354137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Isosceles Triangle 27"/>
          <p:cNvSpPr/>
          <p:nvPr/>
        </p:nvSpPr>
        <p:spPr>
          <a:xfrm flipV="1">
            <a:off x="1620838" y="3733800"/>
            <a:ext cx="234950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392" name="Straight Connector 31"/>
          <p:cNvCxnSpPr/>
          <p:nvPr/>
        </p:nvCxnSpPr>
        <p:spPr>
          <a:xfrm flipV="1">
            <a:off x="2809875" y="3730625"/>
            <a:ext cx="1354138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Isosceles Triangle 32"/>
          <p:cNvSpPr/>
          <p:nvPr/>
        </p:nvSpPr>
        <p:spPr>
          <a:xfrm>
            <a:off x="3370263" y="3527425"/>
            <a:ext cx="234950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Rounded Rectangle 23"/>
          <p:cNvSpPr/>
          <p:nvPr/>
        </p:nvSpPr>
        <p:spPr>
          <a:xfrm flipV="1">
            <a:off x="2647950" y="3835400"/>
            <a:ext cx="1679575" cy="1706563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395" name="Straight Connector 38"/>
          <p:cNvCxnSpPr/>
          <p:nvPr/>
        </p:nvCxnSpPr>
        <p:spPr>
          <a:xfrm>
            <a:off x="2809875" y="4918075"/>
            <a:ext cx="1354138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Rounded Rectangle 120"/>
          <p:cNvSpPr/>
          <p:nvPr/>
        </p:nvSpPr>
        <p:spPr>
          <a:xfrm>
            <a:off x="4397375" y="1947863"/>
            <a:ext cx="1677988" cy="1704975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397" name="Straight Connector 134"/>
          <p:cNvCxnSpPr/>
          <p:nvPr/>
        </p:nvCxnSpPr>
        <p:spPr>
          <a:xfrm>
            <a:off x="4559300" y="3733800"/>
            <a:ext cx="1354138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Isosceles Triangle 135"/>
          <p:cNvSpPr/>
          <p:nvPr/>
        </p:nvSpPr>
        <p:spPr>
          <a:xfrm flipV="1">
            <a:off x="5118100" y="3733800"/>
            <a:ext cx="236538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399" name="Straight Connector 132"/>
          <p:cNvCxnSpPr/>
          <p:nvPr/>
        </p:nvCxnSpPr>
        <p:spPr>
          <a:xfrm flipV="1">
            <a:off x="6308725" y="3730625"/>
            <a:ext cx="1354138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Isosceles Triangle 133"/>
          <p:cNvSpPr/>
          <p:nvPr/>
        </p:nvSpPr>
        <p:spPr>
          <a:xfrm>
            <a:off x="6867525" y="3527425"/>
            <a:ext cx="234950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Rounded Rectangle 127"/>
          <p:cNvSpPr/>
          <p:nvPr/>
        </p:nvSpPr>
        <p:spPr>
          <a:xfrm flipV="1">
            <a:off x="6145213" y="3835400"/>
            <a:ext cx="1679575" cy="1706563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Rounded Rectangle 140"/>
          <p:cNvSpPr/>
          <p:nvPr/>
        </p:nvSpPr>
        <p:spPr>
          <a:xfrm>
            <a:off x="7894638" y="1947863"/>
            <a:ext cx="1677988" cy="1704975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403" name="Straight Connector 154"/>
          <p:cNvCxnSpPr/>
          <p:nvPr/>
        </p:nvCxnSpPr>
        <p:spPr>
          <a:xfrm>
            <a:off x="8056563" y="3733800"/>
            <a:ext cx="1354137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Isosceles Triangle 155"/>
          <p:cNvSpPr/>
          <p:nvPr/>
        </p:nvSpPr>
        <p:spPr>
          <a:xfrm flipV="1">
            <a:off x="8616950" y="3733800"/>
            <a:ext cx="234950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405" name="Straight Connector 152"/>
          <p:cNvCxnSpPr/>
          <p:nvPr/>
        </p:nvCxnSpPr>
        <p:spPr>
          <a:xfrm flipV="1">
            <a:off x="9805988" y="3730625"/>
            <a:ext cx="1354137" cy="0"/>
          </a:xfrm>
          <a:prstGeom prst="line">
            <a:avLst/>
          </a:prstGeom>
          <a:ln w="19050" cap="flat" cmpd="sng">
            <a:solidFill>
              <a:srgbClr val="05B7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Isosceles Triangle 153"/>
          <p:cNvSpPr/>
          <p:nvPr/>
        </p:nvSpPr>
        <p:spPr>
          <a:xfrm>
            <a:off x="10364788" y="3527425"/>
            <a:ext cx="234950" cy="203200"/>
          </a:xfrm>
          <a:prstGeom prst="triangl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Rounded Rectangle 147"/>
          <p:cNvSpPr/>
          <p:nvPr/>
        </p:nvSpPr>
        <p:spPr>
          <a:xfrm flipV="1">
            <a:off x="9642475" y="3835400"/>
            <a:ext cx="1679575" cy="1706563"/>
          </a:xfrm>
          <a:prstGeom prst="roundRect">
            <a:avLst>
              <a:gd name="adj" fmla="val 5754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408" name="Straight Connector 137"/>
          <p:cNvCxnSpPr/>
          <p:nvPr/>
        </p:nvCxnSpPr>
        <p:spPr>
          <a:xfrm>
            <a:off x="4559300" y="3057525"/>
            <a:ext cx="1354138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9" name="Straight Connector 129"/>
          <p:cNvCxnSpPr/>
          <p:nvPr/>
        </p:nvCxnSpPr>
        <p:spPr>
          <a:xfrm>
            <a:off x="6308725" y="4918075"/>
            <a:ext cx="1354138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0" name="Straight Connector 157"/>
          <p:cNvCxnSpPr/>
          <p:nvPr/>
        </p:nvCxnSpPr>
        <p:spPr>
          <a:xfrm>
            <a:off x="8056563" y="3057525"/>
            <a:ext cx="1354137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Freeform 91"/>
          <p:cNvSpPr>
            <a:spLocks noEditPoints="1"/>
          </p:cNvSpPr>
          <p:nvPr/>
        </p:nvSpPr>
        <p:spPr bwMode="auto">
          <a:xfrm>
            <a:off x="8416925" y="2239963"/>
            <a:ext cx="633413" cy="63500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6412" name="Straight Connector 149"/>
          <p:cNvCxnSpPr/>
          <p:nvPr/>
        </p:nvCxnSpPr>
        <p:spPr>
          <a:xfrm>
            <a:off x="9805988" y="4918075"/>
            <a:ext cx="1354137" cy="0"/>
          </a:xfrm>
          <a:prstGeom prst="line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13" name="TextBox 13"/>
          <p:cNvSpPr txBox="1"/>
          <p:nvPr/>
        </p:nvSpPr>
        <p:spPr>
          <a:xfrm>
            <a:off x="1268413" y="3224213"/>
            <a:ext cx="941387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4" name="TextBox 13"/>
          <p:cNvSpPr txBox="1"/>
          <p:nvPr/>
        </p:nvSpPr>
        <p:spPr>
          <a:xfrm>
            <a:off x="4759325" y="3224213"/>
            <a:ext cx="941388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5" name="TextBox 13"/>
          <p:cNvSpPr txBox="1"/>
          <p:nvPr/>
        </p:nvSpPr>
        <p:spPr>
          <a:xfrm>
            <a:off x="8256588" y="3224213"/>
            <a:ext cx="941387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6" name="TextBox 13"/>
          <p:cNvSpPr txBox="1"/>
          <p:nvPr/>
        </p:nvSpPr>
        <p:spPr>
          <a:xfrm>
            <a:off x="3021013" y="5026025"/>
            <a:ext cx="941387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7" name="TextBox 13"/>
          <p:cNvSpPr txBox="1"/>
          <p:nvPr/>
        </p:nvSpPr>
        <p:spPr>
          <a:xfrm>
            <a:off x="6511925" y="5026025"/>
            <a:ext cx="941388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8" name="TextBox 13"/>
          <p:cNvSpPr txBox="1"/>
          <p:nvPr/>
        </p:nvSpPr>
        <p:spPr>
          <a:xfrm>
            <a:off x="10009188" y="5026025"/>
            <a:ext cx="941387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19" name="TextBox 13"/>
          <p:cNvSpPr txBox="1"/>
          <p:nvPr/>
        </p:nvSpPr>
        <p:spPr>
          <a:xfrm>
            <a:off x="2809875" y="2351088"/>
            <a:ext cx="1431925" cy="884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20" name="TextBox 13"/>
          <p:cNvSpPr txBox="1"/>
          <p:nvPr/>
        </p:nvSpPr>
        <p:spPr>
          <a:xfrm>
            <a:off x="6275388" y="2351088"/>
            <a:ext cx="1431925" cy="663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单击此处可编辑内容,根据您的需要自由拉伸文本框大小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21" name="TextBox 13"/>
          <p:cNvSpPr txBox="1"/>
          <p:nvPr/>
        </p:nvSpPr>
        <p:spPr>
          <a:xfrm>
            <a:off x="9763125" y="2351088"/>
            <a:ext cx="1431925" cy="884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22" name="TextBox 13"/>
          <p:cNvSpPr txBox="1"/>
          <p:nvPr/>
        </p:nvSpPr>
        <p:spPr>
          <a:xfrm>
            <a:off x="1112838" y="4279900"/>
            <a:ext cx="1431925" cy="8842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23" name="TextBox 13"/>
          <p:cNvSpPr txBox="1"/>
          <p:nvPr/>
        </p:nvSpPr>
        <p:spPr>
          <a:xfrm>
            <a:off x="4578350" y="4279900"/>
            <a:ext cx="1431925" cy="8842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24" name="TextBox 13"/>
          <p:cNvSpPr txBox="1"/>
          <p:nvPr/>
        </p:nvSpPr>
        <p:spPr>
          <a:xfrm>
            <a:off x="8066088" y="4279900"/>
            <a:ext cx="1431925" cy="8842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24"/>
          <p:cNvSpPr>
            <a:spLocks noEditPoints="1"/>
          </p:cNvSpPr>
          <p:nvPr/>
        </p:nvSpPr>
        <p:spPr bwMode="auto">
          <a:xfrm>
            <a:off x="1400175" y="2222500"/>
            <a:ext cx="669925" cy="673100"/>
          </a:xfrm>
          <a:custGeom>
            <a:avLst/>
            <a:gdLst>
              <a:gd name="T0" fmla="*/ 90 w 199"/>
              <a:gd name="T1" fmla="*/ 104 h 200"/>
              <a:gd name="T2" fmla="*/ 82 w 199"/>
              <a:gd name="T3" fmla="*/ 104 h 200"/>
              <a:gd name="T4" fmla="*/ 191 w 199"/>
              <a:gd name="T5" fmla="*/ 63 h 200"/>
              <a:gd name="T6" fmla="*/ 149 w 199"/>
              <a:gd name="T7" fmla="*/ 14 h 200"/>
              <a:gd name="T8" fmla="*/ 89 w 199"/>
              <a:gd name="T9" fmla="*/ 1 h 200"/>
              <a:gd name="T10" fmla="*/ 34 w 199"/>
              <a:gd name="T11" fmla="*/ 26 h 200"/>
              <a:gd name="T12" fmla="*/ 3 w 199"/>
              <a:gd name="T13" fmla="*/ 78 h 200"/>
              <a:gd name="T14" fmla="*/ 8 w 199"/>
              <a:gd name="T15" fmla="*/ 139 h 200"/>
              <a:gd name="T16" fmla="*/ 48 w 199"/>
              <a:gd name="T17" fmla="*/ 185 h 200"/>
              <a:gd name="T18" fmla="*/ 107 w 199"/>
              <a:gd name="T19" fmla="*/ 199 h 200"/>
              <a:gd name="T20" fmla="*/ 164 w 199"/>
              <a:gd name="T21" fmla="*/ 176 h 200"/>
              <a:gd name="T22" fmla="*/ 196 w 199"/>
              <a:gd name="T23" fmla="*/ 124 h 200"/>
              <a:gd name="T24" fmla="*/ 63 w 199"/>
              <a:gd name="T25" fmla="*/ 116 h 200"/>
              <a:gd name="T26" fmla="*/ 43 w 199"/>
              <a:gd name="T27" fmla="*/ 119 h 200"/>
              <a:gd name="T28" fmla="*/ 37 w 199"/>
              <a:gd name="T29" fmla="*/ 108 h 200"/>
              <a:gd name="T30" fmla="*/ 44 w 199"/>
              <a:gd name="T31" fmla="*/ 111 h 200"/>
              <a:gd name="T32" fmla="*/ 53 w 199"/>
              <a:gd name="T33" fmla="*/ 112 h 200"/>
              <a:gd name="T34" fmla="*/ 57 w 199"/>
              <a:gd name="T35" fmla="*/ 111 h 200"/>
              <a:gd name="T36" fmla="*/ 56 w 199"/>
              <a:gd name="T37" fmla="*/ 106 h 200"/>
              <a:gd name="T38" fmla="*/ 50 w 199"/>
              <a:gd name="T39" fmla="*/ 104 h 200"/>
              <a:gd name="T40" fmla="*/ 39 w 199"/>
              <a:gd name="T41" fmla="*/ 99 h 200"/>
              <a:gd name="T42" fmla="*/ 42 w 199"/>
              <a:gd name="T43" fmla="*/ 83 h 200"/>
              <a:gd name="T44" fmla="*/ 60 w 199"/>
              <a:gd name="T45" fmla="*/ 81 h 200"/>
              <a:gd name="T46" fmla="*/ 66 w 199"/>
              <a:gd name="T47" fmla="*/ 91 h 200"/>
              <a:gd name="T48" fmla="*/ 60 w 199"/>
              <a:gd name="T49" fmla="*/ 88 h 200"/>
              <a:gd name="T50" fmla="*/ 51 w 199"/>
              <a:gd name="T51" fmla="*/ 87 h 200"/>
              <a:gd name="T52" fmla="*/ 48 w 199"/>
              <a:gd name="T53" fmla="*/ 89 h 200"/>
              <a:gd name="T54" fmla="*/ 48 w 199"/>
              <a:gd name="T55" fmla="*/ 93 h 200"/>
              <a:gd name="T56" fmla="*/ 56 w 199"/>
              <a:gd name="T57" fmla="*/ 96 h 200"/>
              <a:gd name="T58" fmla="*/ 65 w 199"/>
              <a:gd name="T59" fmla="*/ 101 h 200"/>
              <a:gd name="T60" fmla="*/ 63 w 199"/>
              <a:gd name="T61" fmla="*/ 116 h 200"/>
              <a:gd name="T62" fmla="*/ 92 w 199"/>
              <a:gd name="T63" fmla="*/ 111 h 200"/>
              <a:gd name="T64" fmla="*/ 77 w 199"/>
              <a:gd name="T65" fmla="*/ 119 h 200"/>
              <a:gd name="T66" fmla="*/ 81 w 199"/>
              <a:gd name="T67" fmla="*/ 81 h 200"/>
              <a:gd name="T68" fmla="*/ 104 w 199"/>
              <a:gd name="T69" fmla="*/ 119 h 200"/>
              <a:gd name="T70" fmla="*/ 133 w 199"/>
              <a:gd name="T71" fmla="*/ 119 h 200"/>
              <a:gd name="T72" fmla="*/ 108 w 199"/>
              <a:gd name="T73" fmla="*/ 81 h 200"/>
              <a:gd name="T74" fmla="*/ 117 w 199"/>
              <a:gd name="T75" fmla="*/ 112 h 200"/>
              <a:gd name="T76" fmla="*/ 133 w 199"/>
              <a:gd name="T77" fmla="*/ 119 h 200"/>
              <a:gd name="T78" fmla="*/ 147 w 199"/>
              <a:gd name="T79" fmla="*/ 88 h 200"/>
              <a:gd name="T80" fmla="*/ 162 w 199"/>
              <a:gd name="T81" fmla="*/ 95 h 200"/>
              <a:gd name="T82" fmla="*/ 147 w 199"/>
              <a:gd name="T83" fmla="*/ 102 h 200"/>
              <a:gd name="T84" fmla="*/ 163 w 199"/>
              <a:gd name="T85" fmla="*/ 112 h 200"/>
              <a:gd name="T86" fmla="*/ 137 w 199"/>
              <a:gd name="T87" fmla="*/ 119 h 200"/>
              <a:gd name="T88" fmla="*/ 163 w 199"/>
              <a:gd name="T89" fmla="*/ 8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200">
                <a:moveTo>
                  <a:pt x="82" y="104"/>
                </a:moveTo>
                <a:cubicBezTo>
                  <a:pt x="90" y="104"/>
                  <a:pt x="90" y="104"/>
                  <a:pt x="90" y="104"/>
                </a:cubicBezTo>
                <a:cubicBezTo>
                  <a:pt x="86" y="92"/>
                  <a:pt x="86" y="92"/>
                  <a:pt x="86" y="92"/>
                </a:cubicBezTo>
                <a:lnTo>
                  <a:pt x="82" y="104"/>
                </a:lnTo>
                <a:close/>
                <a:moveTo>
                  <a:pt x="187" y="94"/>
                </a:moveTo>
                <a:cubicBezTo>
                  <a:pt x="194" y="86"/>
                  <a:pt x="196" y="74"/>
                  <a:pt x="191" y="63"/>
                </a:cubicBezTo>
                <a:cubicBezTo>
                  <a:pt x="187" y="51"/>
                  <a:pt x="176" y="44"/>
                  <a:pt x="164" y="44"/>
                </a:cubicBezTo>
                <a:cubicBezTo>
                  <a:pt x="165" y="32"/>
                  <a:pt x="160" y="20"/>
                  <a:pt x="149" y="14"/>
                </a:cubicBezTo>
                <a:cubicBezTo>
                  <a:pt x="139" y="8"/>
                  <a:pt x="127" y="9"/>
                  <a:pt x="118" y="15"/>
                </a:cubicBezTo>
                <a:cubicBezTo>
                  <a:pt x="112" y="6"/>
                  <a:pt x="101" y="0"/>
                  <a:pt x="89" y="1"/>
                </a:cubicBezTo>
                <a:cubicBezTo>
                  <a:pt x="78" y="3"/>
                  <a:pt x="69" y="10"/>
                  <a:pt x="64" y="20"/>
                </a:cubicBezTo>
                <a:cubicBezTo>
                  <a:pt x="54" y="16"/>
                  <a:pt x="42" y="18"/>
                  <a:pt x="34" y="26"/>
                </a:cubicBezTo>
                <a:cubicBezTo>
                  <a:pt x="25" y="34"/>
                  <a:pt x="22" y="45"/>
                  <a:pt x="24" y="56"/>
                </a:cubicBezTo>
                <a:cubicBezTo>
                  <a:pt x="14" y="59"/>
                  <a:pt x="5" y="67"/>
                  <a:pt x="3" y="78"/>
                </a:cubicBezTo>
                <a:cubicBezTo>
                  <a:pt x="0" y="90"/>
                  <a:pt x="4" y="101"/>
                  <a:pt x="12" y="108"/>
                </a:cubicBezTo>
                <a:cubicBezTo>
                  <a:pt x="6" y="117"/>
                  <a:pt x="4" y="128"/>
                  <a:pt x="8" y="139"/>
                </a:cubicBezTo>
                <a:cubicBezTo>
                  <a:pt x="13" y="150"/>
                  <a:pt x="23" y="156"/>
                  <a:pt x="33" y="157"/>
                </a:cubicBezTo>
                <a:cubicBezTo>
                  <a:pt x="33" y="168"/>
                  <a:pt x="38" y="179"/>
                  <a:pt x="48" y="185"/>
                </a:cubicBezTo>
                <a:cubicBezTo>
                  <a:pt x="58" y="191"/>
                  <a:pt x="70" y="191"/>
                  <a:pt x="79" y="185"/>
                </a:cubicBezTo>
                <a:cubicBezTo>
                  <a:pt x="85" y="194"/>
                  <a:pt x="96" y="200"/>
                  <a:pt x="107" y="199"/>
                </a:cubicBezTo>
                <a:cubicBezTo>
                  <a:pt x="119" y="198"/>
                  <a:pt x="129" y="191"/>
                  <a:pt x="133" y="181"/>
                </a:cubicBezTo>
                <a:cubicBezTo>
                  <a:pt x="143" y="185"/>
                  <a:pt x="155" y="183"/>
                  <a:pt x="164" y="176"/>
                </a:cubicBezTo>
                <a:cubicBezTo>
                  <a:pt x="173" y="168"/>
                  <a:pt x="176" y="157"/>
                  <a:pt x="174" y="146"/>
                </a:cubicBezTo>
                <a:cubicBezTo>
                  <a:pt x="184" y="143"/>
                  <a:pt x="193" y="135"/>
                  <a:pt x="196" y="124"/>
                </a:cubicBezTo>
                <a:cubicBezTo>
                  <a:pt x="199" y="113"/>
                  <a:pt x="195" y="101"/>
                  <a:pt x="187" y="94"/>
                </a:cubicBezTo>
                <a:close/>
                <a:moveTo>
                  <a:pt x="63" y="116"/>
                </a:moveTo>
                <a:cubicBezTo>
                  <a:pt x="60" y="118"/>
                  <a:pt x="56" y="120"/>
                  <a:pt x="51" y="120"/>
                </a:cubicBezTo>
                <a:cubicBezTo>
                  <a:pt x="48" y="120"/>
                  <a:pt x="45" y="119"/>
                  <a:pt x="43" y="119"/>
                </a:cubicBezTo>
                <a:cubicBezTo>
                  <a:pt x="41" y="118"/>
                  <a:pt x="39" y="117"/>
                  <a:pt x="37" y="117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8"/>
                  <a:pt x="38" y="108"/>
                </a:cubicBezTo>
                <a:cubicBezTo>
                  <a:pt x="40" y="109"/>
                  <a:pt x="42" y="110"/>
                  <a:pt x="44" y="111"/>
                </a:cubicBezTo>
                <a:cubicBezTo>
                  <a:pt x="47" y="112"/>
                  <a:pt x="49" y="113"/>
                  <a:pt x="51" y="113"/>
                </a:cubicBezTo>
                <a:cubicBezTo>
                  <a:pt x="51" y="113"/>
                  <a:pt x="52" y="113"/>
                  <a:pt x="53" y="112"/>
                </a:cubicBezTo>
                <a:cubicBezTo>
                  <a:pt x="54" y="112"/>
                  <a:pt x="55" y="112"/>
                  <a:pt x="55" y="112"/>
                </a:cubicBezTo>
                <a:cubicBezTo>
                  <a:pt x="56" y="112"/>
                  <a:pt x="56" y="111"/>
                  <a:pt x="57" y="111"/>
                </a:cubicBezTo>
                <a:cubicBezTo>
                  <a:pt x="57" y="110"/>
                  <a:pt x="58" y="109"/>
                  <a:pt x="58" y="109"/>
                </a:cubicBezTo>
                <a:cubicBezTo>
                  <a:pt x="58" y="108"/>
                  <a:pt x="57" y="107"/>
                  <a:pt x="56" y="106"/>
                </a:cubicBezTo>
                <a:cubicBezTo>
                  <a:pt x="56" y="106"/>
                  <a:pt x="55" y="105"/>
                  <a:pt x="54" y="105"/>
                </a:cubicBezTo>
                <a:cubicBezTo>
                  <a:pt x="52" y="105"/>
                  <a:pt x="51" y="104"/>
                  <a:pt x="50" y="104"/>
                </a:cubicBezTo>
                <a:cubicBezTo>
                  <a:pt x="48" y="104"/>
                  <a:pt x="47" y="103"/>
                  <a:pt x="46" y="103"/>
                </a:cubicBezTo>
                <a:cubicBezTo>
                  <a:pt x="43" y="102"/>
                  <a:pt x="40" y="100"/>
                  <a:pt x="39" y="99"/>
                </a:cubicBezTo>
                <a:cubicBezTo>
                  <a:pt x="38" y="97"/>
                  <a:pt x="37" y="95"/>
                  <a:pt x="37" y="92"/>
                </a:cubicBezTo>
                <a:cubicBezTo>
                  <a:pt x="37" y="89"/>
                  <a:pt x="39" y="86"/>
                  <a:pt x="42" y="83"/>
                </a:cubicBezTo>
                <a:cubicBezTo>
                  <a:pt x="45" y="81"/>
                  <a:pt x="49" y="80"/>
                  <a:pt x="53" y="80"/>
                </a:cubicBezTo>
                <a:cubicBezTo>
                  <a:pt x="55" y="80"/>
                  <a:pt x="58" y="80"/>
                  <a:pt x="60" y="81"/>
                </a:cubicBezTo>
                <a:cubicBezTo>
                  <a:pt x="62" y="81"/>
                  <a:pt x="64" y="82"/>
                  <a:pt x="66" y="83"/>
                </a:cubicBezTo>
                <a:cubicBezTo>
                  <a:pt x="66" y="91"/>
                  <a:pt x="66" y="91"/>
                  <a:pt x="66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4" y="90"/>
                  <a:pt x="62" y="89"/>
                  <a:pt x="60" y="88"/>
                </a:cubicBezTo>
                <a:cubicBezTo>
                  <a:pt x="58" y="87"/>
                  <a:pt x="56" y="87"/>
                  <a:pt x="54" y="87"/>
                </a:cubicBezTo>
                <a:cubicBezTo>
                  <a:pt x="53" y="87"/>
                  <a:pt x="52" y="87"/>
                  <a:pt x="51" y="87"/>
                </a:cubicBezTo>
                <a:cubicBezTo>
                  <a:pt x="51" y="87"/>
                  <a:pt x="50" y="88"/>
                  <a:pt x="49" y="88"/>
                </a:cubicBezTo>
                <a:cubicBezTo>
                  <a:pt x="49" y="88"/>
                  <a:pt x="48" y="89"/>
                  <a:pt x="48" y="89"/>
                </a:cubicBezTo>
                <a:cubicBezTo>
                  <a:pt x="47" y="90"/>
                  <a:pt x="47" y="90"/>
                  <a:pt x="47" y="91"/>
                </a:cubicBezTo>
                <a:cubicBezTo>
                  <a:pt x="47" y="92"/>
                  <a:pt x="47" y="93"/>
                  <a:pt x="48" y="93"/>
                </a:cubicBezTo>
                <a:cubicBezTo>
                  <a:pt x="49" y="94"/>
                  <a:pt x="50" y="94"/>
                  <a:pt x="52" y="95"/>
                </a:cubicBezTo>
                <a:cubicBezTo>
                  <a:pt x="53" y="95"/>
                  <a:pt x="55" y="95"/>
                  <a:pt x="56" y="96"/>
                </a:cubicBezTo>
                <a:cubicBezTo>
                  <a:pt x="57" y="96"/>
                  <a:pt x="58" y="96"/>
                  <a:pt x="60" y="97"/>
                </a:cubicBezTo>
                <a:cubicBezTo>
                  <a:pt x="62" y="98"/>
                  <a:pt x="64" y="99"/>
                  <a:pt x="65" y="101"/>
                </a:cubicBezTo>
                <a:cubicBezTo>
                  <a:pt x="67" y="102"/>
                  <a:pt x="67" y="104"/>
                  <a:pt x="67" y="107"/>
                </a:cubicBezTo>
                <a:cubicBezTo>
                  <a:pt x="67" y="111"/>
                  <a:pt x="66" y="114"/>
                  <a:pt x="63" y="116"/>
                </a:cubicBezTo>
                <a:close/>
                <a:moveTo>
                  <a:pt x="94" y="119"/>
                </a:moveTo>
                <a:cubicBezTo>
                  <a:pt x="92" y="111"/>
                  <a:pt x="92" y="111"/>
                  <a:pt x="92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81" y="81"/>
                  <a:pt x="81" y="81"/>
                  <a:pt x="81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104" y="119"/>
                  <a:pt x="104" y="119"/>
                  <a:pt x="104" y="119"/>
                </a:cubicBezTo>
                <a:lnTo>
                  <a:pt x="94" y="119"/>
                </a:lnTo>
                <a:close/>
                <a:moveTo>
                  <a:pt x="133" y="119"/>
                </a:moveTo>
                <a:cubicBezTo>
                  <a:pt x="108" y="119"/>
                  <a:pt x="108" y="119"/>
                  <a:pt x="108" y="119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33" y="112"/>
                  <a:pt x="133" y="112"/>
                  <a:pt x="133" y="112"/>
                </a:cubicBezTo>
                <a:lnTo>
                  <a:pt x="133" y="119"/>
                </a:lnTo>
                <a:close/>
                <a:moveTo>
                  <a:pt x="163" y="88"/>
                </a:moveTo>
                <a:cubicBezTo>
                  <a:pt x="147" y="88"/>
                  <a:pt x="147" y="88"/>
                  <a:pt x="147" y="88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62" y="95"/>
                  <a:pt x="162" y="95"/>
                  <a:pt x="162" y="95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47" y="112"/>
                  <a:pt x="147" y="112"/>
                  <a:pt x="147" y="112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7" y="119"/>
                  <a:pt x="137" y="119"/>
                  <a:pt x="137" y="119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63" y="81"/>
                  <a:pt x="163" y="81"/>
                  <a:pt x="163" y="81"/>
                </a:cubicBezTo>
                <a:lnTo>
                  <a:pt x="163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4943475" y="2297113"/>
            <a:ext cx="539750" cy="528638"/>
          </a:xfrm>
          <a:custGeom>
            <a:avLst/>
            <a:gdLst>
              <a:gd name="T0" fmla="*/ 194 w 197"/>
              <a:gd name="T1" fmla="*/ 65 h 192"/>
              <a:gd name="T2" fmla="*/ 194 w 197"/>
              <a:gd name="T3" fmla="*/ 56 h 192"/>
              <a:gd name="T4" fmla="*/ 146 w 197"/>
              <a:gd name="T5" fmla="*/ 10 h 192"/>
              <a:gd name="T6" fmla="*/ 99 w 197"/>
              <a:gd name="T7" fmla="*/ 50 h 192"/>
              <a:gd name="T8" fmla="*/ 51 w 197"/>
              <a:gd name="T9" fmla="*/ 10 h 192"/>
              <a:gd name="T10" fmla="*/ 3 w 197"/>
              <a:gd name="T11" fmla="*/ 56 h 192"/>
              <a:gd name="T12" fmla="*/ 3 w 197"/>
              <a:gd name="T13" fmla="*/ 65 h 192"/>
              <a:gd name="T14" fmla="*/ 99 w 197"/>
              <a:gd name="T15" fmla="*/ 192 h 192"/>
              <a:gd name="T16" fmla="*/ 99 w 197"/>
              <a:gd name="T17" fmla="*/ 192 h 192"/>
              <a:gd name="T18" fmla="*/ 99 w 197"/>
              <a:gd name="T19" fmla="*/ 192 h 192"/>
              <a:gd name="T20" fmla="*/ 99 w 197"/>
              <a:gd name="T21" fmla="*/ 192 h 192"/>
              <a:gd name="T22" fmla="*/ 99 w 197"/>
              <a:gd name="T23" fmla="*/ 192 h 192"/>
              <a:gd name="T24" fmla="*/ 194 w 197"/>
              <a:gd name="T25" fmla="*/ 65 h 192"/>
              <a:gd name="T26" fmla="*/ 37 w 197"/>
              <a:gd name="T27" fmla="*/ 108 h 192"/>
              <a:gd name="T28" fmla="*/ 27 w 197"/>
              <a:gd name="T29" fmla="*/ 32 h 192"/>
              <a:gd name="T30" fmla="*/ 81 w 197"/>
              <a:gd name="T31" fmla="*/ 44 h 192"/>
              <a:gd name="T32" fmla="*/ 37 w 197"/>
              <a:gd name="T33" fmla="*/ 10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7" h="192">
                <a:moveTo>
                  <a:pt x="194" y="65"/>
                </a:moveTo>
                <a:cubicBezTo>
                  <a:pt x="194" y="65"/>
                  <a:pt x="194" y="62"/>
                  <a:pt x="194" y="56"/>
                </a:cubicBezTo>
                <a:cubicBezTo>
                  <a:pt x="194" y="30"/>
                  <a:pt x="172" y="10"/>
                  <a:pt x="146" y="10"/>
                </a:cubicBezTo>
                <a:cubicBezTo>
                  <a:pt x="103" y="10"/>
                  <a:pt x="99" y="50"/>
                  <a:pt x="99" y="50"/>
                </a:cubicBezTo>
                <a:cubicBezTo>
                  <a:pt x="99" y="50"/>
                  <a:pt x="95" y="10"/>
                  <a:pt x="51" y="10"/>
                </a:cubicBezTo>
                <a:cubicBezTo>
                  <a:pt x="25" y="10"/>
                  <a:pt x="3" y="30"/>
                  <a:pt x="3" y="56"/>
                </a:cubicBezTo>
                <a:cubicBezTo>
                  <a:pt x="3" y="62"/>
                  <a:pt x="3" y="65"/>
                  <a:pt x="3" y="65"/>
                </a:cubicBezTo>
                <a:cubicBezTo>
                  <a:pt x="3" y="65"/>
                  <a:pt x="1" y="128"/>
                  <a:pt x="99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197" y="128"/>
                  <a:pt x="194" y="65"/>
                  <a:pt x="194" y="65"/>
                </a:cubicBezTo>
                <a:close/>
                <a:moveTo>
                  <a:pt x="37" y="108"/>
                </a:moveTo>
                <a:cubicBezTo>
                  <a:pt x="39" y="112"/>
                  <a:pt x="0" y="67"/>
                  <a:pt x="27" y="32"/>
                </a:cubicBezTo>
                <a:cubicBezTo>
                  <a:pt x="59" y="5"/>
                  <a:pt x="81" y="44"/>
                  <a:pt x="81" y="44"/>
                </a:cubicBezTo>
                <a:cubicBezTo>
                  <a:pt x="81" y="44"/>
                  <a:pt x="5" y="0"/>
                  <a:pt x="37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reeform 15"/>
          <p:cNvSpPr>
            <a:spLocks noEditPoints="1"/>
          </p:cNvSpPr>
          <p:nvPr/>
        </p:nvSpPr>
        <p:spPr bwMode="auto">
          <a:xfrm>
            <a:off x="3098800" y="4006850"/>
            <a:ext cx="722313" cy="742950"/>
          </a:xfrm>
          <a:custGeom>
            <a:avLst/>
            <a:gdLst>
              <a:gd name="T0" fmla="*/ 92 w 185"/>
              <a:gd name="T1" fmla="*/ 40 h 190"/>
              <a:gd name="T2" fmla="*/ 112 w 185"/>
              <a:gd name="T3" fmla="*/ 20 h 190"/>
              <a:gd name="T4" fmla="*/ 92 w 185"/>
              <a:gd name="T5" fmla="*/ 0 h 190"/>
              <a:gd name="T6" fmla="*/ 72 w 185"/>
              <a:gd name="T7" fmla="*/ 20 h 190"/>
              <a:gd name="T8" fmla="*/ 92 w 185"/>
              <a:gd name="T9" fmla="*/ 40 h 190"/>
              <a:gd name="T10" fmla="*/ 80 w 185"/>
              <a:gd name="T11" fmla="*/ 168 h 190"/>
              <a:gd name="T12" fmla="*/ 92 w 185"/>
              <a:gd name="T13" fmla="*/ 168 h 190"/>
              <a:gd name="T14" fmla="*/ 92 w 185"/>
              <a:gd name="T15" fmla="*/ 168 h 190"/>
              <a:gd name="T16" fmla="*/ 104 w 185"/>
              <a:gd name="T17" fmla="*/ 168 h 190"/>
              <a:gd name="T18" fmla="*/ 109 w 185"/>
              <a:gd name="T19" fmla="*/ 108 h 190"/>
              <a:gd name="T20" fmla="*/ 128 w 185"/>
              <a:gd name="T21" fmla="*/ 108 h 190"/>
              <a:gd name="T22" fmla="*/ 128 w 185"/>
              <a:gd name="T23" fmla="*/ 60 h 190"/>
              <a:gd name="T24" fmla="*/ 92 w 185"/>
              <a:gd name="T25" fmla="*/ 48 h 190"/>
              <a:gd name="T26" fmla="*/ 56 w 185"/>
              <a:gd name="T27" fmla="*/ 60 h 190"/>
              <a:gd name="T28" fmla="*/ 56 w 185"/>
              <a:gd name="T29" fmla="*/ 108 h 190"/>
              <a:gd name="T30" fmla="*/ 75 w 185"/>
              <a:gd name="T31" fmla="*/ 108 h 190"/>
              <a:gd name="T32" fmla="*/ 80 w 185"/>
              <a:gd name="T33" fmla="*/ 168 h 190"/>
              <a:gd name="T34" fmla="*/ 121 w 185"/>
              <a:gd name="T35" fmla="*/ 132 h 190"/>
              <a:gd name="T36" fmla="*/ 120 w 185"/>
              <a:gd name="T37" fmla="*/ 143 h 190"/>
              <a:gd name="T38" fmla="*/ 160 w 185"/>
              <a:gd name="T39" fmla="*/ 160 h 190"/>
              <a:gd name="T40" fmla="*/ 92 w 185"/>
              <a:gd name="T41" fmla="*/ 180 h 190"/>
              <a:gd name="T42" fmla="*/ 24 w 185"/>
              <a:gd name="T43" fmla="*/ 160 h 190"/>
              <a:gd name="T44" fmla="*/ 64 w 185"/>
              <a:gd name="T45" fmla="*/ 143 h 190"/>
              <a:gd name="T46" fmla="*/ 63 w 185"/>
              <a:gd name="T47" fmla="*/ 132 h 190"/>
              <a:gd name="T48" fmla="*/ 0 w 185"/>
              <a:gd name="T49" fmla="*/ 160 h 190"/>
              <a:gd name="T50" fmla="*/ 92 w 185"/>
              <a:gd name="T51" fmla="*/ 190 h 190"/>
              <a:gd name="T52" fmla="*/ 185 w 185"/>
              <a:gd name="T53" fmla="*/ 160 h 190"/>
              <a:gd name="T54" fmla="*/ 121 w 185"/>
              <a:gd name="T55" fmla="*/ 13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5" h="190">
                <a:moveTo>
                  <a:pt x="92" y="40"/>
                </a:moveTo>
                <a:cubicBezTo>
                  <a:pt x="103" y="40"/>
                  <a:pt x="112" y="31"/>
                  <a:pt x="112" y="20"/>
                </a:cubicBezTo>
                <a:cubicBezTo>
                  <a:pt x="112" y="9"/>
                  <a:pt x="103" y="0"/>
                  <a:pt x="92" y="0"/>
                </a:cubicBezTo>
                <a:cubicBezTo>
                  <a:pt x="81" y="0"/>
                  <a:pt x="72" y="9"/>
                  <a:pt x="72" y="20"/>
                </a:cubicBezTo>
                <a:cubicBezTo>
                  <a:pt x="72" y="31"/>
                  <a:pt x="81" y="40"/>
                  <a:pt x="92" y="40"/>
                </a:cubicBezTo>
                <a:close/>
                <a:moveTo>
                  <a:pt x="80" y="168"/>
                </a:moveTo>
                <a:cubicBezTo>
                  <a:pt x="92" y="168"/>
                  <a:pt x="92" y="168"/>
                  <a:pt x="92" y="168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8"/>
                  <a:pt x="128" y="74"/>
                  <a:pt x="128" y="60"/>
                </a:cubicBezTo>
                <a:cubicBezTo>
                  <a:pt x="128" y="47"/>
                  <a:pt x="95" y="48"/>
                  <a:pt x="92" y="48"/>
                </a:cubicBezTo>
                <a:cubicBezTo>
                  <a:pt x="89" y="48"/>
                  <a:pt x="56" y="47"/>
                  <a:pt x="56" y="60"/>
                </a:cubicBezTo>
                <a:cubicBezTo>
                  <a:pt x="56" y="74"/>
                  <a:pt x="56" y="108"/>
                  <a:pt x="56" y="108"/>
                </a:cubicBezTo>
                <a:cubicBezTo>
                  <a:pt x="75" y="108"/>
                  <a:pt x="75" y="108"/>
                  <a:pt x="75" y="108"/>
                </a:cubicBezTo>
                <a:lnTo>
                  <a:pt x="80" y="168"/>
                </a:lnTo>
                <a:close/>
                <a:moveTo>
                  <a:pt x="121" y="132"/>
                </a:moveTo>
                <a:cubicBezTo>
                  <a:pt x="120" y="143"/>
                  <a:pt x="120" y="143"/>
                  <a:pt x="120" y="143"/>
                </a:cubicBezTo>
                <a:cubicBezTo>
                  <a:pt x="142" y="146"/>
                  <a:pt x="160" y="153"/>
                  <a:pt x="160" y="160"/>
                </a:cubicBezTo>
                <a:cubicBezTo>
                  <a:pt x="160" y="171"/>
                  <a:pt x="126" y="180"/>
                  <a:pt x="92" y="180"/>
                </a:cubicBezTo>
                <a:cubicBezTo>
                  <a:pt x="59" y="180"/>
                  <a:pt x="24" y="171"/>
                  <a:pt x="24" y="160"/>
                </a:cubicBezTo>
                <a:cubicBezTo>
                  <a:pt x="24" y="153"/>
                  <a:pt x="42" y="146"/>
                  <a:pt x="64" y="14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26" y="136"/>
                  <a:pt x="0" y="147"/>
                  <a:pt x="0" y="160"/>
                </a:cubicBezTo>
                <a:cubicBezTo>
                  <a:pt x="0" y="177"/>
                  <a:pt x="41" y="190"/>
                  <a:pt x="92" y="190"/>
                </a:cubicBezTo>
                <a:cubicBezTo>
                  <a:pt x="143" y="190"/>
                  <a:pt x="185" y="177"/>
                  <a:pt x="185" y="160"/>
                </a:cubicBezTo>
                <a:cubicBezTo>
                  <a:pt x="185" y="147"/>
                  <a:pt x="158" y="136"/>
                  <a:pt x="121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>
            <a:off x="6694488" y="4075113"/>
            <a:ext cx="477838" cy="614363"/>
          </a:xfrm>
          <a:custGeom>
            <a:avLst/>
            <a:gdLst>
              <a:gd name="T0" fmla="*/ 117 w 506"/>
              <a:gd name="T1" fmla="*/ 260 h 650"/>
              <a:gd name="T2" fmla="*/ 78 w 506"/>
              <a:gd name="T3" fmla="*/ 299 h 650"/>
              <a:gd name="T4" fmla="*/ 39 w 506"/>
              <a:gd name="T5" fmla="*/ 338 h 650"/>
              <a:gd name="T6" fmla="*/ 78 w 506"/>
              <a:gd name="T7" fmla="*/ 377 h 650"/>
              <a:gd name="T8" fmla="*/ 39 w 506"/>
              <a:gd name="T9" fmla="*/ 338 h 650"/>
              <a:gd name="T10" fmla="*/ 273 w 506"/>
              <a:gd name="T11" fmla="*/ 182 h 650"/>
              <a:gd name="T12" fmla="*/ 312 w 506"/>
              <a:gd name="T13" fmla="*/ 299 h 650"/>
              <a:gd name="T14" fmla="*/ 351 w 506"/>
              <a:gd name="T15" fmla="*/ 221 h 650"/>
              <a:gd name="T16" fmla="*/ 389 w 506"/>
              <a:gd name="T17" fmla="*/ 351 h 650"/>
              <a:gd name="T18" fmla="*/ 428 w 506"/>
              <a:gd name="T19" fmla="*/ 260 h 650"/>
              <a:gd name="T20" fmla="*/ 467 w 506"/>
              <a:gd name="T21" fmla="*/ 221 h 650"/>
              <a:gd name="T22" fmla="*/ 428 w 506"/>
              <a:gd name="T23" fmla="*/ 182 h 650"/>
              <a:gd name="T24" fmla="*/ 351 w 506"/>
              <a:gd name="T25" fmla="*/ 143 h 650"/>
              <a:gd name="T26" fmla="*/ 273 w 506"/>
              <a:gd name="T27" fmla="*/ 39 h 650"/>
              <a:gd name="T28" fmla="*/ 234 w 506"/>
              <a:gd name="T29" fmla="*/ 299 h 650"/>
              <a:gd name="T30" fmla="*/ 156 w 506"/>
              <a:gd name="T31" fmla="*/ 338 h 650"/>
              <a:gd name="T32" fmla="*/ 195 w 506"/>
              <a:gd name="T33" fmla="*/ 377 h 650"/>
              <a:gd name="T34" fmla="*/ 156 w 506"/>
              <a:gd name="T35" fmla="*/ 39 h 650"/>
              <a:gd name="T36" fmla="*/ 117 w 506"/>
              <a:gd name="T37" fmla="*/ 299 h 650"/>
              <a:gd name="T38" fmla="*/ 156 w 506"/>
              <a:gd name="T39" fmla="*/ 338 h 650"/>
              <a:gd name="T40" fmla="*/ 195 w 506"/>
              <a:gd name="T41" fmla="*/ 0 h 650"/>
              <a:gd name="T42" fmla="*/ 234 w 506"/>
              <a:gd name="T43" fmla="*/ 39 h 650"/>
              <a:gd name="T44" fmla="*/ 39 w 506"/>
              <a:gd name="T45" fmla="*/ 260 h 650"/>
              <a:gd name="T46" fmla="*/ 78 w 506"/>
              <a:gd name="T47" fmla="*/ 221 h 650"/>
              <a:gd name="T48" fmla="*/ 0 w 506"/>
              <a:gd name="T49" fmla="*/ 221 h 650"/>
              <a:gd name="T50" fmla="*/ 0 w 506"/>
              <a:gd name="T51" fmla="*/ 299 h 650"/>
              <a:gd name="T52" fmla="*/ 39 w 506"/>
              <a:gd name="T53" fmla="*/ 338 h 650"/>
              <a:gd name="T54" fmla="*/ 39 w 506"/>
              <a:gd name="T55" fmla="*/ 260 h 650"/>
              <a:gd name="T56" fmla="*/ 78 w 506"/>
              <a:gd name="T57" fmla="*/ 377 h 650"/>
              <a:gd name="T58" fmla="*/ 78 w 506"/>
              <a:gd name="T59" fmla="*/ 455 h 650"/>
              <a:gd name="T60" fmla="*/ 117 w 506"/>
              <a:gd name="T61" fmla="*/ 416 h 650"/>
              <a:gd name="T62" fmla="*/ 467 w 506"/>
              <a:gd name="T63" fmla="*/ 260 h 650"/>
              <a:gd name="T64" fmla="*/ 467 w 506"/>
              <a:gd name="T65" fmla="*/ 299 h 650"/>
              <a:gd name="T66" fmla="*/ 467 w 506"/>
              <a:gd name="T67" fmla="*/ 455 h 650"/>
              <a:gd name="T68" fmla="*/ 506 w 506"/>
              <a:gd name="T69" fmla="*/ 416 h 650"/>
              <a:gd name="T70" fmla="*/ 506 w 506"/>
              <a:gd name="T71" fmla="*/ 276 h 650"/>
              <a:gd name="T72" fmla="*/ 467 w 506"/>
              <a:gd name="T73" fmla="*/ 260 h 650"/>
              <a:gd name="T74" fmla="*/ 428 w 506"/>
              <a:gd name="T75" fmla="*/ 533 h 650"/>
              <a:gd name="T76" fmla="*/ 467 w 506"/>
              <a:gd name="T77" fmla="*/ 494 h 650"/>
              <a:gd name="T78" fmla="*/ 428 w 506"/>
              <a:gd name="T79" fmla="*/ 455 h 650"/>
              <a:gd name="T80" fmla="*/ 389 w 506"/>
              <a:gd name="T81" fmla="*/ 572 h 650"/>
              <a:gd name="T82" fmla="*/ 195 w 506"/>
              <a:gd name="T83" fmla="*/ 611 h 650"/>
              <a:gd name="T84" fmla="*/ 195 w 506"/>
              <a:gd name="T85" fmla="*/ 533 h 650"/>
              <a:gd name="T86" fmla="*/ 156 w 506"/>
              <a:gd name="T87" fmla="*/ 572 h 650"/>
              <a:gd name="T88" fmla="*/ 156 w 506"/>
              <a:gd name="T89" fmla="*/ 650 h 650"/>
              <a:gd name="T90" fmla="*/ 428 w 506"/>
              <a:gd name="T91" fmla="*/ 611 h 650"/>
              <a:gd name="T92" fmla="*/ 428 w 506"/>
              <a:gd name="T93" fmla="*/ 572 h 650"/>
              <a:gd name="T94" fmla="*/ 389 w 506"/>
              <a:gd name="T95" fmla="*/ 533 h 650"/>
              <a:gd name="T96" fmla="*/ 156 w 506"/>
              <a:gd name="T97" fmla="*/ 455 h 650"/>
              <a:gd name="T98" fmla="*/ 117 w 506"/>
              <a:gd name="T99" fmla="*/ 494 h 650"/>
              <a:gd name="T100" fmla="*/ 156 w 506"/>
              <a:gd name="T101" fmla="*/ 533 h 650"/>
              <a:gd name="T102" fmla="*/ 156 w 506"/>
              <a:gd name="T103" fmla="*/ 455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6" h="650">
                <a:moveTo>
                  <a:pt x="117" y="299"/>
                </a:moveTo>
                <a:lnTo>
                  <a:pt x="117" y="260"/>
                </a:lnTo>
                <a:lnTo>
                  <a:pt x="78" y="260"/>
                </a:lnTo>
                <a:lnTo>
                  <a:pt x="78" y="299"/>
                </a:lnTo>
                <a:lnTo>
                  <a:pt x="117" y="299"/>
                </a:lnTo>
                <a:close/>
                <a:moveTo>
                  <a:pt x="39" y="338"/>
                </a:moveTo>
                <a:lnTo>
                  <a:pt x="39" y="377"/>
                </a:lnTo>
                <a:lnTo>
                  <a:pt x="78" y="377"/>
                </a:lnTo>
                <a:lnTo>
                  <a:pt x="78" y="338"/>
                </a:lnTo>
                <a:lnTo>
                  <a:pt x="39" y="338"/>
                </a:lnTo>
                <a:close/>
                <a:moveTo>
                  <a:pt x="273" y="299"/>
                </a:moveTo>
                <a:lnTo>
                  <a:pt x="273" y="182"/>
                </a:lnTo>
                <a:lnTo>
                  <a:pt x="312" y="182"/>
                </a:lnTo>
                <a:lnTo>
                  <a:pt x="312" y="299"/>
                </a:lnTo>
                <a:lnTo>
                  <a:pt x="351" y="299"/>
                </a:lnTo>
                <a:lnTo>
                  <a:pt x="351" y="221"/>
                </a:lnTo>
                <a:lnTo>
                  <a:pt x="389" y="221"/>
                </a:lnTo>
                <a:lnTo>
                  <a:pt x="389" y="351"/>
                </a:lnTo>
                <a:lnTo>
                  <a:pt x="428" y="351"/>
                </a:lnTo>
                <a:lnTo>
                  <a:pt x="428" y="260"/>
                </a:lnTo>
                <a:lnTo>
                  <a:pt x="467" y="260"/>
                </a:lnTo>
                <a:lnTo>
                  <a:pt x="467" y="221"/>
                </a:lnTo>
                <a:lnTo>
                  <a:pt x="428" y="221"/>
                </a:lnTo>
                <a:lnTo>
                  <a:pt x="428" y="182"/>
                </a:lnTo>
                <a:lnTo>
                  <a:pt x="351" y="182"/>
                </a:lnTo>
                <a:lnTo>
                  <a:pt x="351" y="143"/>
                </a:lnTo>
                <a:lnTo>
                  <a:pt x="273" y="143"/>
                </a:lnTo>
                <a:lnTo>
                  <a:pt x="273" y="39"/>
                </a:lnTo>
                <a:lnTo>
                  <a:pt x="234" y="39"/>
                </a:lnTo>
                <a:lnTo>
                  <a:pt x="234" y="299"/>
                </a:lnTo>
                <a:lnTo>
                  <a:pt x="273" y="299"/>
                </a:lnTo>
                <a:close/>
                <a:moveTo>
                  <a:pt x="156" y="338"/>
                </a:moveTo>
                <a:lnTo>
                  <a:pt x="156" y="377"/>
                </a:lnTo>
                <a:lnTo>
                  <a:pt x="195" y="377"/>
                </a:lnTo>
                <a:lnTo>
                  <a:pt x="195" y="39"/>
                </a:lnTo>
                <a:lnTo>
                  <a:pt x="156" y="39"/>
                </a:lnTo>
                <a:lnTo>
                  <a:pt x="156" y="299"/>
                </a:lnTo>
                <a:lnTo>
                  <a:pt x="117" y="299"/>
                </a:lnTo>
                <a:lnTo>
                  <a:pt x="117" y="338"/>
                </a:lnTo>
                <a:lnTo>
                  <a:pt x="156" y="338"/>
                </a:lnTo>
                <a:close/>
                <a:moveTo>
                  <a:pt x="234" y="0"/>
                </a:moveTo>
                <a:lnTo>
                  <a:pt x="195" y="0"/>
                </a:lnTo>
                <a:lnTo>
                  <a:pt x="195" y="39"/>
                </a:lnTo>
                <a:lnTo>
                  <a:pt x="234" y="39"/>
                </a:lnTo>
                <a:lnTo>
                  <a:pt x="234" y="0"/>
                </a:lnTo>
                <a:close/>
                <a:moveTo>
                  <a:pt x="39" y="260"/>
                </a:moveTo>
                <a:lnTo>
                  <a:pt x="78" y="260"/>
                </a:lnTo>
                <a:lnTo>
                  <a:pt x="78" y="221"/>
                </a:lnTo>
                <a:lnTo>
                  <a:pt x="39" y="221"/>
                </a:lnTo>
                <a:lnTo>
                  <a:pt x="0" y="221"/>
                </a:lnTo>
                <a:lnTo>
                  <a:pt x="0" y="260"/>
                </a:lnTo>
                <a:lnTo>
                  <a:pt x="0" y="299"/>
                </a:lnTo>
                <a:lnTo>
                  <a:pt x="0" y="338"/>
                </a:lnTo>
                <a:lnTo>
                  <a:pt x="39" y="338"/>
                </a:lnTo>
                <a:lnTo>
                  <a:pt x="39" y="299"/>
                </a:lnTo>
                <a:lnTo>
                  <a:pt x="39" y="260"/>
                </a:lnTo>
                <a:close/>
                <a:moveTo>
                  <a:pt x="117" y="377"/>
                </a:moveTo>
                <a:lnTo>
                  <a:pt x="78" y="377"/>
                </a:lnTo>
                <a:lnTo>
                  <a:pt x="78" y="416"/>
                </a:lnTo>
                <a:lnTo>
                  <a:pt x="78" y="455"/>
                </a:lnTo>
                <a:lnTo>
                  <a:pt x="117" y="455"/>
                </a:lnTo>
                <a:lnTo>
                  <a:pt x="117" y="416"/>
                </a:lnTo>
                <a:lnTo>
                  <a:pt x="117" y="377"/>
                </a:lnTo>
                <a:close/>
                <a:moveTo>
                  <a:pt x="467" y="260"/>
                </a:moveTo>
                <a:lnTo>
                  <a:pt x="467" y="276"/>
                </a:lnTo>
                <a:lnTo>
                  <a:pt x="467" y="299"/>
                </a:lnTo>
                <a:lnTo>
                  <a:pt x="467" y="416"/>
                </a:lnTo>
                <a:lnTo>
                  <a:pt x="467" y="455"/>
                </a:lnTo>
                <a:lnTo>
                  <a:pt x="506" y="455"/>
                </a:lnTo>
                <a:lnTo>
                  <a:pt x="506" y="416"/>
                </a:lnTo>
                <a:lnTo>
                  <a:pt x="506" y="299"/>
                </a:lnTo>
                <a:lnTo>
                  <a:pt x="506" y="276"/>
                </a:lnTo>
                <a:lnTo>
                  <a:pt x="506" y="260"/>
                </a:lnTo>
                <a:lnTo>
                  <a:pt x="467" y="260"/>
                </a:lnTo>
                <a:close/>
                <a:moveTo>
                  <a:pt x="428" y="494"/>
                </a:moveTo>
                <a:lnTo>
                  <a:pt x="428" y="533"/>
                </a:lnTo>
                <a:lnTo>
                  <a:pt x="467" y="533"/>
                </a:lnTo>
                <a:lnTo>
                  <a:pt x="467" y="494"/>
                </a:lnTo>
                <a:lnTo>
                  <a:pt x="467" y="455"/>
                </a:lnTo>
                <a:lnTo>
                  <a:pt x="428" y="455"/>
                </a:lnTo>
                <a:lnTo>
                  <a:pt x="428" y="494"/>
                </a:lnTo>
                <a:close/>
                <a:moveTo>
                  <a:pt x="389" y="572"/>
                </a:moveTo>
                <a:lnTo>
                  <a:pt x="389" y="611"/>
                </a:lnTo>
                <a:lnTo>
                  <a:pt x="195" y="611"/>
                </a:lnTo>
                <a:lnTo>
                  <a:pt x="195" y="572"/>
                </a:lnTo>
                <a:lnTo>
                  <a:pt x="195" y="533"/>
                </a:lnTo>
                <a:lnTo>
                  <a:pt x="156" y="533"/>
                </a:lnTo>
                <a:lnTo>
                  <a:pt x="156" y="572"/>
                </a:lnTo>
                <a:lnTo>
                  <a:pt x="156" y="611"/>
                </a:lnTo>
                <a:lnTo>
                  <a:pt x="156" y="650"/>
                </a:lnTo>
                <a:lnTo>
                  <a:pt x="428" y="650"/>
                </a:lnTo>
                <a:lnTo>
                  <a:pt x="428" y="611"/>
                </a:lnTo>
                <a:lnTo>
                  <a:pt x="428" y="611"/>
                </a:lnTo>
                <a:lnTo>
                  <a:pt x="428" y="572"/>
                </a:lnTo>
                <a:lnTo>
                  <a:pt x="428" y="533"/>
                </a:lnTo>
                <a:lnTo>
                  <a:pt x="389" y="533"/>
                </a:lnTo>
                <a:lnTo>
                  <a:pt x="389" y="572"/>
                </a:lnTo>
                <a:close/>
                <a:moveTo>
                  <a:pt x="156" y="455"/>
                </a:moveTo>
                <a:lnTo>
                  <a:pt x="117" y="455"/>
                </a:lnTo>
                <a:lnTo>
                  <a:pt x="117" y="494"/>
                </a:lnTo>
                <a:lnTo>
                  <a:pt x="117" y="533"/>
                </a:lnTo>
                <a:lnTo>
                  <a:pt x="156" y="533"/>
                </a:lnTo>
                <a:lnTo>
                  <a:pt x="156" y="494"/>
                </a:lnTo>
                <a:lnTo>
                  <a:pt x="156" y="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Freeform 16"/>
          <p:cNvSpPr>
            <a:spLocks noEditPoints="1"/>
          </p:cNvSpPr>
          <p:nvPr/>
        </p:nvSpPr>
        <p:spPr bwMode="auto">
          <a:xfrm>
            <a:off x="10193338" y="3983038"/>
            <a:ext cx="571500" cy="673100"/>
          </a:xfrm>
          <a:custGeom>
            <a:avLst/>
            <a:gdLst>
              <a:gd name="T0" fmla="*/ 104 w 171"/>
              <a:gd name="T1" fmla="*/ 47 h 201"/>
              <a:gd name="T2" fmla="*/ 97 w 171"/>
              <a:gd name="T3" fmla="*/ 9 h 201"/>
              <a:gd name="T4" fmla="*/ 92 w 171"/>
              <a:gd name="T5" fmla="*/ 2 h 201"/>
              <a:gd name="T6" fmla="*/ 76 w 171"/>
              <a:gd name="T7" fmla="*/ 35 h 201"/>
              <a:gd name="T8" fmla="*/ 59 w 171"/>
              <a:gd name="T9" fmla="*/ 28 h 201"/>
              <a:gd name="T10" fmla="*/ 91 w 171"/>
              <a:gd name="T11" fmla="*/ 133 h 201"/>
              <a:gd name="T12" fmla="*/ 96 w 171"/>
              <a:gd name="T13" fmla="*/ 149 h 201"/>
              <a:gd name="T14" fmla="*/ 97 w 171"/>
              <a:gd name="T15" fmla="*/ 137 h 201"/>
              <a:gd name="T16" fmla="*/ 74 w 171"/>
              <a:gd name="T17" fmla="*/ 95 h 201"/>
              <a:gd name="T18" fmla="*/ 74 w 171"/>
              <a:gd name="T19" fmla="*/ 104 h 201"/>
              <a:gd name="T20" fmla="*/ 79 w 171"/>
              <a:gd name="T21" fmla="*/ 91 h 201"/>
              <a:gd name="T22" fmla="*/ 171 w 171"/>
              <a:gd name="T23" fmla="*/ 179 h 201"/>
              <a:gd name="T24" fmla="*/ 84 w 171"/>
              <a:gd name="T25" fmla="*/ 49 h 201"/>
              <a:gd name="T26" fmla="*/ 80 w 171"/>
              <a:gd name="T27" fmla="*/ 49 h 201"/>
              <a:gd name="T28" fmla="*/ 66 w 171"/>
              <a:gd name="T29" fmla="*/ 50 h 201"/>
              <a:gd name="T30" fmla="*/ 0 w 171"/>
              <a:gd name="T31" fmla="*/ 179 h 201"/>
              <a:gd name="T32" fmla="*/ 0 w 171"/>
              <a:gd name="T33" fmla="*/ 181 h 201"/>
              <a:gd name="T34" fmla="*/ 1 w 171"/>
              <a:gd name="T35" fmla="*/ 185 h 201"/>
              <a:gd name="T36" fmla="*/ 84 w 171"/>
              <a:gd name="T37" fmla="*/ 201 h 201"/>
              <a:gd name="T38" fmla="*/ 91 w 171"/>
              <a:gd name="T39" fmla="*/ 201 h 201"/>
              <a:gd name="T40" fmla="*/ 134 w 171"/>
              <a:gd name="T41" fmla="*/ 199 h 201"/>
              <a:gd name="T42" fmla="*/ 169 w 171"/>
              <a:gd name="T43" fmla="*/ 186 h 201"/>
              <a:gd name="T44" fmla="*/ 171 w 171"/>
              <a:gd name="T45" fmla="*/ 181 h 201"/>
              <a:gd name="T46" fmla="*/ 171 w 171"/>
              <a:gd name="T47" fmla="*/ 179 h 201"/>
              <a:gd name="T48" fmla="*/ 112 w 171"/>
              <a:gd name="T49" fmla="*/ 161 h 201"/>
              <a:gd name="T50" fmla="*/ 91 w 171"/>
              <a:gd name="T51" fmla="*/ 169 h 201"/>
              <a:gd name="T52" fmla="*/ 79 w 171"/>
              <a:gd name="T53" fmla="*/ 183 h 201"/>
              <a:gd name="T54" fmla="*/ 65 w 171"/>
              <a:gd name="T55" fmla="*/ 166 h 201"/>
              <a:gd name="T56" fmla="*/ 48 w 171"/>
              <a:gd name="T57" fmla="*/ 152 h 201"/>
              <a:gd name="T58" fmla="*/ 70 w 171"/>
              <a:gd name="T59" fmla="*/ 138 h 201"/>
              <a:gd name="T60" fmla="*/ 79 w 171"/>
              <a:gd name="T61" fmla="*/ 152 h 201"/>
              <a:gd name="T62" fmla="*/ 62 w 171"/>
              <a:gd name="T63" fmla="*/ 124 h 201"/>
              <a:gd name="T64" fmla="*/ 49 w 171"/>
              <a:gd name="T65" fmla="*/ 102 h 201"/>
              <a:gd name="T66" fmla="*/ 79 w 171"/>
              <a:gd name="T67" fmla="*/ 75 h 201"/>
              <a:gd name="T68" fmla="*/ 91 w 171"/>
              <a:gd name="T69" fmla="*/ 63 h 201"/>
              <a:gd name="T70" fmla="*/ 110 w 171"/>
              <a:gd name="T71" fmla="*/ 82 h 201"/>
              <a:gd name="T72" fmla="*/ 96 w 171"/>
              <a:gd name="T73" fmla="*/ 101 h 201"/>
              <a:gd name="T74" fmla="*/ 91 w 171"/>
              <a:gd name="T75" fmla="*/ 92 h 201"/>
              <a:gd name="T76" fmla="*/ 114 w 171"/>
              <a:gd name="T77" fmla="*/ 120 h 201"/>
              <a:gd name="T78" fmla="*/ 119 w 171"/>
              <a:gd name="T79" fmla="*/ 15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1" h="201">
                <a:moveTo>
                  <a:pt x="61" y="46"/>
                </a:moveTo>
                <a:cubicBezTo>
                  <a:pt x="64" y="46"/>
                  <a:pt x="82" y="39"/>
                  <a:pt x="104" y="47"/>
                </a:cubicBezTo>
                <a:cubicBezTo>
                  <a:pt x="101" y="32"/>
                  <a:pt x="109" y="24"/>
                  <a:pt x="109" y="19"/>
                </a:cubicBezTo>
                <a:cubicBezTo>
                  <a:pt x="108" y="7"/>
                  <a:pt x="104" y="15"/>
                  <a:pt x="97" y="9"/>
                </a:cubicBezTo>
                <a:cubicBezTo>
                  <a:pt x="97" y="11"/>
                  <a:pt x="100" y="21"/>
                  <a:pt x="92" y="30"/>
                </a:cubicBezTo>
                <a:cubicBezTo>
                  <a:pt x="97" y="17"/>
                  <a:pt x="92" y="0"/>
                  <a:pt x="92" y="2"/>
                </a:cubicBezTo>
                <a:cubicBezTo>
                  <a:pt x="86" y="9"/>
                  <a:pt x="79" y="1"/>
                  <a:pt x="76" y="10"/>
                </a:cubicBezTo>
                <a:cubicBezTo>
                  <a:pt x="75" y="13"/>
                  <a:pt x="82" y="22"/>
                  <a:pt x="76" y="35"/>
                </a:cubicBezTo>
                <a:cubicBezTo>
                  <a:pt x="75" y="19"/>
                  <a:pt x="72" y="14"/>
                  <a:pt x="72" y="16"/>
                </a:cubicBezTo>
                <a:cubicBezTo>
                  <a:pt x="68" y="26"/>
                  <a:pt x="59" y="12"/>
                  <a:pt x="59" y="28"/>
                </a:cubicBezTo>
                <a:cubicBezTo>
                  <a:pt x="59" y="30"/>
                  <a:pt x="66" y="35"/>
                  <a:pt x="61" y="46"/>
                </a:cubicBezTo>
                <a:close/>
                <a:moveTo>
                  <a:pt x="91" y="133"/>
                </a:moveTo>
                <a:cubicBezTo>
                  <a:pt x="91" y="153"/>
                  <a:pt x="91" y="153"/>
                  <a:pt x="91" y="153"/>
                </a:cubicBezTo>
                <a:cubicBezTo>
                  <a:pt x="95" y="152"/>
                  <a:pt x="95" y="151"/>
                  <a:pt x="96" y="149"/>
                </a:cubicBezTo>
                <a:cubicBezTo>
                  <a:pt x="98" y="147"/>
                  <a:pt x="99" y="145"/>
                  <a:pt x="99" y="143"/>
                </a:cubicBezTo>
                <a:cubicBezTo>
                  <a:pt x="99" y="141"/>
                  <a:pt x="98" y="139"/>
                  <a:pt x="97" y="137"/>
                </a:cubicBezTo>
                <a:cubicBezTo>
                  <a:pt x="95" y="136"/>
                  <a:pt x="95" y="134"/>
                  <a:pt x="91" y="133"/>
                </a:cubicBezTo>
                <a:close/>
                <a:moveTo>
                  <a:pt x="74" y="95"/>
                </a:moveTo>
                <a:cubicBezTo>
                  <a:pt x="73" y="96"/>
                  <a:pt x="72" y="97"/>
                  <a:pt x="72" y="99"/>
                </a:cubicBezTo>
                <a:cubicBezTo>
                  <a:pt x="72" y="101"/>
                  <a:pt x="73" y="103"/>
                  <a:pt x="74" y="104"/>
                </a:cubicBezTo>
                <a:cubicBezTo>
                  <a:pt x="75" y="105"/>
                  <a:pt x="76" y="106"/>
                  <a:pt x="79" y="107"/>
                </a:cubicBezTo>
                <a:cubicBezTo>
                  <a:pt x="79" y="91"/>
                  <a:pt x="79" y="91"/>
                  <a:pt x="79" y="91"/>
                </a:cubicBezTo>
                <a:cubicBezTo>
                  <a:pt x="76" y="92"/>
                  <a:pt x="75" y="93"/>
                  <a:pt x="74" y="95"/>
                </a:cubicBezTo>
                <a:close/>
                <a:moveTo>
                  <a:pt x="171" y="179"/>
                </a:moveTo>
                <a:cubicBezTo>
                  <a:pt x="163" y="72"/>
                  <a:pt x="125" y="59"/>
                  <a:pt x="115" y="54"/>
                </a:cubicBezTo>
                <a:cubicBezTo>
                  <a:pt x="108" y="51"/>
                  <a:pt x="96" y="49"/>
                  <a:pt x="84" y="49"/>
                </a:cubicBezTo>
                <a:cubicBezTo>
                  <a:pt x="83" y="49"/>
                  <a:pt x="83" y="49"/>
                  <a:pt x="82" y="49"/>
                </a:cubicBezTo>
                <a:cubicBezTo>
                  <a:pt x="81" y="49"/>
                  <a:pt x="80" y="49"/>
                  <a:pt x="80" y="49"/>
                </a:cubicBezTo>
                <a:cubicBezTo>
                  <a:pt x="78" y="49"/>
                  <a:pt x="77" y="49"/>
                  <a:pt x="75" y="49"/>
                </a:cubicBezTo>
                <a:cubicBezTo>
                  <a:pt x="72" y="49"/>
                  <a:pt x="69" y="50"/>
                  <a:pt x="66" y="50"/>
                </a:cubicBezTo>
                <a:cubicBezTo>
                  <a:pt x="61" y="51"/>
                  <a:pt x="55" y="52"/>
                  <a:pt x="51" y="54"/>
                </a:cubicBezTo>
                <a:cubicBezTo>
                  <a:pt x="25" y="64"/>
                  <a:pt x="11" y="68"/>
                  <a:pt x="0" y="179"/>
                </a:cubicBezTo>
                <a:cubicBezTo>
                  <a:pt x="0" y="179"/>
                  <a:pt x="0" y="180"/>
                  <a:pt x="0" y="180"/>
                </a:cubicBezTo>
                <a:cubicBezTo>
                  <a:pt x="0" y="180"/>
                  <a:pt x="0" y="180"/>
                  <a:pt x="0" y="181"/>
                </a:cubicBezTo>
                <a:cubicBezTo>
                  <a:pt x="0" y="181"/>
                  <a:pt x="0" y="182"/>
                  <a:pt x="0" y="182"/>
                </a:cubicBezTo>
                <a:cubicBezTo>
                  <a:pt x="1" y="183"/>
                  <a:pt x="1" y="184"/>
                  <a:pt x="1" y="185"/>
                </a:cubicBezTo>
                <a:cubicBezTo>
                  <a:pt x="2" y="187"/>
                  <a:pt x="4" y="189"/>
                  <a:pt x="6" y="190"/>
                </a:cubicBezTo>
                <a:cubicBezTo>
                  <a:pt x="26" y="197"/>
                  <a:pt x="63" y="200"/>
                  <a:pt x="84" y="201"/>
                </a:cubicBezTo>
                <a:cubicBezTo>
                  <a:pt x="85" y="201"/>
                  <a:pt x="86" y="201"/>
                  <a:pt x="87" y="201"/>
                </a:cubicBezTo>
                <a:cubicBezTo>
                  <a:pt x="89" y="201"/>
                  <a:pt x="89" y="201"/>
                  <a:pt x="91" y="201"/>
                </a:cubicBezTo>
                <a:cubicBezTo>
                  <a:pt x="93" y="201"/>
                  <a:pt x="96" y="201"/>
                  <a:pt x="99" y="200"/>
                </a:cubicBezTo>
                <a:cubicBezTo>
                  <a:pt x="104" y="200"/>
                  <a:pt x="129" y="200"/>
                  <a:pt x="134" y="199"/>
                </a:cubicBezTo>
                <a:cubicBezTo>
                  <a:pt x="145" y="197"/>
                  <a:pt x="155" y="194"/>
                  <a:pt x="165" y="190"/>
                </a:cubicBezTo>
                <a:cubicBezTo>
                  <a:pt x="167" y="189"/>
                  <a:pt x="169" y="188"/>
                  <a:pt x="169" y="186"/>
                </a:cubicBezTo>
                <a:cubicBezTo>
                  <a:pt x="170" y="185"/>
                  <a:pt x="170" y="183"/>
                  <a:pt x="171" y="182"/>
                </a:cubicBezTo>
                <a:cubicBezTo>
                  <a:pt x="171" y="182"/>
                  <a:pt x="171" y="181"/>
                  <a:pt x="171" y="181"/>
                </a:cubicBezTo>
                <a:cubicBezTo>
                  <a:pt x="171" y="180"/>
                  <a:pt x="171" y="180"/>
                  <a:pt x="171" y="180"/>
                </a:cubicBezTo>
                <a:cubicBezTo>
                  <a:pt x="171" y="180"/>
                  <a:pt x="171" y="179"/>
                  <a:pt x="171" y="179"/>
                </a:cubicBezTo>
                <a:close/>
                <a:moveTo>
                  <a:pt x="119" y="152"/>
                </a:moveTo>
                <a:cubicBezTo>
                  <a:pt x="117" y="156"/>
                  <a:pt x="115" y="159"/>
                  <a:pt x="112" y="161"/>
                </a:cubicBezTo>
                <a:cubicBezTo>
                  <a:pt x="108" y="164"/>
                  <a:pt x="105" y="166"/>
                  <a:pt x="102" y="167"/>
                </a:cubicBezTo>
                <a:cubicBezTo>
                  <a:pt x="98" y="168"/>
                  <a:pt x="96" y="169"/>
                  <a:pt x="91" y="169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79" y="169"/>
                  <a:pt x="79" y="169"/>
                  <a:pt x="79" y="169"/>
                </a:cubicBezTo>
                <a:cubicBezTo>
                  <a:pt x="73" y="168"/>
                  <a:pt x="68" y="167"/>
                  <a:pt x="65" y="166"/>
                </a:cubicBezTo>
                <a:cubicBezTo>
                  <a:pt x="61" y="165"/>
                  <a:pt x="59" y="163"/>
                  <a:pt x="56" y="160"/>
                </a:cubicBezTo>
                <a:cubicBezTo>
                  <a:pt x="53" y="158"/>
                  <a:pt x="50" y="155"/>
                  <a:pt x="48" y="152"/>
                </a:cubicBezTo>
                <a:cubicBezTo>
                  <a:pt x="47" y="149"/>
                  <a:pt x="46" y="150"/>
                  <a:pt x="45" y="146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71" y="142"/>
                  <a:pt x="72" y="145"/>
                  <a:pt x="73" y="147"/>
                </a:cubicBezTo>
                <a:cubicBezTo>
                  <a:pt x="75" y="149"/>
                  <a:pt x="76" y="151"/>
                  <a:pt x="79" y="152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1" y="128"/>
                  <a:pt x="65" y="126"/>
                  <a:pt x="62" y="124"/>
                </a:cubicBezTo>
                <a:cubicBezTo>
                  <a:pt x="58" y="122"/>
                  <a:pt x="55" y="120"/>
                  <a:pt x="53" y="116"/>
                </a:cubicBezTo>
                <a:cubicBezTo>
                  <a:pt x="50" y="112"/>
                  <a:pt x="49" y="107"/>
                  <a:pt x="49" y="102"/>
                </a:cubicBezTo>
                <a:cubicBezTo>
                  <a:pt x="49" y="95"/>
                  <a:pt x="51" y="88"/>
                  <a:pt x="56" y="83"/>
                </a:cubicBezTo>
                <a:cubicBezTo>
                  <a:pt x="62" y="78"/>
                  <a:pt x="69" y="76"/>
                  <a:pt x="79" y="75"/>
                </a:cubicBezTo>
                <a:cubicBezTo>
                  <a:pt x="79" y="63"/>
                  <a:pt x="79" y="63"/>
                  <a:pt x="79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75"/>
                  <a:pt x="91" y="75"/>
                  <a:pt x="91" y="75"/>
                </a:cubicBezTo>
                <a:cubicBezTo>
                  <a:pt x="101" y="76"/>
                  <a:pt x="105" y="78"/>
                  <a:pt x="110" y="82"/>
                </a:cubicBezTo>
                <a:cubicBezTo>
                  <a:pt x="115" y="86"/>
                  <a:pt x="118" y="91"/>
                  <a:pt x="120" y="97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5" y="98"/>
                  <a:pt x="94" y="96"/>
                  <a:pt x="93" y="95"/>
                </a:cubicBezTo>
                <a:cubicBezTo>
                  <a:pt x="92" y="94"/>
                  <a:pt x="93" y="93"/>
                  <a:pt x="91" y="92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104" y="113"/>
                  <a:pt x="110" y="117"/>
                  <a:pt x="114" y="120"/>
                </a:cubicBezTo>
                <a:cubicBezTo>
                  <a:pt x="120" y="125"/>
                  <a:pt x="122" y="132"/>
                  <a:pt x="122" y="139"/>
                </a:cubicBezTo>
                <a:cubicBezTo>
                  <a:pt x="122" y="144"/>
                  <a:pt x="121" y="148"/>
                  <a:pt x="119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68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ound Same Side Corner Rectangle 3"/>
          <p:cNvSpPr/>
          <p:nvPr/>
        </p:nvSpPr>
        <p:spPr>
          <a:xfrm rot="5400000">
            <a:off x="9307513" y="1460500"/>
            <a:ext cx="373063" cy="1906588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ound Same Side Corner Rectangle 36"/>
          <p:cNvSpPr/>
          <p:nvPr/>
        </p:nvSpPr>
        <p:spPr>
          <a:xfrm rot="5400000">
            <a:off x="9299575" y="2733675"/>
            <a:ext cx="371475" cy="190817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 Same Side Corner Rectangle 37"/>
          <p:cNvSpPr/>
          <p:nvPr/>
        </p:nvSpPr>
        <p:spPr>
          <a:xfrm rot="5400000">
            <a:off x="9308306" y="3947319"/>
            <a:ext cx="371475" cy="1906588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40"/>
          <p:cNvSpPr/>
          <p:nvPr/>
        </p:nvSpPr>
        <p:spPr bwMode="auto">
          <a:xfrm rot="10800000">
            <a:off x="6021388" y="3222625"/>
            <a:ext cx="908050" cy="904875"/>
          </a:xfrm>
          <a:prstGeom prst="ellipse">
            <a:avLst/>
          </a:prstGeom>
          <a:noFill/>
          <a:ln w="12700"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4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41"/>
          <p:cNvSpPr/>
          <p:nvPr/>
        </p:nvSpPr>
        <p:spPr bwMode="auto">
          <a:xfrm rot="10800000">
            <a:off x="6127750" y="3327400"/>
            <a:ext cx="695325" cy="6953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247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4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6305550" y="3489325"/>
            <a:ext cx="352425" cy="371475"/>
          </a:xfrm>
          <a:custGeom>
            <a:avLst/>
            <a:gdLst>
              <a:gd name="T0" fmla="*/ 622 w 1670"/>
              <a:gd name="T1" fmla="*/ 964 h 1762"/>
              <a:gd name="T2" fmla="*/ 485 w 1670"/>
              <a:gd name="T3" fmla="*/ 1103 h 1762"/>
              <a:gd name="T4" fmla="*/ 347 w 1670"/>
              <a:gd name="T5" fmla="*/ 966 h 1762"/>
              <a:gd name="T6" fmla="*/ 483 w 1670"/>
              <a:gd name="T7" fmla="*/ 828 h 1762"/>
              <a:gd name="T8" fmla="*/ 622 w 1670"/>
              <a:gd name="T9" fmla="*/ 964 h 1762"/>
              <a:gd name="T10" fmla="*/ 555 w 1670"/>
              <a:gd name="T11" fmla="*/ 691 h 1762"/>
              <a:gd name="T12" fmla="*/ 416 w 1670"/>
              <a:gd name="T13" fmla="*/ 554 h 1762"/>
              <a:gd name="T14" fmla="*/ 552 w 1670"/>
              <a:gd name="T15" fmla="*/ 416 h 1762"/>
              <a:gd name="T16" fmla="*/ 691 w 1670"/>
              <a:gd name="T17" fmla="*/ 552 h 1762"/>
              <a:gd name="T18" fmla="*/ 555 w 1670"/>
              <a:gd name="T19" fmla="*/ 691 h 1762"/>
              <a:gd name="T20" fmla="*/ 1103 w 1670"/>
              <a:gd name="T21" fmla="*/ 415 h 1762"/>
              <a:gd name="T22" fmla="*/ 966 w 1670"/>
              <a:gd name="T23" fmla="*/ 553 h 1762"/>
              <a:gd name="T24" fmla="*/ 828 w 1670"/>
              <a:gd name="T25" fmla="*/ 417 h 1762"/>
              <a:gd name="T26" fmla="*/ 964 w 1670"/>
              <a:gd name="T27" fmla="*/ 279 h 1762"/>
              <a:gd name="T28" fmla="*/ 1103 w 1670"/>
              <a:gd name="T29" fmla="*/ 415 h 1762"/>
              <a:gd name="T30" fmla="*/ 279 w 1670"/>
              <a:gd name="T31" fmla="*/ 1503 h 1762"/>
              <a:gd name="T32" fmla="*/ 772 w 1670"/>
              <a:gd name="T33" fmla="*/ 1192 h 1762"/>
              <a:gd name="T34" fmla="*/ 898 w 1670"/>
              <a:gd name="T35" fmla="*/ 1297 h 1762"/>
              <a:gd name="T36" fmla="*/ 279 w 1670"/>
              <a:gd name="T37" fmla="*/ 1503 h 1762"/>
              <a:gd name="T38" fmla="*/ 1244 w 1670"/>
              <a:gd name="T39" fmla="*/ 1015 h 1762"/>
              <a:gd name="T40" fmla="*/ 1646 w 1670"/>
              <a:gd name="T41" fmla="*/ 345 h 1762"/>
              <a:gd name="T42" fmla="*/ 1579 w 1670"/>
              <a:gd name="T43" fmla="*/ 289 h 1762"/>
              <a:gd name="T44" fmla="*/ 995 w 1670"/>
              <a:gd name="T45" fmla="*/ 806 h 1762"/>
              <a:gd name="T46" fmla="*/ 855 w 1670"/>
              <a:gd name="T47" fmla="*/ 1111 h 1762"/>
              <a:gd name="T48" fmla="*/ 970 w 1670"/>
              <a:gd name="T49" fmla="*/ 1208 h 1762"/>
              <a:gd name="T50" fmla="*/ 1244 w 1670"/>
              <a:gd name="T51" fmla="*/ 1015 h 1762"/>
              <a:gd name="T52" fmla="*/ 378 w 1670"/>
              <a:gd name="T53" fmla="*/ 1345 h 1762"/>
              <a:gd name="T54" fmla="*/ 141 w 1670"/>
              <a:gd name="T55" fmla="*/ 833 h 1762"/>
              <a:gd name="T56" fmla="*/ 823 w 1670"/>
              <a:gd name="T57" fmla="*/ 141 h 1762"/>
              <a:gd name="T58" fmla="*/ 1269 w 1670"/>
              <a:gd name="T59" fmla="*/ 378 h 1762"/>
              <a:gd name="T60" fmla="*/ 1383 w 1670"/>
              <a:gd name="T61" fmla="*/ 278 h 1762"/>
              <a:gd name="T62" fmla="*/ 821 w 1670"/>
              <a:gd name="T63" fmla="*/ 4 h 1762"/>
              <a:gd name="T64" fmla="*/ 4 w 1670"/>
              <a:gd name="T65" fmla="*/ 834 h 1762"/>
              <a:gd name="T66" fmla="*/ 198 w 1670"/>
              <a:gd name="T67" fmla="*/ 1359 h 1762"/>
              <a:gd name="T68" fmla="*/ 378 w 1670"/>
              <a:gd name="T69" fmla="*/ 1345 h 1762"/>
              <a:gd name="T70" fmla="*/ 1256 w 1670"/>
              <a:gd name="T71" fmla="*/ 1214 h 1762"/>
              <a:gd name="T72" fmla="*/ 1013 w 1670"/>
              <a:gd name="T73" fmla="*/ 1488 h 1762"/>
              <a:gd name="T74" fmla="*/ 919 w 1670"/>
              <a:gd name="T75" fmla="*/ 1646 h 1762"/>
              <a:gd name="T76" fmla="*/ 1349 w 1670"/>
              <a:gd name="T77" fmla="*/ 1105 h 1762"/>
              <a:gd name="T78" fmla="*/ 1256 w 1670"/>
              <a:gd name="T79" fmla="*/ 1214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70" h="1762">
                <a:moveTo>
                  <a:pt x="622" y="964"/>
                </a:moveTo>
                <a:cubicBezTo>
                  <a:pt x="622" y="1040"/>
                  <a:pt x="561" y="1102"/>
                  <a:pt x="485" y="1103"/>
                </a:cubicBezTo>
                <a:cubicBezTo>
                  <a:pt x="410" y="1103"/>
                  <a:pt x="348" y="1042"/>
                  <a:pt x="347" y="966"/>
                </a:cubicBezTo>
                <a:cubicBezTo>
                  <a:pt x="347" y="891"/>
                  <a:pt x="408" y="829"/>
                  <a:pt x="483" y="828"/>
                </a:cubicBezTo>
                <a:cubicBezTo>
                  <a:pt x="559" y="828"/>
                  <a:pt x="621" y="889"/>
                  <a:pt x="622" y="964"/>
                </a:cubicBezTo>
                <a:close/>
                <a:moveTo>
                  <a:pt x="555" y="691"/>
                </a:moveTo>
                <a:cubicBezTo>
                  <a:pt x="479" y="691"/>
                  <a:pt x="417" y="630"/>
                  <a:pt x="416" y="554"/>
                </a:cubicBezTo>
                <a:cubicBezTo>
                  <a:pt x="416" y="478"/>
                  <a:pt x="477" y="417"/>
                  <a:pt x="552" y="416"/>
                </a:cubicBezTo>
                <a:cubicBezTo>
                  <a:pt x="628" y="415"/>
                  <a:pt x="690" y="476"/>
                  <a:pt x="691" y="552"/>
                </a:cubicBezTo>
                <a:cubicBezTo>
                  <a:pt x="691" y="628"/>
                  <a:pt x="630" y="690"/>
                  <a:pt x="555" y="691"/>
                </a:cubicBezTo>
                <a:close/>
                <a:moveTo>
                  <a:pt x="1103" y="415"/>
                </a:moveTo>
                <a:cubicBezTo>
                  <a:pt x="1103" y="491"/>
                  <a:pt x="1042" y="553"/>
                  <a:pt x="966" y="553"/>
                </a:cubicBezTo>
                <a:cubicBezTo>
                  <a:pt x="890" y="554"/>
                  <a:pt x="828" y="493"/>
                  <a:pt x="828" y="417"/>
                </a:cubicBezTo>
                <a:cubicBezTo>
                  <a:pt x="827" y="341"/>
                  <a:pt x="888" y="279"/>
                  <a:pt x="964" y="279"/>
                </a:cubicBezTo>
                <a:cubicBezTo>
                  <a:pt x="1040" y="278"/>
                  <a:pt x="1102" y="339"/>
                  <a:pt x="1103" y="415"/>
                </a:cubicBezTo>
                <a:close/>
                <a:moveTo>
                  <a:pt x="279" y="1503"/>
                </a:moveTo>
                <a:cubicBezTo>
                  <a:pt x="594" y="1529"/>
                  <a:pt x="481" y="1195"/>
                  <a:pt x="772" y="1192"/>
                </a:cubicBezTo>
                <a:cubicBezTo>
                  <a:pt x="898" y="1297"/>
                  <a:pt x="898" y="1297"/>
                  <a:pt x="898" y="1297"/>
                </a:cubicBezTo>
                <a:cubicBezTo>
                  <a:pt x="930" y="1677"/>
                  <a:pt x="465" y="1762"/>
                  <a:pt x="279" y="1503"/>
                </a:cubicBezTo>
                <a:close/>
                <a:moveTo>
                  <a:pt x="1244" y="1015"/>
                </a:moveTo>
                <a:cubicBezTo>
                  <a:pt x="1342" y="861"/>
                  <a:pt x="1646" y="345"/>
                  <a:pt x="1646" y="345"/>
                </a:cubicBezTo>
                <a:cubicBezTo>
                  <a:pt x="1670" y="302"/>
                  <a:pt x="1616" y="258"/>
                  <a:pt x="1579" y="289"/>
                </a:cubicBezTo>
                <a:cubicBezTo>
                  <a:pt x="1579" y="289"/>
                  <a:pt x="1128" y="682"/>
                  <a:pt x="995" y="806"/>
                </a:cubicBezTo>
                <a:cubicBezTo>
                  <a:pt x="889" y="904"/>
                  <a:pt x="889" y="949"/>
                  <a:pt x="855" y="1111"/>
                </a:cubicBezTo>
                <a:cubicBezTo>
                  <a:pt x="970" y="1208"/>
                  <a:pt x="970" y="1208"/>
                  <a:pt x="970" y="1208"/>
                </a:cubicBezTo>
                <a:cubicBezTo>
                  <a:pt x="1123" y="1145"/>
                  <a:pt x="1167" y="1136"/>
                  <a:pt x="1244" y="1015"/>
                </a:cubicBezTo>
                <a:close/>
                <a:moveTo>
                  <a:pt x="378" y="1345"/>
                </a:moveTo>
                <a:cubicBezTo>
                  <a:pt x="235" y="1220"/>
                  <a:pt x="143" y="1037"/>
                  <a:pt x="141" y="833"/>
                </a:cubicBezTo>
                <a:cubicBezTo>
                  <a:pt x="138" y="455"/>
                  <a:pt x="444" y="145"/>
                  <a:pt x="823" y="141"/>
                </a:cubicBezTo>
                <a:cubicBezTo>
                  <a:pt x="1086" y="140"/>
                  <a:pt x="1267" y="272"/>
                  <a:pt x="1269" y="378"/>
                </a:cubicBezTo>
                <a:cubicBezTo>
                  <a:pt x="1310" y="342"/>
                  <a:pt x="1349" y="308"/>
                  <a:pt x="1383" y="278"/>
                </a:cubicBezTo>
                <a:cubicBezTo>
                  <a:pt x="1313" y="126"/>
                  <a:pt x="1096" y="0"/>
                  <a:pt x="821" y="4"/>
                </a:cubicBezTo>
                <a:cubicBezTo>
                  <a:pt x="367" y="8"/>
                  <a:pt x="0" y="379"/>
                  <a:pt x="4" y="834"/>
                </a:cubicBezTo>
                <a:cubicBezTo>
                  <a:pt x="6" y="1034"/>
                  <a:pt x="78" y="1217"/>
                  <a:pt x="198" y="1359"/>
                </a:cubicBezTo>
                <a:cubicBezTo>
                  <a:pt x="264" y="1392"/>
                  <a:pt x="344" y="1381"/>
                  <a:pt x="378" y="1345"/>
                </a:cubicBezTo>
                <a:close/>
                <a:moveTo>
                  <a:pt x="1256" y="1214"/>
                </a:moveTo>
                <a:cubicBezTo>
                  <a:pt x="1329" y="1349"/>
                  <a:pt x="1164" y="1445"/>
                  <a:pt x="1013" y="1488"/>
                </a:cubicBezTo>
                <a:cubicBezTo>
                  <a:pt x="992" y="1550"/>
                  <a:pt x="958" y="1606"/>
                  <a:pt x="919" y="1646"/>
                </a:cubicBezTo>
                <a:cubicBezTo>
                  <a:pt x="1280" y="1606"/>
                  <a:pt x="1541" y="1351"/>
                  <a:pt x="1349" y="1105"/>
                </a:cubicBezTo>
                <a:cubicBezTo>
                  <a:pt x="1317" y="1152"/>
                  <a:pt x="1287" y="1187"/>
                  <a:pt x="1256" y="12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ound Same Side Corner Rectangle 79"/>
          <p:cNvSpPr/>
          <p:nvPr/>
        </p:nvSpPr>
        <p:spPr>
          <a:xfrm rot="16200000">
            <a:off x="8035925" y="2100263"/>
            <a:ext cx="373063" cy="627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ound Same Side Corner Rectangle 80"/>
          <p:cNvSpPr/>
          <p:nvPr/>
        </p:nvSpPr>
        <p:spPr>
          <a:xfrm rot="16200000">
            <a:off x="8028781" y="3380581"/>
            <a:ext cx="371475" cy="627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 Same Side Corner Rectangle 81"/>
          <p:cNvSpPr/>
          <p:nvPr/>
        </p:nvSpPr>
        <p:spPr>
          <a:xfrm rot="16200000">
            <a:off x="8031956" y="4585494"/>
            <a:ext cx="373063" cy="6254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8154988" y="2282825"/>
            <a:ext cx="222250" cy="254000"/>
          </a:xfrm>
          <a:custGeom>
            <a:avLst/>
            <a:gdLst>
              <a:gd name="T0" fmla="*/ 860 w 1450"/>
              <a:gd name="T1" fmla="*/ 121 h 1648"/>
              <a:gd name="T2" fmla="*/ 604 w 1450"/>
              <a:gd name="T3" fmla="*/ 121 h 1648"/>
              <a:gd name="T4" fmla="*/ 604 w 1450"/>
              <a:gd name="T5" fmla="*/ 254 h 1648"/>
              <a:gd name="T6" fmla="*/ 795 w 1450"/>
              <a:gd name="T7" fmla="*/ 254 h 1648"/>
              <a:gd name="T8" fmla="*/ 795 w 1450"/>
              <a:gd name="T9" fmla="*/ 560 h 1648"/>
              <a:gd name="T10" fmla="*/ 1082 w 1450"/>
              <a:gd name="T11" fmla="*/ 560 h 1648"/>
              <a:gd name="T12" fmla="*/ 1082 w 1450"/>
              <a:gd name="T13" fmla="*/ 1287 h 1648"/>
              <a:gd name="T14" fmla="*/ 217 w 1450"/>
              <a:gd name="T15" fmla="*/ 1287 h 1648"/>
              <a:gd name="T16" fmla="*/ 217 w 1450"/>
              <a:gd name="T17" fmla="*/ 995 h 1648"/>
              <a:gd name="T18" fmla="*/ 85 w 1450"/>
              <a:gd name="T19" fmla="*/ 954 h 1648"/>
              <a:gd name="T20" fmla="*/ 85 w 1450"/>
              <a:gd name="T21" fmla="*/ 1419 h 1648"/>
              <a:gd name="T22" fmla="*/ 1214 w 1450"/>
              <a:gd name="T23" fmla="*/ 1419 h 1648"/>
              <a:gd name="T24" fmla="*/ 1214 w 1450"/>
              <a:gd name="T25" fmla="*/ 483 h 1648"/>
              <a:gd name="T26" fmla="*/ 860 w 1450"/>
              <a:gd name="T27" fmla="*/ 121 h 1648"/>
              <a:gd name="T28" fmla="*/ 504 w 1450"/>
              <a:gd name="T29" fmla="*/ 121 h 1648"/>
              <a:gd name="T30" fmla="*/ 416 w 1450"/>
              <a:gd name="T31" fmla="*/ 121 h 1648"/>
              <a:gd name="T32" fmla="*/ 416 w 1450"/>
              <a:gd name="T33" fmla="*/ 644 h 1648"/>
              <a:gd name="T34" fmla="*/ 252 w 1450"/>
              <a:gd name="T35" fmla="*/ 808 h 1648"/>
              <a:gd name="T36" fmla="*/ 252 w 1450"/>
              <a:gd name="T37" fmla="*/ 808 h 1648"/>
              <a:gd name="T38" fmla="*/ 88 w 1450"/>
              <a:gd name="T39" fmla="*/ 644 h 1648"/>
              <a:gd name="T40" fmla="*/ 88 w 1450"/>
              <a:gd name="T41" fmla="*/ 187 h 1648"/>
              <a:gd name="T42" fmla="*/ 187 w 1450"/>
              <a:gd name="T43" fmla="*/ 88 h 1648"/>
              <a:gd name="T44" fmla="*/ 187 w 1450"/>
              <a:gd name="T45" fmla="*/ 88 h 1648"/>
              <a:gd name="T46" fmla="*/ 287 w 1450"/>
              <a:gd name="T47" fmla="*/ 187 h 1648"/>
              <a:gd name="T48" fmla="*/ 287 w 1450"/>
              <a:gd name="T49" fmla="*/ 542 h 1648"/>
              <a:gd name="T50" fmla="*/ 253 w 1450"/>
              <a:gd name="T51" fmla="*/ 576 h 1648"/>
              <a:gd name="T52" fmla="*/ 253 w 1450"/>
              <a:gd name="T53" fmla="*/ 576 h 1648"/>
              <a:gd name="T54" fmla="*/ 218 w 1450"/>
              <a:gd name="T55" fmla="*/ 542 h 1648"/>
              <a:gd name="T56" fmla="*/ 218 w 1450"/>
              <a:gd name="T57" fmla="*/ 288 h 1648"/>
              <a:gd name="T58" fmla="*/ 131 w 1450"/>
              <a:gd name="T59" fmla="*/ 288 h 1648"/>
              <a:gd name="T60" fmla="*/ 131 w 1450"/>
              <a:gd name="T61" fmla="*/ 542 h 1648"/>
              <a:gd name="T62" fmla="*/ 253 w 1450"/>
              <a:gd name="T63" fmla="*/ 664 h 1648"/>
              <a:gd name="T64" fmla="*/ 253 w 1450"/>
              <a:gd name="T65" fmla="*/ 664 h 1648"/>
              <a:gd name="T66" fmla="*/ 375 w 1450"/>
              <a:gd name="T67" fmla="*/ 542 h 1648"/>
              <a:gd name="T68" fmla="*/ 375 w 1450"/>
              <a:gd name="T69" fmla="*/ 187 h 1648"/>
              <a:gd name="T70" fmla="*/ 187 w 1450"/>
              <a:gd name="T71" fmla="*/ 0 h 1648"/>
              <a:gd name="T72" fmla="*/ 187 w 1450"/>
              <a:gd name="T73" fmla="*/ 0 h 1648"/>
              <a:gd name="T74" fmla="*/ 0 w 1450"/>
              <a:gd name="T75" fmla="*/ 187 h 1648"/>
              <a:gd name="T76" fmla="*/ 0 w 1450"/>
              <a:gd name="T77" fmla="*/ 644 h 1648"/>
              <a:gd name="T78" fmla="*/ 252 w 1450"/>
              <a:gd name="T79" fmla="*/ 896 h 1648"/>
              <a:gd name="T80" fmla="*/ 252 w 1450"/>
              <a:gd name="T81" fmla="*/ 896 h 1648"/>
              <a:gd name="T82" fmla="*/ 504 w 1450"/>
              <a:gd name="T83" fmla="*/ 644 h 1648"/>
              <a:gd name="T84" fmla="*/ 504 w 1450"/>
              <a:gd name="T85" fmla="*/ 121 h 1648"/>
              <a:gd name="T86" fmla="*/ 1317 w 1450"/>
              <a:gd name="T87" fmla="*/ 565 h 1648"/>
              <a:gd name="T88" fmla="*/ 1317 w 1450"/>
              <a:gd name="T89" fmla="*/ 1515 h 1648"/>
              <a:gd name="T90" fmla="*/ 333 w 1450"/>
              <a:gd name="T91" fmla="*/ 1515 h 1648"/>
              <a:gd name="T92" fmla="*/ 333 w 1450"/>
              <a:gd name="T93" fmla="*/ 1648 h 1648"/>
              <a:gd name="T94" fmla="*/ 1450 w 1450"/>
              <a:gd name="T95" fmla="*/ 1648 h 1648"/>
              <a:gd name="T96" fmla="*/ 1450 w 1450"/>
              <a:gd name="T97" fmla="*/ 697 h 1648"/>
              <a:gd name="T98" fmla="*/ 1317 w 1450"/>
              <a:gd name="T99" fmla="*/ 565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50" h="1648">
                <a:moveTo>
                  <a:pt x="860" y="121"/>
                </a:moveTo>
                <a:cubicBezTo>
                  <a:pt x="604" y="121"/>
                  <a:pt x="604" y="121"/>
                  <a:pt x="604" y="121"/>
                </a:cubicBezTo>
                <a:cubicBezTo>
                  <a:pt x="604" y="254"/>
                  <a:pt x="604" y="254"/>
                  <a:pt x="604" y="254"/>
                </a:cubicBezTo>
                <a:cubicBezTo>
                  <a:pt x="795" y="254"/>
                  <a:pt x="795" y="254"/>
                  <a:pt x="795" y="254"/>
                </a:cubicBezTo>
                <a:cubicBezTo>
                  <a:pt x="795" y="560"/>
                  <a:pt x="795" y="560"/>
                  <a:pt x="795" y="560"/>
                </a:cubicBezTo>
                <a:cubicBezTo>
                  <a:pt x="1082" y="560"/>
                  <a:pt x="1082" y="560"/>
                  <a:pt x="1082" y="560"/>
                </a:cubicBezTo>
                <a:cubicBezTo>
                  <a:pt x="1082" y="1287"/>
                  <a:pt x="1082" y="1287"/>
                  <a:pt x="1082" y="1287"/>
                </a:cubicBezTo>
                <a:cubicBezTo>
                  <a:pt x="217" y="1287"/>
                  <a:pt x="217" y="1287"/>
                  <a:pt x="217" y="1287"/>
                </a:cubicBezTo>
                <a:cubicBezTo>
                  <a:pt x="217" y="995"/>
                  <a:pt x="217" y="995"/>
                  <a:pt x="217" y="995"/>
                </a:cubicBezTo>
                <a:cubicBezTo>
                  <a:pt x="170" y="990"/>
                  <a:pt x="125" y="976"/>
                  <a:pt x="85" y="954"/>
                </a:cubicBezTo>
                <a:cubicBezTo>
                  <a:pt x="85" y="1419"/>
                  <a:pt x="85" y="1419"/>
                  <a:pt x="85" y="1419"/>
                </a:cubicBezTo>
                <a:cubicBezTo>
                  <a:pt x="1214" y="1419"/>
                  <a:pt x="1214" y="1419"/>
                  <a:pt x="1214" y="1419"/>
                </a:cubicBezTo>
                <a:cubicBezTo>
                  <a:pt x="1214" y="483"/>
                  <a:pt x="1214" y="483"/>
                  <a:pt x="1214" y="483"/>
                </a:cubicBezTo>
                <a:lnTo>
                  <a:pt x="860" y="121"/>
                </a:lnTo>
                <a:close/>
                <a:moveTo>
                  <a:pt x="504" y="121"/>
                </a:moveTo>
                <a:cubicBezTo>
                  <a:pt x="416" y="121"/>
                  <a:pt x="416" y="121"/>
                  <a:pt x="416" y="121"/>
                </a:cubicBezTo>
                <a:cubicBezTo>
                  <a:pt x="416" y="644"/>
                  <a:pt x="416" y="644"/>
                  <a:pt x="416" y="644"/>
                </a:cubicBezTo>
                <a:cubicBezTo>
                  <a:pt x="416" y="735"/>
                  <a:pt x="343" y="808"/>
                  <a:pt x="252" y="808"/>
                </a:cubicBezTo>
                <a:cubicBezTo>
                  <a:pt x="252" y="808"/>
                  <a:pt x="252" y="808"/>
                  <a:pt x="252" y="808"/>
                </a:cubicBezTo>
                <a:cubicBezTo>
                  <a:pt x="161" y="808"/>
                  <a:pt x="88" y="735"/>
                  <a:pt x="88" y="644"/>
                </a:cubicBezTo>
                <a:cubicBezTo>
                  <a:pt x="88" y="187"/>
                  <a:pt x="88" y="187"/>
                  <a:pt x="88" y="187"/>
                </a:cubicBezTo>
                <a:cubicBezTo>
                  <a:pt x="88" y="132"/>
                  <a:pt x="132" y="88"/>
                  <a:pt x="187" y="88"/>
                </a:cubicBezTo>
                <a:cubicBezTo>
                  <a:pt x="187" y="88"/>
                  <a:pt x="187" y="88"/>
                  <a:pt x="187" y="88"/>
                </a:cubicBezTo>
                <a:cubicBezTo>
                  <a:pt x="242" y="88"/>
                  <a:pt x="287" y="132"/>
                  <a:pt x="287" y="187"/>
                </a:cubicBezTo>
                <a:cubicBezTo>
                  <a:pt x="287" y="542"/>
                  <a:pt x="287" y="542"/>
                  <a:pt x="287" y="542"/>
                </a:cubicBezTo>
                <a:cubicBezTo>
                  <a:pt x="287" y="561"/>
                  <a:pt x="271" y="576"/>
                  <a:pt x="253" y="576"/>
                </a:cubicBezTo>
                <a:cubicBezTo>
                  <a:pt x="253" y="576"/>
                  <a:pt x="253" y="576"/>
                  <a:pt x="253" y="576"/>
                </a:cubicBezTo>
                <a:cubicBezTo>
                  <a:pt x="234" y="576"/>
                  <a:pt x="218" y="561"/>
                  <a:pt x="218" y="542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131" y="288"/>
                  <a:pt x="131" y="288"/>
                  <a:pt x="131" y="288"/>
                </a:cubicBezTo>
                <a:cubicBezTo>
                  <a:pt x="131" y="542"/>
                  <a:pt x="131" y="542"/>
                  <a:pt x="131" y="542"/>
                </a:cubicBezTo>
                <a:cubicBezTo>
                  <a:pt x="131" y="609"/>
                  <a:pt x="185" y="664"/>
                  <a:pt x="253" y="664"/>
                </a:cubicBezTo>
                <a:cubicBezTo>
                  <a:pt x="253" y="664"/>
                  <a:pt x="253" y="664"/>
                  <a:pt x="253" y="664"/>
                </a:cubicBezTo>
                <a:cubicBezTo>
                  <a:pt x="320" y="664"/>
                  <a:pt x="375" y="609"/>
                  <a:pt x="375" y="542"/>
                </a:cubicBezTo>
                <a:cubicBezTo>
                  <a:pt x="375" y="187"/>
                  <a:pt x="375" y="187"/>
                  <a:pt x="375" y="187"/>
                </a:cubicBezTo>
                <a:cubicBezTo>
                  <a:pt x="374" y="84"/>
                  <a:pt x="29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783"/>
                  <a:pt x="113" y="896"/>
                  <a:pt x="252" y="896"/>
                </a:cubicBezTo>
                <a:cubicBezTo>
                  <a:pt x="252" y="896"/>
                  <a:pt x="252" y="896"/>
                  <a:pt x="252" y="896"/>
                </a:cubicBezTo>
                <a:cubicBezTo>
                  <a:pt x="391" y="896"/>
                  <a:pt x="504" y="783"/>
                  <a:pt x="504" y="644"/>
                </a:cubicBezTo>
                <a:lnTo>
                  <a:pt x="504" y="121"/>
                </a:lnTo>
                <a:close/>
                <a:moveTo>
                  <a:pt x="1317" y="565"/>
                </a:moveTo>
                <a:cubicBezTo>
                  <a:pt x="1317" y="1515"/>
                  <a:pt x="1317" y="1515"/>
                  <a:pt x="1317" y="1515"/>
                </a:cubicBezTo>
                <a:cubicBezTo>
                  <a:pt x="333" y="1515"/>
                  <a:pt x="333" y="1515"/>
                  <a:pt x="333" y="1515"/>
                </a:cubicBezTo>
                <a:cubicBezTo>
                  <a:pt x="333" y="1648"/>
                  <a:pt x="333" y="1648"/>
                  <a:pt x="333" y="1648"/>
                </a:cubicBezTo>
                <a:cubicBezTo>
                  <a:pt x="1450" y="1648"/>
                  <a:pt x="1450" y="1648"/>
                  <a:pt x="1450" y="1648"/>
                </a:cubicBezTo>
                <a:cubicBezTo>
                  <a:pt x="1450" y="697"/>
                  <a:pt x="1450" y="697"/>
                  <a:pt x="1450" y="697"/>
                </a:cubicBezTo>
                <a:lnTo>
                  <a:pt x="1317" y="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8124825" y="4773613"/>
            <a:ext cx="263525" cy="261938"/>
          </a:xfrm>
          <a:custGeom>
            <a:avLst/>
            <a:gdLst>
              <a:gd name="T0" fmla="*/ 1158 w 1640"/>
              <a:gd name="T1" fmla="*/ 965 h 1642"/>
              <a:gd name="T2" fmla="*/ 705 w 1640"/>
              <a:gd name="T3" fmla="*/ 965 h 1642"/>
              <a:gd name="T4" fmla="*/ 705 w 1640"/>
              <a:gd name="T5" fmla="*/ 467 h 1642"/>
              <a:gd name="T6" fmla="*/ 849 w 1640"/>
              <a:gd name="T7" fmla="*/ 467 h 1642"/>
              <a:gd name="T8" fmla="*/ 849 w 1640"/>
              <a:gd name="T9" fmla="*/ 821 h 1642"/>
              <a:gd name="T10" fmla="*/ 1158 w 1640"/>
              <a:gd name="T11" fmla="*/ 821 h 1642"/>
              <a:gd name="T12" fmla="*/ 1158 w 1640"/>
              <a:gd name="T13" fmla="*/ 965 h 1642"/>
              <a:gd name="T14" fmla="*/ 1354 w 1640"/>
              <a:gd name="T15" fmla="*/ 1311 h 1642"/>
              <a:gd name="T16" fmla="*/ 1543 w 1640"/>
              <a:gd name="T17" fmla="*/ 824 h 1642"/>
              <a:gd name="T18" fmla="*/ 820 w 1640"/>
              <a:gd name="T19" fmla="*/ 101 h 1642"/>
              <a:gd name="T20" fmla="*/ 97 w 1640"/>
              <a:gd name="T21" fmla="*/ 824 h 1642"/>
              <a:gd name="T22" fmla="*/ 286 w 1640"/>
              <a:gd name="T23" fmla="*/ 1311 h 1642"/>
              <a:gd name="T24" fmla="*/ 171 w 1640"/>
              <a:gd name="T25" fmla="*/ 1599 h 1642"/>
              <a:gd name="T26" fmla="*/ 179 w 1640"/>
              <a:gd name="T27" fmla="*/ 1633 h 1642"/>
              <a:gd name="T28" fmla="*/ 215 w 1640"/>
              <a:gd name="T29" fmla="*/ 1635 h 1642"/>
              <a:gd name="T30" fmla="*/ 476 w 1640"/>
              <a:gd name="T31" fmla="*/ 1460 h 1642"/>
              <a:gd name="T32" fmla="*/ 820 w 1640"/>
              <a:gd name="T33" fmla="*/ 1547 h 1642"/>
              <a:gd name="T34" fmla="*/ 1164 w 1640"/>
              <a:gd name="T35" fmla="*/ 1460 h 1642"/>
              <a:gd name="T36" fmla="*/ 1425 w 1640"/>
              <a:gd name="T37" fmla="*/ 1635 h 1642"/>
              <a:gd name="T38" fmla="*/ 1461 w 1640"/>
              <a:gd name="T39" fmla="*/ 1634 h 1642"/>
              <a:gd name="T40" fmla="*/ 1469 w 1640"/>
              <a:gd name="T41" fmla="*/ 1599 h 1642"/>
              <a:gd name="T42" fmla="*/ 1354 w 1640"/>
              <a:gd name="T43" fmla="*/ 1311 h 1642"/>
              <a:gd name="T44" fmla="*/ 820 w 1640"/>
              <a:gd name="T45" fmla="*/ 1367 h 1642"/>
              <a:gd name="T46" fmla="*/ 277 w 1640"/>
              <a:gd name="T47" fmla="*/ 824 h 1642"/>
              <a:gd name="T48" fmla="*/ 820 w 1640"/>
              <a:gd name="T49" fmla="*/ 281 h 1642"/>
              <a:gd name="T50" fmla="*/ 1363 w 1640"/>
              <a:gd name="T51" fmla="*/ 824 h 1642"/>
              <a:gd name="T52" fmla="*/ 820 w 1640"/>
              <a:gd name="T53" fmla="*/ 1367 h 1642"/>
              <a:gd name="T54" fmla="*/ 496 w 1640"/>
              <a:gd name="T55" fmla="*/ 46 h 1642"/>
              <a:gd name="T56" fmla="*/ 328 w 1640"/>
              <a:gd name="T57" fmla="*/ 0 h 1642"/>
              <a:gd name="T58" fmla="*/ 0 w 1640"/>
              <a:gd name="T59" fmla="*/ 328 h 1642"/>
              <a:gd name="T60" fmla="*/ 45 w 1640"/>
              <a:gd name="T61" fmla="*/ 493 h 1642"/>
              <a:gd name="T62" fmla="*/ 496 w 1640"/>
              <a:gd name="T63" fmla="*/ 46 h 1642"/>
              <a:gd name="T64" fmla="*/ 1595 w 1640"/>
              <a:gd name="T65" fmla="*/ 493 h 1642"/>
              <a:gd name="T66" fmla="*/ 1640 w 1640"/>
              <a:gd name="T67" fmla="*/ 328 h 1642"/>
              <a:gd name="T68" fmla="*/ 1312 w 1640"/>
              <a:gd name="T69" fmla="*/ 0 h 1642"/>
              <a:gd name="T70" fmla="*/ 1145 w 1640"/>
              <a:gd name="T71" fmla="*/ 46 h 1642"/>
              <a:gd name="T72" fmla="*/ 1595 w 1640"/>
              <a:gd name="T73" fmla="*/ 493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0" h="1642">
                <a:moveTo>
                  <a:pt x="1158" y="965"/>
                </a:moveTo>
                <a:cubicBezTo>
                  <a:pt x="705" y="965"/>
                  <a:pt x="705" y="965"/>
                  <a:pt x="705" y="965"/>
                </a:cubicBezTo>
                <a:cubicBezTo>
                  <a:pt x="705" y="467"/>
                  <a:pt x="705" y="467"/>
                  <a:pt x="705" y="467"/>
                </a:cubicBezTo>
                <a:cubicBezTo>
                  <a:pt x="849" y="467"/>
                  <a:pt x="849" y="467"/>
                  <a:pt x="849" y="467"/>
                </a:cubicBezTo>
                <a:cubicBezTo>
                  <a:pt x="849" y="821"/>
                  <a:pt x="849" y="821"/>
                  <a:pt x="849" y="821"/>
                </a:cubicBezTo>
                <a:cubicBezTo>
                  <a:pt x="1158" y="821"/>
                  <a:pt x="1158" y="821"/>
                  <a:pt x="1158" y="821"/>
                </a:cubicBezTo>
                <a:cubicBezTo>
                  <a:pt x="1158" y="965"/>
                  <a:pt x="1158" y="965"/>
                  <a:pt x="1158" y="965"/>
                </a:cubicBezTo>
                <a:close/>
                <a:moveTo>
                  <a:pt x="1354" y="1311"/>
                </a:moveTo>
                <a:cubicBezTo>
                  <a:pt x="1471" y="1183"/>
                  <a:pt x="1543" y="1012"/>
                  <a:pt x="1543" y="824"/>
                </a:cubicBezTo>
                <a:cubicBezTo>
                  <a:pt x="1543" y="424"/>
                  <a:pt x="1219" y="101"/>
                  <a:pt x="820" y="101"/>
                </a:cubicBezTo>
                <a:cubicBezTo>
                  <a:pt x="421" y="101"/>
                  <a:pt x="97" y="424"/>
                  <a:pt x="97" y="824"/>
                </a:cubicBezTo>
                <a:cubicBezTo>
                  <a:pt x="97" y="1012"/>
                  <a:pt x="169" y="1183"/>
                  <a:pt x="286" y="1311"/>
                </a:cubicBezTo>
                <a:cubicBezTo>
                  <a:pt x="250" y="1401"/>
                  <a:pt x="203" y="1520"/>
                  <a:pt x="171" y="1599"/>
                </a:cubicBezTo>
                <a:cubicBezTo>
                  <a:pt x="166" y="1611"/>
                  <a:pt x="169" y="1625"/>
                  <a:pt x="179" y="1633"/>
                </a:cubicBezTo>
                <a:cubicBezTo>
                  <a:pt x="190" y="1642"/>
                  <a:pt x="204" y="1642"/>
                  <a:pt x="215" y="1635"/>
                </a:cubicBezTo>
                <a:cubicBezTo>
                  <a:pt x="288" y="1586"/>
                  <a:pt x="398" y="1513"/>
                  <a:pt x="476" y="1460"/>
                </a:cubicBezTo>
                <a:cubicBezTo>
                  <a:pt x="579" y="1515"/>
                  <a:pt x="696" y="1547"/>
                  <a:pt x="820" y="1547"/>
                </a:cubicBezTo>
                <a:cubicBezTo>
                  <a:pt x="944" y="1547"/>
                  <a:pt x="1061" y="1515"/>
                  <a:pt x="1164" y="1460"/>
                </a:cubicBezTo>
                <a:cubicBezTo>
                  <a:pt x="1425" y="1635"/>
                  <a:pt x="1425" y="1635"/>
                  <a:pt x="1425" y="1635"/>
                </a:cubicBezTo>
                <a:cubicBezTo>
                  <a:pt x="1436" y="1642"/>
                  <a:pt x="1450" y="1642"/>
                  <a:pt x="1461" y="1634"/>
                </a:cubicBezTo>
                <a:cubicBezTo>
                  <a:pt x="1471" y="1625"/>
                  <a:pt x="1474" y="1612"/>
                  <a:pt x="1469" y="1599"/>
                </a:cubicBezTo>
                <a:lnTo>
                  <a:pt x="1354" y="1311"/>
                </a:lnTo>
                <a:close/>
                <a:moveTo>
                  <a:pt x="820" y="1367"/>
                </a:moveTo>
                <a:cubicBezTo>
                  <a:pt x="520" y="1367"/>
                  <a:pt x="277" y="1124"/>
                  <a:pt x="277" y="824"/>
                </a:cubicBezTo>
                <a:cubicBezTo>
                  <a:pt x="277" y="524"/>
                  <a:pt x="520" y="281"/>
                  <a:pt x="820" y="281"/>
                </a:cubicBezTo>
                <a:cubicBezTo>
                  <a:pt x="1120" y="281"/>
                  <a:pt x="1363" y="524"/>
                  <a:pt x="1363" y="824"/>
                </a:cubicBezTo>
                <a:cubicBezTo>
                  <a:pt x="1363" y="1124"/>
                  <a:pt x="1120" y="1367"/>
                  <a:pt x="820" y="1367"/>
                </a:cubicBezTo>
                <a:close/>
                <a:moveTo>
                  <a:pt x="496" y="46"/>
                </a:moveTo>
                <a:cubicBezTo>
                  <a:pt x="446" y="17"/>
                  <a:pt x="389" y="0"/>
                  <a:pt x="328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388"/>
                  <a:pt x="16" y="444"/>
                  <a:pt x="45" y="493"/>
                </a:cubicBezTo>
                <a:cubicBezTo>
                  <a:pt x="131" y="292"/>
                  <a:pt x="293" y="130"/>
                  <a:pt x="496" y="46"/>
                </a:cubicBezTo>
                <a:close/>
                <a:moveTo>
                  <a:pt x="1595" y="493"/>
                </a:moveTo>
                <a:cubicBezTo>
                  <a:pt x="1624" y="444"/>
                  <a:pt x="1640" y="388"/>
                  <a:pt x="1640" y="328"/>
                </a:cubicBezTo>
                <a:cubicBezTo>
                  <a:pt x="1640" y="147"/>
                  <a:pt x="1493" y="0"/>
                  <a:pt x="1312" y="0"/>
                </a:cubicBezTo>
                <a:cubicBezTo>
                  <a:pt x="1251" y="0"/>
                  <a:pt x="1194" y="17"/>
                  <a:pt x="1145" y="46"/>
                </a:cubicBezTo>
                <a:cubicBezTo>
                  <a:pt x="1347" y="130"/>
                  <a:pt x="1509" y="292"/>
                  <a:pt x="1595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marL="0" marR="0" lvl="0" indent="0" algn="l" defTabSz="950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8" name="Straight Connector 42"/>
          <p:cNvCxnSpPr/>
          <p:nvPr/>
        </p:nvCxnSpPr>
        <p:spPr>
          <a:xfrm flipH="1">
            <a:off x="6980238" y="2584450"/>
            <a:ext cx="790575" cy="777875"/>
          </a:xfrm>
          <a:prstGeom prst="line">
            <a:avLst/>
          </a:prstGeom>
          <a:ln w="12700">
            <a:solidFill>
              <a:srgbClr val="ADBAC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3"/>
          <p:cNvCxnSpPr/>
          <p:nvPr/>
        </p:nvCxnSpPr>
        <p:spPr>
          <a:xfrm flipH="1" flipV="1">
            <a:off x="7010400" y="3687763"/>
            <a:ext cx="742950" cy="6350"/>
          </a:xfrm>
          <a:prstGeom prst="line">
            <a:avLst/>
          </a:prstGeom>
          <a:ln w="12700">
            <a:solidFill>
              <a:srgbClr val="ADBAC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/>
          <p:cNvCxnSpPr/>
          <p:nvPr/>
        </p:nvCxnSpPr>
        <p:spPr>
          <a:xfrm>
            <a:off x="6967538" y="4000500"/>
            <a:ext cx="792163" cy="777875"/>
          </a:xfrm>
          <a:prstGeom prst="line">
            <a:avLst/>
          </a:prstGeom>
          <a:ln w="12700">
            <a:solidFill>
              <a:srgbClr val="ADBAC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TextBox 13"/>
          <p:cNvSpPr txBox="1"/>
          <p:nvPr/>
        </p:nvSpPr>
        <p:spPr>
          <a:xfrm>
            <a:off x="8699500" y="2312988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27" name="TextBox 13"/>
          <p:cNvSpPr txBox="1"/>
          <p:nvPr/>
        </p:nvSpPr>
        <p:spPr>
          <a:xfrm>
            <a:off x="8699500" y="2730500"/>
            <a:ext cx="2530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28" name="TextBox 13"/>
          <p:cNvSpPr txBox="1"/>
          <p:nvPr/>
        </p:nvSpPr>
        <p:spPr>
          <a:xfrm>
            <a:off x="8699500" y="3576638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29" name="TextBox 13"/>
          <p:cNvSpPr txBox="1"/>
          <p:nvPr/>
        </p:nvSpPr>
        <p:spPr>
          <a:xfrm>
            <a:off x="8699500" y="4789488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0" name="TextBox 13"/>
          <p:cNvSpPr txBox="1"/>
          <p:nvPr/>
        </p:nvSpPr>
        <p:spPr>
          <a:xfrm>
            <a:off x="8699500" y="5219700"/>
            <a:ext cx="2530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31" name="TextBox 13"/>
          <p:cNvSpPr txBox="1"/>
          <p:nvPr/>
        </p:nvSpPr>
        <p:spPr>
          <a:xfrm>
            <a:off x="8699500" y="3960813"/>
            <a:ext cx="2438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432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763" y="2214563"/>
            <a:ext cx="4506912" cy="300513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" name="Freeform 16"/>
          <p:cNvSpPr>
            <a:spLocks noEditPoints="1"/>
          </p:cNvSpPr>
          <p:nvPr/>
        </p:nvSpPr>
        <p:spPr bwMode="auto">
          <a:xfrm>
            <a:off x="8126413" y="3487738"/>
            <a:ext cx="296863" cy="349250"/>
          </a:xfrm>
          <a:custGeom>
            <a:avLst/>
            <a:gdLst>
              <a:gd name="T0" fmla="*/ 104 w 171"/>
              <a:gd name="T1" fmla="*/ 47 h 201"/>
              <a:gd name="T2" fmla="*/ 97 w 171"/>
              <a:gd name="T3" fmla="*/ 9 h 201"/>
              <a:gd name="T4" fmla="*/ 92 w 171"/>
              <a:gd name="T5" fmla="*/ 2 h 201"/>
              <a:gd name="T6" fmla="*/ 76 w 171"/>
              <a:gd name="T7" fmla="*/ 35 h 201"/>
              <a:gd name="T8" fmla="*/ 59 w 171"/>
              <a:gd name="T9" fmla="*/ 28 h 201"/>
              <a:gd name="T10" fmla="*/ 91 w 171"/>
              <a:gd name="T11" fmla="*/ 133 h 201"/>
              <a:gd name="T12" fmla="*/ 96 w 171"/>
              <a:gd name="T13" fmla="*/ 149 h 201"/>
              <a:gd name="T14" fmla="*/ 97 w 171"/>
              <a:gd name="T15" fmla="*/ 137 h 201"/>
              <a:gd name="T16" fmla="*/ 74 w 171"/>
              <a:gd name="T17" fmla="*/ 95 h 201"/>
              <a:gd name="T18" fmla="*/ 74 w 171"/>
              <a:gd name="T19" fmla="*/ 104 h 201"/>
              <a:gd name="T20" fmla="*/ 79 w 171"/>
              <a:gd name="T21" fmla="*/ 91 h 201"/>
              <a:gd name="T22" fmla="*/ 171 w 171"/>
              <a:gd name="T23" fmla="*/ 179 h 201"/>
              <a:gd name="T24" fmla="*/ 84 w 171"/>
              <a:gd name="T25" fmla="*/ 49 h 201"/>
              <a:gd name="T26" fmla="*/ 80 w 171"/>
              <a:gd name="T27" fmla="*/ 49 h 201"/>
              <a:gd name="T28" fmla="*/ 66 w 171"/>
              <a:gd name="T29" fmla="*/ 50 h 201"/>
              <a:gd name="T30" fmla="*/ 0 w 171"/>
              <a:gd name="T31" fmla="*/ 179 h 201"/>
              <a:gd name="T32" fmla="*/ 0 w 171"/>
              <a:gd name="T33" fmla="*/ 181 h 201"/>
              <a:gd name="T34" fmla="*/ 1 w 171"/>
              <a:gd name="T35" fmla="*/ 185 h 201"/>
              <a:gd name="T36" fmla="*/ 84 w 171"/>
              <a:gd name="T37" fmla="*/ 201 h 201"/>
              <a:gd name="T38" fmla="*/ 91 w 171"/>
              <a:gd name="T39" fmla="*/ 201 h 201"/>
              <a:gd name="T40" fmla="*/ 134 w 171"/>
              <a:gd name="T41" fmla="*/ 199 h 201"/>
              <a:gd name="T42" fmla="*/ 169 w 171"/>
              <a:gd name="T43" fmla="*/ 186 h 201"/>
              <a:gd name="T44" fmla="*/ 171 w 171"/>
              <a:gd name="T45" fmla="*/ 181 h 201"/>
              <a:gd name="T46" fmla="*/ 171 w 171"/>
              <a:gd name="T47" fmla="*/ 179 h 201"/>
              <a:gd name="T48" fmla="*/ 112 w 171"/>
              <a:gd name="T49" fmla="*/ 161 h 201"/>
              <a:gd name="T50" fmla="*/ 91 w 171"/>
              <a:gd name="T51" fmla="*/ 169 h 201"/>
              <a:gd name="T52" fmla="*/ 79 w 171"/>
              <a:gd name="T53" fmla="*/ 183 h 201"/>
              <a:gd name="T54" fmla="*/ 65 w 171"/>
              <a:gd name="T55" fmla="*/ 166 h 201"/>
              <a:gd name="T56" fmla="*/ 48 w 171"/>
              <a:gd name="T57" fmla="*/ 152 h 201"/>
              <a:gd name="T58" fmla="*/ 70 w 171"/>
              <a:gd name="T59" fmla="*/ 138 h 201"/>
              <a:gd name="T60" fmla="*/ 79 w 171"/>
              <a:gd name="T61" fmla="*/ 152 h 201"/>
              <a:gd name="T62" fmla="*/ 62 w 171"/>
              <a:gd name="T63" fmla="*/ 124 h 201"/>
              <a:gd name="T64" fmla="*/ 49 w 171"/>
              <a:gd name="T65" fmla="*/ 102 h 201"/>
              <a:gd name="T66" fmla="*/ 79 w 171"/>
              <a:gd name="T67" fmla="*/ 75 h 201"/>
              <a:gd name="T68" fmla="*/ 91 w 171"/>
              <a:gd name="T69" fmla="*/ 63 h 201"/>
              <a:gd name="T70" fmla="*/ 110 w 171"/>
              <a:gd name="T71" fmla="*/ 82 h 201"/>
              <a:gd name="T72" fmla="*/ 96 w 171"/>
              <a:gd name="T73" fmla="*/ 101 h 201"/>
              <a:gd name="T74" fmla="*/ 91 w 171"/>
              <a:gd name="T75" fmla="*/ 92 h 201"/>
              <a:gd name="T76" fmla="*/ 114 w 171"/>
              <a:gd name="T77" fmla="*/ 120 h 201"/>
              <a:gd name="T78" fmla="*/ 119 w 171"/>
              <a:gd name="T79" fmla="*/ 15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1" h="201">
                <a:moveTo>
                  <a:pt x="61" y="46"/>
                </a:moveTo>
                <a:cubicBezTo>
                  <a:pt x="64" y="46"/>
                  <a:pt x="82" y="39"/>
                  <a:pt x="104" y="47"/>
                </a:cubicBezTo>
                <a:cubicBezTo>
                  <a:pt x="101" y="32"/>
                  <a:pt x="109" y="24"/>
                  <a:pt x="109" y="19"/>
                </a:cubicBezTo>
                <a:cubicBezTo>
                  <a:pt x="108" y="7"/>
                  <a:pt x="104" y="15"/>
                  <a:pt x="97" y="9"/>
                </a:cubicBezTo>
                <a:cubicBezTo>
                  <a:pt x="97" y="11"/>
                  <a:pt x="100" y="21"/>
                  <a:pt x="92" y="30"/>
                </a:cubicBezTo>
                <a:cubicBezTo>
                  <a:pt x="97" y="17"/>
                  <a:pt x="92" y="0"/>
                  <a:pt x="92" y="2"/>
                </a:cubicBezTo>
                <a:cubicBezTo>
                  <a:pt x="86" y="9"/>
                  <a:pt x="79" y="1"/>
                  <a:pt x="76" y="10"/>
                </a:cubicBezTo>
                <a:cubicBezTo>
                  <a:pt x="75" y="13"/>
                  <a:pt x="82" y="22"/>
                  <a:pt x="76" y="35"/>
                </a:cubicBezTo>
                <a:cubicBezTo>
                  <a:pt x="75" y="19"/>
                  <a:pt x="72" y="14"/>
                  <a:pt x="72" y="16"/>
                </a:cubicBezTo>
                <a:cubicBezTo>
                  <a:pt x="68" y="26"/>
                  <a:pt x="59" y="12"/>
                  <a:pt x="59" y="28"/>
                </a:cubicBezTo>
                <a:cubicBezTo>
                  <a:pt x="59" y="30"/>
                  <a:pt x="66" y="35"/>
                  <a:pt x="61" y="46"/>
                </a:cubicBezTo>
                <a:close/>
                <a:moveTo>
                  <a:pt x="91" y="133"/>
                </a:moveTo>
                <a:cubicBezTo>
                  <a:pt x="91" y="153"/>
                  <a:pt x="91" y="153"/>
                  <a:pt x="91" y="153"/>
                </a:cubicBezTo>
                <a:cubicBezTo>
                  <a:pt x="95" y="152"/>
                  <a:pt x="95" y="151"/>
                  <a:pt x="96" y="149"/>
                </a:cubicBezTo>
                <a:cubicBezTo>
                  <a:pt x="98" y="147"/>
                  <a:pt x="99" y="145"/>
                  <a:pt x="99" y="143"/>
                </a:cubicBezTo>
                <a:cubicBezTo>
                  <a:pt x="99" y="141"/>
                  <a:pt x="98" y="139"/>
                  <a:pt x="97" y="137"/>
                </a:cubicBezTo>
                <a:cubicBezTo>
                  <a:pt x="95" y="136"/>
                  <a:pt x="95" y="134"/>
                  <a:pt x="91" y="133"/>
                </a:cubicBezTo>
                <a:close/>
                <a:moveTo>
                  <a:pt x="74" y="95"/>
                </a:moveTo>
                <a:cubicBezTo>
                  <a:pt x="73" y="96"/>
                  <a:pt x="72" y="97"/>
                  <a:pt x="72" y="99"/>
                </a:cubicBezTo>
                <a:cubicBezTo>
                  <a:pt x="72" y="101"/>
                  <a:pt x="73" y="103"/>
                  <a:pt x="74" y="104"/>
                </a:cubicBezTo>
                <a:cubicBezTo>
                  <a:pt x="75" y="105"/>
                  <a:pt x="76" y="106"/>
                  <a:pt x="79" y="107"/>
                </a:cubicBezTo>
                <a:cubicBezTo>
                  <a:pt x="79" y="91"/>
                  <a:pt x="79" y="91"/>
                  <a:pt x="79" y="91"/>
                </a:cubicBezTo>
                <a:cubicBezTo>
                  <a:pt x="76" y="92"/>
                  <a:pt x="75" y="93"/>
                  <a:pt x="74" y="95"/>
                </a:cubicBezTo>
                <a:close/>
                <a:moveTo>
                  <a:pt x="171" y="179"/>
                </a:moveTo>
                <a:cubicBezTo>
                  <a:pt x="163" y="72"/>
                  <a:pt x="125" y="59"/>
                  <a:pt x="115" y="54"/>
                </a:cubicBezTo>
                <a:cubicBezTo>
                  <a:pt x="108" y="51"/>
                  <a:pt x="96" y="49"/>
                  <a:pt x="84" y="49"/>
                </a:cubicBezTo>
                <a:cubicBezTo>
                  <a:pt x="83" y="49"/>
                  <a:pt x="83" y="49"/>
                  <a:pt x="82" y="49"/>
                </a:cubicBezTo>
                <a:cubicBezTo>
                  <a:pt x="81" y="49"/>
                  <a:pt x="80" y="49"/>
                  <a:pt x="80" y="49"/>
                </a:cubicBezTo>
                <a:cubicBezTo>
                  <a:pt x="78" y="49"/>
                  <a:pt x="77" y="49"/>
                  <a:pt x="75" y="49"/>
                </a:cubicBezTo>
                <a:cubicBezTo>
                  <a:pt x="72" y="49"/>
                  <a:pt x="69" y="50"/>
                  <a:pt x="66" y="50"/>
                </a:cubicBezTo>
                <a:cubicBezTo>
                  <a:pt x="61" y="51"/>
                  <a:pt x="55" y="52"/>
                  <a:pt x="51" y="54"/>
                </a:cubicBezTo>
                <a:cubicBezTo>
                  <a:pt x="25" y="64"/>
                  <a:pt x="11" y="68"/>
                  <a:pt x="0" y="179"/>
                </a:cubicBezTo>
                <a:cubicBezTo>
                  <a:pt x="0" y="179"/>
                  <a:pt x="0" y="180"/>
                  <a:pt x="0" y="180"/>
                </a:cubicBezTo>
                <a:cubicBezTo>
                  <a:pt x="0" y="180"/>
                  <a:pt x="0" y="180"/>
                  <a:pt x="0" y="181"/>
                </a:cubicBezTo>
                <a:cubicBezTo>
                  <a:pt x="0" y="181"/>
                  <a:pt x="0" y="182"/>
                  <a:pt x="0" y="182"/>
                </a:cubicBezTo>
                <a:cubicBezTo>
                  <a:pt x="1" y="183"/>
                  <a:pt x="1" y="184"/>
                  <a:pt x="1" y="185"/>
                </a:cubicBezTo>
                <a:cubicBezTo>
                  <a:pt x="2" y="187"/>
                  <a:pt x="4" y="189"/>
                  <a:pt x="6" y="190"/>
                </a:cubicBezTo>
                <a:cubicBezTo>
                  <a:pt x="26" y="197"/>
                  <a:pt x="63" y="200"/>
                  <a:pt x="84" y="201"/>
                </a:cubicBezTo>
                <a:cubicBezTo>
                  <a:pt x="85" y="201"/>
                  <a:pt x="86" y="201"/>
                  <a:pt x="87" y="201"/>
                </a:cubicBezTo>
                <a:cubicBezTo>
                  <a:pt x="89" y="201"/>
                  <a:pt x="89" y="201"/>
                  <a:pt x="91" y="201"/>
                </a:cubicBezTo>
                <a:cubicBezTo>
                  <a:pt x="93" y="201"/>
                  <a:pt x="96" y="201"/>
                  <a:pt x="99" y="200"/>
                </a:cubicBezTo>
                <a:cubicBezTo>
                  <a:pt x="104" y="200"/>
                  <a:pt x="129" y="200"/>
                  <a:pt x="134" y="199"/>
                </a:cubicBezTo>
                <a:cubicBezTo>
                  <a:pt x="145" y="197"/>
                  <a:pt x="155" y="194"/>
                  <a:pt x="165" y="190"/>
                </a:cubicBezTo>
                <a:cubicBezTo>
                  <a:pt x="167" y="189"/>
                  <a:pt x="169" y="188"/>
                  <a:pt x="169" y="186"/>
                </a:cubicBezTo>
                <a:cubicBezTo>
                  <a:pt x="170" y="185"/>
                  <a:pt x="170" y="183"/>
                  <a:pt x="171" y="182"/>
                </a:cubicBezTo>
                <a:cubicBezTo>
                  <a:pt x="171" y="182"/>
                  <a:pt x="171" y="181"/>
                  <a:pt x="171" y="181"/>
                </a:cubicBezTo>
                <a:cubicBezTo>
                  <a:pt x="171" y="180"/>
                  <a:pt x="171" y="180"/>
                  <a:pt x="171" y="180"/>
                </a:cubicBezTo>
                <a:cubicBezTo>
                  <a:pt x="171" y="180"/>
                  <a:pt x="171" y="179"/>
                  <a:pt x="171" y="179"/>
                </a:cubicBezTo>
                <a:close/>
                <a:moveTo>
                  <a:pt x="119" y="152"/>
                </a:moveTo>
                <a:cubicBezTo>
                  <a:pt x="117" y="156"/>
                  <a:pt x="115" y="159"/>
                  <a:pt x="112" y="161"/>
                </a:cubicBezTo>
                <a:cubicBezTo>
                  <a:pt x="108" y="164"/>
                  <a:pt x="105" y="166"/>
                  <a:pt x="102" y="167"/>
                </a:cubicBezTo>
                <a:cubicBezTo>
                  <a:pt x="98" y="168"/>
                  <a:pt x="96" y="169"/>
                  <a:pt x="91" y="169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79" y="169"/>
                  <a:pt x="79" y="169"/>
                  <a:pt x="79" y="169"/>
                </a:cubicBezTo>
                <a:cubicBezTo>
                  <a:pt x="73" y="168"/>
                  <a:pt x="68" y="167"/>
                  <a:pt x="65" y="166"/>
                </a:cubicBezTo>
                <a:cubicBezTo>
                  <a:pt x="61" y="165"/>
                  <a:pt x="59" y="163"/>
                  <a:pt x="56" y="160"/>
                </a:cubicBezTo>
                <a:cubicBezTo>
                  <a:pt x="53" y="158"/>
                  <a:pt x="50" y="155"/>
                  <a:pt x="48" y="152"/>
                </a:cubicBezTo>
                <a:cubicBezTo>
                  <a:pt x="47" y="149"/>
                  <a:pt x="46" y="150"/>
                  <a:pt x="45" y="146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71" y="142"/>
                  <a:pt x="72" y="145"/>
                  <a:pt x="73" y="147"/>
                </a:cubicBezTo>
                <a:cubicBezTo>
                  <a:pt x="75" y="149"/>
                  <a:pt x="76" y="151"/>
                  <a:pt x="79" y="152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1" y="128"/>
                  <a:pt x="65" y="126"/>
                  <a:pt x="62" y="124"/>
                </a:cubicBezTo>
                <a:cubicBezTo>
                  <a:pt x="58" y="122"/>
                  <a:pt x="55" y="120"/>
                  <a:pt x="53" y="116"/>
                </a:cubicBezTo>
                <a:cubicBezTo>
                  <a:pt x="50" y="112"/>
                  <a:pt x="49" y="107"/>
                  <a:pt x="49" y="102"/>
                </a:cubicBezTo>
                <a:cubicBezTo>
                  <a:pt x="49" y="95"/>
                  <a:pt x="51" y="88"/>
                  <a:pt x="56" y="83"/>
                </a:cubicBezTo>
                <a:cubicBezTo>
                  <a:pt x="62" y="78"/>
                  <a:pt x="69" y="76"/>
                  <a:pt x="79" y="75"/>
                </a:cubicBezTo>
                <a:cubicBezTo>
                  <a:pt x="79" y="63"/>
                  <a:pt x="79" y="63"/>
                  <a:pt x="79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75"/>
                  <a:pt x="91" y="75"/>
                  <a:pt x="91" y="75"/>
                </a:cubicBezTo>
                <a:cubicBezTo>
                  <a:pt x="101" y="76"/>
                  <a:pt x="105" y="78"/>
                  <a:pt x="110" y="82"/>
                </a:cubicBezTo>
                <a:cubicBezTo>
                  <a:pt x="115" y="86"/>
                  <a:pt x="118" y="91"/>
                  <a:pt x="120" y="97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5" y="98"/>
                  <a:pt x="94" y="96"/>
                  <a:pt x="93" y="95"/>
                </a:cubicBezTo>
                <a:cubicBezTo>
                  <a:pt x="92" y="94"/>
                  <a:pt x="93" y="93"/>
                  <a:pt x="91" y="92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104" y="113"/>
                  <a:pt x="110" y="117"/>
                  <a:pt x="114" y="120"/>
                </a:cubicBezTo>
                <a:cubicBezTo>
                  <a:pt x="120" y="125"/>
                  <a:pt x="122" y="132"/>
                  <a:pt x="122" y="139"/>
                </a:cubicBezTo>
                <a:cubicBezTo>
                  <a:pt x="122" y="144"/>
                  <a:pt x="121" y="148"/>
                  <a:pt x="119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8590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8125" y="1816100"/>
            <a:ext cx="2136775" cy="38338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5B78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Pentagon 2355"/>
          <p:cNvSpPr/>
          <p:nvPr/>
        </p:nvSpPr>
        <p:spPr>
          <a:xfrm rot="5400000">
            <a:off x="1868488" y="1438275"/>
            <a:ext cx="1398588" cy="2154238"/>
          </a:xfrm>
          <a:prstGeom prst="homePlate">
            <a:avLst>
              <a:gd name="adj" fmla="val 8077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ounded Rectangle 2359"/>
          <p:cNvSpPr/>
          <p:nvPr/>
        </p:nvSpPr>
        <p:spPr>
          <a:xfrm>
            <a:off x="1662113" y="4962525"/>
            <a:ext cx="1792288" cy="4460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Title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39" name="文本框 7"/>
          <p:cNvSpPr txBox="1"/>
          <p:nvPr/>
        </p:nvSpPr>
        <p:spPr>
          <a:xfrm>
            <a:off x="1960563" y="2095500"/>
            <a:ext cx="119697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0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25" y="1816100"/>
            <a:ext cx="2136775" cy="38338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5B78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Pentagon 2355"/>
          <p:cNvSpPr/>
          <p:nvPr/>
        </p:nvSpPr>
        <p:spPr>
          <a:xfrm rot="5400000">
            <a:off x="4256881" y="1439069"/>
            <a:ext cx="1398588" cy="2152650"/>
          </a:xfrm>
          <a:prstGeom prst="homePlate">
            <a:avLst>
              <a:gd name="adj" fmla="val 8077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Rounded Rectangle 2359"/>
          <p:cNvSpPr/>
          <p:nvPr/>
        </p:nvSpPr>
        <p:spPr>
          <a:xfrm>
            <a:off x="4049713" y="4962525"/>
            <a:ext cx="1793875" cy="4460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Title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43" name="文本框 11"/>
          <p:cNvSpPr txBox="1"/>
          <p:nvPr/>
        </p:nvSpPr>
        <p:spPr>
          <a:xfrm>
            <a:off x="4348163" y="2095500"/>
            <a:ext cx="119697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0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3325" y="1816100"/>
            <a:ext cx="2138363" cy="38338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5B78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Pentagon 2355"/>
          <p:cNvSpPr/>
          <p:nvPr/>
        </p:nvSpPr>
        <p:spPr>
          <a:xfrm rot="5400000">
            <a:off x="6645275" y="1438275"/>
            <a:ext cx="1398588" cy="2154238"/>
          </a:xfrm>
          <a:prstGeom prst="homePlate">
            <a:avLst>
              <a:gd name="adj" fmla="val 8077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Rounded Rectangle 2359"/>
          <p:cNvSpPr/>
          <p:nvPr/>
        </p:nvSpPr>
        <p:spPr>
          <a:xfrm>
            <a:off x="6438900" y="4962525"/>
            <a:ext cx="1792288" cy="4460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Title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47" name="文本框 17"/>
          <p:cNvSpPr txBox="1"/>
          <p:nvPr/>
        </p:nvSpPr>
        <p:spPr>
          <a:xfrm>
            <a:off x="6735763" y="2095500"/>
            <a:ext cx="1198562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0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72513" y="1816100"/>
            <a:ext cx="2136775" cy="38338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5B78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Pentagon 2355"/>
          <p:cNvSpPr/>
          <p:nvPr/>
        </p:nvSpPr>
        <p:spPr>
          <a:xfrm rot="5400000">
            <a:off x="9049544" y="1439069"/>
            <a:ext cx="1398588" cy="2152650"/>
          </a:xfrm>
          <a:prstGeom prst="homePlate">
            <a:avLst>
              <a:gd name="adj" fmla="val 8077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Rounded Rectangle 2359"/>
          <p:cNvSpPr/>
          <p:nvPr/>
        </p:nvSpPr>
        <p:spPr>
          <a:xfrm>
            <a:off x="8826500" y="4962525"/>
            <a:ext cx="1793875" cy="446088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Title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51" name="文本框 21"/>
          <p:cNvSpPr txBox="1"/>
          <p:nvPr/>
        </p:nvSpPr>
        <p:spPr>
          <a:xfrm>
            <a:off x="9124950" y="2095500"/>
            <a:ext cx="119697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0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2" name="TextBox 13"/>
          <p:cNvSpPr txBox="1"/>
          <p:nvPr/>
        </p:nvSpPr>
        <p:spPr>
          <a:xfrm>
            <a:off x="1504950" y="3665538"/>
            <a:ext cx="2166938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3" name="TextBox 13"/>
          <p:cNvSpPr txBox="1"/>
          <p:nvPr/>
        </p:nvSpPr>
        <p:spPr>
          <a:xfrm>
            <a:off x="1884363" y="4014788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4" name="TextBox 13"/>
          <p:cNvSpPr txBox="1"/>
          <p:nvPr/>
        </p:nvSpPr>
        <p:spPr>
          <a:xfrm>
            <a:off x="3895725" y="3665538"/>
            <a:ext cx="2143125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5" name="TextBox 13"/>
          <p:cNvSpPr txBox="1"/>
          <p:nvPr/>
        </p:nvSpPr>
        <p:spPr>
          <a:xfrm>
            <a:off x="4275138" y="4014788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6" name="TextBox 13"/>
          <p:cNvSpPr txBox="1"/>
          <p:nvPr/>
        </p:nvSpPr>
        <p:spPr>
          <a:xfrm>
            <a:off x="6305550" y="3665538"/>
            <a:ext cx="2117725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7" name="TextBox 13"/>
          <p:cNvSpPr txBox="1"/>
          <p:nvPr/>
        </p:nvSpPr>
        <p:spPr>
          <a:xfrm>
            <a:off x="6642100" y="4014788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8" name="TextBox 13"/>
          <p:cNvSpPr txBox="1"/>
          <p:nvPr/>
        </p:nvSpPr>
        <p:spPr>
          <a:xfrm>
            <a:off x="8655050" y="3665538"/>
            <a:ext cx="2147888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9" name="TextBox 13"/>
          <p:cNvSpPr txBox="1"/>
          <p:nvPr/>
        </p:nvSpPr>
        <p:spPr>
          <a:xfrm>
            <a:off x="9031288" y="4014788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8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1797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Hexagon 43"/>
          <p:cNvSpPr/>
          <p:nvPr/>
        </p:nvSpPr>
        <p:spPr>
          <a:xfrm>
            <a:off x="2246313" y="2370138"/>
            <a:ext cx="2951163" cy="2544763"/>
          </a:xfrm>
          <a:prstGeom prst="hexagon">
            <a:avLst/>
          </a:prstGeom>
          <a:solidFill>
            <a:srgbClr val="05B78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121682" tIns="60841" rIns="121682" bIns="60841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Hexagon 35"/>
          <p:cNvSpPr/>
          <p:nvPr/>
        </p:nvSpPr>
        <p:spPr>
          <a:xfrm>
            <a:off x="4584700" y="2370138"/>
            <a:ext cx="2951163" cy="2544763"/>
          </a:xfrm>
          <a:prstGeom prst="hexagon">
            <a:avLst/>
          </a:prstGeom>
          <a:solidFill>
            <a:srgbClr val="05B78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121682" tIns="60841" rIns="121682" bIns="60841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Hexagon 39"/>
          <p:cNvSpPr/>
          <p:nvPr/>
        </p:nvSpPr>
        <p:spPr>
          <a:xfrm>
            <a:off x="6923088" y="2370138"/>
            <a:ext cx="2949575" cy="2544763"/>
          </a:xfrm>
          <a:prstGeom prst="hexagon">
            <a:avLst/>
          </a:prstGeom>
          <a:solidFill>
            <a:srgbClr val="05B78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121682" tIns="60841" rIns="121682" bIns="60841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5614988" y="2867025"/>
            <a:ext cx="890588" cy="531813"/>
          </a:xfrm>
          <a:custGeom>
            <a:avLst/>
            <a:gdLst>
              <a:gd name="T0" fmla="*/ 226 w 256"/>
              <a:gd name="T1" fmla="*/ 131 h 154"/>
              <a:gd name="T2" fmla="*/ 226 w 256"/>
              <a:gd name="T3" fmla="*/ 130 h 154"/>
              <a:gd name="T4" fmla="*/ 226 w 256"/>
              <a:gd name="T5" fmla="*/ 10 h 154"/>
              <a:gd name="T6" fmla="*/ 217 w 256"/>
              <a:gd name="T7" fmla="*/ 0 h 154"/>
              <a:gd name="T8" fmla="*/ 38 w 256"/>
              <a:gd name="T9" fmla="*/ 0 h 154"/>
              <a:gd name="T10" fmla="*/ 29 w 256"/>
              <a:gd name="T11" fmla="*/ 10 h 154"/>
              <a:gd name="T12" fmla="*/ 29 w 256"/>
              <a:gd name="T13" fmla="*/ 130 h 154"/>
              <a:gd name="T14" fmla="*/ 29 w 256"/>
              <a:gd name="T15" fmla="*/ 131 h 154"/>
              <a:gd name="T16" fmla="*/ 0 w 256"/>
              <a:gd name="T17" fmla="*/ 138 h 154"/>
              <a:gd name="T18" fmla="*/ 3 w 256"/>
              <a:gd name="T19" fmla="*/ 154 h 154"/>
              <a:gd name="T20" fmla="*/ 253 w 256"/>
              <a:gd name="T21" fmla="*/ 154 h 154"/>
              <a:gd name="T22" fmla="*/ 256 w 256"/>
              <a:gd name="T23" fmla="*/ 138 h 154"/>
              <a:gd name="T24" fmla="*/ 226 w 256"/>
              <a:gd name="T25" fmla="*/ 131 h 154"/>
              <a:gd name="T26" fmla="*/ 207 w 256"/>
              <a:gd name="T27" fmla="*/ 119 h 154"/>
              <a:gd name="T28" fmla="*/ 48 w 256"/>
              <a:gd name="T29" fmla="*/ 119 h 154"/>
              <a:gd name="T30" fmla="*/ 48 w 256"/>
              <a:gd name="T31" fmla="*/ 20 h 154"/>
              <a:gd name="T32" fmla="*/ 207 w 256"/>
              <a:gd name="T33" fmla="*/ 20 h 154"/>
              <a:gd name="T34" fmla="*/ 207 w 256"/>
              <a:gd name="T35" fmla="*/ 1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154">
                <a:moveTo>
                  <a:pt x="226" y="131"/>
                </a:moveTo>
                <a:cubicBezTo>
                  <a:pt x="226" y="131"/>
                  <a:pt x="226" y="131"/>
                  <a:pt x="226" y="130"/>
                </a:cubicBezTo>
                <a:cubicBezTo>
                  <a:pt x="226" y="10"/>
                  <a:pt x="226" y="10"/>
                  <a:pt x="226" y="10"/>
                </a:cubicBezTo>
                <a:cubicBezTo>
                  <a:pt x="226" y="5"/>
                  <a:pt x="222" y="0"/>
                  <a:pt x="2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3" y="0"/>
                  <a:pt x="29" y="5"/>
                  <a:pt x="29" y="10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0" y="138"/>
                  <a:pt x="0" y="138"/>
                  <a:pt x="0" y="138"/>
                </a:cubicBezTo>
                <a:cubicBezTo>
                  <a:pt x="3" y="154"/>
                  <a:pt x="3" y="154"/>
                  <a:pt x="3" y="154"/>
                </a:cubicBezTo>
                <a:cubicBezTo>
                  <a:pt x="253" y="154"/>
                  <a:pt x="253" y="154"/>
                  <a:pt x="253" y="154"/>
                </a:cubicBezTo>
                <a:cubicBezTo>
                  <a:pt x="256" y="138"/>
                  <a:pt x="256" y="138"/>
                  <a:pt x="256" y="138"/>
                </a:cubicBezTo>
                <a:lnTo>
                  <a:pt x="226" y="131"/>
                </a:lnTo>
                <a:close/>
                <a:moveTo>
                  <a:pt x="207" y="119"/>
                </a:moveTo>
                <a:cubicBezTo>
                  <a:pt x="48" y="119"/>
                  <a:pt x="48" y="119"/>
                  <a:pt x="48" y="119"/>
                </a:cubicBezTo>
                <a:cubicBezTo>
                  <a:pt x="48" y="20"/>
                  <a:pt x="48" y="20"/>
                  <a:pt x="48" y="20"/>
                </a:cubicBezTo>
                <a:cubicBezTo>
                  <a:pt x="207" y="20"/>
                  <a:pt x="207" y="20"/>
                  <a:pt x="207" y="20"/>
                </a:cubicBezTo>
                <a:lnTo>
                  <a:pt x="207" y="1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8223250" y="2703513"/>
            <a:ext cx="358775" cy="695325"/>
          </a:xfrm>
          <a:custGeom>
            <a:avLst/>
            <a:gdLst>
              <a:gd name="T0" fmla="*/ 132 w 132"/>
              <a:gd name="T1" fmla="*/ 33 h 256"/>
              <a:gd name="T2" fmla="*/ 127 w 132"/>
              <a:gd name="T3" fmla="*/ 11 h 256"/>
              <a:gd name="T4" fmla="*/ 112 w 132"/>
              <a:gd name="T5" fmla="*/ 4 h 256"/>
              <a:gd name="T6" fmla="*/ 83 w 132"/>
              <a:gd name="T7" fmla="*/ 1 h 256"/>
              <a:gd name="T8" fmla="*/ 65 w 132"/>
              <a:gd name="T9" fmla="*/ 0 h 256"/>
              <a:gd name="T10" fmla="*/ 51 w 132"/>
              <a:gd name="T11" fmla="*/ 0 h 256"/>
              <a:gd name="T12" fmla="*/ 48 w 132"/>
              <a:gd name="T13" fmla="*/ 0 h 256"/>
              <a:gd name="T14" fmla="*/ 27 w 132"/>
              <a:gd name="T15" fmla="*/ 2 h 256"/>
              <a:gd name="T16" fmla="*/ 25 w 132"/>
              <a:gd name="T17" fmla="*/ 2 h 256"/>
              <a:gd name="T18" fmla="*/ 23 w 132"/>
              <a:gd name="T19" fmla="*/ 3 h 256"/>
              <a:gd name="T20" fmla="*/ 23 w 132"/>
              <a:gd name="T21" fmla="*/ 3 h 256"/>
              <a:gd name="T22" fmla="*/ 14 w 132"/>
              <a:gd name="T23" fmla="*/ 5 h 256"/>
              <a:gd name="T24" fmla="*/ 3 w 132"/>
              <a:gd name="T25" fmla="*/ 13 h 256"/>
              <a:gd name="T26" fmla="*/ 0 w 132"/>
              <a:gd name="T27" fmla="*/ 25 h 256"/>
              <a:gd name="T28" fmla="*/ 0 w 132"/>
              <a:gd name="T29" fmla="*/ 26 h 256"/>
              <a:gd name="T30" fmla="*/ 0 w 132"/>
              <a:gd name="T31" fmla="*/ 208 h 256"/>
              <a:gd name="T32" fmla="*/ 1 w 132"/>
              <a:gd name="T33" fmla="*/ 225 h 256"/>
              <a:gd name="T34" fmla="*/ 7 w 132"/>
              <a:gd name="T35" fmla="*/ 246 h 256"/>
              <a:gd name="T36" fmla="*/ 20 w 132"/>
              <a:gd name="T37" fmla="*/ 253 h 256"/>
              <a:gd name="T38" fmla="*/ 22 w 132"/>
              <a:gd name="T39" fmla="*/ 253 h 256"/>
              <a:gd name="T40" fmla="*/ 43 w 132"/>
              <a:gd name="T41" fmla="*/ 255 h 256"/>
              <a:gd name="T42" fmla="*/ 46 w 132"/>
              <a:gd name="T43" fmla="*/ 255 h 256"/>
              <a:gd name="T44" fmla="*/ 64 w 132"/>
              <a:gd name="T45" fmla="*/ 256 h 256"/>
              <a:gd name="T46" fmla="*/ 81 w 132"/>
              <a:gd name="T47" fmla="*/ 256 h 256"/>
              <a:gd name="T48" fmla="*/ 122 w 132"/>
              <a:gd name="T49" fmla="*/ 248 h 256"/>
              <a:gd name="T50" fmla="*/ 131 w 132"/>
              <a:gd name="T51" fmla="*/ 232 h 256"/>
              <a:gd name="T52" fmla="*/ 131 w 132"/>
              <a:gd name="T53" fmla="*/ 232 h 256"/>
              <a:gd name="T54" fmla="*/ 132 w 132"/>
              <a:gd name="T55" fmla="*/ 211 h 256"/>
              <a:gd name="T56" fmla="*/ 132 w 132"/>
              <a:gd name="T57" fmla="*/ 33 h 256"/>
              <a:gd name="T58" fmla="*/ 66 w 132"/>
              <a:gd name="T59" fmla="*/ 243 h 256"/>
              <a:gd name="T60" fmla="*/ 59 w 132"/>
              <a:gd name="T61" fmla="*/ 236 h 256"/>
              <a:gd name="T62" fmla="*/ 66 w 132"/>
              <a:gd name="T63" fmla="*/ 229 h 256"/>
              <a:gd name="T64" fmla="*/ 73 w 132"/>
              <a:gd name="T65" fmla="*/ 236 h 256"/>
              <a:gd name="T66" fmla="*/ 66 w 132"/>
              <a:gd name="T67" fmla="*/ 243 h 256"/>
              <a:gd name="T68" fmla="*/ 121 w 132"/>
              <a:gd name="T69" fmla="*/ 206 h 256"/>
              <a:gd name="T70" fmla="*/ 11 w 132"/>
              <a:gd name="T71" fmla="*/ 206 h 256"/>
              <a:gd name="T72" fmla="*/ 11 w 132"/>
              <a:gd name="T73" fmla="*/ 30 h 256"/>
              <a:gd name="T74" fmla="*/ 121 w 132"/>
              <a:gd name="T75" fmla="*/ 30 h 256"/>
              <a:gd name="T76" fmla="*/ 121 w 132"/>
              <a:gd name="T77" fmla="*/ 20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2" h="256">
                <a:moveTo>
                  <a:pt x="132" y="33"/>
                </a:moveTo>
                <a:cubicBezTo>
                  <a:pt x="132" y="33"/>
                  <a:pt x="131" y="16"/>
                  <a:pt x="127" y="11"/>
                </a:cubicBezTo>
                <a:cubicBezTo>
                  <a:pt x="122" y="6"/>
                  <a:pt x="116" y="5"/>
                  <a:pt x="112" y="4"/>
                </a:cubicBezTo>
                <a:cubicBezTo>
                  <a:pt x="107" y="3"/>
                  <a:pt x="98" y="1"/>
                  <a:pt x="83" y="1"/>
                </a:cubicBezTo>
                <a:cubicBezTo>
                  <a:pt x="76" y="0"/>
                  <a:pt x="71" y="0"/>
                  <a:pt x="65" y="0"/>
                </a:cubicBezTo>
                <a:cubicBezTo>
                  <a:pt x="61" y="0"/>
                  <a:pt x="56" y="0"/>
                  <a:pt x="5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8" y="1"/>
                  <a:pt x="30" y="1"/>
                  <a:pt x="27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4" y="2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2" y="3"/>
                  <a:pt x="17" y="4"/>
                  <a:pt x="14" y="5"/>
                </a:cubicBezTo>
                <a:cubicBezTo>
                  <a:pt x="9" y="7"/>
                  <a:pt x="6" y="9"/>
                  <a:pt x="3" y="13"/>
                </a:cubicBezTo>
                <a:cubicBezTo>
                  <a:pt x="1" y="17"/>
                  <a:pt x="1" y="23"/>
                  <a:pt x="0" y="2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08"/>
                  <a:pt x="0" y="208"/>
                  <a:pt x="0" y="208"/>
                </a:cubicBezTo>
                <a:cubicBezTo>
                  <a:pt x="1" y="225"/>
                  <a:pt x="1" y="225"/>
                  <a:pt x="1" y="225"/>
                </a:cubicBezTo>
                <a:cubicBezTo>
                  <a:pt x="1" y="225"/>
                  <a:pt x="4" y="242"/>
                  <a:pt x="7" y="246"/>
                </a:cubicBezTo>
                <a:cubicBezTo>
                  <a:pt x="10" y="249"/>
                  <a:pt x="14" y="251"/>
                  <a:pt x="20" y="253"/>
                </a:cubicBezTo>
                <a:cubicBezTo>
                  <a:pt x="21" y="253"/>
                  <a:pt x="22" y="253"/>
                  <a:pt x="22" y="253"/>
                </a:cubicBezTo>
                <a:cubicBezTo>
                  <a:pt x="27" y="254"/>
                  <a:pt x="30" y="255"/>
                  <a:pt x="43" y="255"/>
                </a:cubicBezTo>
                <a:cubicBezTo>
                  <a:pt x="44" y="255"/>
                  <a:pt x="45" y="255"/>
                  <a:pt x="46" y="255"/>
                </a:cubicBezTo>
                <a:cubicBezTo>
                  <a:pt x="52" y="256"/>
                  <a:pt x="57" y="256"/>
                  <a:pt x="64" y="256"/>
                </a:cubicBezTo>
                <a:cubicBezTo>
                  <a:pt x="69" y="256"/>
                  <a:pt x="75" y="256"/>
                  <a:pt x="81" y="256"/>
                </a:cubicBezTo>
                <a:cubicBezTo>
                  <a:pt x="104" y="254"/>
                  <a:pt x="115" y="253"/>
                  <a:pt x="122" y="248"/>
                </a:cubicBezTo>
                <a:cubicBezTo>
                  <a:pt x="128" y="244"/>
                  <a:pt x="130" y="237"/>
                  <a:pt x="131" y="232"/>
                </a:cubicBezTo>
                <a:cubicBezTo>
                  <a:pt x="131" y="232"/>
                  <a:pt x="131" y="232"/>
                  <a:pt x="131" y="232"/>
                </a:cubicBezTo>
                <a:cubicBezTo>
                  <a:pt x="132" y="226"/>
                  <a:pt x="132" y="211"/>
                  <a:pt x="132" y="211"/>
                </a:cubicBezTo>
                <a:lnTo>
                  <a:pt x="132" y="33"/>
                </a:lnTo>
                <a:close/>
                <a:moveTo>
                  <a:pt x="66" y="243"/>
                </a:moveTo>
                <a:cubicBezTo>
                  <a:pt x="62" y="243"/>
                  <a:pt x="59" y="240"/>
                  <a:pt x="59" y="236"/>
                </a:cubicBezTo>
                <a:cubicBezTo>
                  <a:pt x="59" y="232"/>
                  <a:pt x="62" y="229"/>
                  <a:pt x="66" y="229"/>
                </a:cubicBezTo>
                <a:cubicBezTo>
                  <a:pt x="70" y="229"/>
                  <a:pt x="73" y="232"/>
                  <a:pt x="73" y="236"/>
                </a:cubicBezTo>
                <a:cubicBezTo>
                  <a:pt x="73" y="240"/>
                  <a:pt x="70" y="243"/>
                  <a:pt x="66" y="243"/>
                </a:cubicBezTo>
                <a:close/>
                <a:moveTo>
                  <a:pt x="121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11" y="30"/>
                  <a:pt x="11" y="30"/>
                  <a:pt x="11" y="30"/>
                </a:cubicBezTo>
                <a:cubicBezTo>
                  <a:pt x="121" y="30"/>
                  <a:pt x="121" y="30"/>
                  <a:pt x="121" y="30"/>
                </a:cubicBezTo>
                <a:lnTo>
                  <a:pt x="121" y="2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9465" name="组合 9"/>
          <p:cNvGrpSpPr/>
          <p:nvPr/>
        </p:nvGrpSpPr>
        <p:grpSpPr>
          <a:xfrm>
            <a:off x="2908300" y="3733800"/>
            <a:ext cx="1616075" cy="1041400"/>
            <a:chOff x="2013689" y="4505956"/>
            <a:chExt cx="1616034" cy="1043698"/>
          </a:xfrm>
        </p:grpSpPr>
        <p:sp>
          <p:nvSpPr>
            <p:cNvPr id="19466" name="TextBox 13"/>
            <p:cNvSpPr txBox="1"/>
            <p:nvPr/>
          </p:nvSpPr>
          <p:spPr>
            <a:xfrm>
              <a:off x="2013689" y="4505956"/>
              <a:ext cx="1603971" cy="24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7" name="TextBox 13"/>
            <p:cNvSpPr txBox="1"/>
            <p:nvPr/>
          </p:nvSpPr>
          <p:spPr>
            <a:xfrm>
              <a:off x="2026387" y="4810019"/>
              <a:ext cx="1603336" cy="739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68" name="组合 12"/>
          <p:cNvGrpSpPr/>
          <p:nvPr/>
        </p:nvGrpSpPr>
        <p:grpSpPr>
          <a:xfrm>
            <a:off x="5257800" y="3733800"/>
            <a:ext cx="1603375" cy="1041400"/>
            <a:chOff x="2026387" y="4506425"/>
            <a:chExt cx="1603336" cy="1042803"/>
          </a:xfrm>
        </p:grpSpPr>
        <p:sp>
          <p:nvSpPr>
            <p:cNvPr id="19469" name="TextBox 13"/>
            <p:cNvSpPr txBox="1"/>
            <p:nvPr/>
          </p:nvSpPr>
          <p:spPr>
            <a:xfrm>
              <a:off x="2197832" y="4506425"/>
              <a:ext cx="1334103" cy="245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0" name="TextBox 13"/>
            <p:cNvSpPr txBox="1"/>
            <p:nvPr/>
          </p:nvSpPr>
          <p:spPr>
            <a:xfrm>
              <a:off x="2026387" y="4810019"/>
              <a:ext cx="1603336" cy="73920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471" name="组合 17"/>
          <p:cNvGrpSpPr/>
          <p:nvPr/>
        </p:nvGrpSpPr>
        <p:grpSpPr>
          <a:xfrm>
            <a:off x="7596188" y="3733800"/>
            <a:ext cx="1603375" cy="1041400"/>
            <a:chOff x="2026387" y="4506722"/>
            <a:chExt cx="1603336" cy="1042115"/>
          </a:xfrm>
        </p:grpSpPr>
        <p:sp>
          <p:nvSpPr>
            <p:cNvPr id="19472" name="TextBox 13"/>
            <p:cNvSpPr txBox="1"/>
            <p:nvPr/>
          </p:nvSpPr>
          <p:spPr>
            <a:xfrm>
              <a:off x="2071471" y="4506722"/>
              <a:ext cx="1513168" cy="2457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3" name="TextBox 13"/>
            <p:cNvSpPr txBox="1"/>
            <p:nvPr/>
          </p:nvSpPr>
          <p:spPr>
            <a:xfrm>
              <a:off x="2026387" y="4810019"/>
              <a:ext cx="1603336" cy="7388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474" name="Freeform 18"/>
          <p:cNvSpPr>
            <a:spLocks noEditPoints="1"/>
          </p:cNvSpPr>
          <p:nvPr/>
        </p:nvSpPr>
        <p:spPr>
          <a:xfrm>
            <a:off x="3394075" y="2867025"/>
            <a:ext cx="633413" cy="550863"/>
          </a:xfrm>
          <a:custGeom>
            <a:avLst/>
            <a:gdLst/>
            <a:ahLst/>
            <a:cxnLst>
              <a:cxn ang="0">
                <a:pos x="620849253" y="1142402309"/>
              </a:cxn>
              <a:cxn ang="0">
                <a:pos x="1912619057" y="1022149768"/>
              </a:cxn>
              <a:cxn ang="0">
                <a:pos x="2002741059" y="911917216"/>
              </a:cxn>
              <a:cxn ang="0">
                <a:pos x="2002741059" y="390820760"/>
              </a:cxn>
              <a:cxn ang="0">
                <a:pos x="1702329108" y="410863905"/>
              </a:cxn>
              <a:cxn ang="0">
                <a:pos x="1922630150" y="360757624"/>
              </a:cxn>
              <a:cxn ang="0">
                <a:pos x="2002741059" y="390820760"/>
              </a:cxn>
              <a:cxn ang="0">
                <a:pos x="350480081" y="80169416"/>
              </a:cxn>
              <a:cxn ang="0">
                <a:pos x="210286782" y="80169416"/>
              </a:cxn>
              <a:cxn ang="0">
                <a:pos x="110150521" y="220465103"/>
              </a:cxn>
              <a:cxn ang="0">
                <a:pos x="550752604" y="982066643"/>
              </a:cxn>
              <a:cxn ang="0">
                <a:pos x="630863513" y="1262654851"/>
              </a:cxn>
              <a:cxn ang="0">
                <a:pos x="1932644409" y="1142402309"/>
              </a:cxn>
              <a:cxn ang="0">
                <a:pos x="751028293" y="851790946"/>
              </a:cxn>
              <a:cxn ang="0">
                <a:pos x="1642246718" y="962023497"/>
              </a:cxn>
              <a:cxn ang="0">
                <a:pos x="1642246718" y="851790946"/>
              </a:cxn>
              <a:cxn ang="0">
                <a:pos x="1371877546" y="791664675"/>
              </a:cxn>
              <a:cxn ang="0">
                <a:pos x="1642246718" y="791664675"/>
              </a:cxn>
              <a:cxn ang="0">
                <a:pos x="1371877546" y="601265873"/>
              </a:cxn>
              <a:cxn ang="0">
                <a:pos x="1642246718" y="541139602"/>
              </a:cxn>
              <a:cxn ang="0">
                <a:pos x="1642246718" y="470990176"/>
              </a:cxn>
              <a:cxn ang="0">
                <a:pos x="1922630150" y="470990176"/>
              </a:cxn>
              <a:cxn ang="0">
                <a:pos x="1702329108" y="470990176"/>
              </a:cxn>
              <a:cxn ang="0">
                <a:pos x="1922630150" y="671412134"/>
              </a:cxn>
              <a:cxn ang="0">
                <a:pos x="1702329108" y="731538404"/>
              </a:cxn>
              <a:cxn ang="0">
                <a:pos x="1702329108" y="791664675"/>
              </a:cxn>
              <a:cxn ang="0">
                <a:pos x="1922630150" y="851790946"/>
              </a:cxn>
              <a:cxn ang="0">
                <a:pos x="1922630150" y="952003507"/>
              </a:cxn>
              <a:cxn ang="0">
                <a:pos x="1642246718" y="350737634"/>
              </a:cxn>
              <a:cxn ang="0">
                <a:pos x="1351849027" y="340717645"/>
              </a:cxn>
              <a:cxn ang="0">
                <a:pos x="1071465595" y="972043487"/>
              </a:cxn>
              <a:cxn ang="0">
                <a:pos x="1321809415" y="962023497"/>
              </a:cxn>
              <a:cxn ang="0">
                <a:pos x="1051440243" y="731538404"/>
              </a:cxn>
              <a:cxn ang="0">
                <a:pos x="1311795156" y="671412134"/>
              </a:cxn>
              <a:cxn ang="0">
                <a:pos x="1301780896" y="601265873"/>
              </a:cxn>
              <a:cxn ang="0">
                <a:pos x="1041425984" y="541139602"/>
              </a:cxn>
              <a:cxn ang="0">
                <a:pos x="1301780896" y="541139602"/>
              </a:cxn>
              <a:cxn ang="0">
                <a:pos x="1041425984" y="410863905"/>
              </a:cxn>
              <a:cxn ang="0">
                <a:pos x="1001372113" y="972043487"/>
              </a:cxn>
              <a:cxn ang="0">
                <a:pos x="1001372113" y="851790946"/>
              </a:cxn>
              <a:cxn ang="0">
                <a:pos x="801096423" y="791664675"/>
              </a:cxn>
              <a:cxn ang="0">
                <a:pos x="991357853" y="791664675"/>
              </a:cxn>
              <a:cxn ang="0">
                <a:pos x="771056812" y="601265873"/>
              </a:cxn>
              <a:cxn ang="0">
                <a:pos x="981343594" y="541139602"/>
              </a:cxn>
              <a:cxn ang="0">
                <a:pos x="981343594" y="470990176"/>
              </a:cxn>
              <a:cxn ang="0">
                <a:pos x="971329334" y="410863905"/>
              </a:cxn>
              <a:cxn ang="0">
                <a:pos x="971329334" y="320674499"/>
              </a:cxn>
              <a:cxn ang="0">
                <a:pos x="670917384" y="410863905"/>
              </a:cxn>
              <a:cxn ang="0">
                <a:pos x="480659121" y="470990176"/>
              </a:cxn>
              <a:cxn ang="0">
                <a:pos x="500684473" y="541139602"/>
              </a:cxn>
              <a:cxn ang="0">
                <a:pos x="510698732" y="601265873"/>
              </a:cxn>
              <a:cxn ang="0">
                <a:pos x="540741511" y="671412134"/>
              </a:cxn>
              <a:cxn ang="0">
                <a:pos x="580795382" y="791664675"/>
              </a:cxn>
              <a:cxn ang="0">
                <a:pos x="1712343368" y="1332804277"/>
              </a:cxn>
              <a:cxn ang="0">
                <a:pos x="1922630150" y="1533226235"/>
              </a:cxn>
              <a:cxn ang="0">
                <a:pos x="1622221366" y="1533226235"/>
              </a:cxn>
              <a:cxn ang="0">
                <a:pos x="1712343368" y="1633435631"/>
              </a:cxn>
              <a:cxn ang="0">
                <a:pos x="861178814" y="1743668182"/>
              </a:cxn>
              <a:cxn ang="0">
                <a:pos x="861178814" y="1633435631"/>
              </a:cxn>
              <a:cxn ang="0">
                <a:pos x="961315075" y="1533226235"/>
              </a:cxn>
            </a:cxnLst>
            <a:pathLst>
              <a:path w="200" h="174">
                <a:moveTo>
                  <a:pt x="193" y="114"/>
                </a:moveTo>
                <a:cubicBezTo>
                  <a:pt x="63" y="114"/>
                  <a:pt x="63" y="114"/>
                  <a:pt x="63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54" y="114"/>
                  <a:pt x="55" y="106"/>
                  <a:pt x="61" y="106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192" y="102"/>
                  <a:pt x="200" y="102"/>
                  <a:pt x="200" y="91"/>
                </a:cubicBezTo>
                <a:cubicBezTo>
                  <a:pt x="200" y="91"/>
                  <a:pt x="200" y="91"/>
                  <a:pt x="200" y="91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0" y="39"/>
                  <a:pt x="192" y="39"/>
                  <a:pt x="192" y="39"/>
                </a:cubicBezTo>
                <a:cubicBezTo>
                  <a:pt x="192" y="41"/>
                  <a:pt x="192" y="41"/>
                  <a:pt x="192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170" y="35"/>
                  <a:pt x="170" y="35"/>
                  <a:pt x="170" y="35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0" y="29"/>
                  <a:pt x="192" y="28"/>
                  <a:pt x="191" y="28"/>
                </a:cubicBezTo>
                <a:cubicBezTo>
                  <a:pt x="41" y="22"/>
                  <a:pt x="41" y="22"/>
                  <a:pt x="41" y="22"/>
                </a:cubicBezTo>
                <a:cubicBezTo>
                  <a:pt x="35" y="8"/>
                  <a:pt x="35" y="8"/>
                  <a:pt x="35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19" y="4"/>
                  <a:pt x="16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1" y="22"/>
                </a:cubicBezTo>
                <a:cubicBezTo>
                  <a:pt x="15" y="22"/>
                  <a:pt x="19" y="19"/>
                  <a:pt x="21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55" y="98"/>
                  <a:pt x="55" y="98"/>
                  <a:pt x="55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43" y="98"/>
                  <a:pt x="41" y="126"/>
                  <a:pt x="62" y="126"/>
                </a:cubicBezTo>
                <a:cubicBezTo>
                  <a:pt x="62" y="126"/>
                  <a:pt x="62" y="126"/>
                  <a:pt x="63" y="126"/>
                </a:cubicBezTo>
                <a:cubicBezTo>
                  <a:pt x="193" y="126"/>
                  <a:pt x="193" y="126"/>
                  <a:pt x="193" y="126"/>
                </a:cubicBezTo>
                <a:cubicBezTo>
                  <a:pt x="196" y="126"/>
                  <a:pt x="198" y="121"/>
                  <a:pt x="198" y="118"/>
                </a:cubicBezTo>
                <a:cubicBezTo>
                  <a:pt x="198" y="116"/>
                  <a:pt x="196" y="114"/>
                  <a:pt x="193" y="114"/>
                </a:cubicBezTo>
                <a:close/>
                <a:moveTo>
                  <a:pt x="62" y="98"/>
                </a:moveTo>
                <a:cubicBezTo>
                  <a:pt x="59" y="85"/>
                  <a:pt x="59" y="85"/>
                  <a:pt x="59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7" y="98"/>
                  <a:pt x="77" y="98"/>
                  <a:pt x="77" y="98"/>
                </a:cubicBezTo>
                <a:lnTo>
                  <a:pt x="62" y="98"/>
                </a:lnTo>
                <a:close/>
                <a:moveTo>
                  <a:pt x="164" y="96"/>
                </a:moveTo>
                <a:cubicBezTo>
                  <a:pt x="138" y="96"/>
                  <a:pt x="138" y="96"/>
                  <a:pt x="138" y="96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64" y="85"/>
                  <a:pt x="164" y="85"/>
                  <a:pt x="164" y="85"/>
                </a:cubicBezTo>
                <a:lnTo>
                  <a:pt x="164" y="96"/>
                </a:lnTo>
                <a:close/>
                <a:moveTo>
                  <a:pt x="164" y="79"/>
                </a:moveTo>
                <a:cubicBezTo>
                  <a:pt x="137" y="79"/>
                  <a:pt x="137" y="79"/>
                  <a:pt x="137" y="79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64" y="73"/>
                  <a:pt x="164" y="73"/>
                  <a:pt x="164" y="73"/>
                </a:cubicBezTo>
                <a:lnTo>
                  <a:pt x="164" y="79"/>
                </a:lnTo>
                <a:close/>
                <a:moveTo>
                  <a:pt x="164" y="67"/>
                </a:moveTo>
                <a:cubicBezTo>
                  <a:pt x="137" y="67"/>
                  <a:pt x="137" y="67"/>
                  <a:pt x="137" y="67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164" y="60"/>
                  <a:pt x="164" y="60"/>
                  <a:pt x="164" y="60"/>
                </a:cubicBezTo>
                <a:lnTo>
                  <a:pt x="164" y="67"/>
                </a:lnTo>
                <a:close/>
                <a:moveTo>
                  <a:pt x="164" y="54"/>
                </a:moveTo>
                <a:cubicBezTo>
                  <a:pt x="136" y="54"/>
                  <a:pt x="136" y="54"/>
                  <a:pt x="136" y="54"/>
                </a:cubicBezTo>
                <a:cubicBezTo>
                  <a:pt x="136" y="47"/>
                  <a:pt x="136" y="47"/>
                  <a:pt x="136" y="47"/>
                </a:cubicBezTo>
                <a:cubicBezTo>
                  <a:pt x="164" y="47"/>
                  <a:pt x="164" y="47"/>
                  <a:pt x="164" y="47"/>
                </a:cubicBezTo>
                <a:lnTo>
                  <a:pt x="164" y="54"/>
                </a:lnTo>
                <a:close/>
                <a:moveTo>
                  <a:pt x="170" y="47"/>
                </a:moveTo>
                <a:cubicBezTo>
                  <a:pt x="192" y="47"/>
                  <a:pt x="192" y="47"/>
                  <a:pt x="192" y="47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70" y="54"/>
                  <a:pt x="170" y="54"/>
                  <a:pt x="170" y="54"/>
                </a:cubicBezTo>
                <a:lnTo>
                  <a:pt x="170" y="47"/>
                </a:lnTo>
                <a:close/>
                <a:moveTo>
                  <a:pt x="170" y="60"/>
                </a:moveTo>
                <a:cubicBezTo>
                  <a:pt x="192" y="60"/>
                  <a:pt x="192" y="60"/>
                  <a:pt x="192" y="60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70" y="67"/>
                  <a:pt x="170" y="67"/>
                  <a:pt x="170" y="67"/>
                </a:cubicBezTo>
                <a:lnTo>
                  <a:pt x="170" y="60"/>
                </a:lnTo>
                <a:close/>
                <a:moveTo>
                  <a:pt x="170" y="73"/>
                </a:moveTo>
                <a:cubicBezTo>
                  <a:pt x="192" y="73"/>
                  <a:pt x="192" y="73"/>
                  <a:pt x="192" y="73"/>
                </a:cubicBezTo>
                <a:cubicBezTo>
                  <a:pt x="192" y="79"/>
                  <a:pt x="192" y="79"/>
                  <a:pt x="192" y="79"/>
                </a:cubicBezTo>
                <a:cubicBezTo>
                  <a:pt x="170" y="79"/>
                  <a:pt x="170" y="79"/>
                  <a:pt x="170" y="79"/>
                </a:cubicBezTo>
                <a:lnTo>
                  <a:pt x="170" y="73"/>
                </a:lnTo>
                <a:close/>
                <a:moveTo>
                  <a:pt x="170" y="85"/>
                </a:moveTo>
                <a:cubicBezTo>
                  <a:pt x="192" y="85"/>
                  <a:pt x="192" y="85"/>
                  <a:pt x="192" y="85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95"/>
                  <a:pt x="192" y="95"/>
                  <a:pt x="192" y="95"/>
                </a:cubicBezTo>
                <a:cubicBezTo>
                  <a:pt x="192" y="95"/>
                  <a:pt x="192" y="95"/>
                  <a:pt x="192" y="95"/>
                </a:cubicBezTo>
                <a:cubicBezTo>
                  <a:pt x="170" y="95"/>
                  <a:pt x="170" y="95"/>
                  <a:pt x="170" y="95"/>
                </a:cubicBezTo>
                <a:lnTo>
                  <a:pt x="170" y="85"/>
                </a:lnTo>
                <a:close/>
                <a:moveTo>
                  <a:pt x="164" y="35"/>
                </a:moveTo>
                <a:cubicBezTo>
                  <a:pt x="164" y="41"/>
                  <a:pt x="164" y="41"/>
                  <a:pt x="164" y="41"/>
                </a:cubicBezTo>
                <a:cubicBezTo>
                  <a:pt x="136" y="41"/>
                  <a:pt x="136" y="41"/>
                  <a:pt x="136" y="41"/>
                </a:cubicBezTo>
                <a:cubicBezTo>
                  <a:pt x="135" y="34"/>
                  <a:pt x="135" y="34"/>
                  <a:pt x="135" y="34"/>
                </a:cubicBezTo>
                <a:lnTo>
                  <a:pt x="164" y="35"/>
                </a:lnTo>
                <a:close/>
                <a:moveTo>
                  <a:pt x="132" y="96"/>
                </a:moveTo>
                <a:cubicBezTo>
                  <a:pt x="107" y="97"/>
                  <a:pt x="107" y="97"/>
                  <a:pt x="107" y="97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31" y="85"/>
                  <a:pt x="131" y="85"/>
                  <a:pt x="131" y="85"/>
                </a:cubicBezTo>
                <a:lnTo>
                  <a:pt x="132" y="96"/>
                </a:lnTo>
                <a:close/>
                <a:moveTo>
                  <a:pt x="131" y="79"/>
                </a:moveTo>
                <a:cubicBezTo>
                  <a:pt x="106" y="79"/>
                  <a:pt x="106" y="79"/>
                  <a:pt x="106" y="79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31" y="73"/>
                  <a:pt x="131" y="73"/>
                  <a:pt x="131" y="73"/>
                </a:cubicBezTo>
                <a:lnTo>
                  <a:pt x="131" y="79"/>
                </a:lnTo>
                <a:close/>
                <a:moveTo>
                  <a:pt x="131" y="67"/>
                </a:moveTo>
                <a:cubicBezTo>
                  <a:pt x="105" y="67"/>
                  <a:pt x="105" y="67"/>
                  <a:pt x="105" y="67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30" y="60"/>
                  <a:pt x="130" y="60"/>
                  <a:pt x="130" y="60"/>
                </a:cubicBezTo>
                <a:lnTo>
                  <a:pt x="131" y="67"/>
                </a:lnTo>
                <a:close/>
                <a:moveTo>
                  <a:pt x="130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30" y="47"/>
                  <a:pt x="130" y="47"/>
                  <a:pt x="130" y="47"/>
                </a:cubicBezTo>
                <a:lnTo>
                  <a:pt x="130" y="54"/>
                </a:lnTo>
                <a:close/>
                <a:moveTo>
                  <a:pt x="129" y="33"/>
                </a:moveTo>
                <a:cubicBezTo>
                  <a:pt x="129" y="41"/>
                  <a:pt x="129" y="41"/>
                  <a:pt x="129" y="41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3" y="32"/>
                  <a:pt x="103" y="32"/>
                  <a:pt x="103" y="32"/>
                </a:cubicBezTo>
                <a:lnTo>
                  <a:pt x="129" y="33"/>
                </a:lnTo>
                <a:close/>
                <a:moveTo>
                  <a:pt x="100" y="97"/>
                </a:moveTo>
                <a:cubicBezTo>
                  <a:pt x="83" y="98"/>
                  <a:pt x="83" y="98"/>
                  <a:pt x="83" y="98"/>
                </a:cubicBezTo>
                <a:cubicBezTo>
                  <a:pt x="81" y="85"/>
                  <a:pt x="81" y="85"/>
                  <a:pt x="81" y="85"/>
                </a:cubicBezTo>
                <a:cubicBezTo>
                  <a:pt x="100" y="85"/>
                  <a:pt x="100" y="85"/>
                  <a:pt x="100" y="85"/>
                </a:cubicBezTo>
                <a:lnTo>
                  <a:pt x="100" y="97"/>
                </a:lnTo>
                <a:close/>
                <a:moveTo>
                  <a:pt x="99" y="79"/>
                </a:moveTo>
                <a:cubicBezTo>
                  <a:pt x="80" y="79"/>
                  <a:pt x="80" y="79"/>
                  <a:pt x="80" y="79"/>
                </a:cubicBezTo>
                <a:cubicBezTo>
                  <a:pt x="79" y="73"/>
                  <a:pt x="79" y="73"/>
                  <a:pt x="79" y="73"/>
                </a:cubicBezTo>
                <a:cubicBezTo>
                  <a:pt x="99" y="73"/>
                  <a:pt x="99" y="73"/>
                  <a:pt x="99" y="73"/>
                </a:cubicBezTo>
                <a:lnTo>
                  <a:pt x="99" y="79"/>
                </a:lnTo>
                <a:close/>
                <a:moveTo>
                  <a:pt x="99" y="67"/>
                </a:moveTo>
                <a:cubicBezTo>
                  <a:pt x="78" y="67"/>
                  <a:pt x="78" y="67"/>
                  <a:pt x="78" y="67"/>
                </a:cubicBezTo>
                <a:cubicBezTo>
                  <a:pt x="77" y="60"/>
                  <a:pt x="77" y="60"/>
                  <a:pt x="77" y="60"/>
                </a:cubicBezTo>
                <a:cubicBezTo>
                  <a:pt x="98" y="60"/>
                  <a:pt x="98" y="60"/>
                  <a:pt x="98" y="60"/>
                </a:cubicBezTo>
                <a:lnTo>
                  <a:pt x="99" y="67"/>
                </a:lnTo>
                <a:close/>
                <a:moveTo>
                  <a:pt x="98" y="54"/>
                </a:moveTo>
                <a:cubicBezTo>
                  <a:pt x="76" y="54"/>
                  <a:pt x="76" y="54"/>
                  <a:pt x="76" y="54"/>
                </a:cubicBezTo>
                <a:cubicBezTo>
                  <a:pt x="74" y="47"/>
                  <a:pt x="74" y="47"/>
                  <a:pt x="74" y="47"/>
                </a:cubicBezTo>
                <a:cubicBezTo>
                  <a:pt x="98" y="47"/>
                  <a:pt x="98" y="47"/>
                  <a:pt x="98" y="47"/>
                </a:cubicBezTo>
                <a:lnTo>
                  <a:pt x="98" y="54"/>
                </a:lnTo>
                <a:close/>
                <a:moveTo>
                  <a:pt x="97" y="32"/>
                </a:moveTo>
                <a:cubicBezTo>
                  <a:pt x="97" y="41"/>
                  <a:pt x="97" y="41"/>
                  <a:pt x="97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2" y="31"/>
                  <a:pt x="72" y="31"/>
                  <a:pt x="72" y="31"/>
                </a:cubicBezTo>
                <a:lnTo>
                  <a:pt x="97" y="32"/>
                </a:lnTo>
                <a:close/>
                <a:moveTo>
                  <a:pt x="43" y="30"/>
                </a:moveTo>
                <a:cubicBezTo>
                  <a:pt x="66" y="31"/>
                  <a:pt x="66" y="31"/>
                  <a:pt x="66" y="31"/>
                </a:cubicBezTo>
                <a:cubicBezTo>
                  <a:pt x="67" y="41"/>
                  <a:pt x="67" y="41"/>
                  <a:pt x="67" y="41"/>
                </a:cubicBezTo>
                <a:cubicBezTo>
                  <a:pt x="46" y="41"/>
                  <a:pt x="46" y="41"/>
                  <a:pt x="46" y="41"/>
                </a:cubicBezTo>
                <a:lnTo>
                  <a:pt x="43" y="30"/>
                </a:lnTo>
                <a:close/>
                <a:moveTo>
                  <a:pt x="48" y="47"/>
                </a:moveTo>
                <a:cubicBezTo>
                  <a:pt x="68" y="47"/>
                  <a:pt x="68" y="47"/>
                  <a:pt x="68" y="47"/>
                </a:cubicBezTo>
                <a:cubicBezTo>
                  <a:pt x="69" y="54"/>
                  <a:pt x="69" y="54"/>
                  <a:pt x="69" y="54"/>
                </a:cubicBezTo>
                <a:cubicBezTo>
                  <a:pt x="50" y="54"/>
                  <a:pt x="50" y="54"/>
                  <a:pt x="50" y="54"/>
                </a:cubicBezTo>
                <a:lnTo>
                  <a:pt x="48" y="47"/>
                </a:lnTo>
                <a:close/>
                <a:moveTo>
                  <a:pt x="54" y="67"/>
                </a:move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7"/>
                  <a:pt x="71" y="67"/>
                  <a:pt x="71" y="67"/>
                </a:cubicBezTo>
                <a:lnTo>
                  <a:pt x="54" y="67"/>
                </a:lnTo>
                <a:close/>
                <a:moveTo>
                  <a:pt x="73" y="73"/>
                </a:moveTo>
                <a:cubicBezTo>
                  <a:pt x="74" y="79"/>
                  <a:pt x="74" y="79"/>
                  <a:pt x="74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5" y="73"/>
                  <a:pt x="55" y="73"/>
                  <a:pt x="55" y="73"/>
                </a:cubicBezTo>
                <a:lnTo>
                  <a:pt x="73" y="73"/>
                </a:lnTo>
                <a:close/>
                <a:moveTo>
                  <a:pt x="171" y="133"/>
                </a:moveTo>
                <a:cubicBezTo>
                  <a:pt x="160" y="133"/>
                  <a:pt x="151" y="142"/>
                  <a:pt x="151" y="153"/>
                </a:cubicBezTo>
                <a:cubicBezTo>
                  <a:pt x="151" y="165"/>
                  <a:pt x="160" y="174"/>
                  <a:pt x="171" y="174"/>
                </a:cubicBezTo>
                <a:cubicBezTo>
                  <a:pt x="183" y="174"/>
                  <a:pt x="192" y="165"/>
                  <a:pt x="192" y="153"/>
                </a:cubicBezTo>
                <a:cubicBezTo>
                  <a:pt x="192" y="142"/>
                  <a:pt x="183" y="133"/>
                  <a:pt x="171" y="133"/>
                </a:cubicBezTo>
                <a:close/>
                <a:moveTo>
                  <a:pt x="171" y="163"/>
                </a:moveTo>
                <a:cubicBezTo>
                  <a:pt x="166" y="163"/>
                  <a:pt x="162" y="158"/>
                  <a:pt x="162" y="153"/>
                </a:cubicBezTo>
                <a:cubicBezTo>
                  <a:pt x="162" y="148"/>
                  <a:pt x="166" y="144"/>
                  <a:pt x="171" y="144"/>
                </a:cubicBezTo>
                <a:cubicBezTo>
                  <a:pt x="177" y="144"/>
                  <a:pt x="181" y="148"/>
                  <a:pt x="181" y="153"/>
                </a:cubicBezTo>
                <a:cubicBezTo>
                  <a:pt x="181" y="158"/>
                  <a:pt x="177" y="163"/>
                  <a:pt x="171" y="163"/>
                </a:cubicBezTo>
                <a:close/>
                <a:moveTo>
                  <a:pt x="86" y="133"/>
                </a:moveTo>
                <a:cubicBezTo>
                  <a:pt x="75" y="133"/>
                  <a:pt x="66" y="142"/>
                  <a:pt x="66" y="153"/>
                </a:cubicBezTo>
                <a:cubicBezTo>
                  <a:pt x="66" y="165"/>
                  <a:pt x="75" y="174"/>
                  <a:pt x="86" y="174"/>
                </a:cubicBezTo>
                <a:cubicBezTo>
                  <a:pt x="98" y="174"/>
                  <a:pt x="107" y="165"/>
                  <a:pt x="107" y="153"/>
                </a:cubicBezTo>
                <a:cubicBezTo>
                  <a:pt x="107" y="142"/>
                  <a:pt x="98" y="133"/>
                  <a:pt x="86" y="133"/>
                </a:cubicBezTo>
                <a:close/>
                <a:moveTo>
                  <a:pt x="86" y="163"/>
                </a:moveTo>
                <a:cubicBezTo>
                  <a:pt x="81" y="163"/>
                  <a:pt x="77" y="158"/>
                  <a:pt x="77" y="153"/>
                </a:cubicBezTo>
                <a:cubicBezTo>
                  <a:pt x="77" y="148"/>
                  <a:pt x="81" y="144"/>
                  <a:pt x="86" y="144"/>
                </a:cubicBezTo>
                <a:cubicBezTo>
                  <a:pt x="91" y="144"/>
                  <a:pt x="96" y="148"/>
                  <a:pt x="96" y="153"/>
                </a:cubicBezTo>
                <a:cubicBezTo>
                  <a:pt x="96" y="158"/>
                  <a:pt x="91" y="163"/>
                  <a:pt x="86" y="1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209232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black">
          <a:xfrm>
            <a:off x="3851275" y="4024313"/>
            <a:ext cx="22050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black">
          <a:xfrm>
            <a:off x="7046913" y="4024313"/>
            <a:ext cx="22050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black">
          <a:xfrm>
            <a:off x="3851275" y="4478338"/>
            <a:ext cx="22050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black">
          <a:xfrm>
            <a:off x="7046913" y="4478338"/>
            <a:ext cx="22050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black">
          <a:xfrm>
            <a:off x="3851275" y="4960938"/>
            <a:ext cx="22050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8425" y="2770188"/>
            <a:ext cx="5915025" cy="974725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8" name="文本框 15"/>
          <p:cNvSpPr txBox="1"/>
          <p:nvPr/>
        </p:nvSpPr>
        <p:spPr>
          <a:xfrm>
            <a:off x="4510088" y="2816225"/>
            <a:ext cx="50006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489" name="组合 16"/>
          <p:cNvGrpSpPr/>
          <p:nvPr/>
        </p:nvGrpSpPr>
        <p:grpSpPr>
          <a:xfrm>
            <a:off x="2368550" y="2338388"/>
            <a:ext cx="1585913" cy="1839912"/>
            <a:chOff x="1473127" y="1521451"/>
            <a:chExt cx="587902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1" y="1568478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1" name="文本框 18"/>
            <p:cNvSpPr txBox="1"/>
            <p:nvPr/>
          </p:nvSpPr>
          <p:spPr>
            <a:xfrm>
              <a:off x="1551637" y="1669097"/>
              <a:ext cx="446385" cy="376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492" name="文本框 101"/>
          <p:cNvSpPr txBox="1"/>
          <p:nvPr/>
        </p:nvSpPr>
        <p:spPr>
          <a:xfrm>
            <a:off x="22225" y="336550"/>
            <a:ext cx="20383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0765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Straight Arrow Connector 10"/>
          <p:cNvCxnSpPr/>
          <p:nvPr/>
        </p:nvCxnSpPr>
        <p:spPr>
          <a:xfrm flipV="1">
            <a:off x="2030413" y="3205163"/>
            <a:ext cx="485775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3"/>
          <p:cNvCxnSpPr/>
          <p:nvPr/>
        </p:nvCxnSpPr>
        <p:spPr>
          <a:xfrm>
            <a:off x="2041525" y="3954463"/>
            <a:ext cx="487363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4"/>
          <p:cNvCxnSpPr/>
          <p:nvPr/>
        </p:nvCxnSpPr>
        <p:spPr>
          <a:xfrm flipV="1">
            <a:off x="3500438" y="2416175"/>
            <a:ext cx="485775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V="1">
            <a:off x="3529013" y="3954463"/>
            <a:ext cx="485775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6"/>
          <p:cNvCxnSpPr/>
          <p:nvPr/>
        </p:nvCxnSpPr>
        <p:spPr>
          <a:xfrm>
            <a:off x="3532188" y="3252788"/>
            <a:ext cx="487363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7"/>
          <p:cNvCxnSpPr/>
          <p:nvPr/>
        </p:nvCxnSpPr>
        <p:spPr>
          <a:xfrm>
            <a:off x="3532188" y="4703763"/>
            <a:ext cx="487363" cy="280988"/>
          </a:xfrm>
          <a:prstGeom prst="straightConnector1">
            <a:avLst/>
          </a:prstGeom>
          <a:ln>
            <a:solidFill>
              <a:srgbClr val="05B7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1003300" y="3133725"/>
            <a:ext cx="1133475" cy="1150938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476500" y="2400300"/>
            <a:ext cx="1133475" cy="11525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2516188" y="3803650"/>
            <a:ext cx="1135063" cy="11525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986213" y="3133725"/>
            <a:ext cx="1135063" cy="1150938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957638" y="1706563"/>
            <a:ext cx="1135063" cy="11525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986213" y="4581525"/>
            <a:ext cx="1135063" cy="11525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55"/>
          <p:cNvSpPr>
            <a:spLocks noEditPoints="1"/>
          </p:cNvSpPr>
          <p:nvPr/>
        </p:nvSpPr>
        <p:spPr bwMode="auto">
          <a:xfrm>
            <a:off x="1408113" y="3394075"/>
            <a:ext cx="360363" cy="376238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61"/>
          <p:cNvSpPr/>
          <p:nvPr/>
        </p:nvSpPr>
        <p:spPr bwMode="auto">
          <a:xfrm>
            <a:off x="4362450" y="3360738"/>
            <a:ext cx="381000" cy="395288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4373768" y="1964618"/>
            <a:ext cx="303152" cy="344967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22" name="Freeform 68@|5FFC:0|FBC:0|LFC:0|LBC:16777215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69@|5FFC:0|FBC:0|LFC:0|LBC:16777215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70@|5FFC:0|FBC:0|LFC:0|LBC:16777215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71@|5FFC:0|FBC:0|LFC:0|LBC:16777215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45"/>
          <p:cNvGrpSpPr/>
          <p:nvPr/>
        </p:nvGrpSpPr>
        <p:grpSpPr>
          <a:xfrm>
            <a:off x="4367500" y="4854020"/>
            <a:ext cx="301061" cy="326151"/>
            <a:chOff x="6941027" y="4788593"/>
            <a:chExt cx="359392" cy="389342"/>
          </a:xfrm>
          <a:solidFill>
            <a:schemeClr val="bg1"/>
          </a:solidFill>
        </p:grpSpPr>
        <p:sp>
          <p:nvSpPr>
            <p:cNvPr id="27" name="Freeform 132@|5FFC:0|FBC:0|LFC:0|LBC:16777215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133@|5FFC:0|FBC:0|LFC:0|LBC:16777215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134@|1FFC:0|FBC:0|LFC:0|LBC:16777215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13"/>
          <p:cNvSpPr txBox="1"/>
          <p:nvPr/>
        </p:nvSpPr>
        <p:spPr>
          <a:xfrm>
            <a:off x="1143000" y="3832225"/>
            <a:ext cx="85407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632075" y="3082925"/>
            <a:ext cx="85407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632075" y="4518025"/>
            <a:ext cx="85407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4046538" y="2382838"/>
            <a:ext cx="995362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033838" y="3832225"/>
            <a:ext cx="1025525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3995738" y="5256213"/>
            <a:ext cx="1143000" cy="246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26188" y="2135188"/>
            <a:ext cx="4402138" cy="7747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326188" y="1812925"/>
            <a:ext cx="27527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6188" y="3495675"/>
            <a:ext cx="4402138" cy="7747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6326188" y="3175000"/>
            <a:ext cx="27527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26188" y="4914900"/>
            <a:ext cx="4335463" cy="7747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6326188" y="4592638"/>
            <a:ext cx="27527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Freeform 66"/>
          <p:cNvSpPr>
            <a:spLocks noEditPoints="1"/>
          </p:cNvSpPr>
          <p:nvPr/>
        </p:nvSpPr>
        <p:spPr bwMode="auto">
          <a:xfrm>
            <a:off x="2782888" y="2551113"/>
            <a:ext cx="520700" cy="404813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KSO_Shape"/>
          <p:cNvSpPr/>
          <p:nvPr/>
        </p:nvSpPr>
        <p:spPr>
          <a:xfrm>
            <a:off x="2844800" y="4024313"/>
            <a:ext cx="514350" cy="419100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7" grpId="0"/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0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349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5513" y="1741488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ounded Rectangle 91"/>
          <p:cNvSpPr/>
          <p:nvPr/>
        </p:nvSpPr>
        <p:spPr>
          <a:xfrm>
            <a:off x="925513" y="3175000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ed Rectangle 94"/>
          <p:cNvSpPr/>
          <p:nvPr/>
        </p:nvSpPr>
        <p:spPr>
          <a:xfrm>
            <a:off x="925513" y="4608513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535" name="Elbow Connector 106"/>
          <p:cNvCxnSpPr/>
          <p:nvPr/>
        </p:nvCxnSpPr>
        <p:spPr>
          <a:xfrm>
            <a:off x="3865563" y="2324100"/>
            <a:ext cx="1204912" cy="9271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triangle" w="med" len="med"/>
          </a:ln>
        </p:spPr>
      </p:cxnSp>
      <p:cxnSp>
        <p:nvCxnSpPr>
          <p:cNvPr id="22536" name="Elbow Connector 107"/>
          <p:cNvCxnSpPr/>
          <p:nvPr/>
        </p:nvCxnSpPr>
        <p:spPr>
          <a:xfrm flipV="1">
            <a:off x="3865563" y="4338638"/>
            <a:ext cx="1204912" cy="9271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triangle" w="med" len="med"/>
          </a:ln>
        </p:spPr>
      </p:cxnSp>
      <p:cxnSp>
        <p:nvCxnSpPr>
          <p:cNvPr id="22537" name="Straight Connector 109"/>
          <p:cNvCxnSpPr/>
          <p:nvPr/>
        </p:nvCxnSpPr>
        <p:spPr>
          <a:xfrm>
            <a:off x="3865563" y="3803650"/>
            <a:ext cx="1204912" cy="3175"/>
          </a:xfrm>
          <a:prstGeom prst="line">
            <a:avLst/>
          </a:prstGeom>
          <a:ln w="12700" cap="flat" cmpd="sng">
            <a:solidFill>
              <a:srgbClr val="05B78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1" name="Freeform 228"/>
          <p:cNvSpPr/>
          <p:nvPr/>
        </p:nvSpPr>
        <p:spPr bwMode="auto">
          <a:xfrm>
            <a:off x="1098550" y="2047875"/>
            <a:ext cx="546100" cy="55086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/>
          </p:cNvSpPr>
          <p:nvPr/>
        </p:nvSpPr>
        <p:spPr bwMode="auto">
          <a:xfrm>
            <a:off x="1168400" y="4881563"/>
            <a:ext cx="409575" cy="60166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29"/>
          <p:cNvSpPr/>
          <p:nvPr/>
        </p:nvSpPr>
        <p:spPr>
          <a:xfrm>
            <a:off x="8429625" y="1741488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ounded Rectangle 32"/>
          <p:cNvSpPr/>
          <p:nvPr/>
        </p:nvSpPr>
        <p:spPr>
          <a:xfrm>
            <a:off x="8429625" y="3175000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35"/>
          <p:cNvSpPr/>
          <p:nvPr/>
        </p:nvSpPr>
        <p:spPr>
          <a:xfrm>
            <a:off x="8429625" y="4608513"/>
            <a:ext cx="2813050" cy="1163638"/>
          </a:xfrm>
          <a:prstGeom prst="roundRect">
            <a:avLst>
              <a:gd name="adj" fmla="val 10132"/>
            </a:avLst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543" name="Elbow Connector 45"/>
          <p:cNvCxnSpPr/>
          <p:nvPr/>
        </p:nvCxnSpPr>
        <p:spPr>
          <a:xfrm flipH="1">
            <a:off x="7085013" y="2324100"/>
            <a:ext cx="1230312" cy="9271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triangle" w="med" len="med"/>
          </a:ln>
        </p:spPr>
      </p:cxnSp>
      <p:cxnSp>
        <p:nvCxnSpPr>
          <p:cNvPr id="22544" name="Elbow Connector 46"/>
          <p:cNvCxnSpPr/>
          <p:nvPr/>
        </p:nvCxnSpPr>
        <p:spPr>
          <a:xfrm flipH="1" flipV="1">
            <a:off x="7085013" y="4338638"/>
            <a:ext cx="1230312" cy="9271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triangle" w="med" len="med"/>
          </a:ln>
        </p:spPr>
      </p:cxnSp>
      <p:cxnSp>
        <p:nvCxnSpPr>
          <p:cNvPr id="22545" name="Straight Connector 47"/>
          <p:cNvCxnSpPr/>
          <p:nvPr/>
        </p:nvCxnSpPr>
        <p:spPr>
          <a:xfrm flipH="1">
            <a:off x="7085013" y="3803650"/>
            <a:ext cx="1230312" cy="3175"/>
          </a:xfrm>
          <a:prstGeom prst="line">
            <a:avLst/>
          </a:prstGeom>
          <a:ln w="12700" cap="flat" cmpd="sng">
            <a:solidFill>
              <a:srgbClr val="05B78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10523538" y="2082800"/>
            <a:ext cx="496888" cy="50006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" y="31"/>
              </a:cxn>
              <a:cxn ang="0">
                <a:pos x="4" y="32"/>
              </a:cxn>
              <a:cxn ang="0">
                <a:pos x="7" y="25"/>
              </a:cxn>
              <a:cxn ang="0">
                <a:pos x="6" y="42"/>
              </a:cxn>
              <a:cxn ang="0">
                <a:pos x="11" y="39"/>
              </a:cxn>
              <a:cxn ang="0">
                <a:pos x="15" y="46"/>
              </a:cxn>
              <a:cxn ang="0">
                <a:pos x="0" y="69"/>
              </a:cxn>
              <a:cxn ang="0">
                <a:pos x="7" y="67"/>
              </a:cxn>
              <a:cxn ang="0">
                <a:pos x="5" y="62"/>
              </a:cxn>
              <a:cxn ang="0">
                <a:pos x="9" y="55"/>
              </a:cxn>
              <a:cxn ang="0">
                <a:pos x="5" y="55"/>
              </a:cxn>
              <a:cxn ang="0">
                <a:pos x="1" y="57"/>
              </a:cxn>
              <a:cxn ang="0">
                <a:pos x="14" y="51"/>
              </a:cxn>
              <a:cxn ang="0">
                <a:pos x="10" y="59"/>
              </a:cxn>
              <a:cxn ang="0">
                <a:pos x="7" y="71"/>
              </a:cxn>
              <a:cxn ang="0">
                <a:pos x="1" y="20"/>
              </a:cxn>
              <a:cxn ang="0">
                <a:pos x="6" y="16"/>
              </a:cxn>
              <a:cxn ang="0">
                <a:pos x="6" y="6"/>
              </a:cxn>
              <a:cxn ang="0">
                <a:pos x="4" y="8"/>
              </a:cxn>
              <a:cxn ang="0">
                <a:pos x="6" y="0"/>
              </a:cxn>
              <a:cxn ang="0">
                <a:pos x="11" y="16"/>
              </a:cxn>
              <a:cxn ang="0">
                <a:pos x="15" y="20"/>
              </a:cxn>
              <a:cxn ang="0">
                <a:pos x="70" y="20"/>
              </a:cxn>
              <a:cxn ang="0">
                <a:pos x="20" y="19"/>
              </a:cxn>
              <a:cxn ang="0">
                <a:pos x="21" y="10"/>
              </a:cxn>
              <a:cxn ang="0">
                <a:pos x="71" y="11"/>
              </a:cxn>
              <a:cxn ang="0">
                <a:pos x="71" y="39"/>
              </a:cxn>
              <a:cxn ang="0">
                <a:pos x="21" y="40"/>
              </a:cxn>
              <a:cxn ang="0">
                <a:pos x="20" y="31"/>
              </a:cxn>
              <a:cxn ang="0">
                <a:pos x="70" y="30"/>
              </a:cxn>
              <a:cxn ang="0">
                <a:pos x="71" y="39"/>
              </a:cxn>
              <a:cxn ang="0">
                <a:pos x="70" y="61"/>
              </a:cxn>
              <a:cxn ang="0">
                <a:pos x="20" y="60"/>
              </a:cxn>
              <a:cxn ang="0">
                <a:pos x="21" y="51"/>
              </a:cxn>
              <a:cxn ang="0">
                <a:pos x="71" y="52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 noEditPoints="1"/>
          </p:cNvSpPr>
          <p:nvPr/>
        </p:nvSpPr>
        <p:spPr bwMode="auto">
          <a:xfrm>
            <a:off x="10523538" y="3552825"/>
            <a:ext cx="522288" cy="404813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111250" y="3541713"/>
            <a:ext cx="596900" cy="44767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54@|5FFC:14657585|FBC:16777215|LFC:11765543|LBC:16777215"/>
          <p:cNvSpPr/>
          <p:nvPr/>
        </p:nvSpPr>
        <p:spPr>
          <a:xfrm>
            <a:off x="5211763" y="2962275"/>
            <a:ext cx="1744663" cy="174466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05B780"/>
          </a:solidFill>
          <a:ln w="19050" cap="flat" cmpd="sng" algn="ctr">
            <a:noFill/>
            <a:prstDash val="solid"/>
          </a:ln>
          <a:effectLst/>
        </p:spPr>
        <p:txBody>
          <a:bodyPr lIns="141562" tIns="141562" rIns="141562" bIns="141562" spcCol="1270" anchor="ctr"/>
          <a:lstStyle/>
          <a:p>
            <a:pPr marL="0" marR="0" lvl="0" indent="0" algn="ctr" defTabSz="88709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53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78@|5FFC:0|FBC:0|LFC:16777215|LBC:16777215"/>
          <p:cNvSpPr>
            <a:spLocks noEditPoints="1"/>
          </p:cNvSpPr>
          <p:nvPr/>
        </p:nvSpPr>
        <p:spPr bwMode="auto">
          <a:xfrm>
            <a:off x="5721350" y="3306763"/>
            <a:ext cx="725488" cy="1055688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19" y="88"/>
              </a:cxn>
              <a:cxn ang="0">
                <a:pos x="42" y="123"/>
              </a:cxn>
              <a:cxn ang="0">
                <a:pos x="65" y="88"/>
              </a:cxn>
              <a:cxn ang="0">
                <a:pos x="85" y="42"/>
              </a:cxn>
              <a:cxn ang="0">
                <a:pos x="42" y="0"/>
              </a:cxn>
              <a:cxn ang="0">
                <a:pos x="52" y="104"/>
              </a:cxn>
              <a:cxn ang="0">
                <a:pos x="33" y="106"/>
              </a:cxn>
              <a:cxn ang="0">
                <a:pos x="31" y="99"/>
              </a:cxn>
              <a:cxn ang="0">
                <a:pos x="31" y="99"/>
              </a:cxn>
              <a:cxn ang="0">
                <a:pos x="55" y="96"/>
              </a:cxn>
              <a:cxn ang="0">
                <a:pos x="54" y="99"/>
              </a:cxn>
              <a:cxn ang="0">
                <a:pos x="52" y="104"/>
              </a:cxn>
              <a:cxn ang="0">
                <a:pos x="30" y="95"/>
              </a:cxn>
              <a:cxn ang="0">
                <a:pos x="27" y="88"/>
              </a:cxn>
              <a:cxn ang="0">
                <a:pos x="57" y="88"/>
              </a:cxn>
              <a:cxn ang="0">
                <a:pos x="56" y="92"/>
              </a:cxn>
              <a:cxn ang="0">
                <a:pos x="30" y="95"/>
              </a:cxn>
              <a:cxn ang="0">
                <a:pos x="42" y="115"/>
              </a:cxn>
              <a:cxn ang="0">
                <a:pos x="35" y="110"/>
              </a:cxn>
              <a:cxn ang="0">
                <a:pos x="51" y="108"/>
              </a:cxn>
              <a:cxn ang="0">
                <a:pos x="42" y="115"/>
              </a:cxn>
              <a:cxn ang="0">
                <a:pos x="60" y="80"/>
              </a:cxn>
              <a:cxn ang="0">
                <a:pos x="24" y="80"/>
              </a:cxn>
              <a:cxn ang="0">
                <a:pos x="18" y="68"/>
              </a:cxn>
              <a:cxn ang="0">
                <a:pos x="8" y="42"/>
              </a:cxn>
              <a:cxn ang="0">
                <a:pos x="42" y="8"/>
              </a:cxn>
              <a:cxn ang="0">
                <a:pos x="77" y="42"/>
              </a:cxn>
              <a:cxn ang="0">
                <a:pos x="67" y="68"/>
              </a:cxn>
              <a:cxn ang="0">
                <a:pos x="60" y="80"/>
              </a:cxn>
              <a:cxn ang="0">
                <a:pos x="60" y="80"/>
              </a:cxn>
              <a:cxn ang="0">
                <a:pos x="60" y="80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79@|5FFC:0|FBC:0|LFC:16777215|LBC:16777215"/>
          <p:cNvSpPr>
            <a:spLocks noEditPoints="1"/>
          </p:cNvSpPr>
          <p:nvPr/>
        </p:nvSpPr>
        <p:spPr bwMode="auto">
          <a:xfrm>
            <a:off x="5884863" y="3468688"/>
            <a:ext cx="212725" cy="21431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23"/>
              </a:cxn>
              <a:cxn ang="0">
                <a:pos x="2" y="25"/>
              </a:cxn>
              <a:cxn ang="0">
                <a:pos x="4" y="23"/>
              </a:cxn>
              <a:cxn ang="0">
                <a:pos x="23" y="4"/>
              </a:cxn>
              <a:cxn ang="0">
                <a:pos x="25" y="2"/>
              </a:cxn>
              <a:cxn ang="0">
                <a:pos x="23" y="0"/>
              </a:cxn>
              <a:cxn ang="0">
                <a:pos x="23" y="0"/>
              </a:cxn>
              <a:cxn ang="0">
                <a:pos x="23" y="0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552" name="TextBox 13"/>
          <p:cNvSpPr txBox="1"/>
          <p:nvPr/>
        </p:nvSpPr>
        <p:spPr>
          <a:xfrm>
            <a:off x="1876425" y="2078038"/>
            <a:ext cx="15621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3" name="TextBox 13"/>
          <p:cNvSpPr txBox="1"/>
          <p:nvPr/>
        </p:nvSpPr>
        <p:spPr>
          <a:xfrm>
            <a:off x="1881188" y="2363788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4" name="TextBox 13"/>
          <p:cNvSpPr txBox="1"/>
          <p:nvPr/>
        </p:nvSpPr>
        <p:spPr>
          <a:xfrm>
            <a:off x="1876425" y="3521075"/>
            <a:ext cx="15621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5" name="TextBox 13"/>
          <p:cNvSpPr txBox="1"/>
          <p:nvPr/>
        </p:nvSpPr>
        <p:spPr>
          <a:xfrm>
            <a:off x="1881188" y="3806825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6" name="TextBox 13"/>
          <p:cNvSpPr txBox="1"/>
          <p:nvPr/>
        </p:nvSpPr>
        <p:spPr>
          <a:xfrm>
            <a:off x="1876425" y="4929188"/>
            <a:ext cx="15621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7" name="TextBox 13"/>
          <p:cNvSpPr txBox="1"/>
          <p:nvPr/>
        </p:nvSpPr>
        <p:spPr>
          <a:xfrm>
            <a:off x="1881188" y="5214938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8" name="TextBox 13"/>
          <p:cNvSpPr txBox="1"/>
          <p:nvPr/>
        </p:nvSpPr>
        <p:spPr>
          <a:xfrm>
            <a:off x="8667750" y="2078038"/>
            <a:ext cx="15621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9" name="TextBox 13"/>
          <p:cNvSpPr txBox="1"/>
          <p:nvPr/>
        </p:nvSpPr>
        <p:spPr>
          <a:xfrm>
            <a:off x="8659813" y="2363788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60" name="TextBox 13"/>
          <p:cNvSpPr txBox="1"/>
          <p:nvPr/>
        </p:nvSpPr>
        <p:spPr>
          <a:xfrm>
            <a:off x="8667750" y="3530600"/>
            <a:ext cx="15621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61" name="TextBox 13"/>
          <p:cNvSpPr txBox="1"/>
          <p:nvPr/>
        </p:nvSpPr>
        <p:spPr>
          <a:xfrm>
            <a:off x="8659813" y="3816350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62" name="TextBox 13"/>
          <p:cNvSpPr txBox="1"/>
          <p:nvPr/>
        </p:nvSpPr>
        <p:spPr>
          <a:xfrm>
            <a:off x="8667750" y="4938713"/>
            <a:ext cx="15621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63" name="TextBox 13"/>
          <p:cNvSpPr txBox="1"/>
          <p:nvPr/>
        </p:nvSpPr>
        <p:spPr>
          <a:xfrm>
            <a:off x="8659813" y="5224463"/>
            <a:ext cx="1558925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135"/>
          <p:cNvSpPr>
            <a:spLocks noEditPoints="1"/>
          </p:cNvSpPr>
          <p:nvPr/>
        </p:nvSpPr>
        <p:spPr bwMode="auto">
          <a:xfrm>
            <a:off x="10523538" y="4922838"/>
            <a:ext cx="538163" cy="50323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373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54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79600" y="1887538"/>
            <a:ext cx="2995613" cy="449263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black">
          <a:xfrm>
            <a:off x="1409700" y="2643188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black">
          <a:xfrm>
            <a:off x="3484563" y="2641600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black">
          <a:xfrm>
            <a:off x="1409700" y="3038475"/>
            <a:ext cx="2074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black">
          <a:xfrm>
            <a:off x="3482975" y="3038475"/>
            <a:ext cx="2098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black">
          <a:xfrm>
            <a:off x="1409700" y="3419475"/>
            <a:ext cx="2073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black">
          <a:xfrm>
            <a:off x="6997700" y="2643188"/>
            <a:ext cx="2174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072563" y="2641600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black">
          <a:xfrm>
            <a:off x="6997700" y="3038475"/>
            <a:ext cx="2174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070975" y="3038475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">
          <a:xfrm>
            <a:off x="6997700" y="3419475"/>
            <a:ext cx="2174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black">
          <a:xfrm>
            <a:off x="1409700" y="5137150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black">
          <a:xfrm>
            <a:off x="3484563" y="5135563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black">
          <a:xfrm>
            <a:off x="1409700" y="5532438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black">
          <a:xfrm>
            <a:off x="3482975" y="5532438"/>
            <a:ext cx="2206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black">
          <a:xfrm>
            <a:off x="1409700" y="5913438"/>
            <a:ext cx="22050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black">
          <a:xfrm>
            <a:off x="6997700" y="5137150"/>
            <a:ext cx="2262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black">
          <a:xfrm>
            <a:off x="9072563" y="5135563"/>
            <a:ext cx="2263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black">
          <a:xfrm>
            <a:off x="6997700" y="5532438"/>
            <a:ext cx="2262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black">
          <a:xfrm>
            <a:off x="9070975" y="5532438"/>
            <a:ext cx="2263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black">
          <a:xfrm>
            <a:off x="6997700" y="5913438"/>
            <a:ext cx="2262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7467600" y="1887538"/>
            <a:ext cx="2995613" cy="449263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9" name="文本框 103"/>
          <p:cNvSpPr txBox="1"/>
          <p:nvPr/>
        </p:nvSpPr>
        <p:spPr>
          <a:xfrm>
            <a:off x="7745413" y="1881188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50" name="组合 104"/>
          <p:cNvGrpSpPr/>
          <p:nvPr/>
        </p:nvGrpSpPr>
        <p:grpSpPr>
          <a:xfrm>
            <a:off x="6756400" y="1687513"/>
            <a:ext cx="814388" cy="849312"/>
            <a:chOff x="1473127" y="1521451"/>
            <a:chExt cx="653645" cy="681967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2" name="文本框 10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879600" y="4429125"/>
            <a:ext cx="2995613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4" name="文本框 108"/>
          <p:cNvSpPr txBox="1"/>
          <p:nvPr/>
        </p:nvSpPr>
        <p:spPr>
          <a:xfrm>
            <a:off x="2157413" y="4422775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55" name="组合 109"/>
          <p:cNvGrpSpPr/>
          <p:nvPr/>
        </p:nvGrpSpPr>
        <p:grpSpPr>
          <a:xfrm>
            <a:off x="1168400" y="4229100"/>
            <a:ext cx="814388" cy="850900"/>
            <a:chOff x="1473127" y="1521451"/>
            <a:chExt cx="653645" cy="681967"/>
          </a:xfrm>
        </p:grpSpPr>
        <p:sp>
          <p:nvSpPr>
            <p:cNvPr id="111" name="六边形 110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7" name="文本框 111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7467600" y="4429125"/>
            <a:ext cx="2995613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7745413" y="4422775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6756400" y="4229100"/>
            <a:ext cx="814388" cy="850900"/>
            <a:chOff x="1473127" y="1521451"/>
            <a:chExt cx="653645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4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1003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Freeform 25"/>
          <p:cNvSpPr/>
          <p:nvPr/>
        </p:nvSpPr>
        <p:spPr bwMode="auto">
          <a:xfrm>
            <a:off x="1957388" y="3444875"/>
            <a:ext cx="842963" cy="1490663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25"/>
          <p:cNvSpPr/>
          <p:nvPr/>
        </p:nvSpPr>
        <p:spPr bwMode="auto">
          <a:xfrm rot="14549685">
            <a:off x="4360863" y="4440238"/>
            <a:ext cx="842963" cy="1490663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25"/>
          <p:cNvSpPr/>
          <p:nvPr/>
        </p:nvSpPr>
        <p:spPr bwMode="auto">
          <a:xfrm rot="7202387">
            <a:off x="4059238" y="1792288"/>
            <a:ext cx="841375" cy="1492250"/>
          </a:xfrm>
          <a:custGeom>
            <a:avLst/>
            <a:gdLst/>
            <a:ahLst/>
            <a:cxnLst>
              <a:cxn ang="0">
                <a:pos x="766" y="0"/>
              </a:cxn>
              <a:cxn ang="0">
                <a:pos x="704" y="60"/>
              </a:cxn>
              <a:cxn ang="0">
                <a:pos x="616" y="162"/>
              </a:cxn>
              <a:cxn ang="0">
                <a:pos x="566" y="228"/>
              </a:cxn>
              <a:cxn ang="0">
                <a:pos x="516" y="306"/>
              </a:cxn>
              <a:cxn ang="0">
                <a:pos x="468" y="392"/>
              </a:cxn>
              <a:cxn ang="0">
                <a:pos x="426" y="488"/>
              </a:cxn>
              <a:cxn ang="0">
                <a:pos x="392" y="592"/>
              </a:cxn>
              <a:cxn ang="0">
                <a:pos x="370" y="704"/>
              </a:cxn>
              <a:cxn ang="0">
                <a:pos x="360" y="822"/>
              </a:cxn>
              <a:cxn ang="0">
                <a:pos x="366" y="948"/>
              </a:cxn>
              <a:cxn ang="0">
                <a:pos x="382" y="1044"/>
              </a:cxn>
              <a:cxn ang="0">
                <a:pos x="400" y="1112"/>
              </a:cxn>
              <a:cxn ang="0">
                <a:pos x="422" y="1180"/>
              </a:cxn>
              <a:cxn ang="0">
                <a:pos x="452" y="1250"/>
              </a:cxn>
              <a:cxn ang="0">
                <a:pos x="486" y="1320"/>
              </a:cxn>
              <a:cxn ang="0">
                <a:pos x="116" y="1288"/>
              </a:cxn>
              <a:cxn ang="0">
                <a:pos x="110" y="1286"/>
              </a:cxn>
              <a:cxn ang="0">
                <a:pos x="76" y="1252"/>
              </a:cxn>
              <a:cxn ang="0">
                <a:pos x="52" y="1220"/>
              </a:cxn>
              <a:cxn ang="0">
                <a:pos x="30" y="1176"/>
              </a:cxn>
              <a:cxn ang="0">
                <a:pos x="12" y="1118"/>
              </a:cxn>
              <a:cxn ang="0">
                <a:pos x="0" y="1046"/>
              </a:cxn>
              <a:cxn ang="0">
                <a:pos x="2" y="956"/>
              </a:cxn>
              <a:cxn ang="0">
                <a:pos x="6" y="904"/>
              </a:cxn>
              <a:cxn ang="0">
                <a:pos x="22" y="804"/>
              </a:cxn>
              <a:cxn ang="0">
                <a:pos x="48" y="710"/>
              </a:cxn>
              <a:cxn ang="0">
                <a:pos x="80" y="624"/>
              </a:cxn>
              <a:cxn ang="0">
                <a:pos x="118" y="544"/>
              </a:cxn>
              <a:cxn ang="0">
                <a:pos x="162" y="470"/>
              </a:cxn>
              <a:cxn ang="0">
                <a:pos x="212" y="402"/>
              </a:cxn>
              <a:cxn ang="0">
                <a:pos x="264" y="338"/>
              </a:cxn>
              <a:cxn ang="0">
                <a:pos x="292" y="308"/>
              </a:cxn>
              <a:cxn ang="0">
                <a:pos x="354" y="250"/>
              </a:cxn>
              <a:cxn ang="0">
                <a:pos x="426" y="194"/>
              </a:cxn>
              <a:cxn ang="0">
                <a:pos x="502" y="142"/>
              </a:cxn>
              <a:cxn ang="0">
                <a:pos x="646" y="60"/>
              </a:cxn>
              <a:cxn ang="0">
                <a:pos x="766" y="0"/>
              </a:cxn>
            </a:cxnLst>
            <a:rect l="0" t="0" r="r" b="b"/>
            <a:pathLst>
              <a:path w="766" h="1356">
                <a:moveTo>
                  <a:pt x="766" y="0"/>
                </a:moveTo>
                <a:lnTo>
                  <a:pt x="766" y="0"/>
                </a:lnTo>
                <a:lnTo>
                  <a:pt x="736" y="28"/>
                </a:lnTo>
                <a:lnTo>
                  <a:pt x="704" y="60"/>
                </a:lnTo>
                <a:lnTo>
                  <a:pt x="662" y="106"/>
                </a:lnTo>
                <a:lnTo>
                  <a:pt x="616" y="162"/>
                </a:lnTo>
                <a:lnTo>
                  <a:pt x="590" y="194"/>
                </a:lnTo>
                <a:lnTo>
                  <a:pt x="566" y="228"/>
                </a:lnTo>
                <a:lnTo>
                  <a:pt x="540" y="266"/>
                </a:lnTo>
                <a:lnTo>
                  <a:pt x="516" y="306"/>
                </a:lnTo>
                <a:lnTo>
                  <a:pt x="492" y="348"/>
                </a:lnTo>
                <a:lnTo>
                  <a:pt x="468" y="392"/>
                </a:lnTo>
                <a:lnTo>
                  <a:pt x="446" y="438"/>
                </a:lnTo>
                <a:lnTo>
                  <a:pt x="426" y="488"/>
                </a:lnTo>
                <a:lnTo>
                  <a:pt x="408" y="538"/>
                </a:lnTo>
                <a:lnTo>
                  <a:pt x="392" y="592"/>
                </a:lnTo>
                <a:lnTo>
                  <a:pt x="380" y="646"/>
                </a:lnTo>
                <a:lnTo>
                  <a:pt x="370" y="704"/>
                </a:lnTo>
                <a:lnTo>
                  <a:pt x="362" y="762"/>
                </a:lnTo>
                <a:lnTo>
                  <a:pt x="360" y="822"/>
                </a:lnTo>
                <a:lnTo>
                  <a:pt x="360" y="884"/>
                </a:lnTo>
                <a:lnTo>
                  <a:pt x="366" y="948"/>
                </a:lnTo>
                <a:lnTo>
                  <a:pt x="376" y="1012"/>
                </a:lnTo>
                <a:lnTo>
                  <a:pt x="382" y="1044"/>
                </a:lnTo>
                <a:lnTo>
                  <a:pt x="390" y="1078"/>
                </a:lnTo>
                <a:lnTo>
                  <a:pt x="400" y="1112"/>
                </a:lnTo>
                <a:lnTo>
                  <a:pt x="410" y="1146"/>
                </a:lnTo>
                <a:lnTo>
                  <a:pt x="422" y="1180"/>
                </a:lnTo>
                <a:lnTo>
                  <a:pt x="436" y="1214"/>
                </a:lnTo>
                <a:lnTo>
                  <a:pt x="452" y="1250"/>
                </a:lnTo>
                <a:lnTo>
                  <a:pt x="468" y="1284"/>
                </a:lnTo>
                <a:lnTo>
                  <a:pt x="486" y="1320"/>
                </a:lnTo>
                <a:lnTo>
                  <a:pt x="508" y="1356"/>
                </a:lnTo>
                <a:lnTo>
                  <a:pt x="116" y="1288"/>
                </a:lnTo>
                <a:lnTo>
                  <a:pt x="116" y="1288"/>
                </a:lnTo>
                <a:lnTo>
                  <a:pt x="110" y="1286"/>
                </a:lnTo>
                <a:lnTo>
                  <a:pt x="96" y="1274"/>
                </a:lnTo>
                <a:lnTo>
                  <a:pt x="76" y="1252"/>
                </a:lnTo>
                <a:lnTo>
                  <a:pt x="64" y="1238"/>
                </a:lnTo>
                <a:lnTo>
                  <a:pt x="52" y="1220"/>
                </a:lnTo>
                <a:lnTo>
                  <a:pt x="40" y="1200"/>
                </a:lnTo>
                <a:lnTo>
                  <a:pt x="30" y="1176"/>
                </a:lnTo>
                <a:lnTo>
                  <a:pt x="20" y="1148"/>
                </a:lnTo>
                <a:lnTo>
                  <a:pt x="12" y="1118"/>
                </a:lnTo>
                <a:lnTo>
                  <a:pt x="6" y="1084"/>
                </a:lnTo>
                <a:lnTo>
                  <a:pt x="0" y="1046"/>
                </a:lnTo>
                <a:lnTo>
                  <a:pt x="0" y="1002"/>
                </a:lnTo>
                <a:lnTo>
                  <a:pt x="2" y="956"/>
                </a:lnTo>
                <a:lnTo>
                  <a:pt x="2" y="956"/>
                </a:lnTo>
                <a:lnTo>
                  <a:pt x="6" y="904"/>
                </a:lnTo>
                <a:lnTo>
                  <a:pt x="14" y="852"/>
                </a:lnTo>
                <a:lnTo>
                  <a:pt x="22" y="804"/>
                </a:lnTo>
                <a:lnTo>
                  <a:pt x="34" y="756"/>
                </a:lnTo>
                <a:lnTo>
                  <a:pt x="48" y="710"/>
                </a:lnTo>
                <a:lnTo>
                  <a:pt x="62" y="666"/>
                </a:lnTo>
                <a:lnTo>
                  <a:pt x="80" y="624"/>
                </a:lnTo>
                <a:lnTo>
                  <a:pt x="98" y="584"/>
                </a:lnTo>
                <a:lnTo>
                  <a:pt x="118" y="544"/>
                </a:lnTo>
                <a:lnTo>
                  <a:pt x="140" y="508"/>
                </a:lnTo>
                <a:lnTo>
                  <a:pt x="162" y="470"/>
                </a:lnTo>
                <a:lnTo>
                  <a:pt x="186" y="436"/>
                </a:lnTo>
                <a:lnTo>
                  <a:pt x="212" y="402"/>
                </a:lnTo>
                <a:lnTo>
                  <a:pt x="238" y="370"/>
                </a:lnTo>
                <a:lnTo>
                  <a:pt x="264" y="338"/>
                </a:lnTo>
                <a:lnTo>
                  <a:pt x="292" y="308"/>
                </a:lnTo>
                <a:lnTo>
                  <a:pt x="292" y="308"/>
                </a:lnTo>
                <a:lnTo>
                  <a:pt x="322" y="278"/>
                </a:lnTo>
                <a:lnTo>
                  <a:pt x="354" y="250"/>
                </a:lnTo>
                <a:lnTo>
                  <a:pt x="390" y="220"/>
                </a:lnTo>
                <a:lnTo>
                  <a:pt x="426" y="194"/>
                </a:lnTo>
                <a:lnTo>
                  <a:pt x="464" y="168"/>
                </a:lnTo>
                <a:lnTo>
                  <a:pt x="502" y="142"/>
                </a:lnTo>
                <a:lnTo>
                  <a:pt x="578" y="98"/>
                </a:lnTo>
                <a:lnTo>
                  <a:pt x="646" y="60"/>
                </a:lnTo>
                <a:lnTo>
                  <a:pt x="704" y="30"/>
                </a:lnTo>
                <a:lnTo>
                  <a:pt x="766" y="0"/>
                </a:lnTo>
                <a:lnTo>
                  <a:pt x="76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아래쪽 화살표 461"/>
          <p:cNvSpPr/>
          <p:nvPr/>
        </p:nvSpPr>
        <p:spPr>
          <a:xfrm>
            <a:off x="8693150" y="4391025"/>
            <a:ext cx="533400" cy="323850"/>
          </a:xfrm>
          <a:prstGeom prst="downArrow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아래쪽 화살표 462"/>
          <p:cNvSpPr/>
          <p:nvPr/>
        </p:nvSpPr>
        <p:spPr>
          <a:xfrm>
            <a:off x="8693150" y="2787650"/>
            <a:ext cx="533400" cy="323850"/>
          </a:xfrm>
          <a:prstGeom prst="downArrow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모서리가 둥근 직사각형 236"/>
          <p:cNvSpPr/>
          <p:nvPr/>
        </p:nvSpPr>
        <p:spPr bwMode="auto">
          <a:xfrm>
            <a:off x="2316163" y="2249488"/>
            <a:ext cx="3078163" cy="3036888"/>
          </a:xfrm>
          <a:prstGeom prst="roundRect">
            <a:avLst>
              <a:gd name="adj" fmla="val 5110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모서리가 둥근 직사각형 445"/>
          <p:cNvSpPr/>
          <p:nvPr/>
        </p:nvSpPr>
        <p:spPr bwMode="auto">
          <a:xfrm>
            <a:off x="7594600" y="3273425"/>
            <a:ext cx="2817813" cy="920750"/>
          </a:xfrm>
          <a:prstGeom prst="roundRect">
            <a:avLst>
              <a:gd name="adj" fmla="val 4658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모서리가 둥근 직사각형 450"/>
          <p:cNvSpPr/>
          <p:nvPr/>
        </p:nvSpPr>
        <p:spPr bwMode="auto">
          <a:xfrm>
            <a:off x="7594600" y="4884738"/>
            <a:ext cx="2817813" cy="920750"/>
          </a:xfrm>
          <a:prstGeom prst="roundRect">
            <a:avLst>
              <a:gd name="adj" fmla="val 4658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모서리가 둥근 직사각형 438"/>
          <p:cNvSpPr/>
          <p:nvPr/>
        </p:nvSpPr>
        <p:spPr bwMode="auto">
          <a:xfrm>
            <a:off x="7594600" y="1649413"/>
            <a:ext cx="2817813" cy="920750"/>
          </a:xfrm>
          <a:prstGeom prst="roundRect">
            <a:avLst>
              <a:gd name="adj" fmla="val 4658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algun Gothic" panose="020B0503020000020004" pitchFamily="34" charset="-127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Freeform 49"/>
          <p:cNvSpPr/>
          <p:nvPr/>
        </p:nvSpPr>
        <p:spPr bwMode="auto">
          <a:xfrm rot="7202387">
            <a:off x="2520156" y="1999456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05B780"/>
          </a:solidFill>
          <a:ln w="1905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49"/>
          <p:cNvSpPr/>
          <p:nvPr/>
        </p:nvSpPr>
        <p:spPr bwMode="auto">
          <a:xfrm rot="14549685">
            <a:off x="4420394" y="3793331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05B780"/>
          </a:solidFill>
          <a:ln w="1905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9"/>
          <p:cNvSpPr/>
          <p:nvPr/>
        </p:nvSpPr>
        <p:spPr bwMode="auto">
          <a:xfrm>
            <a:off x="1958975" y="4564063"/>
            <a:ext cx="1852613" cy="1054100"/>
          </a:xfrm>
          <a:custGeom>
            <a:avLst/>
            <a:gdLst/>
            <a:ahLst/>
            <a:cxnLst>
              <a:cxn ang="0">
                <a:pos x="1440" y="656"/>
              </a:cxn>
              <a:cxn ang="0">
                <a:pos x="1416" y="558"/>
              </a:cxn>
              <a:cxn ang="0">
                <a:pos x="1370" y="444"/>
              </a:cxn>
              <a:cxn ang="0">
                <a:pos x="1326" y="374"/>
              </a:cxn>
              <a:cxn ang="0">
                <a:pos x="1266" y="306"/>
              </a:cxn>
              <a:cxn ang="0">
                <a:pos x="1192" y="246"/>
              </a:cxn>
              <a:cxn ang="0">
                <a:pos x="1098" y="200"/>
              </a:cxn>
              <a:cxn ang="0">
                <a:pos x="982" y="174"/>
              </a:cxn>
              <a:cxn ang="0">
                <a:pos x="894" y="168"/>
              </a:cxn>
              <a:cxn ang="0">
                <a:pos x="432" y="230"/>
              </a:cxn>
              <a:cxn ang="0">
                <a:pos x="386" y="236"/>
              </a:cxn>
              <a:cxn ang="0">
                <a:pos x="276" y="238"/>
              </a:cxn>
              <a:cxn ang="0">
                <a:pos x="178" y="220"/>
              </a:cxn>
              <a:cxn ang="0">
                <a:pos x="82" y="174"/>
              </a:cxn>
              <a:cxn ang="0">
                <a:pos x="42" y="136"/>
              </a:cxn>
              <a:cxn ang="0">
                <a:pos x="24" y="116"/>
              </a:cxn>
              <a:cxn ang="0">
                <a:pos x="10" y="80"/>
              </a:cxn>
              <a:cxn ang="0">
                <a:pos x="0" y="0"/>
              </a:cxn>
              <a:cxn ang="0">
                <a:pos x="2" y="42"/>
              </a:cxn>
              <a:cxn ang="0">
                <a:pos x="22" y="152"/>
              </a:cxn>
              <a:cxn ang="0">
                <a:pos x="74" y="284"/>
              </a:cxn>
              <a:cxn ang="0">
                <a:pos x="126" y="378"/>
              </a:cxn>
              <a:cxn ang="0">
                <a:pos x="198" y="478"/>
              </a:cxn>
              <a:cxn ang="0">
                <a:pos x="294" y="586"/>
              </a:cxn>
              <a:cxn ang="0">
                <a:pos x="418" y="696"/>
              </a:cxn>
              <a:cxn ang="0">
                <a:pos x="570" y="806"/>
              </a:cxn>
              <a:cxn ang="0">
                <a:pos x="614" y="834"/>
              </a:cxn>
              <a:cxn ang="0">
                <a:pos x="732" y="892"/>
              </a:cxn>
              <a:cxn ang="0">
                <a:pos x="854" y="934"/>
              </a:cxn>
              <a:cxn ang="0">
                <a:pos x="990" y="958"/>
              </a:cxn>
              <a:cxn ang="0">
                <a:pos x="1086" y="954"/>
              </a:cxn>
              <a:cxn ang="0">
                <a:pos x="1152" y="936"/>
              </a:cxn>
              <a:cxn ang="0">
                <a:pos x="1252" y="892"/>
              </a:cxn>
              <a:cxn ang="0">
                <a:pos x="1340" y="836"/>
              </a:cxn>
              <a:cxn ang="0">
                <a:pos x="1430" y="754"/>
              </a:cxn>
              <a:cxn ang="0">
                <a:pos x="1444" y="744"/>
              </a:cxn>
              <a:cxn ang="0">
                <a:pos x="1488" y="734"/>
              </a:cxn>
              <a:cxn ang="0">
                <a:pos x="1562" y="734"/>
              </a:cxn>
              <a:cxn ang="0">
                <a:pos x="1630" y="736"/>
              </a:cxn>
              <a:cxn ang="0">
                <a:pos x="1664" y="742"/>
              </a:cxn>
              <a:cxn ang="0">
                <a:pos x="1680" y="732"/>
              </a:cxn>
              <a:cxn ang="0">
                <a:pos x="1684" y="700"/>
              </a:cxn>
              <a:cxn ang="0">
                <a:pos x="1680" y="684"/>
              </a:cxn>
              <a:cxn ang="0">
                <a:pos x="1668" y="670"/>
              </a:cxn>
              <a:cxn ang="0">
                <a:pos x="1654" y="668"/>
              </a:cxn>
              <a:cxn ang="0">
                <a:pos x="1624" y="688"/>
              </a:cxn>
              <a:cxn ang="0">
                <a:pos x="1600" y="696"/>
              </a:cxn>
              <a:cxn ang="0">
                <a:pos x="1544" y="696"/>
              </a:cxn>
              <a:cxn ang="0">
                <a:pos x="1506" y="694"/>
              </a:cxn>
              <a:cxn ang="0">
                <a:pos x="1458" y="688"/>
              </a:cxn>
              <a:cxn ang="0">
                <a:pos x="1444" y="678"/>
              </a:cxn>
            </a:cxnLst>
            <a:rect l="0" t="0" r="r" b="b"/>
            <a:pathLst>
              <a:path w="1684" h="958">
                <a:moveTo>
                  <a:pt x="1444" y="678"/>
                </a:moveTo>
                <a:lnTo>
                  <a:pt x="1444" y="678"/>
                </a:lnTo>
                <a:lnTo>
                  <a:pt x="1440" y="656"/>
                </a:lnTo>
                <a:lnTo>
                  <a:pt x="1436" y="630"/>
                </a:lnTo>
                <a:lnTo>
                  <a:pt x="1428" y="598"/>
                </a:lnTo>
                <a:lnTo>
                  <a:pt x="1416" y="558"/>
                </a:lnTo>
                <a:lnTo>
                  <a:pt x="1402" y="514"/>
                </a:lnTo>
                <a:lnTo>
                  <a:pt x="1382" y="468"/>
                </a:lnTo>
                <a:lnTo>
                  <a:pt x="1370" y="444"/>
                </a:lnTo>
                <a:lnTo>
                  <a:pt x="1356" y="420"/>
                </a:lnTo>
                <a:lnTo>
                  <a:pt x="1342" y="396"/>
                </a:lnTo>
                <a:lnTo>
                  <a:pt x="1326" y="374"/>
                </a:lnTo>
                <a:lnTo>
                  <a:pt x="1308" y="350"/>
                </a:lnTo>
                <a:lnTo>
                  <a:pt x="1288" y="328"/>
                </a:lnTo>
                <a:lnTo>
                  <a:pt x="1266" y="306"/>
                </a:lnTo>
                <a:lnTo>
                  <a:pt x="1244" y="284"/>
                </a:lnTo>
                <a:lnTo>
                  <a:pt x="1218" y="264"/>
                </a:lnTo>
                <a:lnTo>
                  <a:pt x="1192" y="246"/>
                </a:lnTo>
                <a:lnTo>
                  <a:pt x="1162" y="228"/>
                </a:lnTo>
                <a:lnTo>
                  <a:pt x="1130" y="214"/>
                </a:lnTo>
                <a:lnTo>
                  <a:pt x="1098" y="200"/>
                </a:lnTo>
                <a:lnTo>
                  <a:pt x="1062" y="190"/>
                </a:lnTo>
                <a:lnTo>
                  <a:pt x="1024" y="180"/>
                </a:lnTo>
                <a:lnTo>
                  <a:pt x="982" y="174"/>
                </a:lnTo>
                <a:lnTo>
                  <a:pt x="940" y="170"/>
                </a:lnTo>
                <a:lnTo>
                  <a:pt x="894" y="168"/>
                </a:lnTo>
                <a:lnTo>
                  <a:pt x="894" y="168"/>
                </a:lnTo>
                <a:lnTo>
                  <a:pt x="730" y="188"/>
                </a:lnTo>
                <a:lnTo>
                  <a:pt x="580" y="208"/>
                </a:lnTo>
                <a:lnTo>
                  <a:pt x="432" y="230"/>
                </a:lnTo>
                <a:lnTo>
                  <a:pt x="432" y="230"/>
                </a:lnTo>
                <a:lnTo>
                  <a:pt x="420" y="232"/>
                </a:lnTo>
                <a:lnTo>
                  <a:pt x="386" y="236"/>
                </a:lnTo>
                <a:lnTo>
                  <a:pt x="336" y="238"/>
                </a:lnTo>
                <a:lnTo>
                  <a:pt x="308" y="238"/>
                </a:lnTo>
                <a:lnTo>
                  <a:pt x="276" y="238"/>
                </a:lnTo>
                <a:lnTo>
                  <a:pt x="244" y="234"/>
                </a:lnTo>
                <a:lnTo>
                  <a:pt x="212" y="228"/>
                </a:lnTo>
                <a:lnTo>
                  <a:pt x="178" y="220"/>
                </a:lnTo>
                <a:lnTo>
                  <a:pt x="144" y="208"/>
                </a:lnTo>
                <a:lnTo>
                  <a:pt x="112" y="194"/>
                </a:lnTo>
                <a:lnTo>
                  <a:pt x="82" y="174"/>
                </a:lnTo>
                <a:lnTo>
                  <a:pt x="68" y="162"/>
                </a:lnTo>
                <a:lnTo>
                  <a:pt x="54" y="150"/>
                </a:lnTo>
                <a:lnTo>
                  <a:pt x="42" y="136"/>
                </a:lnTo>
                <a:lnTo>
                  <a:pt x="30" y="122"/>
                </a:lnTo>
                <a:lnTo>
                  <a:pt x="30" y="122"/>
                </a:lnTo>
                <a:lnTo>
                  <a:pt x="24" y="116"/>
                </a:lnTo>
                <a:lnTo>
                  <a:pt x="20" y="108"/>
                </a:lnTo>
                <a:lnTo>
                  <a:pt x="14" y="96"/>
                </a:lnTo>
                <a:lnTo>
                  <a:pt x="10" y="80"/>
                </a:lnTo>
                <a:lnTo>
                  <a:pt x="4" y="58"/>
                </a:lnTo>
                <a:lnTo>
                  <a:pt x="2" y="32"/>
                </a:lnTo>
                <a:lnTo>
                  <a:pt x="0" y="0"/>
                </a:lnTo>
                <a:lnTo>
                  <a:pt x="0" y="0"/>
                </a:lnTo>
                <a:lnTo>
                  <a:pt x="0" y="20"/>
                </a:lnTo>
                <a:lnTo>
                  <a:pt x="2" y="42"/>
                </a:lnTo>
                <a:lnTo>
                  <a:pt x="4" y="72"/>
                </a:lnTo>
                <a:lnTo>
                  <a:pt x="12" y="108"/>
                </a:lnTo>
                <a:lnTo>
                  <a:pt x="22" y="152"/>
                </a:lnTo>
                <a:lnTo>
                  <a:pt x="38" y="200"/>
                </a:lnTo>
                <a:lnTo>
                  <a:pt x="60" y="256"/>
                </a:lnTo>
                <a:lnTo>
                  <a:pt x="74" y="284"/>
                </a:lnTo>
                <a:lnTo>
                  <a:pt x="90" y="314"/>
                </a:lnTo>
                <a:lnTo>
                  <a:pt x="106" y="346"/>
                </a:lnTo>
                <a:lnTo>
                  <a:pt x="126" y="378"/>
                </a:lnTo>
                <a:lnTo>
                  <a:pt x="148" y="410"/>
                </a:lnTo>
                <a:lnTo>
                  <a:pt x="172" y="444"/>
                </a:lnTo>
                <a:lnTo>
                  <a:pt x="198" y="478"/>
                </a:lnTo>
                <a:lnTo>
                  <a:pt x="228" y="514"/>
                </a:lnTo>
                <a:lnTo>
                  <a:pt x="260" y="550"/>
                </a:lnTo>
                <a:lnTo>
                  <a:pt x="294" y="586"/>
                </a:lnTo>
                <a:lnTo>
                  <a:pt x="332" y="622"/>
                </a:lnTo>
                <a:lnTo>
                  <a:pt x="374" y="658"/>
                </a:lnTo>
                <a:lnTo>
                  <a:pt x="418" y="696"/>
                </a:lnTo>
                <a:lnTo>
                  <a:pt x="464" y="732"/>
                </a:lnTo>
                <a:lnTo>
                  <a:pt x="516" y="770"/>
                </a:lnTo>
                <a:lnTo>
                  <a:pt x="570" y="806"/>
                </a:lnTo>
                <a:lnTo>
                  <a:pt x="570" y="806"/>
                </a:lnTo>
                <a:lnTo>
                  <a:pt x="582" y="814"/>
                </a:lnTo>
                <a:lnTo>
                  <a:pt x="614" y="834"/>
                </a:lnTo>
                <a:lnTo>
                  <a:pt x="666" y="862"/>
                </a:lnTo>
                <a:lnTo>
                  <a:pt x="698" y="876"/>
                </a:lnTo>
                <a:lnTo>
                  <a:pt x="732" y="892"/>
                </a:lnTo>
                <a:lnTo>
                  <a:pt x="770" y="908"/>
                </a:lnTo>
                <a:lnTo>
                  <a:pt x="810" y="922"/>
                </a:lnTo>
                <a:lnTo>
                  <a:pt x="854" y="934"/>
                </a:lnTo>
                <a:lnTo>
                  <a:pt x="898" y="944"/>
                </a:lnTo>
                <a:lnTo>
                  <a:pt x="944" y="952"/>
                </a:lnTo>
                <a:lnTo>
                  <a:pt x="990" y="958"/>
                </a:lnTo>
                <a:lnTo>
                  <a:pt x="1038" y="958"/>
                </a:lnTo>
                <a:lnTo>
                  <a:pt x="1086" y="954"/>
                </a:lnTo>
                <a:lnTo>
                  <a:pt x="1086" y="954"/>
                </a:lnTo>
                <a:lnTo>
                  <a:pt x="1094" y="952"/>
                </a:lnTo>
                <a:lnTo>
                  <a:pt x="1116" y="948"/>
                </a:lnTo>
                <a:lnTo>
                  <a:pt x="1152" y="936"/>
                </a:lnTo>
                <a:lnTo>
                  <a:pt x="1198" y="918"/>
                </a:lnTo>
                <a:lnTo>
                  <a:pt x="1224" y="906"/>
                </a:lnTo>
                <a:lnTo>
                  <a:pt x="1252" y="892"/>
                </a:lnTo>
                <a:lnTo>
                  <a:pt x="1280" y="876"/>
                </a:lnTo>
                <a:lnTo>
                  <a:pt x="1310" y="856"/>
                </a:lnTo>
                <a:lnTo>
                  <a:pt x="1340" y="836"/>
                </a:lnTo>
                <a:lnTo>
                  <a:pt x="1370" y="810"/>
                </a:lnTo>
                <a:lnTo>
                  <a:pt x="1400" y="784"/>
                </a:lnTo>
                <a:lnTo>
                  <a:pt x="1430" y="754"/>
                </a:lnTo>
                <a:lnTo>
                  <a:pt x="1430" y="754"/>
                </a:lnTo>
                <a:lnTo>
                  <a:pt x="1434" y="750"/>
                </a:lnTo>
                <a:lnTo>
                  <a:pt x="1444" y="744"/>
                </a:lnTo>
                <a:lnTo>
                  <a:pt x="1462" y="738"/>
                </a:lnTo>
                <a:lnTo>
                  <a:pt x="1474" y="736"/>
                </a:lnTo>
                <a:lnTo>
                  <a:pt x="1488" y="734"/>
                </a:lnTo>
                <a:lnTo>
                  <a:pt x="1488" y="734"/>
                </a:lnTo>
                <a:lnTo>
                  <a:pt x="1518" y="734"/>
                </a:lnTo>
                <a:lnTo>
                  <a:pt x="1562" y="734"/>
                </a:lnTo>
                <a:lnTo>
                  <a:pt x="1604" y="734"/>
                </a:lnTo>
                <a:lnTo>
                  <a:pt x="1630" y="736"/>
                </a:lnTo>
                <a:lnTo>
                  <a:pt x="1630" y="736"/>
                </a:lnTo>
                <a:lnTo>
                  <a:pt x="1646" y="742"/>
                </a:lnTo>
                <a:lnTo>
                  <a:pt x="1658" y="744"/>
                </a:lnTo>
                <a:lnTo>
                  <a:pt x="1664" y="742"/>
                </a:lnTo>
                <a:lnTo>
                  <a:pt x="1668" y="740"/>
                </a:lnTo>
                <a:lnTo>
                  <a:pt x="1680" y="732"/>
                </a:lnTo>
                <a:lnTo>
                  <a:pt x="1680" y="732"/>
                </a:lnTo>
                <a:lnTo>
                  <a:pt x="1684" y="728"/>
                </a:lnTo>
                <a:lnTo>
                  <a:pt x="1684" y="722"/>
                </a:lnTo>
                <a:lnTo>
                  <a:pt x="1684" y="700"/>
                </a:lnTo>
                <a:lnTo>
                  <a:pt x="1684" y="700"/>
                </a:lnTo>
                <a:lnTo>
                  <a:pt x="1684" y="690"/>
                </a:lnTo>
                <a:lnTo>
                  <a:pt x="1680" y="684"/>
                </a:lnTo>
                <a:lnTo>
                  <a:pt x="1676" y="678"/>
                </a:lnTo>
                <a:lnTo>
                  <a:pt x="1672" y="672"/>
                </a:lnTo>
                <a:lnTo>
                  <a:pt x="1668" y="670"/>
                </a:lnTo>
                <a:lnTo>
                  <a:pt x="1662" y="668"/>
                </a:lnTo>
                <a:lnTo>
                  <a:pt x="1658" y="666"/>
                </a:lnTo>
                <a:lnTo>
                  <a:pt x="1654" y="668"/>
                </a:lnTo>
                <a:lnTo>
                  <a:pt x="1654" y="668"/>
                </a:lnTo>
                <a:lnTo>
                  <a:pt x="1636" y="680"/>
                </a:lnTo>
                <a:lnTo>
                  <a:pt x="1624" y="688"/>
                </a:lnTo>
                <a:lnTo>
                  <a:pt x="1624" y="688"/>
                </a:lnTo>
                <a:lnTo>
                  <a:pt x="1618" y="690"/>
                </a:lnTo>
                <a:lnTo>
                  <a:pt x="1600" y="696"/>
                </a:lnTo>
                <a:lnTo>
                  <a:pt x="1586" y="696"/>
                </a:lnTo>
                <a:lnTo>
                  <a:pt x="1568" y="698"/>
                </a:lnTo>
                <a:lnTo>
                  <a:pt x="1544" y="696"/>
                </a:lnTo>
                <a:lnTo>
                  <a:pt x="1516" y="694"/>
                </a:lnTo>
                <a:lnTo>
                  <a:pt x="1516" y="694"/>
                </a:lnTo>
                <a:lnTo>
                  <a:pt x="1506" y="694"/>
                </a:lnTo>
                <a:lnTo>
                  <a:pt x="1484" y="692"/>
                </a:lnTo>
                <a:lnTo>
                  <a:pt x="1470" y="690"/>
                </a:lnTo>
                <a:lnTo>
                  <a:pt x="1458" y="688"/>
                </a:lnTo>
                <a:lnTo>
                  <a:pt x="1448" y="684"/>
                </a:lnTo>
                <a:lnTo>
                  <a:pt x="1444" y="678"/>
                </a:lnTo>
                <a:lnTo>
                  <a:pt x="1444" y="678"/>
                </a:lnTo>
                <a:close/>
              </a:path>
            </a:pathLst>
          </a:custGeom>
          <a:solidFill>
            <a:srgbClr val="05B780"/>
          </a:solidFill>
          <a:ln w="1905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직사각형 401"/>
          <p:cNvSpPr/>
          <p:nvPr/>
        </p:nvSpPr>
        <p:spPr bwMode="auto">
          <a:xfrm>
            <a:off x="3208775" y="2366032"/>
            <a:ext cx="22762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kumimoji="0" lang="en-US" altLang="ko-KR" sz="32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직사각형 402"/>
          <p:cNvSpPr/>
          <p:nvPr/>
        </p:nvSpPr>
        <p:spPr bwMode="auto">
          <a:xfrm>
            <a:off x="2801787" y="4892804"/>
            <a:ext cx="227630" cy="49244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kumimoji="0" lang="en-US" altLang="ko-KR" sz="32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직사각형 403"/>
          <p:cNvSpPr/>
          <p:nvPr/>
        </p:nvSpPr>
        <p:spPr bwMode="auto">
          <a:xfrm>
            <a:off x="5280115" y="3977506"/>
            <a:ext cx="22762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kumimoji="0" lang="en-US" altLang="ko-KR" sz="32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1" name="직사각형 399"/>
          <p:cNvSpPr/>
          <p:nvPr/>
        </p:nvSpPr>
        <p:spPr>
          <a:xfrm>
            <a:off x="3055938" y="3254375"/>
            <a:ext cx="16002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직사각형 400"/>
          <p:cNvSpPr/>
          <p:nvPr/>
        </p:nvSpPr>
        <p:spPr bwMode="auto">
          <a:xfrm>
            <a:off x="2843213" y="3713163"/>
            <a:ext cx="2024063" cy="5540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Add your words here,according to your need to draw the text box size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8247063" y="1863725"/>
            <a:ext cx="137795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8186738" y="2181225"/>
            <a:ext cx="149860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8247063" y="3467100"/>
            <a:ext cx="137795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8218488" y="3794125"/>
            <a:ext cx="1433512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247063" y="5108575"/>
            <a:ext cx="137795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234363" y="5448300"/>
            <a:ext cx="1538287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8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956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-11112" y="1631950"/>
            <a:ext cx="12203113" cy="4433888"/>
          </a:xfrm>
          <a:prstGeom prst="rect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6" rIns="121893" bIns="60946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1" name="TextBox 31"/>
          <p:cNvSpPr txBox="1"/>
          <p:nvPr/>
        </p:nvSpPr>
        <p:spPr>
          <a:xfrm>
            <a:off x="5207000" y="2935288"/>
            <a:ext cx="1755775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49325" eaLnBrk="0" hangingPunct="0"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ounded Rectangle 87"/>
          <p:cNvSpPr/>
          <p:nvPr/>
        </p:nvSpPr>
        <p:spPr>
          <a:xfrm>
            <a:off x="5341938" y="3273425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3" name="Freeform 74"/>
          <p:cNvSpPr/>
          <p:nvPr/>
        </p:nvSpPr>
        <p:spPr>
          <a:xfrm>
            <a:off x="5797550" y="2308225"/>
            <a:ext cx="576263" cy="509588"/>
          </a:xfrm>
          <a:custGeom>
            <a:avLst/>
            <a:gdLst/>
            <a:ahLst/>
            <a:cxnLst>
              <a:cxn ang="0">
                <a:pos x="704908402" y="331270824"/>
              </a:cxn>
              <a:cxn ang="0">
                <a:pos x="704908402" y="331270824"/>
              </a:cxn>
              <a:cxn ang="0">
                <a:pos x="386058709" y="26440017"/>
              </a:cxn>
              <a:cxn ang="0">
                <a:pos x="331353725" y="26440017"/>
              </a:cxn>
              <a:cxn ang="0">
                <a:pos x="14066567" y="331270824"/>
              </a:cxn>
              <a:cxn ang="0">
                <a:pos x="28134385" y="357709595"/>
              </a:cxn>
              <a:cxn ang="0">
                <a:pos x="96905936" y="357709595"/>
              </a:cxn>
              <a:cxn ang="0">
                <a:pos x="96905936" y="606551757"/>
              </a:cxn>
              <a:cxn ang="0">
                <a:pos x="123476536" y="634546702"/>
              </a:cxn>
              <a:cxn ang="0">
                <a:pos x="276649991" y="634546702"/>
              </a:cxn>
              <a:cxn ang="0">
                <a:pos x="276649991" y="385704541"/>
              </a:cxn>
              <a:cxn ang="0">
                <a:pos x="442326229" y="385704541"/>
              </a:cxn>
              <a:cxn ang="0">
                <a:pos x="442326229" y="634546702"/>
              </a:cxn>
              <a:cxn ang="0">
                <a:pos x="595499684" y="634546702"/>
              </a:cxn>
              <a:cxn ang="0">
                <a:pos x="622070283" y="606551757"/>
              </a:cxn>
              <a:cxn ang="0">
                <a:pos x="622070283" y="357709595"/>
              </a:cxn>
              <a:cxn ang="0">
                <a:pos x="692404370" y="357709595"/>
              </a:cxn>
              <a:cxn ang="0">
                <a:pos x="704908402" y="331270824"/>
              </a:cxn>
            </a:cxnLst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cxnSp>
        <p:nvCxnSpPr>
          <p:cNvPr id="9" name="Straight Connector 81"/>
          <p:cNvCxnSpPr/>
          <p:nvPr/>
        </p:nvCxnSpPr>
        <p:spPr>
          <a:xfrm>
            <a:off x="7192963" y="2290763"/>
            <a:ext cx="0" cy="271145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2"/>
          <p:cNvCxnSpPr/>
          <p:nvPr/>
        </p:nvCxnSpPr>
        <p:spPr>
          <a:xfrm>
            <a:off x="9277350" y="2290763"/>
            <a:ext cx="0" cy="271145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Freeform 25"/>
          <p:cNvSpPr>
            <a:spLocks noEditPoints="1"/>
          </p:cNvSpPr>
          <p:nvPr/>
        </p:nvSpPr>
        <p:spPr>
          <a:xfrm>
            <a:off x="8048625" y="2290763"/>
            <a:ext cx="511175" cy="542925"/>
          </a:xfrm>
          <a:custGeom>
            <a:avLst/>
            <a:gdLst/>
            <a:ahLst/>
            <a:cxnLst>
              <a:cxn ang="0">
                <a:pos x="168572835" y="144143622"/>
              </a:cxn>
              <a:cxn ang="0">
                <a:pos x="138081642" y="152942104"/>
              </a:cxn>
              <a:cxn ang="0">
                <a:pos x="129151930" y="122636149"/>
              </a:cxn>
              <a:cxn ang="0">
                <a:pos x="142328555" y="129805197"/>
              </a:cxn>
              <a:cxn ang="0">
                <a:pos x="151149296" y="97000733"/>
              </a:cxn>
              <a:cxn ang="0">
                <a:pos x="110857281" y="35520077"/>
              </a:cxn>
              <a:cxn ang="0">
                <a:pos x="115539749" y="21181652"/>
              </a:cxn>
              <a:cxn ang="0">
                <a:pos x="166177115" y="97000733"/>
              </a:cxn>
              <a:cxn ang="0">
                <a:pos x="155505181" y="136974245"/>
              </a:cxn>
              <a:cxn ang="0">
                <a:pos x="168572835" y="144143622"/>
              </a:cxn>
              <a:cxn ang="0">
                <a:pos x="83850862" y="164130379"/>
              </a:cxn>
              <a:cxn ang="0">
                <a:pos x="25590781" y="130348452"/>
              </a:cxn>
              <a:cxn ang="0">
                <a:pos x="38876378" y="122744537"/>
              </a:cxn>
              <a:cxn ang="0">
                <a:pos x="8167242" y="114598026"/>
              </a:cxn>
              <a:cxn ang="0">
                <a:pos x="0" y="145121085"/>
              </a:cxn>
              <a:cxn ang="0">
                <a:pos x="12632098" y="137843320"/>
              </a:cxn>
              <a:cxn ang="0">
                <a:pos x="83850862" y="179011729"/>
              </a:cxn>
              <a:cxn ang="0">
                <a:pos x="128498762" y="165868200"/>
              </a:cxn>
              <a:cxn ang="0">
                <a:pos x="119242466" y="154028284"/>
              </a:cxn>
              <a:cxn ang="0">
                <a:pos x="83850862" y="164130379"/>
              </a:cxn>
              <a:cxn ang="0">
                <a:pos x="16661399" y="97869808"/>
              </a:cxn>
              <a:cxn ang="0">
                <a:pos x="16552428" y="97000733"/>
              </a:cxn>
              <a:cxn ang="0">
                <a:pos x="76445759" y="30305955"/>
              </a:cxn>
              <a:cxn ang="0">
                <a:pos x="76445759" y="44753097"/>
              </a:cxn>
              <a:cxn ang="0">
                <a:pos x="98878680" y="22376548"/>
              </a:cxn>
              <a:cxn ang="0">
                <a:pos x="76445759" y="0"/>
              </a:cxn>
              <a:cxn ang="0">
                <a:pos x="76445759" y="15315888"/>
              </a:cxn>
              <a:cxn ang="0">
                <a:pos x="1633581" y="97000733"/>
              </a:cxn>
              <a:cxn ang="0">
                <a:pos x="1742222" y="99933780"/>
              </a:cxn>
              <a:cxn ang="0">
                <a:pos x="16661399" y="97869808"/>
              </a:cxn>
              <a:cxn ang="0">
                <a:pos x="62398023" y="93633478"/>
              </a:cxn>
              <a:cxn ang="0">
                <a:pos x="65556212" y="112859875"/>
              </a:cxn>
              <a:cxn ang="0">
                <a:pos x="93651685" y="90157506"/>
              </a:cxn>
              <a:cxn ang="0">
                <a:pos x="64467159" y="141753830"/>
              </a:cxn>
              <a:cxn ang="0">
                <a:pos x="71980903" y="141753830"/>
              </a:cxn>
              <a:cxn ang="0">
                <a:pos x="75683619" y="119811819"/>
              </a:cxn>
              <a:cxn ang="0">
                <a:pos x="96591932" y="115249668"/>
              </a:cxn>
              <a:cxn ang="0">
                <a:pos x="127409708" y="73755439"/>
              </a:cxn>
              <a:cxn ang="0">
                <a:pos x="62398023" y="93633478"/>
              </a:cxn>
            </a:cxnLst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4587" name="Freeform 102"/>
          <p:cNvSpPr/>
          <p:nvPr/>
        </p:nvSpPr>
        <p:spPr>
          <a:xfrm>
            <a:off x="10240963" y="2317750"/>
            <a:ext cx="571500" cy="509588"/>
          </a:xfrm>
          <a:custGeom>
            <a:avLst/>
            <a:gdLst/>
            <a:ahLst/>
            <a:cxnLst>
              <a:cxn ang="0">
                <a:pos x="105302892" y="198384326"/>
              </a:cxn>
              <a:cxn ang="0">
                <a:pos x="105302892" y="198384326"/>
              </a:cxn>
              <a:cxn ang="0">
                <a:pos x="186911485" y="222032645"/>
              </a:cxn>
              <a:cxn ang="0">
                <a:pos x="198758060" y="222032645"/>
              </a:cxn>
              <a:cxn ang="0">
                <a:pos x="256674651" y="176049485"/>
              </a:cxn>
              <a:cxn ang="0">
                <a:pos x="256674651" y="164224753"/>
              </a:cxn>
              <a:cxn ang="0">
                <a:pos x="234297786" y="140576434"/>
              </a:cxn>
              <a:cxn ang="0">
                <a:pos x="361976395" y="13138209"/>
              </a:cxn>
              <a:cxn ang="0">
                <a:pos x="256674651" y="0"/>
              </a:cxn>
              <a:cxn ang="0">
                <a:pos x="140841470" y="70944956"/>
              </a:cxn>
              <a:cxn ang="0">
                <a:pos x="94772602" y="106418006"/>
              </a:cxn>
              <a:cxn ang="0">
                <a:pos x="69763166" y="152401166"/>
              </a:cxn>
              <a:cxn ang="0">
                <a:pos x="23693151" y="164224753"/>
              </a:cxn>
              <a:cxn ang="0">
                <a:pos x="0" y="187873072"/>
              </a:cxn>
              <a:cxn ang="0">
                <a:pos x="0" y="198384326"/>
              </a:cxn>
              <a:cxn ang="0">
                <a:pos x="47386301" y="245680963"/>
              </a:cxn>
              <a:cxn ang="0">
                <a:pos x="69763166" y="257504550"/>
              </a:cxn>
              <a:cxn ang="0">
                <a:pos x="94772602" y="233856231"/>
              </a:cxn>
              <a:cxn ang="0">
                <a:pos x="105302892" y="198384326"/>
              </a:cxn>
              <a:cxn ang="0">
                <a:pos x="292214377" y="210207913"/>
              </a:cxn>
              <a:cxn ang="0">
                <a:pos x="292214377" y="210207913"/>
              </a:cxn>
              <a:cxn ang="0">
                <a:pos x="280367801" y="210207913"/>
              </a:cxn>
              <a:cxn ang="0">
                <a:pos x="234297786" y="245680963"/>
              </a:cxn>
              <a:cxn ang="0">
                <a:pos x="222451211" y="268015805"/>
              </a:cxn>
              <a:cxn ang="0">
                <a:pos x="501502726" y="571503515"/>
              </a:cxn>
              <a:cxn ang="0">
                <a:pos x="525195877" y="571503515"/>
              </a:cxn>
              <a:cxn ang="0">
                <a:pos x="560734455" y="547855196"/>
              </a:cxn>
              <a:cxn ang="0">
                <a:pos x="560734455" y="525520355"/>
              </a:cxn>
              <a:cxn ang="0">
                <a:pos x="292214377" y="210207913"/>
              </a:cxn>
              <a:cxn ang="0">
                <a:pos x="654190771" y="82769688"/>
              </a:cxn>
              <a:cxn ang="0">
                <a:pos x="654190771" y="82769688"/>
              </a:cxn>
              <a:cxn ang="0">
                <a:pos x="630497620" y="70944956"/>
              </a:cxn>
              <a:cxn ang="0">
                <a:pos x="606804470" y="116928116"/>
              </a:cxn>
              <a:cxn ang="0">
                <a:pos x="537042452" y="140576434"/>
              </a:cxn>
              <a:cxn ang="0">
                <a:pos x="525195877" y="82769688"/>
              </a:cxn>
              <a:cxn ang="0">
                <a:pos x="548887880" y="24961796"/>
              </a:cxn>
              <a:cxn ang="0">
                <a:pos x="537042452" y="13138209"/>
              </a:cxn>
              <a:cxn ang="0">
                <a:pos x="443586136" y="94593274"/>
              </a:cxn>
              <a:cxn ang="0">
                <a:pos x="419892985" y="198384326"/>
              </a:cxn>
              <a:cxn ang="0">
                <a:pos x="373822970" y="245680963"/>
              </a:cxn>
              <a:cxn ang="0">
                <a:pos x="419892985" y="303487710"/>
              </a:cxn>
              <a:cxn ang="0">
                <a:pos x="479125861" y="245680963"/>
              </a:cxn>
              <a:cxn ang="0">
                <a:pos x="537042452" y="233856231"/>
              </a:cxn>
              <a:cxn ang="0">
                <a:pos x="642344196" y="187873072"/>
              </a:cxn>
              <a:cxn ang="0">
                <a:pos x="654190771" y="82769688"/>
              </a:cxn>
              <a:cxn ang="0">
                <a:pos x="94772602" y="525520355"/>
              </a:cxn>
              <a:cxn ang="0">
                <a:pos x="94772602" y="525520355"/>
              </a:cxn>
              <a:cxn ang="0">
                <a:pos x="94772602" y="547855196"/>
              </a:cxn>
              <a:cxn ang="0">
                <a:pos x="117148319" y="583328246"/>
              </a:cxn>
              <a:cxn ang="0">
                <a:pos x="140841470" y="571503515"/>
              </a:cxn>
              <a:cxn ang="0">
                <a:pos x="304060952" y="420416971"/>
              </a:cxn>
              <a:cxn ang="0">
                <a:pos x="256674651" y="361295602"/>
              </a:cxn>
              <a:cxn ang="0">
                <a:pos x="94772602" y="525520355"/>
              </a:cxn>
            </a:cxnLst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4588" name="Text Placeholder 3"/>
          <p:cNvSpPr txBox="1"/>
          <p:nvPr/>
        </p:nvSpPr>
        <p:spPr>
          <a:xfrm>
            <a:off x="5213350" y="3494088"/>
            <a:ext cx="1755775" cy="8620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913130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Gill Sans"/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Gill Sans"/>
            </a:endParaRPr>
          </a:p>
        </p:txBody>
      </p:sp>
      <p:sp>
        <p:nvSpPr>
          <p:cNvPr id="24589" name="TextBox 31"/>
          <p:cNvSpPr txBox="1"/>
          <p:nvPr/>
        </p:nvSpPr>
        <p:spPr>
          <a:xfrm>
            <a:off x="7426325" y="2944813"/>
            <a:ext cx="175577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49325" eaLnBrk="0" hangingPunct="0"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ounded Rectangle 87"/>
          <p:cNvSpPr/>
          <p:nvPr/>
        </p:nvSpPr>
        <p:spPr>
          <a:xfrm>
            <a:off x="7485063" y="3273425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 Placeholder 3"/>
          <p:cNvSpPr txBox="1"/>
          <p:nvPr/>
        </p:nvSpPr>
        <p:spPr>
          <a:xfrm>
            <a:off x="7448550" y="3494088"/>
            <a:ext cx="1711325" cy="8620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913130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Gill Sans"/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Gill Sans"/>
            </a:endParaRPr>
          </a:p>
        </p:txBody>
      </p:sp>
      <p:sp>
        <p:nvSpPr>
          <p:cNvPr id="24592" name="TextBox 31"/>
          <p:cNvSpPr txBox="1"/>
          <p:nvPr/>
        </p:nvSpPr>
        <p:spPr>
          <a:xfrm>
            <a:off x="9648825" y="2944813"/>
            <a:ext cx="175577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49325" eaLnBrk="0" hangingPunct="0"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ounded Rectangle 87"/>
          <p:cNvSpPr/>
          <p:nvPr/>
        </p:nvSpPr>
        <p:spPr>
          <a:xfrm>
            <a:off x="9885363" y="3273425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4" name="Text Placeholder 3"/>
          <p:cNvSpPr txBox="1"/>
          <p:nvPr/>
        </p:nvSpPr>
        <p:spPr>
          <a:xfrm>
            <a:off x="9694863" y="3494088"/>
            <a:ext cx="1665287" cy="8620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913130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Gill Sans"/>
              </a:rPr>
              <a:t>Add your words here,according to your need to draw the text box size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Gill Sans"/>
            </a:endParaRPr>
          </a:p>
        </p:txBody>
      </p:sp>
      <p:pic>
        <p:nvPicPr>
          <p:cNvPr id="24595" name="图片 21"/>
          <p:cNvPicPr>
            <a:picLocks noChangeAspect="1"/>
          </p:cNvPicPr>
          <p:nvPr/>
        </p:nvPicPr>
        <p:blipFill>
          <a:blip r:embed="rId1"/>
          <a:srcRect l="6760" t="5215" r="7263"/>
          <a:stretch>
            <a:fillRect/>
          </a:stretch>
        </p:blipFill>
        <p:spPr>
          <a:xfrm>
            <a:off x="274638" y="2098675"/>
            <a:ext cx="4886325" cy="3500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0861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" name="图片占位符 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68440" y="2131781"/>
            <a:ext cx="3463155" cy="3463156"/>
          </a:xfrm>
          <a:prstGeom prst="ellipse">
            <a:avLst/>
          </a:prstGeom>
        </p:spPr>
      </p:pic>
      <p:sp>
        <p:nvSpPr>
          <p:cNvPr id="6" name="Oval 87"/>
          <p:cNvSpPr/>
          <p:nvPr/>
        </p:nvSpPr>
        <p:spPr>
          <a:xfrm>
            <a:off x="3406775" y="1784350"/>
            <a:ext cx="785813" cy="785813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Oval 98"/>
          <p:cNvSpPr/>
          <p:nvPr/>
        </p:nvSpPr>
        <p:spPr>
          <a:xfrm>
            <a:off x="4868863" y="4314825"/>
            <a:ext cx="785813" cy="7842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Oval 99"/>
          <p:cNvSpPr/>
          <p:nvPr/>
        </p:nvSpPr>
        <p:spPr>
          <a:xfrm>
            <a:off x="4868863" y="2627313"/>
            <a:ext cx="785813" cy="7842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Oval 100"/>
          <p:cNvSpPr/>
          <p:nvPr/>
        </p:nvSpPr>
        <p:spPr>
          <a:xfrm>
            <a:off x="1946275" y="4314825"/>
            <a:ext cx="784225" cy="7842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Oval 101"/>
          <p:cNvSpPr/>
          <p:nvPr/>
        </p:nvSpPr>
        <p:spPr>
          <a:xfrm>
            <a:off x="1946275" y="2627313"/>
            <a:ext cx="784225" cy="784225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103"/>
          <p:cNvSpPr/>
          <p:nvPr/>
        </p:nvSpPr>
        <p:spPr>
          <a:xfrm>
            <a:off x="7083425" y="2276475"/>
            <a:ext cx="585788" cy="585788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Oval 106"/>
          <p:cNvSpPr/>
          <p:nvPr/>
        </p:nvSpPr>
        <p:spPr>
          <a:xfrm>
            <a:off x="7083425" y="3467100"/>
            <a:ext cx="585788" cy="585788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109"/>
          <p:cNvSpPr/>
          <p:nvPr/>
        </p:nvSpPr>
        <p:spPr>
          <a:xfrm>
            <a:off x="7083425" y="4579938"/>
            <a:ext cx="585788" cy="585788"/>
          </a:xfrm>
          <a:prstGeom prst="ellipse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AutoShape 37"/>
          <p:cNvSpPr/>
          <p:nvPr/>
        </p:nvSpPr>
        <p:spPr bwMode="auto">
          <a:xfrm>
            <a:off x="3603625" y="1974850"/>
            <a:ext cx="387350" cy="387350"/>
          </a:xfrm>
          <a:custGeom>
            <a:avLst/>
            <a:gdLst>
              <a:gd name="T0" fmla="*/ 3362378 w 21600"/>
              <a:gd name="T1" fmla="*/ 0 h 21600"/>
              <a:gd name="T2" fmla="*/ 4670372 w 21600"/>
              <a:gd name="T3" fmla="*/ 263525 h 21600"/>
              <a:gd name="T4" fmla="*/ 5740365 w 21600"/>
              <a:gd name="T5" fmla="*/ 982239 h 21600"/>
              <a:gd name="T6" fmla="*/ 6459379 w 21600"/>
              <a:gd name="T7" fmla="*/ 2050344 h 21600"/>
              <a:gd name="T8" fmla="*/ 6720417 w 21600"/>
              <a:gd name="T9" fmla="*/ 3360208 h 21600"/>
              <a:gd name="T10" fmla="*/ 6459379 w 21600"/>
              <a:gd name="T11" fmla="*/ 4670072 h 21600"/>
              <a:gd name="T12" fmla="*/ 5740365 w 21600"/>
              <a:gd name="T13" fmla="*/ 5738178 h 21600"/>
              <a:gd name="T14" fmla="*/ 4670372 w 21600"/>
              <a:gd name="T15" fmla="*/ 6456892 h 21600"/>
              <a:gd name="T16" fmla="*/ 3362378 w 21600"/>
              <a:gd name="T17" fmla="*/ 6720417 h 21600"/>
              <a:gd name="T18" fmla="*/ 2051597 w 21600"/>
              <a:gd name="T19" fmla="*/ 6456892 h 21600"/>
              <a:gd name="T20" fmla="*/ 982857 w 21600"/>
              <a:gd name="T21" fmla="*/ 5738178 h 21600"/>
              <a:gd name="T22" fmla="*/ 263843 w 21600"/>
              <a:gd name="T23" fmla="*/ 4670072 h 21600"/>
              <a:gd name="T24" fmla="*/ 0 w 21600"/>
              <a:gd name="T25" fmla="*/ 3360208 h 21600"/>
              <a:gd name="T26" fmla="*/ 263843 w 21600"/>
              <a:gd name="T27" fmla="*/ 2050344 h 21600"/>
              <a:gd name="T28" fmla="*/ 982857 w 21600"/>
              <a:gd name="T29" fmla="*/ 982239 h 21600"/>
              <a:gd name="T30" fmla="*/ 2051597 w 21600"/>
              <a:gd name="T31" fmla="*/ 263525 h 21600"/>
              <a:gd name="T32" fmla="*/ 3362378 w 21600"/>
              <a:gd name="T33" fmla="*/ 0 h 21600"/>
              <a:gd name="T34" fmla="*/ 5651377 w 21600"/>
              <a:gd name="T35" fmla="*/ 2741683 h 21600"/>
              <a:gd name="T36" fmla="*/ 5712037 w 21600"/>
              <a:gd name="T37" fmla="*/ 2599496 h 21600"/>
              <a:gd name="T38" fmla="*/ 5651377 w 21600"/>
              <a:gd name="T39" fmla="*/ 2456374 h 21600"/>
              <a:gd name="T40" fmla="*/ 5213615 w 21600"/>
              <a:gd name="T41" fmla="*/ 2006477 h 21600"/>
              <a:gd name="T42" fmla="*/ 5064266 w 21600"/>
              <a:gd name="T43" fmla="*/ 1947668 h 21600"/>
              <a:gd name="T44" fmla="*/ 4919274 w 21600"/>
              <a:gd name="T45" fmla="*/ 2006477 h 21600"/>
              <a:gd name="T46" fmla="*/ 3017026 w 21600"/>
              <a:gd name="T47" fmla="*/ 3910912 h 21600"/>
              <a:gd name="T48" fmla="*/ 2876409 w 21600"/>
              <a:gd name="T49" fmla="*/ 3970020 h 21600"/>
              <a:gd name="T50" fmla="*/ 2731100 w 21600"/>
              <a:gd name="T51" fmla="*/ 3910912 h 21600"/>
              <a:gd name="T52" fmla="*/ 1800207 w 21600"/>
              <a:gd name="T53" fmla="*/ 2981554 h 21600"/>
              <a:gd name="T54" fmla="*/ 1659573 w 21600"/>
              <a:gd name="T55" fmla="*/ 2922764 h 21600"/>
              <a:gd name="T56" fmla="*/ 1505867 w 21600"/>
              <a:gd name="T57" fmla="*/ 2981554 h 21600"/>
              <a:gd name="T58" fmla="*/ 1068105 w 21600"/>
              <a:gd name="T59" fmla="*/ 3427095 h 21600"/>
              <a:gd name="T60" fmla="*/ 1009932 w 21600"/>
              <a:gd name="T61" fmla="*/ 3570217 h 21600"/>
              <a:gd name="T62" fmla="*/ 1068105 w 21600"/>
              <a:gd name="T63" fmla="*/ 3713339 h 21600"/>
              <a:gd name="T64" fmla="*/ 2410319 w 21600"/>
              <a:gd name="T65" fmla="*/ 5055553 h 21600"/>
              <a:gd name="T66" fmla="*/ 2570251 w 21600"/>
              <a:gd name="T67" fmla="*/ 5158546 h 21600"/>
              <a:gd name="T68" fmla="*/ 2755988 w 21600"/>
              <a:gd name="T69" fmla="*/ 5202414 h 21600"/>
              <a:gd name="T70" fmla="*/ 2992455 w 21600"/>
              <a:gd name="T71" fmla="*/ 5202414 h 21600"/>
              <a:gd name="T72" fmla="*/ 3175088 w 21600"/>
              <a:gd name="T73" fmla="*/ 5160098 h 21600"/>
              <a:gd name="T74" fmla="*/ 3337807 w 21600"/>
              <a:gd name="T75" fmla="*/ 5055553 h 21600"/>
              <a:gd name="T76" fmla="*/ 5651377 w 21600"/>
              <a:gd name="T77" fmla="*/ 2741683 h 21600"/>
              <a:gd name="T78" fmla="*/ 5651377 w 21600"/>
              <a:gd name="T79" fmla="*/ 2741683 h 216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2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4"/>
                  <a:pt x="20201" y="5277"/>
                  <a:pt x="20761" y="6590"/>
                </a:cubicBezTo>
                <a:cubicBezTo>
                  <a:pt x="21317" y="7900"/>
                  <a:pt x="21600" y="9306"/>
                  <a:pt x="21600" y="10800"/>
                </a:cubicBezTo>
                <a:cubicBezTo>
                  <a:pt x="21600" y="12294"/>
                  <a:pt x="21317" y="13700"/>
                  <a:pt x="20761" y="15010"/>
                </a:cubicBezTo>
                <a:cubicBezTo>
                  <a:pt x="20201" y="16320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3"/>
                </a:cubicBezTo>
                <a:cubicBezTo>
                  <a:pt x="13706" y="21318"/>
                  <a:pt x="12302" y="21600"/>
                  <a:pt x="10807" y="21600"/>
                </a:cubicBezTo>
                <a:cubicBezTo>
                  <a:pt x="9310" y="21600"/>
                  <a:pt x="7905" y="21318"/>
                  <a:pt x="6594" y="20753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0"/>
                  <a:pt x="848" y="15010"/>
                </a:cubicBezTo>
                <a:cubicBezTo>
                  <a:pt x="283" y="13700"/>
                  <a:pt x="0" y="12294"/>
                  <a:pt x="0" y="10800"/>
                </a:cubicBezTo>
                <a:cubicBezTo>
                  <a:pt x="0" y="9306"/>
                  <a:pt x="283" y="7900"/>
                  <a:pt x="848" y="6590"/>
                </a:cubicBezTo>
                <a:cubicBezTo>
                  <a:pt x="1410" y="5277"/>
                  <a:pt x="2181" y="4134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8164" y="8812"/>
                </a:moveTo>
                <a:cubicBezTo>
                  <a:pt x="18289" y="8688"/>
                  <a:pt x="18354" y="8533"/>
                  <a:pt x="18359" y="8355"/>
                </a:cubicBezTo>
                <a:cubicBezTo>
                  <a:pt x="18362" y="8171"/>
                  <a:pt x="18300" y="8022"/>
                  <a:pt x="18164" y="7895"/>
                </a:cubicBezTo>
                <a:lnTo>
                  <a:pt x="16757" y="6449"/>
                </a:lnTo>
                <a:cubicBezTo>
                  <a:pt x="16613" y="6322"/>
                  <a:pt x="16455" y="6260"/>
                  <a:pt x="16277" y="6260"/>
                </a:cubicBezTo>
                <a:cubicBezTo>
                  <a:pt x="16099" y="6260"/>
                  <a:pt x="15946" y="6322"/>
                  <a:pt x="15811" y="6449"/>
                </a:cubicBezTo>
                <a:lnTo>
                  <a:pt x="9697" y="12570"/>
                </a:lnTo>
                <a:cubicBezTo>
                  <a:pt x="9570" y="12697"/>
                  <a:pt x="9417" y="12760"/>
                  <a:pt x="9245" y="12760"/>
                </a:cubicBezTo>
                <a:cubicBezTo>
                  <a:pt x="9069" y="12760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9"/>
                  <a:pt x="5507" y="9394"/>
                  <a:pt x="5334" y="9394"/>
                </a:cubicBezTo>
                <a:cubicBezTo>
                  <a:pt x="5156" y="9394"/>
                  <a:pt x="4995" y="9459"/>
                  <a:pt x="4840" y="9583"/>
                </a:cubicBezTo>
                <a:lnTo>
                  <a:pt x="3433" y="11015"/>
                </a:lnTo>
                <a:cubicBezTo>
                  <a:pt x="3306" y="11142"/>
                  <a:pt x="3246" y="11297"/>
                  <a:pt x="3246" y="11475"/>
                </a:cubicBezTo>
                <a:cubicBezTo>
                  <a:pt x="3246" y="11656"/>
                  <a:pt x="3306" y="11811"/>
                  <a:pt x="3433" y="11935"/>
                </a:cubicBezTo>
                <a:lnTo>
                  <a:pt x="7747" y="16249"/>
                </a:lnTo>
                <a:cubicBezTo>
                  <a:pt x="7874" y="16374"/>
                  <a:pt x="8044" y="16484"/>
                  <a:pt x="8261" y="16580"/>
                </a:cubicBezTo>
                <a:cubicBezTo>
                  <a:pt x="8479" y="16673"/>
                  <a:pt x="8677" y="16721"/>
                  <a:pt x="8858" y="16721"/>
                </a:cubicBezTo>
                <a:lnTo>
                  <a:pt x="9618" y="16721"/>
                </a:lnTo>
                <a:cubicBezTo>
                  <a:pt x="9796" y="16721"/>
                  <a:pt x="9993" y="16676"/>
                  <a:pt x="10205" y="16585"/>
                </a:cubicBezTo>
                <a:cubicBezTo>
                  <a:pt x="10417" y="16495"/>
                  <a:pt x="10592" y="16382"/>
                  <a:pt x="10728" y="16249"/>
                </a:cubicBezTo>
                <a:lnTo>
                  <a:pt x="18164" y="8812"/>
                </a:lnTo>
                <a:close/>
                <a:moveTo>
                  <a:pt x="18164" y="881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AutoShape 38"/>
          <p:cNvSpPr/>
          <p:nvPr/>
        </p:nvSpPr>
        <p:spPr bwMode="auto">
          <a:xfrm>
            <a:off x="5076825" y="2827338"/>
            <a:ext cx="387350" cy="385763"/>
          </a:xfrm>
          <a:custGeom>
            <a:avLst/>
            <a:gdLst>
              <a:gd name="T0" fmla="*/ 5617457 w 21600"/>
              <a:gd name="T1" fmla="*/ 2327875 h 21600"/>
              <a:gd name="T2" fmla="*/ 1829135 w 21600"/>
              <a:gd name="T3" fmla="*/ 6120871 h 21600"/>
              <a:gd name="T4" fmla="*/ 0 w 21600"/>
              <a:gd name="T5" fmla="*/ 6720417 h 21600"/>
              <a:gd name="T6" fmla="*/ 600163 w 21600"/>
              <a:gd name="T7" fmla="*/ 4891599 h 21600"/>
              <a:gd name="T8" fmla="*/ 4392224 w 21600"/>
              <a:gd name="T9" fmla="*/ 1102342 h 21600"/>
              <a:gd name="T10" fmla="*/ 5617457 w 21600"/>
              <a:gd name="T11" fmla="*/ 2327875 h 21600"/>
              <a:gd name="T12" fmla="*/ 4506419 w 21600"/>
              <a:gd name="T13" fmla="*/ 2017060 h 21600"/>
              <a:gd name="T14" fmla="*/ 4506419 w 21600"/>
              <a:gd name="T15" fmla="*/ 1828818 h 21600"/>
              <a:gd name="T16" fmla="*/ 4408717 w 21600"/>
              <a:gd name="T17" fmla="*/ 1784950 h 21600"/>
              <a:gd name="T18" fmla="*/ 4319111 w 21600"/>
              <a:gd name="T19" fmla="*/ 1828818 h 21600"/>
              <a:gd name="T20" fmla="*/ 1300215 w 21600"/>
              <a:gd name="T21" fmla="*/ 4839635 h 21600"/>
              <a:gd name="T22" fmla="*/ 1255413 w 21600"/>
              <a:gd name="T23" fmla="*/ 4937337 h 21600"/>
              <a:gd name="T24" fmla="*/ 1300215 w 21600"/>
              <a:gd name="T25" fmla="*/ 5035956 h 21600"/>
              <a:gd name="T26" fmla="*/ 1396048 w 21600"/>
              <a:gd name="T27" fmla="*/ 5070810 h 21600"/>
              <a:gd name="T28" fmla="*/ 1488440 w 21600"/>
              <a:gd name="T29" fmla="*/ 5035956 h 21600"/>
              <a:gd name="T30" fmla="*/ 4506419 w 21600"/>
              <a:gd name="T31" fmla="*/ 2017060 h 21600"/>
              <a:gd name="T32" fmla="*/ 6567029 w 21600"/>
              <a:gd name="T33" fmla="*/ 643414 h 21600"/>
              <a:gd name="T34" fmla="*/ 6720417 w 21600"/>
              <a:gd name="T35" fmla="*/ 1012737 h 21600"/>
              <a:gd name="T36" fmla="*/ 6567029 w 21600"/>
              <a:gd name="T37" fmla="*/ 1378303 h 21600"/>
              <a:gd name="T38" fmla="*/ 6047123 w 21600"/>
              <a:gd name="T39" fmla="*/ 1898209 h 21600"/>
              <a:gd name="T40" fmla="*/ 4821590 w 21600"/>
              <a:gd name="T41" fmla="*/ 673594 h 21600"/>
              <a:gd name="T42" fmla="*/ 5342414 w 21600"/>
              <a:gd name="T43" fmla="*/ 152770 h 21600"/>
              <a:gd name="T44" fmla="*/ 5708932 w 21600"/>
              <a:gd name="T45" fmla="*/ 0 h 21600"/>
              <a:gd name="T46" fmla="*/ 6076386 w 21600"/>
              <a:gd name="T47" fmla="*/ 152770 h 21600"/>
              <a:gd name="T48" fmla="*/ 6325588 w 21600"/>
              <a:gd name="T49" fmla="*/ 393894 h 21600"/>
              <a:gd name="T50" fmla="*/ 6567029 w 21600"/>
              <a:gd name="T51" fmla="*/ 643414 h 21600"/>
              <a:gd name="T52" fmla="*/ 6567029 w 21600"/>
              <a:gd name="T53" fmla="*/ 643414 h 216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3"/>
                </a:lnTo>
                <a:lnTo>
                  <a:pt x="0" y="21600"/>
                </a:lnTo>
                <a:lnTo>
                  <a:pt x="1929" y="15722"/>
                </a:lnTo>
                <a:lnTo>
                  <a:pt x="14117" y="3543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3"/>
                  <a:pt x="14484" y="5878"/>
                </a:cubicBezTo>
                <a:cubicBezTo>
                  <a:pt x="14393" y="5784"/>
                  <a:pt x="14287" y="5737"/>
                  <a:pt x="14170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5"/>
                </a:lnTo>
                <a:cubicBezTo>
                  <a:pt x="4085" y="15649"/>
                  <a:pt x="4035" y="15751"/>
                  <a:pt x="4035" y="15869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8"/>
                  <a:pt x="4487" y="16298"/>
                </a:cubicBezTo>
                <a:cubicBezTo>
                  <a:pt x="4599" y="16298"/>
                  <a:pt x="4696" y="16262"/>
                  <a:pt x="4784" y="16186"/>
                </a:cubicBezTo>
                <a:lnTo>
                  <a:pt x="14484" y="6483"/>
                </a:lnTo>
                <a:close/>
                <a:moveTo>
                  <a:pt x="21107" y="2068"/>
                </a:moveTo>
                <a:cubicBezTo>
                  <a:pt x="21436" y="2394"/>
                  <a:pt x="21600" y="2791"/>
                  <a:pt x="21600" y="3255"/>
                </a:cubicBezTo>
                <a:cubicBezTo>
                  <a:pt x="21600" y="3722"/>
                  <a:pt x="21436" y="4110"/>
                  <a:pt x="21107" y="4430"/>
                </a:cubicBezTo>
                <a:lnTo>
                  <a:pt x="19436" y="6101"/>
                </a:lnTo>
                <a:lnTo>
                  <a:pt x="15497" y="2165"/>
                </a:lnTo>
                <a:lnTo>
                  <a:pt x="17171" y="491"/>
                </a:lnTo>
                <a:cubicBezTo>
                  <a:pt x="17494" y="165"/>
                  <a:pt x="17891" y="0"/>
                  <a:pt x="18349" y="0"/>
                </a:cubicBezTo>
                <a:cubicBezTo>
                  <a:pt x="18807" y="0"/>
                  <a:pt x="19204" y="165"/>
                  <a:pt x="19530" y="491"/>
                </a:cubicBezTo>
                <a:lnTo>
                  <a:pt x="20331" y="1266"/>
                </a:lnTo>
                <a:lnTo>
                  <a:pt x="21107" y="2068"/>
                </a:lnTo>
                <a:close/>
                <a:moveTo>
                  <a:pt x="21107" y="206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AutoShape 39"/>
          <p:cNvSpPr/>
          <p:nvPr/>
        </p:nvSpPr>
        <p:spPr bwMode="auto">
          <a:xfrm>
            <a:off x="5076825" y="4516438"/>
            <a:ext cx="387350" cy="387350"/>
          </a:xfrm>
          <a:custGeom>
            <a:avLst/>
            <a:gdLst>
              <a:gd name="T0" fmla="*/ 6304439 w 21600"/>
              <a:gd name="T1" fmla="*/ 0 h 21600"/>
              <a:gd name="T2" fmla="*/ 6598461 w 21600"/>
              <a:gd name="T3" fmla="*/ 149031 h 21600"/>
              <a:gd name="T4" fmla="*/ 6720417 w 21600"/>
              <a:gd name="T5" fmla="*/ 502779 h 21600"/>
              <a:gd name="T6" fmla="*/ 6720417 w 21600"/>
              <a:gd name="T7" fmla="*/ 6217638 h 21600"/>
              <a:gd name="T8" fmla="*/ 6598461 w 21600"/>
              <a:gd name="T9" fmla="*/ 6572321 h 21600"/>
              <a:gd name="T10" fmla="*/ 6304439 w 21600"/>
              <a:gd name="T11" fmla="*/ 6720417 h 21600"/>
              <a:gd name="T12" fmla="*/ 418783 w 21600"/>
              <a:gd name="T13" fmla="*/ 6720417 h 21600"/>
              <a:gd name="T14" fmla="*/ 123525 w 21600"/>
              <a:gd name="T15" fmla="*/ 6572321 h 21600"/>
              <a:gd name="T16" fmla="*/ 0 w 21600"/>
              <a:gd name="T17" fmla="*/ 6217638 h 21600"/>
              <a:gd name="T18" fmla="*/ 0 w 21600"/>
              <a:gd name="T19" fmla="*/ 502779 h 21600"/>
              <a:gd name="T20" fmla="*/ 123525 w 21600"/>
              <a:gd name="T21" fmla="*/ 149031 h 21600"/>
              <a:gd name="T22" fmla="*/ 418783 w 21600"/>
              <a:gd name="T23" fmla="*/ 0 h 21600"/>
              <a:gd name="T24" fmla="*/ 6304439 w 21600"/>
              <a:gd name="T25" fmla="*/ 0 h 21600"/>
              <a:gd name="T26" fmla="*/ 6161934 w 21600"/>
              <a:gd name="T27" fmla="*/ 675464 h 21600"/>
              <a:gd name="T28" fmla="*/ 560652 w 21600"/>
              <a:gd name="T29" fmla="*/ 675464 h 21600"/>
              <a:gd name="T30" fmla="*/ 560652 w 21600"/>
              <a:gd name="T31" fmla="*/ 6048693 h 21600"/>
              <a:gd name="T32" fmla="*/ 6161934 w 21600"/>
              <a:gd name="T33" fmla="*/ 6048693 h 21600"/>
              <a:gd name="T34" fmla="*/ 6161934 w 21600"/>
              <a:gd name="T35" fmla="*/ 675464 h 21600"/>
              <a:gd name="T36" fmla="*/ 1687883 w 21600"/>
              <a:gd name="T37" fmla="*/ 2695328 h 21600"/>
              <a:gd name="T38" fmla="*/ 1283406 w 21600"/>
              <a:gd name="T39" fmla="*/ 2499625 h 21600"/>
              <a:gd name="T40" fmla="*/ 1119752 w 21600"/>
              <a:gd name="T41" fmla="*/ 2026391 h 21600"/>
              <a:gd name="T42" fmla="*/ 1283406 w 21600"/>
              <a:gd name="T43" fmla="*/ 1541022 h 21600"/>
              <a:gd name="T44" fmla="*/ 1687883 w 21600"/>
              <a:gd name="T45" fmla="*/ 1344401 h 21600"/>
              <a:gd name="T46" fmla="*/ 2082394 w 21600"/>
              <a:gd name="T47" fmla="*/ 1541022 h 21600"/>
              <a:gd name="T48" fmla="*/ 2246365 w 21600"/>
              <a:gd name="T49" fmla="*/ 2026391 h 21600"/>
              <a:gd name="T50" fmla="*/ 2082394 w 21600"/>
              <a:gd name="T51" fmla="*/ 2499625 h 21600"/>
              <a:gd name="T52" fmla="*/ 1687883 w 21600"/>
              <a:gd name="T53" fmla="*/ 2695328 h 21600"/>
              <a:gd name="T54" fmla="*/ 5600665 w 21600"/>
              <a:gd name="T55" fmla="*/ 5378820 h 21600"/>
              <a:gd name="T56" fmla="*/ 1119752 w 21600"/>
              <a:gd name="T57" fmla="*/ 5378820 h 21600"/>
              <a:gd name="T58" fmla="*/ 1119752 w 21600"/>
              <a:gd name="T59" fmla="*/ 4918975 h 21600"/>
              <a:gd name="T60" fmla="*/ 2129684 w 21600"/>
              <a:gd name="T61" fmla="*/ 3343416 h 21600"/>
              <a:gd name="T62" fmla="*/ 2814479 w 21600"/>
              <a:gd name="T63" fmla="*/ 4026958 h 21600"/>
              <a:gd name="T64" fmla="*/ 4104746 w 21600"/>
              <a:gd name="T65" fmla="*/ 1676365 h 21600"/>
              <a:gd name="T66" fmla="*/ 5600030 w 21600"/>
              <a:gd name="T67" fmla="*/ 3531641 h 21600"/>
              <a:gd name="T68" fmla="*/ 5600030 w 21600"/>
              <a:gd name="T69" fmla="*/ 5378820 h 21600"/>
              <a:gd name="T70" fmla="*/ 5600665 w 21600"/>
              <a:gd name="T71" fmla="*/ 5378820 h 21600"/>
              <a:gd name="T72" fmla="*/ 5600665 w 21600"/>
              <a:gd name="T73" fmla="*/ 5378820 h 216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6" y="159"/>
                  <a:pt x="21208" y="479"/>
                </a:cubicBezTo>
                <a:cubicBezTo>
                  <a:pt x="21470" y="799"/>
                  <a:pt x="21600" y="1178"/>
                  <a:pt x="21600" y="1616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4"/>
                </a:cubicBezTo>
                <a:cubicBezTo>
                  <a:pt x="20949" y="21441"/>
                  <a:pt x="20633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41"/>
                  <a:pt x="397" y="21124"/>
                </a:cubicBezTo>
                <a:cubicBezTo>
                  <a:pt x="132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8"/>
                  <a:pt x="132" y="799"/>
                  <a:pt x="397" y="479"/>
                </a:cubicBezTo>
                <a:cubicBezTo>
                  <a:pt x="661" y="159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1"/>
                </a:moveTo>
                <a:lnTo>
                  <a:pt x="1802" y="2171"/>
                </a:lnTo>
                <a:lnTo>
                  <a:pt x="1802" y="19441"/>
                </a:lnTo>
                <a:lnTo>
                  <a:pt x="19805" y="19441"/>
                </a:lnTo>
                <a:lnTo>
                  <a:pt x="19805" y="2171"/>
                </a:lnTo>
                <a:close/>
                <a:moveTo>
                  <a:pt x="5425" y="8663"/>
                </a:moveTo>
                <a:cubicBezTo>
                  <a:pt x="4911" y="8663"/>
                  <a:pt x="4475" y="8454"/>
                  <a:pt x="4125" y="8034"/>
                </a:cubicBezTo>
                <a:cubicBezTo>
                  <a:pt x="3770" y="7611"/>
                  <a:pt x="3599" y="7103"/>
                  <a:pt x="3599" y="6513"/>
                </a:cubicBezTo>
                <a:cubicBezTo>
                  <a:pt x="3599" y="5896"/>
                  <a:pt x="3770" y="5373"/>
                  <a:pt x="4125" y="4953"/>
                </a:cubicBezTo>
                <a:cubicBezTo>
                  <a:pt x="4478" y="4527"/>
                  <a:pt x="4911" y="4321"/>
                  <a:pt x="5425" y="4321"/>
                </a:cubicBezTo>
                <a:cubicBezTo>
                  <a:pt x="5915" y="4321"/>
                  <a:pt x="6341" y="4530"/>
                  <a:pt x="6693" y="4953"/>
                </a:cubicBezTo>
                <a:cubicBezTo>
                  <a:pt x="7046" y="5373"/>
                  <a:pt x="7220" y="5896"/>
                  <a:pt x="7220" y="6513"/>
                </a:cubicBezTo>
                <a:cubicBezTo>
                  <a:pt x="7220" y="7103"/>
                  <a:pt x="7046" y="7611"/>
                  <a:pt x="6693" y="8034"/>
                </a:cubicBezTo>
                <a:cubicBezTo>
                  <a:pt x="6341" y="8454"/>
                  <a:pt x="5915" y="8663"/>
                  <a:pt x="5425" y="8663"/>
                </a:cubicBezTo>
                <a:moveTo>
                  <a:pt x="18001" y="17288"/>
                </a:moveTo>
                <a:lnTo>
                  <a:pt x="3599" y="17288"/>
                </a:lnTo>
                <a:lnTo>
                  <a:pt x="3599" y="15810"/>
                </a:lnTo>
                <a:lnTo>
                  <a:pt x="6845" y="10746"/>
                </a:lnTo>
                <a:lnTo>
                  <a:pt x="9046" y="12943"/>
                </a:lnTo>
                <a:lnTo>
                  <a:pt x="13193" y="5388"/>
                </a:lnTo>
                <a:lnTo>
                  <a:pt x="17999" y="11351"/>
                </a:lnTo>
                <a:lnTo>
                  <a:pt x="17999" y="17288"/>
                </a:lnTo>
                <a:lnTo>
                  <a:pt x="18001" y="17288"/>
                </a:lnTo>
                <a:close/>
                <a:moveTo>
                  <a:pt x="18001" y="1728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AutoShape 41"/>
          <p:cNvSpPr/>
          <p:nvPr/>
        </p:nvSpPr>
        <p:spPr bwMode="auto">
          <a:xfrm>
            <a:off x="2144713" y="4516438"/>
            <a:ext cx="387350" cy="387350"/>
          </a:xfrm>
          <a:custGeom>
            <a:avLst/>
            <a:gdLst>
              <a:gd name="T0" fmla="*/ 6309095 w 21600"/>
              <a:gd name="T1" fmla="*/ 2634650 h 21600"/>
              <a:gd name="T2" fmla="*/ 6599696 w 21600"/>
              <a:gd name="T3" fmla="*/ 2754436 h 21600"/>
              <a:gd name="T4" fmla="*/ 6720417 w 21600"/>
              <a:gd name="T5" fmla="*/ 3045037 h 21600"/>
              <a:gd name="T6" fmla="*/ 6720417 w 21600"/>
              <a:gd name="T7" fmla="*/ 3675380 h 21600"/>
              <a:gd name="T8" fmla="*/ 6599696 w 21600"/>
              <a:gd name="T9" fmla="*/ 3965981 h 21600"/>
              <a:gd name="T10" fmla="*/ 6309095 w 21600"/>
              <a:gd name="T11" fmla="*/ 4086701 h 21600"/>
              <a:gd name="T12" fmla="*/ 4086384 w 21600"/>
              <a:gd name="T13" fmla="*/ 4086701 h 21600"/>
              <a:gd name="T14" fmla="*/ 4086384 w 21600"/>
              <a:gd name="T15" fmla="*/ 6301017 h 21600"/>
              <a:gd name="T16" fmla="*/ 3965663 w 21600"/>
              <a:gd name="T17" fmla="*/ 6599696 h 21600"/>
              <a:gd name="T18" fmla="*/ 3675080 w 21600"/>
              <a:gd name="T19" fmla="*/ 6720417 h 21600"/>
              <a:gd name="T20" fmla="*/ 3045337 w 21600"/>
              <a:gd name="T21" fmla="*/ 6720417 h 21600"/>
              <a:gd name="T22" fmla="*/ 2754753 w 21600"/>
              <a:gd name="T23" fmla="*/ 6599696 h 21600"/>
              <a:gd name="T24" fmla="*/ 2634033 w 21600"/>
              <a:gd name="T25" fmla="*/ 6309095 h 21600"/>
              <a:gd name="T26" fmla="*/ 2634033 w 21600"/>
              <a:gd name="T27" fmla="*/ 4086701 h 21600"/>
              <a:gd name="T28" fmla="*/ 420335 w 21600"/>
              <a:gd name="T29" fmla="*/ 4086701 h 21600"/>
              <a:gd name="T30" fmla="*/ 120721 w 21600"/>
              <a:gd name="T31" fmla="*/ 3970655 h 21600"/>
              <a:gd name="T32" fmla="*/ 0 w 21600"/>
              <a:gd name="T33" fmla="*/ 3675380 h 21600"/>
              <a:gd name="T34" fmla="*/ 0 w 21600"/>
              <a:gd name="T35" fmla="*/ 3045037 h 21600"/>
              <a:gd name="T36" fmla="*/ 120721 w 21600"/>
              <a:gd name="T37" fmla="*/ 2754436 h 21600"/>
              <a:gd name="T38" fmla="*/ 411321 w 21600"/>
              <a:gd name="T39" fmla="*/ 2634650 h 21600"/>
              <a:gd name="T40" fmla="*/ 2634033 w 21600"/>
              <a:gd name="T41" fmla="*/ 2634650 h 21600"/>
              <a:gd name="T42" fmla="*/ 2634033 w 21600"/>
              <a:gd name="T43" fmla="*/ 420335 h 21600"/>
              <a:gd name="T44" fmla="*/ 2750079 w 21600"/>
              <a:gd name="T45" fmla="*/ 120721 h 21600"/>
              <a:gd name="T46" fmla="*/ 3045337 w 21600"/>
              <a:gd name="T47" fmla="*/ 0 h 21600"/>
              <a:gd name="T48" fmla="*/ 3675080 w 21600"/>
              <a:gd name="T49" fmla="*/ 0 h 21600"/>
              <a:gd name="T50" fmla="*/ 3965663 w 21600"/>
              <a:gd name="T51" fmla="*/ 120721 h 21600"/>
              <a:gd name="T52" fmla="*/ 4086384 w 21600"/>
              <a:gd name="T53" fmla="*/ 411321 h 21600"/>
              <a:gd name="T54" fmla="*/ 4086384 w 21600"/>
              <a:gd name="T55" fmla="*/ 2634650 h 21600"/>
              <a:gd name="T56" fmla="*/ 6309095 w 21600"/>
              <a:gd name="T57" fmla="*/ 2634650 h 21600"/>
              <a:gd name="T58" fmla="*/ 6309095 w 21600"/>
              <a:gd name="T59" fmla="*/ 2634650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20278" y="8468"/>
                </a:moveTo>
                <a:cubicBezTo>
                  <a:pt x="20642" y="8468"/>
                  <a:pt x="20954" y="8597"/>
                  <a:pt x="21212" y="8853"/>
                </a:cubicBezTo>
                <a:cubicBezTo>
                  <a:pt x="21471" y="9111"/>
                  <a:pt x="21600" y="9423"/>
                  <a:pt x="21600" y="9787"/>
                </a:cubicBezTo>
                <a:lnTo>
                  <a:pt x="21600" y="11813"/>
                </a:lnTo>
                <a:cubicBezTo>
                  <a:pt x="21600" y="12181"/>
                  <a:pt x="21471" y="12489"/>
                  <a:pt x="21212" y="12747"/>
                </a:cubicBezTo>
                <a:cubicBezTo>
                  <a:pt x="20954" y="13006"/>
                  <a:pt x="20642" y="13135"/>
                  <a:pt x="20278" y="13135"/>
                </a:cubicBezTo>
                <a:lnTo>
                  <a:pt x="13134" y="13135"/>
                </a:lnTo>
                <a:lnTo>
                  <a:pt x="13134" y="20252"/>
                </a:lnTo>
                <a:cubicBezTo>
                  <a:pt x="13134" y="20637"/>
                  <a:pt x="13005" y="20957"/>
                  <a:pt x="12746" y="21212"/>
                </a:cubicBezTo>
                <a:cubicBezTo>
                  <a:pt x="12488" y="21471"/>
                  <a:pt x="12176" y="21600"/>
                  <a:pt x="11812" y="21600"/>
                </a:cubicBezTo>
                <a:lnTo>
                  <a:pt x="9788" y="21600"/>
                </a:lnTo>
                <a:cubicBezTo>
                  <a:pt x="9424" y="21600"/>
                  <a:pt x="9112" y="21471"/>
                  <a:pt x="8854" y="21212"/>
                </a:cubicBezTo>
                <a:cubicBezTo>
                  <a:pt x="8592" y="20957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2"/>
                  <a:pt x="388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7"/>
                </a:lnTo>
                <a:cubicBezTo>
                  <a:pt x="0" y="9422"/>
                  <a:pt x="129" y="9114"/>
                  <a:pt x="388" y="8853"/>
                </a:cubicBezTo>
                <a:cubicBezTo>
                  <a:pt x="646" y="8597"/>
                  <a:pt x="955" y="8468"/>
                  <a:pt x="1322" y="8468"/>
                </a:cubicBezTo>
                <a:lnTo>
                  <a:pt x="8466" y="8468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8"/>
                </a:cubicBezTo>
                <a:cubicBezTo>
                  <a:pt x="9089" y="132"/>
                  <a:pt x="9403" y="0"/>
                  <a:pt x="9788" y="0"/>
                </a:cubicBezTo>
                <a:lnTo>
                  <a:pt x="11812" y="0"/>
                </a:lnTo>
                <a:cubicBezTo>
                  <a:pt x="12176" y="0"/>
                  <a:pt x="12488" y="132"/>
                  <a:pt x="12746" y="388"/>
                </a:cubicBezTo>
                <a:cubicBezTo>
                  <a:pt x="13005" y="646"/>
                  <a:pt x="13134" y="957"/>
                  <a:pt x="13134" y="1322"/>
                </a:cubicBezTo>
                <a:lnTo>
                  <a:pt x="13134" y="8468"/>
                </a:lnTo>
                <a:lnTo>
                  <a:pt x="20278" y="8468"/>
                </a:lnTo>
                <a:close/>
                <a:moveTo>
                  <a:pt x="20278" y="846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AutoShape 42"/>
          <p:cNvSpPr/>
          <p:nvPr/>
        </p:nvSpPr>
        <p:spPr bwMode="auto">
          <a:xfrm>
            <a:off x="2144713" y="2827338"/>
            <a:ext cx="387350" cy="385763"/>
          </a:xfrm>
          <a:custGeom>
            <a:avLst/>
            <a:gdLst>
              <a:gd name="T0" fmla="*/ 3362378 w 21600"/>
              <a:gd name="T1" fmla="*/ 0 h 21600"/>
              <a:gd name="T2" fmla="*/ 4670372 w 21600"/>
              <a:gd name="T3" fmla="*/ 263525 h 21600"/>
              <a:gd name="T4" fmla="*/ 5740365 w 21600"/>
              <a:gd name="T5" fmla="*/ 982239 h 21600"/>
              <a:gd name="T6" fmla="*/ 6459379 w 21600"/>
              <a:gd name="T7" fmla="*/ 2050344 h 21600"/>
              <a:gd name="T8" fmla="*/ 6720417 w 21600"/>
              <a:gd name="T9" fmla="*/ 3360208 h 21600"/>
              <a:gd name="T10" fmla="*/ 6459379 w 21600"/>
              <a:gd name="T11" fmla="*/ 4670072 h 21600"/>
              <a:gd name="T12" fmla="*/ 5740365 w 21600"/>
              <a:gd name="T13" fmla="*/ 5738178 h 21600"/>
              <a:gd name="T14" fmla="*/ 4670372 w 21600"/>
              <a:gd name="T15" fmla="*/ 6457827 h 21600"/>
              <a:gd name="T16" fmla="*/ 3362378 w 21600"/>
              <a:gd name="T17" fmla="*/ 6720417 h 21600"/>
              <a:gd name="T18" fmla="*/ 2051597 w 21600"/>
              <a:gd name="T19" fmla="*/ 6457827 h 21600"/>
              <a:gd name="T20" fmla="*/ 982857 w 21600"/>
              <a:gd name="T21" fmla="*/ 5738178 h 21600"/>
              <a:gd name="T22" fmla="*/ 263843 w 21600"/>
              <a:gd name="T23" fmla="*/ 4670072 h 21600"/>
              <a:gd name="T24" fmla="*/ 0 w 21600"/>
              <a:gd name="T25" fmla="*/ 3360208 h 21600"/>
              <a:gd name="T26" fmla="*/ 263843 w 21600"/>
              <a:gd name="T27" fmla="*/ 2050344 h 21600"/>
              <a:gd name="T28" fmla="*/ 982857 w 21600"/>
              <a:gd name="T29" fmla="*/ 982239 h 21600"/>
              <a:gd name="T30" fmla="*/ 2051597 w 21600"/>
              <a:gd name="T31" fmla="*/ 263525 h 21600"/>
              <a:gd name="T32" fmla="*/ 3362378 w 21600"/>
              <a:gd name="T33" fmla="*/ 0 h 21600"/>
              <a:gd name="T34" fmla="*/ 5302603 w 21600"/>
              <a:gd name="T35" fmla="*/ 3033518 h 21600"/>
              <a:gd name="T36" fmla="*/ 5257800 w 21600"/>
              <a:gd name="T37" fmla="*/ 2934899 h 21600"/>
              <a:gd name="T38" fmla="*/ 5163520 w 21600"/>
              <a:gd name="T39" fmla="*/ 2894753 h 21600"/>
              <a:gd name="T40" fmla="*/ 3842456 w 21600"/>
              <a:gd name="T41" fmla="*/ 2894753 h 21600"/>
              <a:gd name="T42" fmla="*/ 3842456 w 21600"/>
              <a:gd name="T43" fmla="*/ 1439915 h 21600"/>
              <a:gd name="T44" fmla="*/ 3707747 w 21600"/>
              <a:gd name="T45" fmla="*/ 1304572 h 21600"/>
              <a:gd name="T46" fmla="*/ 3017961 w 21600"/>
              <a:gd name="T47" fmla="*/ 1304572 h 21600"/>
              <a:gd name="T48" fmla="*/ 2878896 w 21600"/>
              <a:gd name="T49" fmla="*/ 1439915 h 21600"/>
              <a:gd name="T50" fmla="*/ 2878896 w 21600"/>
              <a:gd name="T51" fmla="*/ 2894753 h 21600"/>
              <a:gd name="T52" fmla="*/ 1562188 w 21600"/>
              <a:gd name="T53" fmla="*/ 2894753 h 21600"/>
              <a:gd name="T54" fmla="*/ 1423106 w 21600"/>
              <a:gd name="T55" fmla="*/ 3033518 h 21600"/>
              <a:gd name="T56" fmla="*/ 1423106 w 21600"/>
              <a:gd name="T57" fmla="*/ 3697482 h 21600"/>
              <a:gd name="T58" fmla="*/ 1562188 w 21600"/>
              <a:gd name="T59" fmla="*/ 3836247 h 21600"/>
              <a:gd name="T60" fmla="*/ 2878896 w 21600"/>
              <a:gd name="T61" fmla="*/ 3836247 h 21600"/>
              <a:gd name="T62" fmla="*/ 2878896 w 21600"/>
              <a:gd name="T63" fmla="*/ 5283306 h 21600"/>
              <a:gd name="T64" fmla="*/ 3017961 w 21600"/>
              <a:gd name="T65" fmla="*/ 5417714 h 21600"/>
              <a:gd name="T66" fmla="*/ 3707747 w 21600"/>
              <a:gd name="T67" fmla="*/ 5417714 h 21600"/>
              <a:gd name="T68" fmla="*/ 3842456 w 21600"/>
              <a:gd name="T69" fmla="*/ 5283306 h 21600"/>
              <a:gd name="T70" fmla="*/ 3842456 w 21600"/>
              <a:gd name="T71" fmla="*/ 3836247 h 21600"/>
              <a:gd name="T72" fmla="*/ 5163520 w 21600"/>
              <a:gd name="T73" fmla="*/ 3836247 h 21600"/>
              <a:gd name="T74" fmla="*/ 5257800 w 21600"/>
              <a:gd name="T75" fmla="*/ 3796101 h 21600"/>
              <a:gd name="T76" fmla="*/ 5302603 w 21600"/>
              <a:gd name="T77" fmla="*/ 3697482 h 21600"/>
              <a:gd name="T78" fmla="*/ 5302603 w 21600"/>
              <a:gd name="T79" fmla="*/ 3033518 h 21600"/>
              <a:gd name="T80" fmla="*/ 5302603 w 21600"/>
              <a:gd name="T81" fmla="*/ 3033518 h 216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2" y="0"/>
                  <a:pt x="13706" y="280"/>
                  <a:pt x="15011" y="847"/>
                </a:cubicBezTo>
                <a:cubicBezTo>
                  <a:pt x="16319" y="1409"/>
                  <a:pt x="17464" y="2177"/>
                  <a:pt x="18450" y="3157"/>
                </a:cubicBezTo>
                <a:cubicBezTo>
                  <a:pt x="19433" y="4136"/>
                  <a:pt x="20201" y="5280"/>
                  <a:pt x="20761" y="6590"/>
                </a:cubicBezTo>
                <a:cubicBezTo>
                  <a:pt x="21317" y="7903"/>
                  <a:pt x="21600" y="9306"/>
                  <a:pt x="21600" y="10800"/>
                </a:cubicBezTo>
                <a:cubicBezTo>
                  <a:pt x="21600" y="12296"/>
                  <a:pt x="21317" y="13700"/>
                  <a:pt x="20761" y="15010"/>
                </a:cubicBezTo>
                <a:cubicBezTo>
                  <a:pt x="20201" y="16323"/>
                  <a:pt x="19430" y="17466"/>
                  <a:pt x="18450" y="18443"/>
                </a:cubicBezTo>
                <a:cubicBezTo>
                  <a:pt x="17464" y="19423"/>
                  <a:pt x="16319" y="20191"/>
                  <a:pt x="15011" y="20756"/>
                </a:cubicBezTo>
                <a:cubicBezTo>
                  <a:pt x="13706" y="21320"/>
                  <a:pt x="12302" y="21600"/>
                  <a:pt x="10807" y="21600"/>
                </a:cubicBezTo>
                <a:cubicBezTo>
                  <a:pt x="9310" y="21600"/>
                  <a:pt x="7905" y="21320"/>
                  <a:pt x="6594" y="20756"/>
                </a:cubicBezTo>
                <a:cubicBezTo>
                  <a:pt x="5281" y="20191"/>
                  <a:pt x="4136" y="19423"/>
                  <a:pt x="3159" y="18443"/>
                </a:cubicBezTo>
                <a:cubicBezTo>
                  <a:pt x="2178" y="17466"/>
                  <a:pt x="1410" y="16323"/>
                  <a:pt x="848" y="15010"/>
                </a:cubicBezTo>
                <a:cubicBezTo>
                  <a:pt x="283" y="13700"/>
                  <a:pt x="0" y="12296"/>
                  <a:pt x="0" y="10800"/>
                </a:cubicBezTo>
                <a:cubicBezTo>
                  <a:pt x="0" y="9306"/>
                  <a:pt x="283" y="7903"/>
                  <a:pt x="848" y="6590"/>
                </a:cubicBezTo>
                <a:cubicBezTo>
                  <a:pt x="1410" y="5280"/>
                  <a:pt x="2181" y="4136"/>
                  <a:pt x="3159" y="3157"/>
                </a:cubicBezTo>
                <a:cubicBezTo>
                  <a:pt x="4136" y="2177"/>
                  <a:pt x="5281" y="1409"/>
                  <a:pt x="6594" y="847"/>
                </a:cubicBezTo>
                <a:cubicBezTo>
                  <a:pt x="7903" y="282"/>
                  <a:pt x="9307" y="0"/>
                  <a:pt x="10807" y="0"/>
                </a:cubicBezTo>
                <a:moveTo>
                  <a:pt x="17043" y="9750"/>
                </a:moveTo>
                <a:cubicBezTo>
                  <a:pt x="17043" y="9623"/>
                  <a:pt x="16995" y="9518"/>
                  <a:pt x="16899" y="9433"/>
                </a:cubicBezTo>
                <a:cubicBezTo>
                  <a:pt x="16805" y="9346"/>
                  <a:pt x="16704" y="9304"/>
                  <a:pt x="16596" y="9304"/>
                </a:cubicBezTo>
                <a:lnTo>
                  <a:pt x="12350" y="9304"/>
                </a:lnTo>
                <a:lnTo>
                  <a:pt x="12350" y="4628"/>
                </a:lnTo>
                <a:cubicBezTo>
                  <a:pt x="12350" y="4329"/>
                  <a:pt x="12203" y="4184"/>
                  <a:pt x="11917" y="4193"/>
                </a:cubicBezTo>
                <a:lnTo>
                  <a:pt x="9700" y="4193"/>
                </a:lnTo>
                <a:cubicBezTo>
                  <a:pt x="9403" y="4193"/>
                  <a:pt x="9253" y="4337"/>
                  <a:pt x="9253" y="4628"/>
                </a:cubicBezTo>
                <a:lnTo>
                  <a:pt x="9253" y="9304"/>
                </a:lnTo>
                <a:lnTo>
                  <a:pt x="5021" y="9304"/>
                </a:lnTo>
                <a:cubicBezTo>
                  <a:pt x="4724" y="9304"/>
                  <a:pt x="4574" y="9453"/>
                  <a:pt x="4574" y="9750"/>
                </a:cubicBezTo>
                <a:lnTo>
                  <a:pt x="4574" y="11884"/>
                </a:lnTo>
                <a:cubicBezTo>
                  <a:pt x="4574" y="12181"/>
                  <a:pt x="4724" y="12330"/>
                  <a:pt x="5021" y="12330"/>
                </a:cubicBezTo>
                <a:lnTo>
                  <a:pt x="9253" y="12330"/>
                </a:lnTo>
                <a:lnTo>
                  <a:pt x="9253" y="16981"/>
                </a:lnTo>
                <a:cubicBezTo>
                  <a:pt x="9253" y="17277"/>
                  <a:pt x="9403" y="17424"/>
                  <a:pt x="9700" y="17413"/>
                </a:cubicBezTo>
                <a:lnTo>
                  <a:pt x="11917" y="17413"/>
                </a:lnTo>
                <a:cubicBezTo>
                  <a:pt x="12214" y="17413"/>
                  <a:pt x="12358" y="17269"/>
                  <a:pt x="12350" y="16981"/>
                </a:cubicBezTo>
                <a:lnTo>
                  <a:pt x="12350" y="12330"/>
                </a:lnTo>
                <a:lnTo>
                  <a:pt x="16596" y="12330"/>
                </a:lnTo>
                <a:cubicBezTo>
                  <a:pt x="16704" y="12330"/>
                  <a:pt x="16805" y="12288"/>
                  <a:pt x="16899" y="12201"/>
                </a:cubicBezTo>
                <a:cubicBezTo>
                  <a:pt x="16995" y="12119"/>
                  <a:pt x="17043" y="12011"/>
                  <a:pt x="17043" y="11884"/>
                </a:cubicBezTo>
                <a:lnTo>
                  <a:pt x="17043" y="9750"/>
                </a:lnTo>
                <a:close/>
                <a:moveTo>
                  <a:pt x="17043" y="975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618" name="TextBox 15"/>
          <p:cNvSpPr txBox="1"/>
          <p:nvPr/>
        </p:nvSpPr>
        <p:spPr>
          <a:xfrm>
            <a:off x="7158038" y="2397125"/>
            <a:ext cx="661987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9" name="TextBox 15"/>
          <p:cNvSpPr txBox="1"/>
          <p:nvPr/>
        </p:nvSpPr>
        <p:spPr>
          <a:xfrm>
            <a:off x="7158038" y="3592513"/>
            <a:ext cx="6619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0" name="TextBox 15"/>
          <p:cNvSpPr txBox="1"/>
          <p:nvPr/>
        </p:nvSpPr>
        <p:spPr>
          <a:xfrm>
            <a:off x="7158038" y="4708525"/>
            <a:ext cx="661987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1" name="TextBox 13"/>
          <p:cNvSpPr txBox="1"/>
          <p:nvPr/>
        </p:nvSpPr>
        <p:spPr>
          <a:xfrm>
            <a:off x="7889875" y="2247900"/>
            <a:ext cx="12954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2" name="TextBox 13"/>
          <p:cNvSpPr txBox="1"/>
          <p:nvPr/>
        </p:nvSpPr>
        <p:spPr>
          <a:xfrm>
            <a:off x="7894638" y="2570163"/>
            <a:ext cx="2478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3" name="TextBox 13"/>
          <p:cNvSpPr txBox="1"/>
          <p:nvPr/>
        </p:nvSpPr>
        <p:spPr>
          <a:xfrm>
            <a:off x="7889875" y="3411538"/>
            <a:ext cx="12954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4" name="TextBox 13"/>
          <p:cNvSpPr txBox="1"/>
          <p:nvPr/>
        </p:nvSpPr>
        <p:spPr>
          <a:xfrm>
            <a:off x="7894638" y="3733800"/>
            <a:ext cx="2478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5" name="TextBox 13"/>
          <p:cNvSpPr txBox="1"/>
          <p:nvPr/>
        </p:nvSpPr>
        <p:spPr>
          <a:xfrm>
            <a:off x="7889875" y="4576763"/>
            <a:ext cx="12954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26" name="TextBox 13"/>
          <p:cNvSpPr txBox="1"/>
          <p:nvPr/>
        </p:nvSpPr>
        <p:spPr>
          <a:xfrm>
            <a:off x="7894638" y="4899025"/>
            <a:ext cx="2478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6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8765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19397468">
            <a:off x="4757738" y="2136775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 rot="3202081">
            <a:off x="5978525" y="2546350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8579122">
            <a:off x="5567363" y="3768725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3"/>
          <p:cNvSpPr>
            <a:spLocks noChangeArrowheads="1"/>
          </p:cNvSpPr>
          <p:nvPr/>
        </p:nvSpPr>
        <p:spPr bwMode="auto">
          <a:xfrm rot="13978264">
            <a:off x="4346575" y="3368675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632" name="TextBox 19"/>
          <p:cNvSpPr txBox="1"/>
          <p:nvPr/>
        </p:nvSpPr>
        <p:spPr>
          <a:xfrm>
            <a:off x="5087938" y="2479675"/>
            <a:ext cx="1093787" cy="922338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3" name="TextBox 20"/>
          <p:cNvSpPr txBox="1"/>
          <p:nvPr/>
        </p:nvSpPr>
        <p:spPr>
          <a:xfrm>
            <a:off x="6356350" y="2989263"/>
            <a:ext cx="1093788" cy="922337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id-ID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4" name="TextBox 21"/>
          <p:cNvSpPr txBox="1"/>
          <p:nvPr/>
        </p:nvSpPr>
        <p:spPr>
          <a:xfrm>
            <a:off x="5873750" y="4327525"/>
            <a:ext cx="1093788" cy="923925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5" name="TextBox 22"/>
          <p:cNvSpPr txBox="1"/>
          <p:nvPr/>
        </p:nvSpPr>
        <p:spPr>
          <a:xfrm>
            <a:off x="4584700" y="3773488"/>
            <a:ext cx="1093788" cy="922337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37"/>
          <p:cNvGrpSpPr>
            <a:grpSpLocks noChangeAspect="1"/>
          </p:cNvGrpSpPr>
          <p:nvPr/>
        </p:nvGrpSpPr>
        <p:grpSpPr>
          <a:xfrm>
            <a:off x="7987160" y="2297866"/>
            <a:ext cx="472497" cy="1334053"/>
            <a:chOff x="6213477" y="1119189"/>
            <a:chExt cx="746125" cy="2106613"/>
          </a:xfrm>
          <a:solidFill>
            <a:srgbClr val="D6AC58"/>
          </a:solidFill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6213477" y="1223964"/>
              <a:ext cx="746125" cy="2001838"/>
            </a:xfrm>
            <a:custGeom>
              <a:avLst/>
              <a:gdLst/>
              <a:ahLst/>
              <a:cxnLst>
                <a:cxn ang="0">
                  <a:pos x="1780" y="171"/>
                </a:cxn>
                <a:cxn ang="0">
                  <a:pos x="1603" y="32"/>
                </a:cxn>
                <a:cxn ang="0">
                  <a:pos x="1299" y="31"/>
                </a:cxn>
                <a:cxn ang="0">
                  <a:pos x="1092" y="187"/>
                </a:cxn>
                <a:cxn ang="0">
                  <a:pos x="1038" y="406"/>
                </a:cxn>
                <a:cxn ang="0">
                  <a:pos x="1057" y="611"/>
                </a:cxn>
                <a:cxn ang="0">
                  <a:pos x="791" y="754"/>
                </a:cxn>
                <a:cxn ang="0">
                  <a:pos x="423" y="938"/>
                </a:cxn>
                <a:cxn ang="0">
                  <a:pos x="208" y="1439"/>
                </a:cxn>
                <a:cxn ang="0">
                  <a:pos x="41" y="2976"/>
                </a:cxn>
                <a:cxn ang="0">
                  <a:pos x="71" y="4016"/>
                </a:cxn>
                <a:cxn ang="0">
                  <a:pos x="331" y="4140"/>
                </a:cxn>
                <a:cxn ang="0">
                  <a:pos x="196" y="3888"/>
                </a:cxn>
                <a:cxn ang="0">
                  <a:pos x="262" y="3828"/>
                </a:cxn>
                <a:cxn ang="0">
                  <a:pos x="296" y="4000"/>
                </a:cxn>
                <a:cxn ang="0">
                  <a:pos x="382" y="3802"/>
                </a:cxn>
                <a:cxn ang="0">
                  <a:pos x="463" y="3412"/>
                </a:cxn>
                <a:cxn ang="0">
                  <a:pos x="518" y="3005"/>
                </a:cxn>
                <a:cxn ang="0">
                  <a:pos x="449" y="2823"/>
                </a:cxn>
                <a:cxn ang="0">
                  <a:pos x="601" y="3361"/>
                </a:cxn>
                <a:cxn ang="0">
                  <a:pos x="594" y="3993"/>
                </a:cxn>
                <a:cxn ang="0">
                  <a:pos x="653" y="4473"/>
                </a:cxn>
                <a:cxn ang="0">
                  <a:pos x="737" y="5207"/>
                </a:cxn>
                <a:cxn ang="0">
                  <a:pos x="785" y="5951"/>
                </a:cxn>
                <a:cxn ang="0">
                  <a:pos x="904" y="6710"/>
                </a:cxn>
                <a:cxn ang="0">
                  <a:pos x="1003" y="7099"/>
                </a:cxn>
                <a:cxn ang="0">
                  <a:pos x="883" y="7461"/>
                </a:cxn>
                <a:cxn ang="0">
                  <a:pos x="956" y="7551"/>
                </a:cxn>
                <a:cxn ang="0">
                  <a:pos x="1380" y="7493"/>
                </a:cxn>
                <a:cxn ang="0">
                  <a:pos x="1415" y="7263"/>
                </a:cxn>
                <a:cxn ang="0">
                  <a:pos x="1499" y="6952"/>
                </a:cxn>
                <a:cxn ang="0">
                  <a:pos x="1503" y="6721"/>
                </a:cxn>
                <a:cxn ang="0">
                  <a:pos x="1410" y="6470"/>
                </a:cxn>
                <a:cxn ang="0">
                  <a:pos x="1404" y="6104"/>
                </a:cxn>
                <a:cxn ang="0">
                  <a:pos x="1479" y="5726"/>
                </a:cxn>
                <a:cxn ang="0">
                  <a:pos x="1499" y="5016"/>
                </a:cxn>
                <a:cxn ang="0">
                  <a:pos x="1563" y="4420"/>
                </a:cxn>
                <a:cxn ang="0">
                  <a:pos x="1650" y="5016"/>
                </a:cxn>
                <a:cxn ang="0">
                  <a:pos x="1705" y="5632"/>
                </a:cxn>
                <a:cxn ang="0">
                  <a:pos x="1781" y="5965"/>
                </a:cxn>
                <a:cxn ang="0">
                  <a:pos x="1782" y="6209"/>
                </a:cxn>
                <a:cxn ang="0">
                  <a:pos x="1741" y="6523"/>
                </a:cxn>
                <a:cxn ang="0">
                  <a:pos x="1767" y="7181"/>
                </a:cxn>
                <a:cxn ang="0">
                  <a:pos x="1914" y="7271"/>
                </a:cxn>
                <a:cxn ang="0">
                  <a:pos x="2021" y="7428"/>
                </a:cxn>
                <a:cxn ang="0">
                  <a:pos x="2284" y="7508"/>
                </a:cxn>
                <a:cxn ang="0">
                  <a:pos x="2548" y="7459"/>
                </a:cxn>
                <a:cxn ang="0">
                  <a:pos x="2528" y="7314"/>
                </a:cxn>
                <a:cxn ang="0">
                  <a:pos x="2338" y="6908"/>
                </a:cxn>
                <a:cxn ang="0">
                  <a:pos x="2400" y="6428"/>
                </a:cxn>
                <a:cxn ang="0">
                  <a:pos x="2447" y="5649"/>
                </a:cxn>
                <a:cxn ang="0">
                  <a:pos x="2459" y="4698"/>
                </a:cxn>
                <a:cxn ang="0">
                  <a:pos x="2474" y="4297"/>
                </a:cxn>
                <a:cxn ang="0">
                  <a:pos x="2684" y="4134"/>
                </a:cxn>
                <a:cxn ang="0">
                  <a:pos x="2819" y="3222"/>
                </a:cxn>
                <a:cxn ang="0">
                  <a:pos x="2770" y="1735"/>
                </a:cxn>
                <a:cxn ang="0">
                  <a:pos x="2718" y="1138"/>
                </a:cxn>
                <a:cxn ang="0">
                  <a:pos x="2313" y="827"/>
                </a:cxn>
                <a:cxn ang="0">
                  <a:pos x="1906" y="714"/>
                </a:cxn>
                <a:cxn ang="0">
                  <a:pos x="2512" y="3943"/>
                </a:cxn>
                <a:cxn ang="0">
                  <a:pos x="2584" y="3943"/>
                </a:cxn>
                <a:cxn ang="0">
                  <a:pos x="2566" y="4039"/>
                </a:cxn>
              </a:cxnLst>
              <a:rect l="0" t="0" r="r" b="b"/>
              <a:pathLst>
                <a:path w="2819" h="7570">
                  <a:moveTo>
                    <a:pt x="1862" y="635"/>
                  </a:moveTo>
                  <a:lnTo>
                    <a:pt x="1866" y="608"/>
                  </a:lnTo>
                  <a:lnTo>
                    <a:pt x="1869" y="580"/>
                  </a:lnTo>
                  <a:lnTo>
                    <a:pt x="1872" y="553"/>
                  </a:lnTo>
                  <a:lnTo>
                    <a:pt x="1874" y="526"/>
                  </a:lnTo>
                  <a:lnTo>
                    <a:pt x="1874" y="499"/>
                  </a:lnTo>
                  <a:lnTo>
                    <a:pt x="1873" y="473"/>
                  </a:lnTo>
                  <a:lnTo>
                    <a:pt x="1869" y="449"/>
                  </a:lnTo>
                  <a:lnTo>
                    <a:pt x="1865" y="426"/>
                  </a:lnTo>
                  <a:lnTo>
                    <a:pt x="1809" y="233"/>
                  </a:lnTo>
                  <a:lnTo>
                    <a:pt x="1791" y="191"/>
                  </a:lnTo>
                  <a:lnTo>
                    <a:pt x="1787" y="182"/>
                  </a:lnTo>
                  <a:lnTo>
                    <a:pt x="1780" y="171"/>
                  </a:lnTo>
                  <a:lnTo>
                    <a:pt x="1772" y="160"/>
                  </a:lnTo>
                  <a:lnTo>
                    <a:pt x="1763" y="148"/>
                  </a:lnTo>
                  <a:lnTo>
                    <a:pt x="1751" y="137"/>
                  </a:lnTo>
                  <a:lnTo>
                    <a:pt x="1740" y="124"/>
                  </a:lnTo>
                  <a:lnTo>
                    <a:pt x="1727" y="113"/>
                  </a:lnTo>
                  <a:lnTo>
                    <a:pt x="1714" y="102"/>
                  </a:lnTo>
                  <a:lnTo>
                    <a:pt x="1687" y="80"/>
                  </a:lnTo>
                  <a:lnTo>
                    <a:pt x="1661" y="62"/>
                  </a:lnTo>
                  <a:lnTo>
                    <a:pt x="1650" y="54"/>
                  </a:lnTo>
                  <a:lnTo>
                    <a:pt x="1638" y="47"/>
                  </a:lnTo>
                  <a:lnTo>
                    <a:pt x="1628" y="41"/>
                  </a:lnTo>
                  <a:lnTo>
                    <a:pt x="1620" y="38"/>
                  </a:lnTo>
                  <a:lnTo>
                    <a:pt x="1603" y="32"/>
                  </a:lnTo>
                  <a:lnTo>
                    <a:pt x="1586" y="26"/>
                  </a:lnTo>
                  <a:lnTo>
                    <a:pt x="1570" y="23"/>
                  </a:lnTo>
                  <a:lnTo>
                    <a:pt x="1554" y="19"/>
                  </a:lnTo>
                  <a:lnTo>
                    <a:pt x="1523" y="15"/>
                  </a:lnTo>
                  <a:lnTo>
                    <a:pt x="1494" y="12"/>
                  </a:lnTo>
                  <a:lnTo>
                    <a:pt x="1467" y="10"/>
                  </a:lnTo>
                  <a:lnTo>
                    <a:pt x="1439" y="8"/>
                  </a:lnTo>
                  <a:lnTo>
                    <a:pt x="1427" y="7"/>
                  </a:lnTo>
                  <a:lnTo>
                    <a:pt x="1414" y="4"/>
                  </a:lnTo>
                  <a:lnTo>
                    <a:pt x="1400" y="2"/>
                  </a:lnTo>
                  <a:lnTo>
                    <a:pt x="1388" y="0"/>
                  </a:lnTo>
                  <a:lnTo>
                    <a:pt x="1310" y="20"/>
                  </a:lnTo>
                  <a:lnTo>
                    <a:pt x="1299" y="31"/>
                  </a:lnTo>
                  <a:lnTo>
                    <a:pt x="1287" y="40"/>
                  </a:lnTo>
                  <a:lnTo>
                    <a:pt x="1275" y="48"/>
                  </a:lnTo>
                  <a:lnTo>
                    <a:pt x="1262" y="54"/>
                  </a:lnTo>
                  <a:lnTo>
                    <a:pt x="1235" y="66"/>
                  </a:lnTo>
                  <a:lnTo>
                    <a:pt x="1206" y="80"/>
                  </a:lnTo>
                  <a:lnTo>
                    <a:pt x="1192" y="87"/>
                  </a:lnTo>
                  <a:lnTo>
                    <a:pt x="1177" y="96"/>
                  </a:lnTo>
                  <a:lnTo>
                    <a:pt x="1163" y="106"/>
                  </a:lnTo>
                  <a:lnTo>
                    <a:pt x="1148" y="118"/>
                  </a:lnTo>
                  <a:lnTo>
                    <a:pt x="1134" y="131"/>
                  </a:lnTo>
                  <a:lnTo>
                    <a:pt x="1119" y="147"/>
                  </a:lnTo>
                  <a:lnTo>
                    <a:pt x="1105" y="166"/>
                  </a:lnTo>
                  <a:lnTo>
                    <a:pt x="1092" y="187"/>
                  </a:lnTo>
                  <a:lnTo>
                    <a:pt x="1076" y="212"/>
                  </a:lnTo>
                  <a:lnTo>
                    <a:pt x="1062" y="239"/>
                  </a:lnTo>
                  <a:lnTo>
                    <a:pt x="1055" y="252"/>
                  </a:lnTo>
                  <a:lnTo>
                    <a:pt x="1048" y="266"/>
                  </a:lnTo>
                  <a:lnTo>
                    <a:pt x="1044" y="280"/>
                  </a:lnTo>
                  <a:lnTo>
                    <a:pt x="1039" y="294"/>
                  </a:lnTo>
                  <a:lnTo>
                    <a:pt x="1035" y="307"/>
                  </a:lnTo>
                  <a:lnTo>
                    <a:pt x="1032" y="322"/>
                  </a:lnTo>
                  <a:lnTo>
                    <a:pt x="1031" y="338"/>
                  </a:lnTo>
                  <a:lnTo>
                    <a:pt x="1030" y="354"/>
                  </a:lnTo>
                  <a:lnTo>
                    <a:pt x="1031" y="370"/>
                  </a:lnTo>
                  <a:lnTo>
                    <a:pt x="1035" y="387"/>
                  </a:lnTo>
                  <a:lnTo>
                    <a:pt x="1038" y="406"/>
                  </a:lnTo>
                  <a:lnTo>
                    <a:pt x="1044" y="424"/>
                  </a:lnTo>
                  <a:lnTo>
                    <a:pt x="1084" y="536"/>
                  </a:lnTo>
                  <a:lnTo>
                    <a:pt x="1078" y="540"/>
                  </a:lnTo>
                  <a:lnTo>
                    <a:pt x="1072" y="544"/>
                  </a:lnTo>
                  <a:lnTo>
                    <a:pt x="1067" y="548"/>
                  </a:lnTo>
                  <a:lnTo>
                    <a:pt x="1063" y="553"/>
                  </a:lnTo>
                  <a:lnTo>
                    <a:pt x="1060" y="558"/>
                  </a:lnTo>
                  <a:lnTo>
                    <a:pt x="1057" y="562"/>
                  </a:lnTo>
                  <a:lnTo>
                    <a:pt x="1055" y="567"/>
                  </a:lnTo>
                  <a:lnTo>
                    <a:pt x="1054" y="572"/>
                  </a:lnTo>
                  <a:lnTo>
                    <a:pt x="1053" y="584"/>
                  </a:lnTo>
                  <a:lnTo>
                    <a:pt x="1054" y="596"/>
                  </a:lnTo>
                  <a:lnTo>
                    <a:pt x="1057" y="611"/>
                  </a:lnTo>
                  <a:lnTo>
                    <a:pt x="1063" y="627"/>
                  </a:lnTo>
                  <a:lnTo>
                    <a:pt x="1078" y="670"/>
                  </a:lnTo>
                  <a:lnTo>
                    <a:pt x="1080" y="674"/>
                  </a:lnTo>
                  <a:lnTo>
                    <a:pt x="1057" y="687"/>
                  </a:lnTo>
                  <a:lnTo>
                    <a:pt x="1036" y="697"/>
                  </a:lnTo>
                  <a:lnTo>
                    <a:pt x="1013" y="706"/>
                  </a:lnTo>
                  <a:lnTo>
                    <a:pt x="989" y="713"/>
                  </a:lnTo>
                  <a:lnTo>
                    <a:pt x="966" y="720"/>
                  </a:lnTo>
                  <a:lnTo>
                    <a:pt x="942" y="726"/>
                  </a:lnTo>
                  <a:lnTo>
                    <a:pt x="918" y="730"/>
                  </a:lnTo>
                  <a:lnTo>
                    <a:pt x="893" y="735"/>
                  </a:lnTo>
                  <a:lnTo>
                    <a:pt x="842" y="744"/>
                  </a:lnTo>
                  <a:lnTo>
                    <a:pt x="791" y="754"/>
                  </a:lnTo>
                  <a:lnTo>
                    <a:pt x="766" y="760"/>
                  </a:lnTo>
                  <a:lnTo>
                    <a:pt x="740" y="766"/>
                  </a:lnTo>
                  <a:lnTo>
                    <a:pt x="712" y="774"/>
                  </a:lnTo>
                  <a:lnTo>
                    <a:pt x="686" y="783"/>
                  </a:lnTo>
                  <a:lnTo>
                    <a:pt x="660" y="794"/>
                  </a:lnTo>
                  <a:lnTo>
                    <a:pt x="632" y="806"/>
                  </a:lnTo>
                  <a:lnTo>
                    <a:pt x="606" y="819"/>
                  </a:lnTo>
                  <a:lnTo>
                    <a:pt x="578" y="834"/>
                  </a:lnTo>
                  <a:lnTo>
                    <a:pt x="552" y="850"/>
                  </a:lnTo>
                  <a:lnTo>
                    <a:pt x="525" y="866"/>
                  </a:lnTo>
                  <a:lnTo>
                    <a:pt x="498" y="883"/>
                  </a:lnTo>
                  <a:lnTo>
                    <a:pt x="473" y="902"/>
                  </a:lnTo>
                  <a:lnTo>
                    <a:pt x="423" y="938"/>
                  </a:lnTo>
                  <a:lnTo>
                    <a:pt x="375" y="977"/>
                  </a:lnTo>
                  <a:lnTo>
                    <a:pt x="329" y="1014"/>
                  </a:lnTo>
                  <a:lnTo>
                    <a:pt x="288" y="1050"/>
                  </a:lnTo>
                  <a:lnTo>
                    <a:pt x="282" y="1061"/>
                  </a:lnTo>
                  <a:lnTo>
                    <a:pt x="277" y="1075"/>
                  </a:lnTo>
                  <a:lnTo>
                    <a:pt x="270" y="1094"/>
                  </a:lnTo>
                  <a:lnTo>
                    <a:pt x="264" y="1117"/>
                  </a:lnTo>
                  <a:lnTo>
                    <a:pt x="250" y="1169"/>
                  </a:lnTo>
                  <a:lnTo>
                    <a:pt x="238" y="1229"/>
                  </a:lnTo>
                  <a:lnTo>
                    <a:pt x="226" y="1290"/>
                  </a:lnTo>
                  <a:lnTo>
                    <a:pt x="217" y="1349"/>
                  </a:lnTo>
                  <a:lnTo>
                    <a:pt x="210" y="1400"/>
                  </a:lnTo>
                  <a:lnTo>
                    <a:pt x="208" y="1439"/>
                  </a:lnTo>
                  <a:lnTo>
                    <a:pt x="204" y="1479"/>
                  </a:lnTo>
                  <a:lnTo>
                    <a:pt x="199" y="1547"/>
                  </a:lnTo>
                  <a:lnTo>
                    <a:pt x="188" y="1641"/>
                  </a:lnTo>
                  <a:lnTo>
                    <a:pt x="177" y="1754"/>
                  </a:lnTo>
                  <a:lnTo>
                    <a:pt x="163" y="1885"/>
                  </a:lnTo>
                  <a:lnTo>
                    <a:pt x="147" y="2026"/>
                  </a:lnTo>
                  <a:lnTo>
                    <a:pt x="131" y="2175"/>
                  </a:lnTo>
                  <a:lnTo>
                    <a:pt x="114" y="2327"/>
                  </a:lnTo>
                  <a:lnTo>
                    <a:pt x="97" y="2478"/>
                  </a:lnTo>
                  <a:lnTo>
                    <a:pt x="81" y="2622"/>
                  </a:lnTo>
                  <a:lnTo>
                    <a:pt x="66" y="2757"/>
                  </a:lnTo>
                  <a:lnTo>
                    <a:pt x="52" y="2876"/>
                  </a:lnTo>
                  <a:lnTo>
                    <a:pt x="41" y="2976"/>
                  </a:lnTo>
                  <a:lnTo>
                    <a:pt x="32" y="3054"/>
                  </a:lnTo>
                  <a:lnTo>
                    <a:pt x="26" y="3104"/>
                  </a:lnTo>
                  <a:lnTo>
                    <a:pt x="24" y="3121"/>
                  </a:lnTo>
                  <a:lnTo>
                    <a:pt x="0" y="3780"/>
                  </a:lnTo>
                  <a:lnTo>
                    <a:pt x="22" y="3791"/>
                  </a:lnTo>
                  <a:lnTo>
                    <a:pt x="23" y="3809"/>
                  </a:lnTo>
                  <a:lnTo>
                    <a:pt x="27" y="3836"/>
                  </a:lnTo>
                  <a:lnTo>
                    <a:pt x="33" y="3866"/>
                  </a:lnTo>
                  <a:lnTo>
                    <a:pt x="41" y="3901"/>
                  </a:lnTo>
                  <a:lnTo>
                    <a:pt x="50" y="3936"/>
                  </a:lnTo>
                  <a:lnTo>
                    <a:pt x="58" y="3968"/>
                  </a:lnTo>
                  <a:lnTo>
                    <a:pt x="65" y="3996"/>
                  </a:lnTo>
                  <a:lnTo>
                    <a:pt x="71" y="4016"/>
                  </a:lnTo>
                  <a:lnTo>
                    <a:pt x="74" y="4023"/>
                  </a:lnTo>
                  <a:lnTo>
                    <a:pt x="79" y="4031"/>
                  </a:lnTo>
                  <a:lnTo>
                    <a:pt x="87" y="4039"/>
                  </a:lnTo>
                  <a:lnTo>
                    <a:pt x="96" y="4048"/>
                  </a:lnTo>
                  <a:lnTo>
                    <a:pt x="119" y="4069"/>
                  </a:lnTo>
                  <a:lnTo>
                    <a:pt x="145" y="4088"/>
                  </a:lnTo>
                  <a:lnTo>
                    <a:pt x="174" y="4106"/>
                  </a:lnTo>
                  <a:lnTo>
                    <a:pt x="200" y="4121"/>
                  </a:lnTo>
                  <a:lnTo>
                    <a:pt x="212" y="4128"/>
                  </a:lnTo>
                  <a:lnTo>
                    <a:pt x="224" y="4133"/>
                  </a:lnTo>
                  <a:lnTo>
                    <a:pt x="234" y="4135"/>
                  </a:lnTo>
                  <a:lnTo>
                    <a:pt x="242" y="4136"/>
                  </a:lnTo>
                  <a:lnTo>
                    <a:pt x="331" y="4140"/>
                  </a:lnTo>
                  <a:lnTo>
                    <a:pt x="321" y="4047"/>
                  </a:lnTo>
                  <a:lnTo>
                    <a:pt x="270" y="4022"/>
                  </a:lnTo>
                  <a:lnTo>
                    <a:pt x="279" y="4015"/>
                  </a:lnTo>
                  <a:lnTo>
                    <a:pt x="212" y="3953"/>
                  </a:lnTo>
                  <a:lnTo>
                    <a:pt x="204" y="3960"/>
                  </a:lnTo>
                  <a:lnTo>
                    <a:pt x="204" y="3945"/>
                  </a:lnTo>
                  <a:lnTo>
                    <a:pt x="203" y="3935"/>
                  </a:lnTo>
                  <a:lnTo>
                    <a:pt x="202" y="3927"/>
                  </a:lnTo>
                  <a:lnTo>
                    <a:pt x="200" y="3920"/>
                  </a:lnTo>
                  <a:lnTo>
                    <a:pt x="199" y="3916"/>
                  </a:lnTo>
                  <a:lnTo>
                    <a:pt x="196" y="3909"/>
                  </a:lnTo>
                  <a:lnTo>
                    <a:pt x="196" y="3900"/>
                  </a:lnTo>
                  <a:lnTo>
                    <a:pt x="196" y="3888"/>
                  </a:lnTo>
                  <a:lnTo>
                    <a:pt x="196" y="3877"/>
                  </a:lnTo>
                  <a:lnTo>
                    <a:pt x="199" y="3868"/>
                  </a:lnTo>
                  <a:lnTo>
                    <a:pt x="200" y="3862"/>
                  </a:lnTo>
                  <a:lnTo>
                    <a:pt x="202" y="3856"/>
                  </a:lnTo>
                  <a:lnTo>
                    <a:pt x="204" y="3850"/>
                  </a:lnTo>
                  <a:lnTo>
                    <a:pt x="207" y="3842"/>
                  </a:lnTo>
                  <a:lnTo>
                    <a:pt x="208" y="3832"/>
                  </a:lnTo>
                  <a:lnTo>
                    <a:pt x="210" y="3816"/>
                  </a:lnTo>
                  <a:lnTo>
                    <a:pt x="243" y="3817"/>
                  </a:lnTo>
                  <a:lnTo>
                    <a:pt x="248" y="3818"/>
                  </a:lnTo>
                  <a:lnTo>
                    <a:pt x="254" y="3821"/>
                  </a:lnTo>
                  <a:lnTo>
                    <a:pt x="257" y="3823"/>
                  </a:lnTo>
                  <a:lnTo>
                    <a:pt x="262" y="3828"/>
                  </a:lnTo>
                  <a:lnTo>
                    <a:pt x="264" y="3832"/>
                  </a:lnTo>
                  <a:lnTo>
                    <a:pt x="267" y="3838"/>
                  </a:lnTo>
                  <a:lnTo>
                    <a:pt x="270" y="3844"/>
                  </a:lnTo>
                  <a:lnTo>
                    <a:pt x="272" y="3850"/>
                  </a:lnTo>
                  <a:lnTo>
                    <a:pt x="274" y="3866"/>
                  </a:lnTo>
                  <a:lnTo>
                    <a:pt x="277" y="3884"/>
                  </a:lnTo>
                  <a:lnTo>
                    <a:pt x="279" y="3903"/>
                  </a:lnTo>
                  <a:lnTo>
                    <a:pt x="280" y="3921"/>
                  </a:lnTo>
                  <a:lnTo>
                    <a:pt x="282" y="3941"/>
                  </a:lnTo>
                  <a:lnTo>
                    <a:pt x="285" y="3960"/>
                  </a:lnTo>
                  <a:lnTo>
                    <a:pt x="288" y="3977"/>
                  </a:lnTo>
                  <a:lnTo>
                    <a:pt x="293" y="3993"/>
                  </a:lnTo>
                  <a:lnTo>
                    <a:pt x="296" y="4000"/>
                  </a:lnTo>
                  <a:lnTo>
                    <a:pt x="299" y="4006"/>
                  </a:lnTo>
                  <a:lnTo>
                    <a:pt x="304" y="4012"/>
                  </a:lnTo>
                  <a:lnTo>
                    <a:pt x="309" y="4016"/>
                  </a:lnTo>
                  <a:lnTo>
                    <a:pt x="314" y="4021"/>
                  </a:lnTo>
                  <a:lnTo>
                    <a:pt x="321" y="4024"/>
                  </a:lnTo>
                  <a:lnTo>
                    <a:pt x="328" y="4025"/>
                  </a:lnTo>
                  <a:lnTo>
                    <a:pt x="335" y="4026"/>
                  </a:lnTo>
                  <a:lnTo>
                    <a:pt x="349" y="4026"/>
                  </a:lnTo>
                  <a:lnTo>
                    <a:pt x="355" y="4024"/>
                  </a:lnTo>
                  <a:lnTo>
                    <a:pt x="363" y="4022"/>
                  </a:lnTo>
                  <a:lnTo>
                    <a:pt x="381" y="4017"/>
                  </a:lnTo>
                  <a:lnTo>
                    <a:pt x="375" y="3812"/>
                  </a:lnTo>
                  <a:lnTo>
                    <a:pt x="382" y="3802"/>
                  </a:lnTo>
                  <a:lnTo>
                    <a:pt x="389" y="3791"/>
                  </a:lnTo>
                  <a:lnTo>
                    <a:pt x="394" y="3777"/>
                  </a:lnTo>
                  <a:lnTo>
                    <a:pt x="400" y="3764"/>
                  </a:lnTo>
                  <a:lnTo>
                    <a:pt x="406" y="3748"/>
                  </a:lnTo>
                  <a:lnTo>
                    <a:pt x="411" y="3730"/>
                  </a:lnTo>
                  <a:lnTo>
                    <a:pt x="417" y="3712"/>
                  </a:lnTo>
                  <a:lnTo>
                    <a:pt x="422" y="3693"/>
                  </a:lnTo>
                  <a:lnTo>
                    <a:pt x="431" y="3652"/>
                  </a:lnTo>
                  <a:lnTo>
                    <a:pt x="439" y="3607"/>
                  </a:lnTo>
                  <a:lnTo>
                    <a:pt x="446" y="3559"/>
                  </a:lnTo>
                  <a:lnTo>
                    <a:pt x="453" y="3511"/>
                  </a:lnTo>
                  <a:lnTo>
                    <a:pt x="457" y="3461"/>
                  </a:lnTo>
                  <a:lnTo>
                    <a:pt x="463" y="3412"/>
                  </a:lnTo>
                  <a:lnTo>
                    <a:pt x="466" y="3362"/>
                  </a:lnTo>
                  <a:lnTo>
                    <a:pt x="470" y="3316"/>
                  </a:lnTo>
                  <a:lnTo>
                    <a:pt x="475" y="3228"/>
                  </a:lnTo>
                  <a:lnTo>
                    <a:pt x="478" y="3156"/>
                  </a:lnTo>
                  <a:lnTo>
                    <a:pt x="487" y="3135"/>
                  </a:lnTo>
                  <a:lnTo>
                    <a:pt x="494" y="3116"/>
                  </a:lnTo>
                  <a:lnTo>
                    <a:pt x="501" y="3096"/>
                  </a:lnTo>
                  <a:lnTo>
                    <a:pt x="505" y="3079"/>
                  </a:lnTo>
                  <a:lnTo>
                    <a:pt x="510" y="3062"/>
                  </a:lnTo>
                  <a:lnTo>
                    <a:pt x="513" y="3047"/>
                  </a:lnTo>
                  <a:lnTo>
                    <a:pt x="515" y="3032"/>
                  </a:lnTo>
                  <a:lnTo>
                    <a:pt x="517" y="3017"/>
                  </a:lnTo>
                  <a:lnTo>
                    <a:pt x="518" y="3005"/>
                  </a:lnTo>
                  <a:lnTo>
                    <a:pt x="518" y="2992"/>
                  </a:lnTo>
                  <a:lnTo>
                    <a:pt x="517" y="2980"/>
                  </a:lnTo>
                  <a:lnTo>
                    <a:pt x="515" y="2968"/>
                  </a:lnTo>
                  <a:lnTo>
                    <a:pt x="514" y="2958"/>
                  </a:lnTo>
                  <a:lnTo>
                    <a:pt x="511" y="2948"/>
                  </a:lnTo>
                  <a:lnTo>
                    <a:pt x="509" y="2937"/>
                  </a:lnTo>
                  <a:lnTo>
                    <a:pt x="505" y="2928"/>
                  </a:lnTo>
                  <a:lnTo>
                    <a:pt x="497" y="2910"/>
                  </a:lnTo>
                  <a:lnTo>
                    <a:pt x="488" y="2893"/>
                  </a:lnTo>
                  <a:lnTo>
                    <a:pt x="478" y="2876"/>
                  </a:lnTo>
                  <a:lnTo>
                    <a:pt x="469" y="2858"/>
                  </a:lnTo>
                  <a:lnTo>
                    <a:pt x="458" y="2841"/>
                  </a:lnTo>
                  <a:lnTo>
                    <a:pt x="449" y="2823"/>
                  </a:lnTo>
                  <a:lnTo>
                    <a:pt x="440" y="2804"/>
                  </a:lnTo>
                  <a:lnTo>
                    <a:pt x="433" y="2782"/>
                  </a:lnTo>
                  <a:lnTo>
                    <a:pt x="598" y="2593"/>
                  </a:lnTo>
                  <a:lnTo>
                    <a:pt x="599" y="2669"/>
                  </a:lnTo>
                  <a:lnTo>
                    <a:pt x="598" y="2753"/>
                  </a:lnTo>
                  <a:lnTo>
                    <a:pt x="597" y="2846"/>
                  </a:lnTo>
                  <a:lnTo>
                    <a:pt x="596" y="2944"/>
                  </a:lnTo>
                  <a:lnTo>
                    <a:pt x="594" y="3047"/>
                  </a:lnTo>
                  <a:lnTo>
                    <a:pt x="594" y="3152"/>
                  </a:lnTo>
                  <a:lnTo>
                    <a:pt x="596" y="3205"/>
                  </a:lnTo>
                  <a:lnTo>
                    <a:pt x="597" y="3257"/>
                  </a:lnTo>
                  <a:lnTo>
                    <a:pt x="599" y="3310"/>
                  </a:lnTo>
                  <a:lnTo>
                    <a:pt x="601" y="3361"/>
                  </a:lnTo>
                  <a:lnTo>
                    <a:pt x="604" y="3401"/>
                  </a:lnTo>
                  <a:lnTo>
                    <a:pt x="605" y="3441"/>
                  </a:lnTo>
                  <a:lnTo>
                    <a:pt x="605" y="3479"/>
                  </a:lnTo>
                  <a:lnTo>
                    <a:pt x="605" y="3518"/>
                  </a:lnTo>
                  <a:lnTo>
                    <a:pt x="604" y="3591"/>
                  </a:lnTo>
                  <a:lnTo>
                    <a:pt x="601" y="3663"/>
                  </a:lnTo>
                  <a:lnTo>
                    <a:pt x="598" y="3730"/>
                  </a:lnTo>
                  <a:lnTo>
                    <a:pt x="594" y="3797"/>
                  </a:lnTo>
                  <a:lnTo>
                    <a:pt x="593" y="3858"/>
                  </a:lnTo>
                  <a:lnTo>
                    <a:pt x="592" y="3918"/>
                  </a:lnTo>
                  <a:lnTo>
                    <a:pt x="593" y="3980"/>
                  </a:lnTo>
                  <a:lnTo>
                    <a:pt x="593" y="3988"/>
                  </a:lnTo>
                  <a:lnTo>
                    <a:pt x="594" y="3993"/>
                  </a:lnTo>
                  <a:lnTo>
                    <a:pt x="597" y="3998"/>
                  </a:lnTo>
                  <a:lnTo>
                    <a:pt x="599" y="4001"/>
                  </a:lnTo>
                  <a:lnTo>
                    <a:pt x="606" y="4009"/>
                  </a:lnTo>
                  <a:lnTo>
                    <a:pt x="615" y="4021"/>
                  </a:lnTo>
                  <a:lnTo>
                    <a:pt x="616" y="4079"/>
                  </a:lnTo>
                  <a:lnTo>
                    <a:pt x="617" y="4133"/>
                  </a:lnTo>
                  <a:lnTo>
                    <a:pt x="620" y="4184"/>
                  </a:lnTo>
                  <a:lnTo>
                    <a:pt x="622" y="4233"/>
                  </a:lnTo>
                  <a:lnTo>
                    <a:pt x="626" y="4281"/>
                  </a:lnTo>
                  <a:lnTo>
                    <a:pt x="632" y="4328"/>
                  </a:lnTo>
                  <a:lnTo>
                    <a:pt x="638" y="4376"/>
                  </a:lnTo>
                  <a:lnTo>
                    <a:pt x="646" y="4424"/>
                  </a:lnTo>
                  <a:lnTo>
                    <a:pt x="653" y="4473"/>
                  </a:lnTo>
                  <a:lnTo>
                    <a:pt x="658" y="4522"/>
                  </a:lnTo>
                  <a:lnTo>
                    <a:pt x="663" y="4572"/>
                  </a:lnTo>
                  <a:lnTo>
                    <a:pt x="666" y="4621"/>
                  </a:lnTo>
                  <a:lnTo>
                    <a:pt x="670" y="4670"/>
                  </a:lnTo>
                  <a:lnTo>
                    <a:pt x="674" y="4719"/>
                  </a:lnTo>
                  <a:lnTo>
                    <a:pt x="680" y="4768"/>
                  </a:lnTo>
                  <a:lnTo>
                    <a:pt x="688" y="4817"/>
                  </a:lnTo>
                  <a:lnTo>
                    <a:pt x="695" y="4854"/>
                  </a:lnTo>
                  <a:lnTo>
                    <a:pt x="702" y="4896"/>
                  </a:lnTo>
                  <a:lnTo>
                    <a:pt x="709" y="4942"/>
                  </a:lnTo>
                  <a:lnTo>
                    <a:pt x="714" y="4991"/>
                  </a:lnTo>
                  <a:lnTo>
                    <a:pt x="727" y="5096"/>
                  </a:lnTo>
                  <a:lnTo>
                    <a:pt x="737" y="5207"/>
                  </a:lnTo>
                  <a:lnTo>
                    <a:pt x="746" y="5318"/>
                  </a:lnTo>
                  <a:lnTo>
                    <a:pt x="754" y="5424"/>
                  </a:lnTo>
                  <a:lnTo>
                    <a:pt x="757" y="5475"/>
                  </a:lnTo>
                  <a:lnTo>
                    <a:pt x="758" y="5521"/>
                  </a:lnTo>
                  <a:lnTo>
                    <a:pt x="759" y="5565"/>
                  </a:lnTo>
                  <a:lnTo>
                    <a:pt x="760" y="5605"/>
                  </a:lnTo>
                  <a:lnTo>
                    <a:pt x="760" y="5655"/>
                  </a:lnTo>
                  <a:lnTo>
                    <a:pt x="762" y="5705"/>
                  </a:lnTo>
                  <a:lnTo>
                    <a:pt x="765" y="5755"/>
                  </a:lnTo>
                  <a:lnTo>
                    <a:pt x="769" y="5805"/>
                  </a:lnTo>
                  <a:lnTo>
                    <a:pt x="774" y="5854"/>
                  </a:lnTo>
                  <a:lnTo>
                    <a:pt x="780" y="5903"/>
                  </a:lnTo>
                  <a:lnTo>
                    <a:pt x="785" y="5951"/>
                  </a:lnTo>
                  <a:lnTo>
                    <a:pt x="792" y="6000"/>
                  </a:lnTo>
                  <a:lnTo>
                    <a:pt x="807" y="6096"/>
                  </a:lnTo>
                  <a:lnTo>
                    <a:pt x="822" y="6191"/>
                  </a:lnTo>
                  <a:lnTo>
                    <a:pt x="836" y="6284"/>
                  </a:lnTo>
                  <a:lnTo>
                    <a:pt x="848" y="6376"/>
                  </a:lnTo>
                  <a:lnTo>
                    <a:pt x="854" y="6419"/>
                  </a:lnTo>
                  <a:lnTo>
                    <a:pt x="860" y="6465"/>
                  </a:lnTo>
                  <a:lnTo>
                    <a:pt x="866" y="6517"/>
                  </a:lnTo>
                  <a:lnTo>
                    <a:pt x="874" y="6568"/>
                  </a:lnTo>
                  <a:lnTo>
                    <a:pt x="884" y="6619"/>
                  </a:lnTo>
                  <a:lnTo>
                    <a:pt x="893" y="6667"/>
                  </a:lnTo>
                  <a:lnTo>
                    <a:pt x="899" y="6689"/>
                  </a:lnTo>
                  <a:lnTo>
                    <a:pt x="904" y="6710"/>
                  </a:lnTo>
                  <a:lnTo>
                    <a:pt x="910" y="6728"/>
                  </a:lnTo>
                  <a:lnTo>
                    <a:pt x="917" y="6745"/>
                  </a:lnTo>
                  <a:lnTo>
                    <a:pt x="927" y="6772"/>
                  </a:lnTo>
                  <a:lnTo>
                    <a:pt x="941" y="6811"/>
                  </a:lnTo>
                  <a:lnTo>
                    <a:pt x="957" y="6856"/>
                  </a:lnTo>
                  <a:lnTo>
                    <a:pt x="974" y="6908"/>
                  </a:lnTo>
                  <a:lnTo>
                    <a:pt x="989" y="6958"/>
                  </a:lnTo>
                  <a:lnTo>
                    <a:pt x="1003" y="7006"/>
                  </a:lnTo>
                  <a:lnTo>
                    <a:pt x="1007" y="7028"/>
                  </a:lnTo>
                  <a:lnTo>
                    <a:pt x="1012" y="7046"/>
                  </a:lnTo>
                  <a:lnTo>
                    <a:pt x="1014" y="7063"/>
                  </a:lnTo>
                  <a:lnTo>
                    <a:pt x="1015" y="7076"/>
                  </a:lnTo>
                  <a:lnTo>
                    <a:pt x="1003" y="7099"/>
                  </a:lnTo>
                  <a:lnTo>
                    <a:pt x="974" y="7148"/>
                  </a:lnTo>
                  <a:lnTo>
                    <a:pt x="943" y="7199"/>
                  </a:lnTo>
                  <a:lnTo>
                    <a:pt x="926" y="7230"/>
                  </a:lnTo>
                  <a:lnTo>
                    <a:pt x="923" y="7242"/>
                  </a:lnTo>
                  <a:lnTo>
                    <a:pt x="917" y="7264"/>
                  </a:lnTo>
                  <a:lnTo>
                    <a:pt x="909" y="7294"/>
                  </a:lnTo>
                  <a:lnTo>
                    <a:pt x="902" y="7328"/>
                  </a:lnTo>
                  <a:lnTo>
                    <a:pt x="894" y="7363"/>
                  </a:lnTo>
                  <a:lnTo>
                    <a:pt x="888" y="7392"/>
                  </a:lnTo>
                  <a:lnTo>
                    <a:pt x="884" y="7414"/>
                  </a:lnTo>
                  <a:lnTo>
                    <a:pt x="881" y="7426"/>
                  </a:lnTo>
                  <a:lnTo>
                    <a:pt x="881" y="7436"/>
                  </a:lnTo>
                  <a:lnTo>
                    <a:pt x="883" y="7461"/>
                  </a:lnTo>
                  <a:lnTo>
                    <a:pt x="886" y="7482"/>
                  </a:lnTo>
                  <a:lnTo>
                    <a:pt x="887" y="7491"/>
                  </a:lnTo>
                  <a:lnTo>
                    <a:pt x="891" y="7499"/>
                  </a:lnTo>
                  <a:lnTo>
                    <a:pt x="893" y="7507"/>
                  </a:lnTo>
                  <a:lnTo>
                    <a:pt x="896" y="7514"/>
                  </a:lnTo>
                  <a:lnTo>
                    <a:pt x="900" y="7519"/>
                  </a:lnTo>
                  <a:lnTo>
                    <a:pt x="903" y="7525"/>
                  </a:lnTo>
                  <a:lnTo>
                    <a:pt x="908" y="7530"/>
                  </a:lnTo>
                  <a:lnTo>
                    <a:pt x="912" y="7533"/>
                  </a:lnTo>
                  <a:lnTo>
                    <a:pt x="921" y="7540"/>
                  </a:lnTo>
                  <a:lnTo>
                    <a:pt x="933" y="7544"/>
                  </a:lnTo>
                  <a:lnTo>
                    <a:pt x="943" y="7548"/>
                  </a:lnTo>
                  <a:lnTo>
                    <a:pt x="956" y="7551"/>
                  </a:lnTo>
                  <a:lnTo>
                    <a:pt x="967" y="7552"/>
                  </a:lnTo>
                  <a:lnTo>
                    <a:pt x="980" y="7555"/>
                  </a:lnTo>
                  <a:lnTo>
                    <a:pt x="991" y="7557"/>
                  </a:lnTo>
                  <a:lnTo>
                    <a:pt x="1004" y="7560"/>
                  </a:lnTo>
                  <a:lnTo>
                    <a:pt x="1015" y="7564"/>
                  </a:lnTo>
                  <a:lnTo>
                    <a:pt x="1025" y="7570"/>
                  </a:lnTo>
                  <a:lnTo>
                    <a:pt x="1248" y="7570"/>
                  </a:lnTo>
                  <a:lnTo>
                    <a:pt x="1300" y="7541"/>
                  </a:lnTo>
                  <a:lnTo>
                    <a:pt x="1338" y="7523"/>
                  </a:lnTo>
                  <a:lnTo>
                    <a:pt x="1352" y="7515"/>
                  </a:lnTo>
                  <a:lnTo>
                    <a:pt x="1364" y="7508"/>
                  </a:lnTo>
                  <a:lnTo>
                    <a:pt x="1373" y="7501"/>
                  </a:lnTo>
                  <a:lnTo>
                    <a:pt x="1380" y="7493"/>
                  </a:lnTo>
                  <a:lnTo>
                    <a:pt x="1383" y="7490"/>
                  </a:lnTo>
                  <a:lnTo>
                    <a:pt x="1386" y="7484"/>
                  </a:lnTo>
                  <a:lnTo>
                    <a:pt x="1387" y="7479"/>
                  </a:lnTo>
                  <a:lnTo>
                    <a:pt x="1389" y="7472"/>
                  </a:lnTo>
                  <a:lnTo>
                    <a:pt x="1391" y="7459"/>
                  </a:lnTo>
                  <a:lnTo>
                    <a:pt x="1392" y="7442"/>
                  </a:lnTo>
                  <a:lnTo>
                    <a:pt x="1392" y="7392"/>
                  </a:lnTo>
                  <a:lnTo>
                    <a:pt x="1392" y="7323"/>
                  </a:lnTo>
                  <a:lnTo>
                    <a:pt x="1394" y="7311"/>
                  </a:lnTo>
                  <a:lnTo>
                    <a:pt x="1396" y="7301"/>
                  </a:lnTo>
                  <a:lnTo>
                    <a:pt x="1399" y="7291"/>
                  </a:lnTo>
                  <a:lnTo>
                    <a:pt x="1404" y="7282"/>
                  </a:lnTo>
                  <a:lnTo>
                    <a:pt x="1415" y="7263"/>
                  </a:lnTo>
                  <a:lnTo>
                    <a:pt x="1429" y="7246"/>
                  </a:lnTo>
                  <a:lnTo>
                    <a:pt x="1442" y="7228"/>
                  </a:lnTo>
                  <a:lnTo>
                    <a:pt x="1453" y="7210"/>
                  </a:lnTo>
                  <a:lnTo>
                    <a:pt x="1458" y="7200"/>
                  </a:lnTo>
                  <a:lnTo>
                    <a:pt x="1460" y="7190"/>
                  </a:lnTo>
                  <a:lnTo>
                    <a:pt x="1461" y="7180"/>
                  </a:lnTo>
                  <a:lnTo>
                    <a:pt x="1461" y="7168"/>
                  </a:lnTo>
                  <a:lnTo>
                    <a:pt x="1447" y="7055"/>
                  </a:lnTo>
                  <a:lnTo>
                    <a:pt x="1461" y="7036"/>
                  </a:lnTo>
                  <a:lnTo>
                    <a:pt x="1474" y="7014"/>
                  </a:lnTo>
                  <a:lnTo>
                    <a:pt x="1485" y="6990"/>
                  </a:lnTo>
                  <a:lnTo>
                    <a:pt x="1495" y="6965"/>
                  </a:lnTo>
                  <a:lnTo>
                    <a:pt x="1499" y="6952"/>
                  </a:lnTo>
                  <a:lnTo>
                    <a:pt x="1503" y="6939"/>
                  </a:lnTo>
                  <a:lnTo>
                    <a:pt x="1507" y="6925"/>
                  </a:lnTo>
                  <a:lnTo>
                    <a:pt x="1509" y="6911"/>
                  </a:lnTo>
                  <a:lnTo>
                    <a:pt x="1511" y="6896"/>
                  </a:lnTo>
                  <a:lnTo>
                    <a:pt x="1513" y="6882"/>
                  </a:lnTo>
                  <a:lnTo>
                    <a:pt x="1514" y="6866"/>
                  </a:lnTo>
                  <a:lnTo>
                    <a:pt x="1515" y="6850"/>
                  </a:lnTo>
                  <a:lnTo>
                    <a:pt x="1515" y="6777"/>
                  </a:lnTo>
                  <a:lnTo>
                    <a:pt x="1514" y="6768"/>
                  </a:lnTo>
                  <a:lnTo>
                    <a:pt x="1513" y="6759"/>
                  </a:lnTo>
                  <a:lnTo>
                    <a:pt x="1511" y="6750"/>
                  </a:lnTo>
                  <a:lnTo>
                    <a:pt x="1509" y="6741"/>
                  </a:lnTo>
                  <a:lnTo>
                    <a:pt x="1503" y="6721"/>
                  </a:lnTo>
                  <a:lnTo>
                    <a:pt x="1495" y="6702"/>
                  </a:lnTo>
                  <a:lnTo>
                    <a:pt x="1477" y="6662"/>
                  </a:lnTo>
                  <a:lnTo>
                    <a:pt x="1455" y="6621"/>
                  </a:lnTo>
                  <a:lnTo>
                    <a:pt x="1445" y="6601"/>
                  </a:lnTo>
                  <a:lnTo>
                    <a:pt x="1435" y="6581"/>
                  </a:lnTo>
                  <a:lnTo>
                    <a:pt x="1426" y="6561"/>
                  </a:lnTo>
                  <a:lnTo>
                    <a:pt x="1419" y="6542"/>
                  </a:lnTo>
                  <a:lnTo>
                    <a:pt x="1413" y="6523"/>
                  </a:lnTo>
                  <a:lnTo>
                    <a:pt x="1410" y="6504"/>
                  </a:lnTo>
                  <a:lnTo>
                    <a:pt x="1408" y="6495"/>
                  </a:lnTo>
                  <a:lnTo>
                    <a:pt x="1408" y="6487"/>
                  </a:lnTo>
                  <a:lnTo>
                    <a:pt x="1408" y="6478"/>
                  </a:lnTo>
                  <a:lnTo>
                    <a:pt x="1410" y="6470"/>
                  </a:lnTo>
                  <a:lnTo>
                    <a:pt x="1437" y="6201"/>
                  </a:lnTo>
                  <a:lnTo>
                    <a:pt x="1437" y="6181"/>
                  </a:lnTo>
                  <a:lnTo>
                    <a:pt x="1436" y="6172"/>
                  </a:lnTo>
                  <a:lnTo>
                    <a:pt x="1435" y="6163"/>
                  </a:lnTo>
                  <a:lnTo>
                    <a:pt x="1434" y="6156"/>
                  </a:lnTo>
                  <a:lnTo>
                    <a:pt x="1431" y="6150"/>
                  </a:lnTo>
                  <a:lnTo>
                    <a:pt x="1426" y="6140"/>
                  </a:lnTo>
                  <a:lnTo>
                    <a:pt x="1420" y="6132"/>
                  </a:lnTo>
                  <a:lnTo>
                    <a:pt x="1414" y="6125"/>
                  </a:lnTo>
                  <a:lnTo>
                    <a:pt x="1408" y="6118"/>
                  </a:lnTo>
                  <a:lnTo>
                    <a:pt x="1406" y="6115"/>
                  </a:lnTo>
                  <a:lnTo>
                    <a:pt x="1405" y="6110"/>
                  </a:lnTo>
                  <a:lnTo>
                    <a:pt x="1404" y="6104"/>
                  </a:lnTo>
                  <a:lnTo>
                    <a:pt x="1404" y="6099"/>
                  </a:lnTo>
                  <a:lnTo>
                    <a:pt x="1404" y="6078"/>
                  </a:lnTo>
                  <a:lnTo>
                    <a:pt x="1404" y="6057"/>
                  </a:lnTo>
                  <a:lnTo>
                    <a:pt x="1405" y="6038"/>
                  </a:lnTo>
                  <a:lnTo>
                    <a:pt x="1406" y="6017"/>
                  </a:lnTo>
                  <a:lnTo>
                    <a:pt x="1408" y="5998"/>
                  </a:lnTo>
                  <a:lnTo>
                    <a:pt x="1413" y="5960"/>
                  </a:lnTo>
                  <a:lnTo>
                    <a:pt x="1421" y="5924"/>
                  </a:lnTo>
                  <a:lnTo>
                    <a:pt x="1429" y="5888"/>
                  </a:lnTo>
                  <a:lnTo>
                    <a:pt x="1438" y="5854"/>
                  </a:lnTo>
                  <a:lnTo>
                    <a:pt x="1448" y="5820"/>
                  </a:lnTo>
                  <a:lnTo>
                    <a:pt x="1459" y="5788"/>
                  </a:lnTo>
                  <a:lnTo>
                    <a:pt x="1479" y="5726"/>
                  </a:lnTo>
                  <a:lnTo>
                    <a:pt x="1496" y="5668"/>
                  </a:lnTo>
                  <a:lnTo>
                    <a:pt x="1504" y="5640"/>
                  </a:lnTo>
                  <a:lnTo>
                    <a:pt x="1509" y="5614"/>
                  </a:lnTo>
                  <a:lnTo>
                    <a:pt x="1513" y="5589"/>
                  </a:lnTo>
                  <a:lnTo>
                    <a:pt x="1515" y="5564"/>
                  </a:lnTo>
                  <a:lnTo>
                    <a:pt x="1513" y="5504"/>
                  </a:lnTo>
                  <a:lnTo>
                    <a:pt x="1510" y="5428"/>
                  </a:lnTo>
                  <a:lnTo>
                    <a:pt x="1506" y="5340"/>
                  </a:lnTo>
                  <a:lnTo>
                    <a:pt x="1501" y="5247"/>
                  </a:lnTo>
                  <a:lnTo>
                    <a:pt x="1499" y="5158"/>
                  </a:lnTo>
                  <a:lnTo>
                    <a:pt x="1496" y="5079"/>
                  </a:lnTo>
                  <a:lnTo>
                    <a:pt x="1498" y="5045"/>
                  </a:lnTo>
                  <a:lnTo>
                    <a:pt x="1499" y="5016"/>
                  </a:lnTo>
                  <a:lnTo>
                    <a:pt x="1500" y="4993"/>
                  </a:lnTo>
                  <a:lnTo>
                    <a:pt x="1503" y="4977"/>
                  </a:lnTo>
                  <a:lnTo>
                    <a:pt x="1508" y="4958"/>
                  </a:lnTo>
                  <a:lnTo>
                    <a:pt x="1513" y="4932"/>
                  </a:lnTo>
                  <a:lnTo>
                    <a:pt x="1517" y="4902"/>
                  </a:lnTo>
                  <a:lnTo>
                    <a:pt x="1522" y="4868"/>
                  </a:lnTo>
                  <a:lnTo>
                    <a:pt x="1530" y="4789"/>
                  </a:lnTo>
                  <a:lnTo>
                    <a:pt x="1537" y="4704"/>
                  </a:lnTo>
                  <a:lnTo>
                    <a:pt x="1543" y="4617"/>
                  </a:lnTo>
                  <a:lnTo>
                    <a:pt x="1549" y="4536"/>
                  </a:lnTo>
                  <a:lnTo>
                    <a:pt x="1555" y="4465"/>
                  </a:lnTo>
                  <a:lnTo>
                    <a:pt x="1558" y="4412"/>
                  </a:lnTo>
                  <a:lnTo>
                    <a:pt x="1563" y="4420"/>
                  </a:lnTo>
                  <a:lnTo>
                    <a:pt x="1569" y="4430"/>
                  </a:lnTo>
                  <a:lnTo>
                    <a:pt x="1573" y="4442"/>
                  </a:lnTo>
                  <a:lnTo>
                    <a:pt x="1578" y="4458"/>
                  </a:lnTo>
                  <a:lnTo>
                    <a:pt x="1587" y="4495"/>
                  </a:lnTo>
                  <a:lnTo>
                    <a:pt x="1595" y="4541"/>
                  </a:lnTo>
                  <a:lnTo>
                    <a:pt x="1604" y="4592"/>
                  </a:lnTo>
                  <a:lnTo>
                    <a:pt x="1612" y="4648"/>
                  </a:lnTo>
                  <a:lnTo>
                    <a:pt x="1620" y="4709"/>
                  </a:lnTo>
                  <a:lnTo>
                    <a:pt x="1627" y="4771"/>
                  </a:lnTo>
                  <a:lnTo>
                    <a:pt x="1634" y="4835"/>
                  </a:lnTo>
                  <a:lnTo>
                    <a:pt x="1641" y="4897"/>
                  </a:lnTo>
                  <a:lnTo>
                    <a:pt x="1645" y="4958"/>
                  </a:lnTo>
                  <a:lnTo>
                    <a:pt x="1650" y="5016"/>
                  </a:lnTo>
                  <a:lnTo>
                    <a:pt x="1653" y="5071"/>
                  </a:lnTo>
                  <a:lnTo>
                    <a:pt x="1657" y="5119"/>
                  </a:lnTo>
                  <a:lnTo>
                    <a:pt x="1658" y="5160"/>
                  </a:lnTo>
                  <a:lnTo>
                    <a:pt x="1659" y="5193"/>
                  </a:lnTo>
                  <a:lnTo>
                    <a:pt x="1659" y="5252"/>
                  </a:lnTo>
                  <a:lnTo>
                    <a:pt x="1661" y="5305"/>
                  </a:lnTo>
                  <a:lnTo>
                    <a:pt x="1665" y="5356"/>
                  </a:lnTo>
                  <a:lnTo>
                    <a:pt x="1669" y="5405"/>
                  </a:lnTo>
                  <a:lnTo>
                    <a:pt x="1674" y="5452"/>
                  </a:lnTo>
                  <a:lnTo>
                    <a:pt x="1681" y="5500"/>
                  </a:lnTo>
                  <a:lnTo>
                    <a:pt x="1690" y="5548"/>
                  </a:lnTo>
                  <a:lnTo>
                    <a:pt x="1699" y="5599"/>
                  </a:lnTo>
                  <a:lnTo>
                    <a:pt x="1705" y="5632"/>
                  </a:lnTo>
                  <a:lnTo>
                    <a:pt x="1708" y="5663"/>
                  </a:lnTo>
                  <a:lnTo>
                    <a:pt x="1710" y="5689"/>
                  </a:lnTo>
                  <a:lnTo>
                    <a:pt x="1711" y="5715"/>
                  </a:lnTo>
                  <a:lnTo>
                    <a:pt x="1713" y="5758"/>
                  </a:lnTo>
                  <a:lnTo>
                    <a:pt x="1713" y="5797"/>
                  </a:lnTo>
                  <a:lnTo>
                    <a:pt x="1714" y="5815"/>
                  </a:lnTo>
                  <a:lnTo>
                    <a:pt x="1717" y="5833"/>
                  </a:lnTo>
                  <a:lnTo>
                    <a:pt x="1721" y="5852"/>
                  </a:lnTo>
                  <a:lnTo>
                    <a:pt x="1727" y="5871"/>
                  </a:lnTo>
                  <a:lnTo>
                    <a:pt x="1737" y="5892"/>
                  </a:lnTo>
                  <a:lnTo>
                    <a:pt x="1748" y="5915"/>
                  </a:lnTo>
                  <a:lnTo>
                    <a:pt x="1763" y="5939"/>
                  </a:lnTo>
                  <a:lnTo>
                    <a:pt x="1781" y="5965"/>
                  </a:lnTo>
                  <a:lnTo>
                    <a:pt x="1780" y="5989"/>
                  </a:lnTo>
                  <a:lnTo>
                    <a:pt x="1780" y="6014"/>
                  </a:lnTo>
                  <a:lnTo>
                    <a:pt x="1780" y="6038"/>
                  </a:lnTo>
                  <a:lnTo>
                    <a:pt x="1780" y="6062"/>
                  </a:lnTo>
                  <a:lnTo>
                    <a:pt x="1781" y="6086"/>
                  </a:lnTo>
                  <a:lnTo>
                    <a:pt x="1782" y="6109"/>
                  </a:lnTo>
                  <a:lnTo>
                    <a:pt x="1785" y="6132"/>
                  </a:lnTo>
                  <a:lnTo>
                    <a:pt x="1788" y="6155"/>
                  </a:lnTo>
                  <a:lnTo>
                    <a:pt x="1789" y="6164"/>
                  </a:lnTo>
                  <a:lnTo>
                    <a:pt x="1789" y="6173"/>
                  </a:lnTo>
                  <a:lnTo>
                    <a:pt x="1789" y="6182"/>
                  </a:lnTo>
                  <a:lnTo>
                    <a:pt x="1787" y="6191"/>
                  </a:lnTo>
                  <a:lnTo>
                    <a:pt x="1782" y="6209"/>
                  </a:lnTo>
                  <a:lnTo>
                    <a:pt x="1777" y="6228"/>
                  </a:lnTo>
                  <a:lnTo>
                    <a:pt x="1770" y="6248"/>
                  </a:lnTo>
                  <a:lnTo>
                    <a:pt x="1764" y="6271"/>
                  </a:lnTo>
                  <a:lnTo>
                    <a:pt x="1762" y="6283"/>
                  </a:lnTo>
                  <a:lnTo>
                    <a:pt x="1759" y="6296"/>
                  </a:lnTo>
                  <a:lnTo>
                    <a:pt x="1758" y="6310"/>
                  </a:lnTo>
                  <a:lnTo>
                    <a:pt x="1758" y="6325"/>
                  </a:lnTo>
                  <a:lnTo>
                    <a:pt x="1758" y="6353"/>
                  </a:lnTo>
                  <a:lnTo>
                    <a:pt x="1757" y="6381"/>
                  </a:lnTo>
                  <a:lnTo>
                    <a:pt x="1755" y="6406"/>
                  </a:lnTo>
                  <a:lnTo>
                    <a:pt x="1753" y="6431"/>
                  </a:lnTo>
                  <a:lnTo>
                    <a:pt x="1748" y="6478"/>
                  </a:lnTo>
                  <a:lnTo>
                    <a:pt x="1741" y="6523"/>
                  </a:lnTo>
                  <a:lnTo>
                    <a:pt x="1735" y="6565"/>
                  </a:lnTo>
                  <a:lnTo>
                    <a:pt x="1731" y="6607"/>
                  </a:lnTo>
                  <a:lnTo>
                    <a:pt x="1729" y="6629"/>
                  </a:lnTo>
                  <a:lnTo>
                    <a:pt x="1726" y="6651"/>
                  </a:lnTo>
                  <a:lnTo>
                    <a:pt x="1725" y="6672"/>
                  </a:lnTo>
                  <a:lnTo>
                    <a:pt x="1725" y="6695"/>
                  </a:lnTo>
                  <a:lnTo>
                    <a:pt x="1724" y="6798"/>
                  </a:lnTo>
                  <a:lnTo>
                    <a:pt x="1772" y="7095"/>
                  </a:lnTo>
                  <a:lnTo>
                    <a:pt x="1758" y="7096"/>
                  </a:lnTo>
                  <a:lnTo>
                    <a:pt x="1758" y="7148"/>
                  </a:lnTo>
                  <a:lnTo>
                    <a:pt x="1759" y="7159"/>
                  </a:lnTo>
                  <a:lnTo>
                    <a:pt x="1763" y="7170"/>
                  </a:lnTo>
                  <a:lnTo>
                    <a:pt x="1767" y="7181"/>
                  </a:lnTo>
                  <a:lnTo>
                    <a:pt x="1774" y="7191"/>
                  </a:lnTo>
                  <a:lnTo>
                    <a:pt x="1783" y="7203"/>
                  </a:lnTo>
                  <a:lnTo>
                    <a:pt x="1793" y="7213"/>
                  </a:lnTo>
                  <a:lnTo>
                    <a:pt x="1803" y="7222"/>
                  </a:lnTo>
                  <a:lnTo>
                    <a:pt x="1814" y="7231"/>
                  </a:lnTo>
                  <a:lnTo>
                    <a:pt x="1827" y="7240"/>
                  </a:lnTo>
                  <a:lnTo>
                    <a:pt x="1840" y="7247"/>
                  </a:lnTo>
                  <a:lnTo>
                    <a:pt x="1852" y="7254"/>
                  </a:lnTo>
                  <a:lnTo>
                    <a:pt x="1866" y="7260"/>
                  </a:lnTo>
                  <a:lnTo>
                    <a:pt x="1878" y="7266"/>
                  </a:lnTo>
                  <a:lnTo>
                    <a:pt x="1891" y="7269"/>
                  </a:lnTo>
                  <a:lnTo>
                    <a:pt x="1902" y="7270"/>
                  </a:lnTo>
                  <a:lnTo>
                    <a:pt x="1914" y="7271"/>
                  </a:lnTo>
                  <a:lnTo>
                    <a:pt x="1980" y="7271"/>
                  </a:lnTo>
                  <a:lnTo>
                    <a:pt x="1985" y="7288"/>
                  </a:lnTo>
                  <a:lnTo>
                    <a:pt x="1987" y="7304"/>
                  </a:lnTo>
                  <a:lnTo>
                    <a:pt x="1988" y="7318"/>
                  </a:lnTo>
                  <a:lnTo>
                    <a:pt x="1989" y="7332"/>
                  </a:lnTo>
                  <a:lnTo>
                    <a:pt x="1990" y="7355"/>
                  </a:lnTo>
                  <a:lnTo>
                    <a:pt x="1992" y="7375"/>
                  </a:lnTo>
                  <a:lnTo>
                    <a:pt x="1994" y="7384"/>
                  </a:lnTo>
                  <a:lnTo>
                    <a:pt x="1996" y="7394"/>
                  </a:lnTo>
                  <a:lnTo>
                    <a:pt x="2001" y="7402"/>
                  </a:lnTo>
                  <a:lnTo>
                    <a:pt x="2005" y="7411"/>
                  </a:lnTo>
                  <a:lnTo>
                    <a:pt x="2012" y="7419"/>
                  </a:lnTo>
                  <a:lnTo>
                    <a:pt x="2021" y="7428"/>
                  </a:lnTo>
                  <a:lnTo>
                    <a:pt x="2033" y="7437"/>
                  </a:lnTo>
                  <a:lnTo>
                    <a:pt x="2046" y="7446"/>
                  </a:lnTo>
                  <a:lnTo>
                    <a:pt x="2066" y="7459"/>
                  </a:lnTo>
                  <a:lnTo>
                    <a:pt x="2086" y="7469"/>
                  </a:lnTo>
                  <a:lnTo>
                    <a:pt x="2109" y="7479"/>
                  </a:lnTo>
                  <a:lnTo>
                    <a:pt x="2134" y="7490"/>
                  </a:lnTo>
                  <a:lnTo>
                    <a:pt x="2160" y="7496"/>
                  </a:lnTo>
                  <a:lnTo>
                    <a:pt x="2187" y="7503"/>
                  </a:lnTo>
                  <a:lnTo>
                    <a:pt x="2202" y="7506"/>
                  </a:lnTo>
                  <a:lnTo>
                    <a:pt x="2217" y="7507"/>
                  </a:lnTo>
                  <a:lnTo>
                    <a:pt x="2232" y="7508"/>
                  </a:lnTo>
                  <a:lnTo>
                    <a:pt x="2247" y="7508"/>
                  </a:lnTo>
                  <a:lnTo>
                    <a:pt x="2284" y="7508"/>
                  </a:lnTo>
                  <a:lnTo>
                    <a:pt x="2331" y="7507"/>
                  </a:lnTo>
                  <a:lnTo>
                    <a:pt x="2357" y="7504"/>
                  </a:lnTo>
                  <a:lnTo>
                    <a:pt x="2383" y="7503"/>
                  </a:lnTo>
                  <a:lnTo>
                    <a:pt x="2409" y="7500"/>
                  </a:lnTo>
                  <a:lnTo>
                    <a:pt x="2434" y="7498"/>
                  </a:lnTo>
                  <a:lnTo>
                    <a:pt x="2459" y="7493"/>
                  </a:lnTo>
                  <a:lnTo>
                    <a:pt x="2482" y="7488"/>
                  </a:lnTo>
                  <a:lnTo>
                    <a:pt x="2503" y="7483"/>
                  </a:lnTo>
                  <a:lnTo>
                    <a:pt x="2521" y="7476"/>
                  </a:lnTo>
                  <a:lnTo>
                    <a:pt x="2529" y="7471"/>
                  </a:lnTo>
                  <a:lnTo>
                    <a:pt x="2536" y="7468"/>
                  </a:lnTo>
                  <a:lnTo>
                    <a:pt x="2543" y="7463"/>
                  </a:lnTo>
                  <a:lnTo>
                    <a:pt x="2548" y="7459"/>
                  </a:lnTo>
                  <a:lnTo>
                    <a:pt x="2552" y="7453"/>
                  </a:lnTo>
                  <a:lnTo>
                    <a:pt x="2555" y="7447"/>
                  </a:lnTo>
                  <a:lnTo>
                    <a:pt x="2558" y="7442"/>
                  </a:lnTo>
                  <a:lnTo>
                    <a:pt x="2558" y="7436"/>
                  </a:lnTo>
                  <a:lnTo>
                    <a:pt x="2558" y="7426"/>
                  </a:lnTo>
                  <a:lnTo>
                    <a:pt x="2558" y="7412"/>
                  </a:lnTo>
                  <a:lnTo>
                    <a:pt x="2555" y="7398"/>
                  </a:lnTo>
                  <a:lnTo>
                    <a:pt x="2553" y="7383"/>
                  </a:lnTo>
                  <a:lnTo>
                    <a:pt x="2550" y="7370"/>
                  </a:lnTo>
                  <a:lnTo>
                    <a:pt x="2545" y="7356"/>
                  </a:lnTo>
                  <a:lnTo>
                    <a:pt x="2540" y="7342"/>
                  </a:lnTo>
                  <a:lnTo>
                    <a:pt x="2535" y="7328"/>
                  </a:lnTo>
                  <a:lnTo>
                    <a:pt x="2528" y="7314"/>
                  </a:lnTo>
                  <a:lnTo>
                    <a:pt x="2513" y="7286"/>
                  </a:lnTo>
                  <a:lnTo>
                    <a:pt x="2495" y="7259"/>
                  </a:lnTo>
                  <a:lnTo>
                    <a:pt x="2476" y="7232"/>
                  </a:lnTo>
                  <a:lnTo>
                    <a:pt x="2456" y="7205"/>
                  </a:lnTo>
                  <a:lnTo>
                    <a:pt x="2413" y="7155"/>
                  </a:lnTo>
                  <a:lnTo>
                    <a:pt x="2371" y="7107"/>
                  </a:lnTo>
                  <a:lnTo>
                    <a:pt x="2352" y="7085"/>
                  </a:lnTo>
                  <a:lnTo>
                    <a:pt x="2333" y="7063"/>
                  </a:lnTo>
                  <a:lnTo>
                    <a:pt x="2316" y="7043"/>
                  </a:lnTo>
                  <a:lnTo>
                    <a:pt x="2303" y="7024"/>
                  </a:lnTo>
                  <a:lnTo>
                    <a:pt x="2312" y="6992"/>
                  </a:lnTo>
                  <a:lnTo>
                    <a:pt x="2323" y="6952"/>
                  </a:lnTo>
                  <a:lnTo>
                    <a:pt x="2338" y="6908"/>
                  </a:lnTo>
                  <a:lnTo>
                    <a:pt x="2353" y="6862"/>
                  </a:lnTo>
                  <a:lnTo>
                    <a:pt x="2367" y="6816"/>
                  </a:lnTo>
                  <a:lnTo>
                    <a:pt x="2378" y="6775"/>
                  </a:lnTo>
                  <a:lnTo>
                    <a:pt x="2384" y="6757"/>
                  </a:lnTo>
                  <a:lnTo>
                    <a:pt x="2387" y="6741"/>
                  </a:lnTo>
                  <a:lnTo>
                    <a:pt x="2389" y="6727"/>
                  </a:lnTo>
                  <a:lnTo>
                    <a:pt x="2392" y="6716"/>
                  </a:lnTo>
                  <a:lnTo>
                    <a:pt x="2394" y="6663"/>
                  </a:lnTo>
                  <a:lnTo>
                    <a:pt x="2396" y="6613"/>
                  </a:lnTo>
                  <a:lnTo>
                    <a:pt x="2396" y="6566"/>
                  </a:lnTo>
                  <a:lnTo>
                    <a:pt x="2397" y="6519"/>
                  </a:lnTo>
                  <a:lnTo>
                    <a:pt x="2399" y="6473"/>
                  </a:lnTo>
                  <a:lnTo>
                    <a:pt x="2400" y="6428"/>
                  </a:lnTo>
                  <a:lnTo>
                    <a:pt x="2402" y="6405"/>
                  </a:lnTo>
                  <a:lnTo>
                    <a:pt x="2404" y="6381"/>
                  </a:lnTo>
                  <a:lnTo>
                    <a:pt x="2408" y="6357"/>
                  </a:lnTo>
                  <a:lnTo>
                    <a:pt x="2411" y="6333"/>
                  </a:lnTo>
                  <a:lnTo>
                    <a:pt x="2416" y="6300"/>
                  </a:lnTo>
                  <a:lnTo>
                    <a:pt x="2420" y="6262"/>
                  </a:lnTo>
                  <a:lnTo>
                    <a:pt x="2425" y="6219"/>
                  </a:lnTo>
                  <a:lnTo>
                    <a:pt x="2428" y="6171"/>
                  </a:lnTo>
                  <a:lnTo>
                    <a:pt x="2434" y="6068"/>
                  </a:lnTo>
                  <a:lnTo>
                    <a:pt x="2440" y="5957"/>
                  </a:lnTo>
                  <a:lnTo>
                    <a:pt x="2443" y="5847"/>
                  </a:lnTo>
                  <a:lnTo>
                    <a:pt x="2445" y="5742"/>
                  </a:lnTo>
                  <a:lnTo>
                    <a:pt x="2447" y="5649"/>
                  </a:lnTo>
                  <a:lnTo>
                    <a:pt x="2447" y="5574"/>
                  </a:lnTo>
                  <a:lnTo>
                    <a:pt x="2445" y="5477"/>
                  </a:lnTo>
                  <a:lnTo>
                    <a:pt x="2445" y="5377"/>
                  </a:lnTo>
                  <a:lnTo>
                    <a:pt x="2444" y="5277"/>
                  </a:lnTo>
                  <a:lnTo>
                    <a:pt x="2444" y="5177"/>
                  </a:lnTo>
                  <a:lnTo>
                    <a:pt x="2445" y="5078"/>
                  </a:lnTo>
                  <a:lnTo>
                    <a:pt x="2448" y="4980"/>
                  </a:lnTo>
                  <a:lnTo>
                    <a:pt x="2451" y="4885"/>
                  </a:lnTo>
                  <a:lnTo>
                    <a:pt x="2458" y="4792"/>
                  </a:lnTo>
                  <a:lnTo>
                    <a:pt x="2459" y="4771"/>
                  </a:lnTo>
                  <a:lnTo>
                    <a:pt x="2460" y="4748"/>
                  </a:lnTo>
                  <a:lnTo>
                    <a:pt x="2460" y="4724"/>
                  </a:lnTo>
                  <a:lnTo>
                    <a:pt x="2459" y="4698"/>
                  </a:lnTo>
                  <a:lnTo>
                    <a:pt x="2458" y="4647"/>
                  </a:lnTo>
                  <a:lnTo>
                    <a:pt x="2456" y="4596"/>
                  </a:lnTo>
                  <a:lnTo>
                    <a:pt x="2455" y="4543"/>
                  </a:lnTo>
                  <a:lnTo>
                    <a:pt x="2455" y="4494"/>
                  </a:lnTo>
                  <a:lnTo>
                    <a:pt x="2455" y="4470"/>
                  </a:lnTo>
                  <a:lnTo>
                    <a:pt x="2457" y="4447"/>
                  </a:lnTo>
                  <a:lnTo>
                    <a:pt x="2459" y="4425"/>
                  </a:lnTo>
                  <a:lnTo>
                    <a:pt x="2463" y="4406"/>
                  </a:lnTo>
                  <a:lnTo>
                    <a:pt x="2465" y="4386"/>
                  </a:lnTo>
                  <a:lnTo>
                    <a:pt x="2468" y="4367"/>
                  </a:lnTo>
                  <a:lnTo>
                    <a:pt x="2471" y="4344"/>
                  </a:lnTo>
                  <a:lnTo>
                    <a:pt x="2473" y="4321"/>
                  </a:lnTo>
                  <a:lnTo>
                    <a:pt x="2474" y="4297"/>
                  </a:lnTo>
                  <a:lnTo>
                    <a:pt x="2476" y="4271"/>
                  </a:lnTo>
                  <a:lnTo>
                    <a:pt x="2478" y="4245"/>
                  </a:lnTo>
                  <a:lnTo>
                    <a:pt x="2478" y="4218"/>
                  </a:lnTo>
                  <a:lnTo>
                    <a:pt x="2522" y="4221"/>
                  </a:lnTo>
                  <a:lnTo>
                    <a:pt x="2530" y="4220"/>
                  </a:lnTo>
                  <a:lnTo>
                    <a:pt x="2540" y="4217"/>
                  </a:lnTo>
                  <a:lnTo>
                    <a:pt x="2552" y="4214"/>
                  </a:lnTo>
                  <a:lnTo>
                    <a:pt x="2564" y="4208"/>
                  </a:lnTo>
                  <a:lnTo>
                    <a:pt x="2593" y="4194"/>
                  </a:lnTo>
                  <a:lnTo>
                    <a:pt x="2623" y="4178"/>
                  </a:lnTo>
                  <a:lnTo>
                    <a:pt x="2650" y="4160"/>
                  </a:lnTo>
                  <a:lnTo>
                    <a:pt x="2675" y="4142"/>
                  </a:lnTo>
                  <a:lnTo>
                    <a:pt x="2684" y="4134"/>
                  </a:lnTo>
                  <a:lnTo>
                    <a:pt x="2692" y="4126"/>
                  </a:lnTo>
                  <a:lnTo>
                    <a:pt x="2699" y="4118"/>
                  </a:lnTo>
                  <a:lnTo>
                    <a:pt x="2703" y="4112"/>
                  </a:lnTo>
                  <a:lnTo>
                    <a:pt x="2710" y="4092"/>
                  </a:lnTo>
                  <a:lnTo>
                    <a:pt x="2719" y="4064"/>
                  </a:lnTo>
                  <a:lnTo>
                    <a:pt x="2730" y="4033"/>
                  </a:lnTo>
                  <a:lnTo>
                    <a:pt x="2740" y="3999"/>
                  </a:lnTo>
                  <a:lnTo>
                    <a:pt x="2751" y="3965"/>
                  </a:lnTo>
                  <a:lnTo>
                    <a:pt x="2760" y="3934"/>
                  </a:lnTo>
                  <a:lnTo>
                    <a:pt x="2767" y="3909"/>
                  </a:lnTo>
                  <a:lnTo>
                    <a:pt x="2769" y="3890"/>
                  </a:lnTo>
                  <a:lnTo>
                    <a:pt x="2792" y="3880"/>
                  </a:lnTo>
                  <a:lnTo>
                    <a:pt x="2819" y="3222"/>
                  </a:lnTo>
                  <a:lnTo>
                    <a:pt x="2818" y="3205"/>
                  </a:lnTo>
                  <a:lnTo>
                    <a:pt x="2817" y="3154"/>
                  </a:lnTo>
                  <a:lnTo>
                    <a:pt x="2814" y="3077"/>
                  </a:lnTo>
                  <a:lnTo>
                    <a:pt x="2810" y="2976"/>
                  </a:lnTo>
                  <a:lnTo>
                    <a:pt x="2806" y="2855"/>
                  </a:lnTo>
                  <a:lnTo>
                    <a:pt x="2801" y="2720"/>
                  </a:lnTo>
                  <a:lnTo>
                    <a:pt x="2797" y="2575"/>
                  </a:lnTo>
                  <a:lnTo>
                    <a:pt x="2791" y="2424"/>
                  </a:lnTo>
                  <a:lnTo>
                    <a:pt x="2786" y="2271"/>
                  </a:lnTo>
                  <a:lnTo>
                    <a:pt x="2782" y="2121"/>
                  </a:lnTo>
                  <a:lnTo>
                    <a:pt x="2777" y="1979"/>
                  </a:lnTo>
                  <a:lnTo>
                    <a:pt x="2774" y="1849"/>
                  </a:lnTo>
                  <a:lnTo>
                    <a:pt x="2770" y="1735"/>
                  </a:lnTo>
                  <a:lnTo>
                    <a:pt x="2768" y="1640"/>
                  </a:lnTo>
                  <a:lnTo>
                    <a:pt x="2767" y="1571"/>
                  </a:lnTo>
                  <a:lnTo>
                    <a:pt x="2768" y="1531"/>
                  </a:lnTo>
                  <a:lnTo>
                    <a:pt x="2768" y="1493"/>
                  </a:lnTo>
                  <a:lnTo>
                    <a:pt x="2764" y="1441"/>
                  </a:lnTo>
                  <a:lnTo>
                    <a:pt x="2760" y="1382"/>
                  </a:lnTo>
                  <a:lnTo>
                    <a:pt x="2754" y="1320"/>
                  </a:lnTo>
                  <a:lnTo>
                    <a:pt x="2746" y="1259"/>
                  </a:lnTo>
                  <a:lnTo>
                    <a:pt x="2737" y="1206"/>
                  </a:lnTo>
                  <a:lnTo>
                    <a:pt x="2732" y="1184"/>
                  </a:lnTo>
                  <a:lnTo>
                    <a:pt x="2728" y="1165"/>
                  </a:lnTo>
                  <a:lnTo>
                    <a:pt x="2722" y="1150"/>
                  </a:lnTo>
                  <a:lnTo>
                    <a:pt x="2718" y="1138"/>
                  </a:lnTo>
                  <a:lnTo>
                    <a:pt x="2712" y="1130"/>
                  </a:lnTo>
                  <a:lnTo>
                    <a:pt x="2702" y="1119"/>
                  </a:lnTo>
                  <a:lnTo>
                    <a:pt x="2690" y="1106"/>
                  </a:lnTo>
                  <a:lnTo>
                    <a:pt x="2674" y="1091"/>
                  </a:lnTo>
                  <a:lnTo>
                    <a:pt x="2636" y="1057"/>
                  </a:lnTo>
                  <a:lnTo>
                    <a:pt x="2588" y="1018"/>
                  </a:lnTo>
                  <a:lnTo>
                    <a:pt x="2532" y="975"/>
                  </a:lnTo>
                  <a:lnTo>
                    <a:pt x="2471" y="930"/>
                  </a:lnTo>
                  <a:lnTo>
                    <a:pt x="2436" y="906"/>
                  </a:lnTo>
                  <a:lnTo>
                    <a:pt x="2402" y="883"/>
                  </a:lnTo>
                  <a:lnTo>
                    <a:pt x="2367" y="861"/>
                  </a:lnTo>
                  <a:lnTo>
                    <a:pt x="2329" y="838"/>
                  </a:lnTo>
                  <a:lnTo>
                    <a:pt x="2313" y="827"/>
                  </a:lnTo>
                  <a:lnTo>
                    <a:pt x="2296" y="818"/>
                  </a:lnTo>
                  <a:lnTo>
                    <a:pt x="2277" y="809"/>
                  </a:lnTo>
                  <a:lnTo>
                    <a:pt x="2259" y="801"/>
                  </a:lnTo>
                  <a:lnTo>
                    <a:pt x="2221" y="785"/>
                  </a:lnTo>
                  <a:lnTo>
                    <a:pt x="2184" y="771"/>
                  </a:lnTo>
                  <a:lnTo>
                    <a:pt x="2145" y="760"/>
                  </a:lnTo>
                  <a:lnTo>
                    <a:pt x="2106" y="750"/>
                  </a:lnTo>
                  <a:lnTo>
                    <a:pt x="2068" y="741"/>
                  </a:lnTo>
                  <a:lnTo>
                    <a:pt x="2032" y="733"/>
                  </a:lnTo>
                  <a:lnTo>
                    <a:pt x="1996" y="727"/>
                  </a:lnTo>
                  <a:lnTo>
                    <a:pt x="1963" y="721"/>
                  </a:lnTo>
                  <a:lnTo>
                    <a:pt x="1933" y="717"/>
                  </a:lnTo>
                  <a:lnTo>
                    <a:pt x="1906" y="714"/>
                  </a:lnTo>
                  <a:lnTo>
                    <a:pt x="1864" y="710"/>
                  </a:lnTo>
                  <a:lnTo>
                    <a:pt x="1842" y="709"/>
                  </a:lnTo>
                  <a:lnTo>
                    <a:pt x="1862" y="635"/>
                  </a:lnTo>
                  <a:close/>
                  <a:moveTo>
                    <a:pt x="2480" y="4113"/>
                  </a:moveTo>
                  <a:lnTo>
                    <a:pt x="2480" y="4078"/>
                  </a:lnTo>
                  <a:lnTo>
                    <a:pt x="2486" y="4068"/>
                  </a:lnTo>
                  <a:lnTo>
                    <a:pt x="2490" y="4055"/>
                  </a:lnTo>
                  <a:lnTo>
                    <a:pt x="2494" y="4041"/>
                  </a:lnTo>
                  <a:lnTo>
                    <a:pt x="2497" y="4028"/>
                  </a:lnTo>
                  <a:lnTo>
                    <a:pt x="2502" y="3998"/>
                  </a:lnTo>
                  <a:lnTo>
                    <a:pt x="2507" y="3969"/>
                  </a:lnTo>
                  <a:lnTo>
                    <a:pt x="2510" y="3956"/>
                  </a:lnTo>
                  <a:lnTo>
                    <a:pt x="2512" y="3943"/>
                  </a:lnTo>
                  <a:lnTo>
                    <a:pt x="2515" y="3932"/>
                  </a:lnTo>
                  <a:lnTo>
                    <a:pt x="2520" y="3921"/>
                  </a:lnTo>
                  <a:lnTo>
                    <a:pt x="2524" y="3913"/>
                  </a:lnTo>
                  <a:lnTo>
                    <a:pt x="2531" y="3906"/>
                  </a:lnTo>
                  <a:lnTo>
                    <a:pt x="2535" y="3904"/>
                  </a:lnTo>
                  <a:lnTo>
                    <a:pt x="2538" y="3903"/>
                  </a:lnTo>
                  <a:lnTo>
                    <a:pt x="2542" y="3902"/>
                  </a:lnTo>
                  <a:lnTo>
                    <a:pt x="2546" y="3902"/>
                  </a:lnTo>
                  <a:lnTo>
                    <a:pt x="2579" y="3903"/>
                  </a:lnTo>
                  <a:lnTo>
                    <a:pt x="2579" y="3919"/>
                  </a:lnTo>
                  <a:lnTo>
                    <a:pt x="2580" y="3929"/>
                  </a:lnTo>
                  <a:lnTo>
                    <a:pt x="2582" y="3937"/>
                  </a:lnTo>
                  <a:lnTo>
                    <a:pt x="2584" y="3943"/>
                  </a:lnTo>
                  <a:lnTo>
                    <a:pt x="2585" y="3949"/>
                  </a:lnTo>
                  <a:lnTo>
                    <a:pt x="2587" y="3956"/>
                  </a:lnTo>
                  <a:lnTo>
                    <a:pt x="2587" y="3964"/>
                  </a:lnTo>
                  <a:lnTo>
                    <a:pt x="2587" y="3976"/>
                  </a:lnTo>
                  <a:lnTo>
                    <a:pt x="2586" y="3988"/>
                  </a:lnTo>
                  <a:lnTo>
                    <a:pt x="2585" y="3996"/>
                  </a:lnTo>
                  <a:lnTo>
                    <a:pt x="2583" y="4002"/>
                  </a:lnTo>
                  <a:lnTo>
                    <a:pt x="2580" y="4008"/>
                  </a:lnTo>
                  <a:lnTo>
                    <a:pt x="2579" y="4014"/>
                  </a:lnTo>
                  <a:lnTo>
                    <a:pt x="2577" y="4021"/>
                  </a:lnTo>
                  <a:lnTo>
                    <a:pt x="2575" y="4032"/>
                  </a:lnTo>
                  <a:lnTo>
                    <a:pt x="2574" y="4047"/>
                  </a:lnTo>
                  <a:lnTo>
                    <a:pt x="2566" y="4039"/>
                  </a:lnTo>
                  <a:lnTo>
                    <a:pt x="2495" y="4096"/>
                  </a:lnTo>
                  <a:lnTo>
                    <a:pt x="2503" y="4104"/>
                  </a:lnTo>
                  <a:lnTo>
                    <a:pt x="2480" y="4113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6556377" y="1581152"/>
              <a:ext cx="88900" cy="638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0" y="2012"/>
                </a:cxn>
                <a:cxn ang="0">
                  <a:pos x="187" y="2412"/>
                </a:cxn>
                <a:cxn ang="0">
                  <a:pos x="334" y="2129"/>
                </a:cxn>
                <a:cxn ang="0">
                  <a:pos x="229" y="8"/>
                </a:cxn>
                <a:cxn ang="0">
                  <a:pos x="105" y="0"/>
                </a:cxn>
              </a:cxnLst>
              <a:rect l="0" t="0" r="r" b="b"/>
              <a:pathLst>
                <a:path w="334" h="2412">
                  <a:moveTo>
                    <a:pt x="105" y="0"/>
                  </a:moveTo>
                  <a:lnTo>
                    <a:pt x="0" y="2012"/>
                  </a:lnTo>
                  <a:lnTo>
                    <a:pt x="187" y="2412"/>
                  </a:lnTo>
                  <a:lnTo>
                    <a:pt x="334" y="2129"/>
                  </a:lnTo>
                  <a:lnTo>
                    <a:pt x="229" y="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6702427" y="1119189"/>
              <a:ext cx="115888" cy="93663"/>
            </a:xfrm>
            <a:custGeom>
              <a:avLst/>
              <a:gdLst/>
              <a:ahLst/>
              <a:cxnLst>
                <a:cxn ang="0">
                  <a:pos x="2" y="326"/>
                </a:cxn>
                <a:cxn ang="0">
                  <a:pos x="9" y="271"/>
                </a:cxn>
                <a:cxn ang="0">
                  <a:pos x="23" y="221"/>
                </a:cxn>
                <a:cxn ang="0">
                  <a:pos x="43" y="173"/>
                </a:cxn>
                <a:cxn ang="0">
                  <a:pos x="64" y="140"/>
                </a:cxn>
                <a:cxn ang="0">
                  <a:pos x="80" y="119"/>
                </a:cxn>
                <a:cxn ang="0">
                  <a:pos x="99" y="99"/>
                </a:cxn>
                <a:cxn ang="0">
                  <a:pos x="121" y="80"/>
                </a:cxn>
                <a:cxn ang="0">
                  <a:pos x="145" y="62"/>
                </a:cxn>
                <a:cxn ang="0">
                  <a:pos x="173" y="45"/>
                </a:cxn>
                <a:cxn ang="0">
                  <a:pos x="202" y="30"/>
                </a:cxn>
                <a:cxn ang="0">
                  <a:pos x="237" y="15"/>
                </a:cxn>
                <a:cxn ang="0">
                  <a:pos x="273" y="5"/>
                </a:cxn>
                <a:cxn ang="0">
                  <a:pos x="308" y="2"/>
                </a:cxn>
                <a:cxn ang="0">
                  <a:pos x="337" y="2"/>
                </a:cxn>
                <a:cxn ang="0">
                  <a:pos x="362" y="5"/>
                </a:cxn>
                <a:cxn ang="0">
                  <a:pos x="384" y="12"/>
                </a:cxn>
                <a:cxn ang="0">
                  <a:pos x="402" y="21"/>
                </a:cxn>
                <a:cxn ang="0">
                  <a:pos x="416" y="32"/>
                </a:cxn>
                <a:cxn ang="0">
                  <a:pos x="426" y="46"/>
                </a:cxn>
                <a:cxn ang="0">
                  <a:pos x="434" y="62"/>
                </a:cxn>
                <a:cxn ang="0">
                  <a:pos x="439" y="79"/>
                </a:cxn>
                <a:cxn ang="0">
                  <a:pos x="440" y="99"/>
                </a:cxn>
                <a:cxn ang="0">
                  <a:pos x="439" y="118"/>
                </a:cxn>
                <a:cxn ang="0">
                  <a:pos x="433" y="149"/>
                </a:cxn>
                <a:cxn ang="0">
                  <a:pos x="417" y="191"/>
                </a:cxn>
                <a:cxn ang="0">
                  <a:pos x="397" y="216"/>
                </a:cxn>
                <a:cxn ang="0">
                  <a:pos x="375" y="224"/>
                </a:cxn>
                <a:cxn ang="0">
                  <a:pos x="341" y="231"/>
                </a:cxn>
                <a:cxn ang="0">
                  <a:pos x="265" y="237"/>
                </a:cxn>
                <a:cxn ang="0">
                  <a:pos x="184" y="244"/>
                </a:cxn>
                <a:cxn ang="0">
                  <a:pos x="143" y="253"/>
                </a:cxn>
                <a:cxn ang="0">
                  <a:pos x="115" y="262"/>
                </a:cxn>
                <a:cxn ang="0">
                  <a:pos x="89" y="275"/>
                </a:cxn>
                <a:cxn ang="0">
                  <a:pos x="63" y="291"/>
                </a:cxn>
                <a:cxn ang="0">
                  <a:pos x="37" y="312"/>
                </a:cxn>
                <a:cxn ang="0">
                  <a:pos x="13" y="339"/>
                </a:cxn>
              </a:cxnLst>
              <a:rect l="0" t="0" r="r" b="b"/>
              <a:pathLst>
                <a:path w="440" h="354">
                  <a:moveTo>
                    <a:pt x="0" y="354"/>
                  </a:moveTo>
                  <a:lnTo>
                    <a:pt x="2" y="326"/>
                  </a:lnTo>
                  <a:lnTo>
                    <a:pt x="5" y="298"/>
                  </a:lnTo>
                  <a:lnTo>
                    <a:pt x="9" y="271"/>
                  </a:lnTo>
                  <a:lnTo>
                    <a:pt x="15" y="245"/>
                  </a:lnTo>
                  <a:lnTo>
                    <a:pt x="23" y="221"/>
                  </a:lnTo>
                  <a:lnTo>
                    <a:pt x="32" y="196"/>
                  </a:lnTo>
                  <a:lnTo>
                    <a:pt x="43" y="173"/>
                  </a:lnTo>
                  <a:lnTo>
                    <a:pt x="56" y="150"/>
                  </a:lnTo>
                  <a:lnTo>
                    <a:pt x="64" y="140"/>
                  </a:lnTo>
                  <a:lnTo>
                    <a:pt x="72" y="130"/>
                  </a:lnTo>
                  <a:lnTo>
                    <a:pt x="80" y="119"/>
                  </a:lnTo>
                  <a:lnTo>
                    <a:pt x="89" y="109"/>
                  </a:lnTo>
                  <a:lnTo>
                    <a:pt x="99" y="99"/>
                  </a:lnTo>
                  <a:lnTo>
                    <a:pt x="110" y="90"/>
                  </a:lnTo>
                  <a:lnTo>
                    <a:pt x="121" y="80"/>
                  </a:lnTo>
                  <a:lnTo>
                    <a:pt x="133" y="71"/>
                  </a:lnTo>
                  <a:lnTo>
                    <a:pt x="145" y="62"/>
                  </a:lnTo>
                  <a:lnTo>
                    <a:pt x="159" y="54"/>
                  </a:lnTo>
                  <a:lnTo>
                    <a:pt x="173" y="45"/>
                  </a:lnTo>
                  <a:lnTo>
                    <a:pt x="187" y="37"/>
                  </a:lnTo>
                  <a:lnTo>
                    <a:pt x="202" y="30"/>
                  </a:lnTo>
                  <a:lnTo>
                    <a:pt x="219" y="22"/>
                  </a:lnTo>
                  <a:lnTo>
                    <a:pt x="237" y="15"/>
                  </a:lnTo>
                  <a:lnTo>
                    <a:pt x="254" y="8"/>
                  </a:lnTo>
                  <a:lnTo>
                    <a:pt x="273" y="5"/>
                  </a:lnTo>
                  <a:lnTo>
                    <a:pt x="290" y="3"/>
                  </a:lnTo>
                  <a:lnTo>
                    <a:pt x="308" y="2"/>
                  </a:lnTo>
                  <a:lnTo>
                    <a:pt x="322" y="0"/>
                  </a:lnTo>
                  <a:lnTo>
                    <a:pt x="337" y="2"/>
                  </a:lnTo>
                  <a:lnTo>
                    <a:pt x="351" y="3"/>
                  </a:lnTo>
                  <a:lnTo>
                    <a:pt x="362" y="5"/>
                  </a:lnTo>
                  <a:lnTo>
                    <a:pt x="374" y="7"/>
                  </a:lnTo>
                  <a:lnTo>
                    <a:pt x="384" y="12"/>
                  </a:lnTo>
                  <a:lnTo>
                    <a:pt x="393" y="15"/>
                  </a:lnTo>
                  <a:lnTo>
                    <a:pt x="402" y="21"/>
                  </a:lnTo>
                  <a:lnTo>
                    <a:pt x="409" y="27"/>
                  </a:lnTo>
                  <a:lnTo>
                    <a:pt x="416" y="32"/>
                  </a:lnTo>
                  <a:lnTo>
                    <a:pt x="422" y="39"/>
                  </a:lnTo>
                  <a:lnTo>
                    <a:pt x="426" y="46"/>
                  </a:lnTo>
                  <a:lnTo>
                    <a:pt x="431" y="54"/>
                  </a:lnTo>
                  <a:lnTo>
                    <a:pt x="434" y="62"/>
                  </a:lnTo>
                  <a:lnTo>
                    <a:pt x="437" y="70"/>
                  </a:lnTo>
                  <a:lnTo>
                    <a:pt x="439" y="79"/>
                  </a:lnTo>
                  <a:lnTo>
                    <a:pt x="440" y="88"/>
                  </a:lnTo>
                  <a:lnTo>
                    <a:pt x="440" y="99"/>
                  </a:lnTo>
                  <a:lnTo>
                    <a:pt x="440" y="108"/>
                  </a:lnTo>
                  <a:lnTo>
                    <a:pt x="439" y="118"/>
                  </a:lnTo>
                  <a:lnTo>
                    <a:pt x="438" y="128"/>
                  </a:lnTo>
                  <a:lnTo>
                    <a:pt x="433" y="149"/>
                  </a:lnTo>
                  <a:lnTo>
                    <a:pt x="426" y="170"/>
                  </a:lnTo>
                  <a:lnTo>
                    <a:pt x="417" y="191"/>
                  </a:lnTo>
                  <a:lnTo>
                    <a:pt x="407" y="212"/>
                  </a:lnTo>
                  <a:lnTo>
                    <a:pt x="397" y="216"/>
                  </a:lnTo>
                  <a:lnTo>
                    <a:pt x="386" y="221"/>
                  </a:lnTo>
                  <a:lnTo>
                    <a:pt x="375" y="224"/>
                  </a:lnTo>
                  <a:lnTo>
                    <a:pt x="364" y="228"/>
                  </a:lnTo>
                  <a:lnTo>
                    <a:pt x="341" y="231"/>
                  </a:lnTo>
                  <a:lnTo>
                    <a:pt x="317" y="235"/>
                  </a:lnTo>
                  <a:lnTo>
                    <a:pt x="265" y="237"/>
                  </a:lnTo>
                  <a:lnTo>
                    <a:pt x="211" y="240"/>
                  </a:lnTo>
                  <a:lnTo>
                    <a:pt x="184" y="244"/>
                  </a:lnTo>
                  <a:lnTo>
                    <a:pt x="157" y="250"/>
                  </a:lnTo>
                  <a:lnTo>
                    <a:pt x="143" y="253"/>
                  </a:lnTo>
                  <a:lnTo>
                    <a:pt x="129" y="256"/>
                  </a:lnTo>
                  <a:lnTo>
                    <a:pt x="115" y="262"/>
                  </a:lnTo>
                  <a:lnTo>
                    <a:pt x="102" y="268"/>
                  </a:lnTo>
                  <a:lnTo>
                    <a:pt x="89" y="275"/>
                  </a:lnTo>
                  <a:lnTo>
                    <a:pt x="75" y="283"/>
                  </a:lnTo>
                  <a:lnTo>
                    <a:pt x="63" y="291"/>
                  </a:lnTo>
                  <a:lnTo>
                    <a:pt x="49" y="301"/>
                  </a:lnTo>
                  <a:lnTo>
                    <a:pt x="37" y="312"/>
                  </a:lnTo>
                  <a:lnTo>
                    <a:pt x="24" y="325"/>
                  </a:lnTo>
                  <a:lnTo>
                    <a:pt x="13" y="339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702427" y="1119189"/>
              <a:ext cx="115888" cy="93663"/>
            </a:xfrm>
            <a:custGeom>
              <a:avLst/>
              <a:gdLst/>
              <a:ahLst/>
              <a:cxnLst>
                <a:cxn ang="0">
                  <a:pos x="2" y="326"/>
                </a:cxn>
                <a:cxn ang="0">
                  <a:pos x="9" y="271"/>
                </a:cxn>
                <a:cxn ang="0">
                  <a:pos x="23" y="221"/>
                </a:cxn>
                <a:cxn ang="0">
                  <a:pos x="43" y="173"/>
                </a:cxn>
                <a:cxn ang="0">
                  <a:pos x="64" y="140"/>
                </a:cxn>
                <a:cxn ang="0">
                  <a:pos x="80" y="119"/>
                </a:cxn>
                <a:cxn ang="0">
                  <a:pos x="99" y="99"/>
                </a:cxn>
                <a:cxn ang="0">
                  <a:pos x="121" y="80"/>
                </a:cxn>
                <a:cxn ang="0">
                  <a:pos x="145" y="62"/>
                </a:cxn>
                <a:cxn ang="0">
                  <a:pos x="173" y="45"/>
                </a:cxn>
                <a:cxn ang="0">
                  <a:pos x="202" y="30"/>
                </a:cxn>
                <a:cxn ang="0">
                  <a:pos x="237" y="15"/>
                </a:cxn>
                <a:cxn ang="0">
                  <a:pos x="273" y="5"/>
                </a:cxn>
                <a:cxn ang="0">
                  <a:pos x="308" y="2"/>
                </a:cxn>
                <a:cxn ang="0">
                  <a:pos x="337" y="2"/>
                </a:cxn>
                <a:cxn ang="0">
                  <a:pos x="362" y="5"/>
                </a:cxn>
                <a:cxn ang="0">
                  <a:pos x="384" y="12"/>
                </a:cxn>
                <a:cxn ang="0">
                  <a:pos x="402" y="21"/>
                </a:cxn>
                <a:cxn ang="0">
                  <a:pos x="416" y="32"/>
                </a:cxn>
                <a:cxn ang="0">
                  <a:pos x="426" y="46"/>
                </a:cxn>
                <a:cxn ang="0">
                  <a:pos x="434" y="62"/>
                </a:cxn>
                <a:cxn ang="0">
                  <a:pos x="439" y="79"/>
                </a:cxn>
                <a:cxn ang="0">
                  <a:pos x="440" y="99"/>
                </a:cxn>
                <a:cxn ang="0">
                  <a:pos x="439" y="118"/>
                </a:cxn>
                <a:cxn ang="0">
                  <a:pos x="433" y="149"/>
                </a:cxn>
                <a:cxn ang="0">
                  <a:pos x="417" y="191"/>
                </a:cxn>
                <a:cxn ang="0">
                  <a:pos x="397" y="216"/>
                </a:cxn>
                <a:cxn ang="0">
                  <a:pos x="375" y="224"/>
                </a:cxn>
                <a:cxn ang="0">
                  <a:pos x="341" y="231"/>
                </a:cxn>
                <a:cxn ang="0">
                  <a:pos x="265" y="237"/>
                </a:cxn>
                <a:cxn ang="0">
                  <a:pos x="184" y="244"/>
                </a:cxn>
                <a:cxn ang="0">
                  <a:pos x="143" y="253"/>
                </a:cxn>
                <a:cxn ang="0">
                  <a:pos x="115" y="262"/>
                </a:cxn>
                <a:cxn ang="0">
                  <a:pos x="89" y="275"/>
                </a:cxn>
                <a:cxn ang="0">
                  <a:pos x="63" y="291"/>
                </a:cxn>
                <a:cxn ang="0">
                  <a:pos x="37" y="312"/>
                </a:cxn>
                <a:cxn ang="0">
                  <a:pos x="13" y="339"/>
                </a:cxn>
              </a:cxnLst>
              <a:rect l="0" t="0" r="r" b="b"/>
              <a:pathLst>
                <a:path w="440" h="354">
                  <a:moveTo>
                    <a:pt x="0" y="354"/>
                  </a:moveTo>
                  <a:lnTo>
                    <a:pt x="2" y="326"/>
                  </a:lnTo>
                  <a:lnTo>
                    <a:pt x="5" y="298"/>
                  </a:lnTo>
                  <a:lnTo>
                    <a:pt x="9" y="271"/>
                  </a:lnTo>
                  <a:lnTo>
                    <a:pt x="15" y="245"/>
                  </a:lnTo>
                  <a:lnTo>
                    <a:pt x="23" y="221"/>
                  </a:lnTo>
                  <a:lnTo>
                    <a:pt x="32" y="196"/>
                  </a:lnTo>
                  <a:lnTo>
                    <a:pt x="43" y="173"/>
                  </a:lnTo>
                  <a:lnTo>
                    <a:pt x="56" y="150"/>
                  </a:lnTo>
                  <a:lnTo>
                    <a:pt x="64" y="140"/>
                  </a:lnTo>
                  <a:lnTo>
                    <a:pt x="72" y="130"/>
                  </a:lnTo>
                  <a:lnTo>
                    <a:pt x="80" y="119"/>
                  </a:lnTo>
                  <a:lnTo>
                    <a:pt x="89" y="109"/>
                  </a:lnTo>
                  <a:lnTo>
                    <a:pt x="99" y="99"/>
                  </a:lnTo>
                  <a:lnTo>
                    <a:pt x="110" y="90"/>
                  </a:lnTo>
                  <a:lnTo>
                    <a:pt x="121" y="80"/>
                  </a:lnTo>
                  <a:lnTo>
                    <a:pt x="133" y="71"/>
                  </a:lnTo>
                  <a:lnTo>
                    <a:pt x="145" y="62"/>
                  </a:lnTo>
                  <a:lnTo>
                    <a:pt x="159" y="54"/>
                  </a:lnTo>
                  <a:lnTo>
                    <a:pt x="173" y="45"/>
                  </a:lnTo>
                  <a:lnTo>
                    <a:pt x="187" y="37"/>
                  </a:lnTo>
                  <a:lnTo>
                    <a:pt x="202" y="30"/>
                  </a:lnTo>
                  <a:lnTo>
                    <a:pt x="219" y="22"/>
                  </a:lnTo>
                  <a:lnTo>
                    <a:pt x="237" y="15"/>
                  </a:lnTo>
                  <a:lnTo>
                    <a:pt x="254" y="8"/>
                  </a:lnTo>
                  <a:lnTo>
                    <a:pt x="273" y="5"/>
                  </a:lnTo>
                  <a:lnTo>
                    <a:pt x="290" y="3"/>
                  </a:lnTo>
                  <a:lnTo>
                    <a:pt x="308" y="2"/>
                  </a:lnTo>
                  <a:lnTo>
                    <a:pt x="322" y="0"/>
                  </a:lnTo>
                  <a:lnTo>
                    <a:pt x="337" y="2"/>
                  </a:lnTo>
                  <a:lnTo>
                    <a:pt x="351" y="3"/>
                  </a:lnTo>
                  <a:lnTo>
                    <a:pt x="362" y="5"/>
                  </a:lnTo>
                  <a:lnTo>
                    <a:pt x="374" y="7"/>
                  </a:lnTo>
                  <a:lnTo>
                    <a:pt x="384" y="12"/>
                  </a:lnTo>
                  <a:lnTo>
                    <a:pt x="393" y="15"/>
                  </a:lnTo>
                  <a:lnTo>
                    <a:pt x="402" y="21"/>
                  </a:lnTo>
                  <a:lnTo>
                    <a:pt x="409" y="27"/>
                  </a:lnTo>
                  <a:lnTo>
                    <a:pt x="416" y="32"/>
                  </a:lnTo>
                  <a:lnTo>
                    <a:pt x="422" y="39"/>
                  </a:lnTo>
                  <a:lnTo>
                    <a:pt x="426" y="46"/>
                  </a:lnTo>
                  <a:lnTo>
                    <a:pt x="431" y="54"/>
                  </a:lnTo>
                  <a:lnTo>
                    <a:pt x="434" y="62"/>
                  </a:lnTo>
                  <a:lnTo>
                    <a:pt x="437" y="70"/>
                  </a:lnTo>
                  <a:lnTo>
                    <a:pt x="439" y="79"/>
                  </a:lnTo>
                  <a:lnTo>
                    <a:pt x="440" y="88"/>
                  </a:lnTo>
                  <a:lnTo>
                    <a:pt x="440" y="99"/>
                  </a:lnTo>
                  <a:lnTo>
                    <a:pt x="440" y="108"/>
                  </a:lnTo>
                  <a:lnTo>
                    <a:pt x="439" y="118"/>
                  </a:lnTo>
                  <a:lnTo>
                    <a:pt x="438" y="128"/>
                  </a:lnTo>
                  <a:lnTo>
                    <a:pt x="433" y="149"/>
                  </a:lnTo>
                  <a:lnTo>
                    <a:pt x="426" y="170"/>
                  </a:lnTo>
                  <a:lnTo>
                    <a:pt x="417" y="191"/>
                  </a:lnTo>
                  <a:lnTo>
                    <a:pt x="407" y="212"/>
                  </a:lnTo>
                  <a:lnTo>
                    <a:pt x="397" y="216"/>
                  </a:lnTo>
                  <a:lnTo>
                    <a:pt x="386" y="221"/>
                  </a:lnTo>
                  <a:lnTo>
                    <a:pt x="375" y="224"/>
                  </a:lnTo>
                  <a:lnTo>
                    <a:pt x="364" y="228"/>
                  </a:lnTo>
                  <a:lnTo>
                    <a:pt x="341" y="231"/>
                  </a:lnTo>
                  <a:lnTo>
                    <a:pt x="317" y="235"/>
                  </a:lnTo>
                  <a:lnTo>
                    <a:pt x="265" y="237"/>
                  </a:lnTo>
                  <a:lnTo>
                    <a:pt x="211" y="240"/>
                  </a:lnTo>
                  <a:lnTo>
                    <a:pt x="184" y="244"/>
                  </a:lnTo>
                  <a:lnTo>
                    <a:pt x="157" y="250"/>
                  </a:lnTo>
                  <a:lnTo>
                    <a:pt x="143" y="253"/>
                  </a:lnTo>
                  <a:lnTo>
                    <a:pt x="129" y="256"/>
                  </a:lnTo>
                  <a:lnTo>
                    <a:pt x="115" y="262"/>
                  </a:lnTo>
                  <a:lnTo>
                    <a:pt x="102" y="268"/>
                  </a:lnTo>
                  <a:lnTo>
                    <a:pt x="89" y="275"/>
                  </a:lnTo>
                  <a:lnTo>
                    <a:pt x="75" y="283"/>
                  </a:lnTo>
                  <a:lnTo>
                    <a:pt x="63" y="291"/>
                  </a:lnTo>
                  <a:lnTo>
                    <a:pt x="49" y="301"/>
                  </a:lnTo>
                  <a:lnTo>
                    <a:pt x="37" y="312"/>
                  </a:lnTo>
                  <a:lnTo>
                    <a:pt x="24" y="325"/>
                  </a:lnTo>
                  <a:lnTo>
                    <a:pt x="13" y="339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05B780"/>
            </a:solidFill>
            <a:ln w="4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6416677" y="1146177"/>
              <a:ext cx="68263" cy="55563"/>
            </a:xfrm>
            <a:custGeom>
              <a:avLst/>
              <a:gdLst/>
              <a:ahLst/>
              <a:cxnLst>
                <a:cxn ang="0">
                  <a:pos x="258" y="208"/>
                </a:cxn>
                <a:cxn ang="0">
                  <a:pos x="257" y="191"/>
                </a:cxn>
                <a:cxn ang="0">
                  <a:pos x="256" y="175"/>
                </a:cxn>
                <a:cxn ang="0">
                  <a:pos x="253" y="159"/>
                </a:cxn>
                <a:cxn ang="0">
                  <a:pos x="250" y="144"/>
                </a:cxn>
                <a:cxn ang="0">
                  <a:pos x="245" y="130"/>
                </a:cxn>
                <a:cxn ang="0">
                  <a:pos x="240" y="116"/>
                </a:cxn>
                <a:cxn ang="0">
                  <a:pos x="233" y="102"/>
                </a:cxn>
                <a:cxn ang="0">
                  <a:pos x="226" y="88"/>
                </a:cxn>
                <a:cxn ang="0">
                  <a:pos x="217" y="76"/>
                </a:cxn>
                <a:cxn ang="0">
                  <a:pos x="207" y="64"/>
                </a:cxn>
                <a:cxn ang="0">
                  <a:pos x="194" y="53"/>
                </a:cxn>
                <a:cxn ang="0">
                  <a:pos x="180" y="42"/>
                </a:cxn>
                <a:cxn ang="0">
                  <a:pos x="165" y="31"/>
                </a:cxn>
                <a:cxn ang="0">
                  <a:pos x="148" y="22"/>
                </a:cxn>
                <a:cxn ang="0">
                  <a:pos x="130" y="13"/>
                </a:cxn>
                <a:cxn ang="0">
                  <a:pos x="109" y="5"/>
                </a:cxn>
                <a:cxn ang="0">
                  <a:pos x="88" y="2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38" y="5"/>
                </a:cxn>
                <a:cxn ang="0">
                  <a:pos x="33" y="7"/>
                </a:cxn>
                <a:cxn ang="0">
                  <a:pos x="27" y="10"/>
                </a:cxn>
                <a:cxn ang="0">
                  <a:pos x="22" y="12"/>
                </a:cxn>
                <a:cxn ang="0">
                  <a:pos x="18" y="15"/>
                </a:cxn>
                <a:cxn ang="0">
                  <a:pos x="13" y="19"/>
                </a:cxn>
                <a:cxn ang="0">
                  <a:pos x="10" y="23"/>
                </a:cxn>
                <a:cxn ang="0">
                  <a:pos x="8" y="28"/>
                </a:cxn>
                <a:cxn ang="0">
                  <a:pos x="5" y="32"/>
                </a:cxn>
                <a:cxn ang="0">
                  <a:pos x="2" y="42"/>
                </a:cxn>
                <a:cxn ang="0">
                  <a:pos x="0" y="53"/>
                </a:cxn>
                <a:cxn ang="0">
                  <a:pos x="0" y="63"/>
                </a:cxn>
                <a:cxn ang="0">
                  <a:pos x="1" y="76"/>
                </a:cxn>
                <a:cxn ang="0">
                  <a:pos x="4" y="87"/>
                </a:cxn>
                <a:cxn ang="0">
                  <a:pos x="8" y="100"/>
                </a:cxn>
                <a:cxn ang="0">
                  <a:pos x="13" y="112"/>
                </a:cxn>
                <a:cxn ang="0">
                  <a:pos x="19" y="125"/>
                </a:cxn>
                <a:cxn ang="0">
                  <a:pos x="32" y="130"/>
                </a:cxn>
                <a:cxn ang="0">
                  <a:pos x="44" y="134"/>
                </a:cxn>
                <a:cxn ang="0">
                  <a:pos x="58" y="136"/>
                </a:cxn>
                <a:cxn ang="0">
                  <a:pos x="73" y="138"/>
                </a:cxn>
                <a:cxn ang="0">
                  <a:pos x="102" y="140"/>
                </a:cxn>
                <a:cxn ang="0">
                  <a:pos x="135" y="142"/>
                </a:cxn>
                <a:cxn ang="0">
                  <a:pos x="151" y="143"/>
                </a:cxn>
                <a:cxn ang="0">
                  <a:pos x="167" y="147"/>
                </a:cxn>
                <a:cxn ang="0">
                  <a:pos x="183" y="151"/>
                </a:cxn>
                <a:cxn ang="0">
                  <a:pos x="199" y="158"/>
                </a:cxn>
                <a:cxn ang="0">
                  <a:pos x="207" y="162"/>
                </a:cxn>
                <a:cxn ang="0">
                  <a:pos x="215" y="166"/>
                </a:cxn>
                <a:cxn ang="0">
                  <a:pos x="221" y="172"/>
                </a:cxn>
                <a:cxn ang="0">
                  <a:pos x="229" y="178"/>
                </a:cxn>
                <a:cxn ang="0">
                  <a:pos x="237" y="184"/>
                </a:cxn>
                <a:cxn ang="0">
                  <a:pos x="244" y="191"/>
                </a:cxn>
                <a:cxn ang="0">
                  <a:pos x="251" y="199"/>
                </a:cxn>
                <a:cxn ang="0">
                  <a:pos x="258" y="208"/>
                </a:cxn>
              </a:cxnLst>
              <a:rect l="0" t="0" r="r" b="b"/>
              <a:pathLst>
                <a:path w="258" h="208">
                  <a:moveTo>
                    <a:pt x="258" y="208"/>
                  </a:moveTo>
                  <a:lnTo>
                    <a:pt x="257" y="191"/>
                  </a:lnTo>
                  <a:lnTo>
                    <a:pt x="256" y="175"/>
                  </a:lnTo>
                  <a:lnTo>
                    <a:pt x="253" y="159"/>
                  </a:lnTo>
                  <a:lnTo>
                    <a:pt x="250" y="144"/>
                  </a:lnTo>
                  <a:lnTo>
                    <a:pt x="245" y="130"/>
                  </a:lnTo>
                  <a:lnTo>
                    <a:pt x="240" y="116"/>
                  </a:lnTo>
                  <a:lnTo>
                    <a:pt x="233" y="102"/>
                  </a:lnTo>
                  <a:lnTo>
                    <a:pt x="226" y="88"/>
                  </a:lnTo>
                  <a:lnTo>
                    <a:pt x="217" y="76"/>
                  </a:lnTo>
                  <a:lnTo>
                    <a:pt x="207" y="64"/>
                  </a:lnTo>
                  <a:lnTo>
                    <a:pt x="194" y="53"/>
                  </a:lnTo>
                  <a:lnTo>
                    <a:pt x="180" y="42"/>
                  </a:lnTo>
                  <a:lnTo>
                    <a:pt x="165" y="31"/>
                  </a:lnTo>
                  <a:lnTo>
                    <a:pt x="148" y="22"/>
                  </a:lnTo>
                  <a:lnTo>
                    <a:pt x="130" y="13"/>
                  </a:lnTo>
                  <a:lnTo>
                    <a:pt x="109" y="5"/>
                  </a:lnTo>
                  <a:lnTo>
                    <a:pt x="88" y="2"/>
                  </a:lnTo>
                  <a:lnTo>
                    <a:pt x="68" y="0"/>
                  </a:lnTo>
                  <a:lnTo>
                    <a:pt x="52" y="2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7" y="10"/>
                  </a:lnTo>
                  <a:lnTo>
                    <a:pt x="22" y="12"/>
                  </a:lnTo>
                  <a:lnTo>
                    <a:pt x="18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3"/>
                  </a:lnTo>
                  <a:lnTo>
                    <a:pt x="1" y="76"/>
                  </a:lnTo>
                  <a:lnTo>
                    <a:pt x="4" y="87"/>
                  </a:lnTo>
                  <a:lnTo>
                    <a:pt x="8" y="100"/>
                  </a:lnTo>
                  <a:lnTo>
                    <a:pt x="13" y="112"/>
                  </a:lnTo>
                  <a:lnTo>
                    <a:pt x="19" y="125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8" y="136"/>
                  </a:lnTo>
                  <a:lnTo>
                    <a:pt x="73" y="138"/>
                  </a:lnTo>
                  <a:lnTo>
                    <a:pt x="102" y="140"/>
                  </a:lnTo>
                  <a:lnTo>
                    <a:pt x="135" y="142"/>
                  </a:lnTo>
                  <a:lnTo>
                    <a:pt x="151" y="143"/>
                  </a:lnTo>
                  <a:lnTo>
                    <a:pt x="167" y="147"/>
                  </a:lnTo>
                  <a:lnTo>
                    <a:pt x="183" y="151"/>
                  </a:lnTo>
                  <a:lnTo>
                    <a:pt x="199" y="158"/>
                  </a:lnTo>
                  <a:lnTo>
                    <a:pt x="207" y="162"/>
                  </a:lnTo>
                  <a:lnTo>
                    <a:pt x="215" y="166"/>
                  </a:lnTo>
                  <a:lnTo>
                    <a:pt x="221" y="172"/>
                  </a:lnTo>
                  <a:lnTo>
                    <a:pt x="229" y="178"/>
                  </a:lnTo>
                  <a:lnTo>
                    <a:pt x="237" y="184"/>
                  </a:lnTo>
                  <a:lnTo>
                    <a:pt x="244" y="191"/>
                  </a:lnTo>
                  <a:lnTo>
                    <a:pt x="251" y="199"/>
                  </a:lnTo>
                  <a:lnTo>
                    <a:pt x="258" y="208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6416677" y="1146177"/>
              <a:ext cx="68263" cy="55563"/>
            </a:xfrm>
            <a:custGeom>
              <a:avLst/>
              <a:gdLst/>
              <a:ahLst/>
              <a:cxnLst>
                <a:cxn ang="0">
                  <a:pos x="258" y="208"/>
                </a:cxn>
                <a:cxn ang="0">
                  <a:pos x="257" y="191"/>
                </a:cxn>
                <a:cxn ang="0">
                  <a:pos x="256" y="175"/>
                </a:cxn>
                <a:cxn ang="0">
                  <a:pos x="253" y="159"/>
                </a:cxn>
                <a:cxn ang="0">
                  <a:pos x="250" y="144"/>
                </a:cxn>
                <a:cxn ang="0">
                  <a:pos x="245" y="130"/>
                </a:cxn>
                <a:cxn ang="0">
                  <a:pos x="240" y="116"/>
                </a:cxn>
                <a:cxn ang="0">
                  <a:pos x="233" y="102"/>
                </a:cxn>
                <a:cxn ang="0">
                  <a:pos x="226" y="88"/>
                </a:cxn>
                <a:cxn ang="0">
                  <a:pos x="217" y="76"/>
                </a:cxn>
                <a:cxn ang="0">
                  <a:pos x="207" y="64"/>
                </a:cxn>
                <a:cxn ang="0">
                  <a:pos x="194" y="53"/>
                </a:cxn>
                <a:cxn ang="0">
                  <a:pos x="180" y="42"/>
                </a:cxn>
                <a:cxn ang="0">
                  <a:pos x="165" y="31"/>
                </a:cxn>
                <a:cxn ang="0">
                  <a:pos x="148" y="22"/>
                </a:cxn>
                <a:cxn ang="0">
                  <a:pos x="130" y="13"/>
                </a:cxn>
                <a:cxn ang="0">
                  <a:pos x="109" y="5"/>
                </a:cxn>
                <a:cxn ang="0">
                  <a:pos x="88" y="2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38" y="5"/>
                </a:cxn>
                <a:cxn ang="0">
                  <a:pos x="33" y="7"/>
                </a:cxn>
                <a:cxn ang="0">
                  <a:pos x="27" y="10"/>
                </a:cxn>
                <a:cxn ang="0">
                  <a:pos x="22" y="12"/>
                </a:cxn>
                <a:cxn ang="0">
                  <a:pos x="18" y="15"/>
                </a:cxn>
                <a:cxn ang="0">
                  <a:pos x="13" y="19"/>
                </a:cxn>
                <a:cxn ang="0">
                  <a:pos x="10" y="23"/>
                </a:cxn>
                <a:cxn ang="0">
                  <a:pos x="8" y="28"/>
                </a:cxn>
                <a:cxn ang="0">
                  <a:pos x="5" y="32"/>
                </a:cxn>
                <a:cxn ang="0">
                  <a:pos x="2" y="42"/>
                </a:cxn>
                <a:cxn ang="0">
                  <a:pos x="0" y="53"/>
                </a:cxn>
                <a:cxn ang="0">
                  <a:pos x="0" y="63"/>
                </a:cxn>
                <a:cxn ang="0">
                  <a:pos x="1" y="76"/>
                </a:cxn>
                <a:cxn ang="0">
                  <a:pos x="4" y="87"/>
                </a:cxn>
                <a:cxn ang="0">
                  <a:pos x="8" y="100"/>
                </a:cxn>
                <a:cxn ang="0">
                  <a:pos x="13" y="112"/>
                </a:cxn>
                <a:cxn ang="0">
                  <a:pos x="19" y="125"/>
                </a:cxn>
                <a:cxn ang="0">
                  <a:pos x="32" y="130"/>
                </a:cxn>
                <a:cxn ang="0">
                  <a:pos x="44" y="134"/>
                </a:cxn>
                <a:cxn ang="0">
                  <a:pos x="58" y="136"/>
                </a:cxn>
                <a:cxn ang="0">
                  <a:pos x="73" y="138"/>
                </a:cxn>
                <a:cxn ang="0">
                  <a:pos x="102" y="140"/>
                </a:cxn>
                <a:cxn ang="0">
                  <a:pos x="135" y="142"/>
                </a:cxn>
                <a:cxn ang="0">
                  <a:pos x="151" y="143"/>
                </a:cxn>
                <a:cxn ang="0">
                  <a:pos x="167" y="147"/>
                </a:cxn>
                <a:cxn ang="0">
                  <a:pos x="183" y="151"/>
                </a:cxn>
                <a:cxn ang="0">
                  <a:pos x="199" y="158"/>
                </a:cxn>
                <a:cxn ang="0">
                  <a:pos x="207" y="162"/>
                </a:cxn>
                <a:cxn ang="0">
                  <a:pos x="215" y="166"/>
                </a:cxn>
                <a:cxn ang="0">
                  <a:pos x="221" y="172"/>
                </a:cxn>
                <a:cxn ang="0">
                  <a:pos x="229" y="178"/>
                </a:cxn>
                <a:cxn ang="0">
                  <a:pos x="237" y="184"/>
                </a:cxn>
                <a:cxn ang="0">
                  <a:pos x="244" y="191"/>
                </a:cxn>
                <a:cxn ang="0">
                  <a:pos x="251" y="199"/>
                </a:cxn>
                <a:cxn ang="0">
                  <a:pos x="258" y="208"/>
                </a:cxn>
              </a:cxnLst>
              <a:rect l="0" t="0" r="r" b="b"/>
              <a:pathLst>
                <a:path w="258" h="208">
                  <a:moveTo>
                    <a:pt x="258" y="208"/>
                  </a:moveTo>
                  <a:lnTo>
                    <a:pt x="257" y="191"/>
                  </a:lnTo>
                  <a:lnTo>
                    <a:pt x="256" y="175"/>
                  </a:lnTo>
                  <a:lnTo>
                    <a:pt x="253" y="159"/>
                  </a:lnTo>
                  <a:lnTo>
                    <a:pt x="250" y="144"/>
                  </a:lnTo>
                  <a:lnTo>
                    <a:pt x="245" y="130"/>
                  </a:lnTo>
                  <a:lnTo>
                    <a:pt x="240" y="116"/>
                  </a:lnTo>
                  <a:lnTo>
                    <a:pt x="233" y="102"/>
                  </a:lnTo>
                  <a:lnTo>
                    <a:pt x="226" y="88"/>
                  </a:lnTo>
                  <a:lnTo>
                    <a:pt x="217" y="76"/>
                  </a:lnTo>
                  <a:lnTo>
                    <a:pt x="207" y="64"/>
                  </a:lnTo>
                  <a:lnTo>
                    <a:pt x="194" y="53"/>
                  </a:lnTo>
                  <a:lnTo>
                    <a:pt x="180" y="42"/>
                  </a:lnTo>
                  <a:lnTo>
                    <a:pt x="165" y="31"/>
                  </a:lnTo>
                  <a:lnTo>
                    <a:pt x="148" y="22"/>
                  </a:lnTo>
                  <a:lnTo>
                    <a:pt x="130" y="13"/>
                  </a:lnTo>
                  <a:lnTo>
                    <a:pt x="109" y="5"/>
                  </a:lnTo>
                  <a:lnTo>
                    <a:pt x="88" y="2"/>
                  </a:lnTo>
                  <a:lnTo>
                    <a:pt x="68" y="0"/>
                  </a:lnTo>
                  <a:lnTo>
                    <a:pt x="52" y="2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7" y="10"/>
                  </a:lnTo>
                  <a:lnTo>
                    <a:pt x="22" y="12"/>
                  </a:lnTo>
                  <a:lnTo>
                    <a:pt x="18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3"/>
                  </a:lnTo>
                  <a:lnTo>
                    <a:pt x="1" y="76"/>
                  </a:lnTo>
                  <a:lnTo>
                    <a:pt x="4" y="87"/>
                  </a:lnTo>
                  <a:lnTo>
                    <a:pt x="8" y="100"/>
                  </a:lnTo>
                  <a:lnTo>
                    <a:pt x="13" y="112"/>
                  </a:lnTo>
                  <a:lnTo>
                    <a:pt x="19" y="125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8" y="136"/>
                  </a:lnTo>
                  <a:lnTo>
                    <a:pt x="73" y="138"/>
                  </a:lnTo>
                  <a:lnTo>
                    <a:pt x="102" y="140"/>
                  </a:lnTo>
                  <a:lnTo>
                    <a:pt x="135" y="142"/>
                  </a:lnTo>
                  <a:lnTo>
                    <a:pt x="151" y="143"/>
                  </a:lnTo>
                  <a:lnTo>
                    <a:pt x="167" y="147"/>
                  </a:lnTo>
                  <a:lnTo>
                    <a:pt x="183" y="151"/>
                  </a:lnTo>
                  <a:lnTo>
                    <a:pt x="199" y="158"/>
                  </a:lnTo>
                  <a:lnTo>
                    <a:pt x="207" y="162"/>
                  </a:lnTo>
                  <a:lnTo>
                    <a:pt x="215" y="166"/>
                  </a:lnTo>
                  <a:lnTo>
                    <a:pt x="221" y="172"/>
                  </a:lnTo>
                  <a:lnTo>
                    <a:pt x="229" y="178"/>
                  </a:lnTo>
                  <a:lnTo>
                    <a:pt x="237" y="184"/>
                  </a:lnTo>
                  <a:lnTo>
                    <a:pt x="244" y="191"/>
                  </a:lnTo>
                  <a:lnTo>
                    <a:pt x="251" y="199"/>
                  </a:lnTo>
                  <a:lnTo>
                    <a:pt x="258" y="208"/>
                  </a:lnTo>
                  <a:close/>
                </a:path>
              </a:pathLst>
            </a:custGeom>
            <a:solidFill>
              <a:srgbClr val="05B780"/>
            </a:solidFill>
            <a:ln w="4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6"/>
          <p:cNvGrpSpPr>
            <a:grpSpLocks noChangeAspect="1"/>
          </p:cNvGrpSpPr>
          <p:nvPr/>
        </p:nvGrpSpPr>
        <p:grpSpPr>
          <a:xfrm>
            <a:off x="3637477" y="2195797"/>
            <a:ext cx="754991" cy="1332045"/>
            <a:chOff x="1285875" y="1247776"/>
            <a:chExt cx="1192213" cy="2103438"/>
          </a:xfrm>
          <a:solidFill>
            <a:srgbClr val="D6AC58"/>
          </a:solidFill>
        </p:grpSpPr>
        <p:sp>
          <p:nvSpPr>
            <p:cNvPr id="23" name="Freeform 8"/>
            <p:cNvSpPr/>
            <p:nvPr/>
          </p:nvSpPr>
          <p:spPr bwMode="auto">
            <a:xfrm>
              <a:off x="1285875" y="1247776"/>
              <a:ext cx="1192213" cy="2103438"/>
            </a:xfrm>
            <a:custGeom>
              <a:avLst/>
              <a:gdLst/>
              <a:ahLst/>
              <a:cxnLst>
                <a:cxn ang="0">
                  <a:pos x="1146" y="1113"/>
                </a:cxn>
                <a:cxn ang="0">
                  <a:pos x="941" y="1112"/>
                </a:cxn>
                <a:cxn ang="0">
                  <a:pos x="744" y="1099"/>
                </a:cxn>
                <a:cxn ang="0">
                  <a:pos x="729" y="797"/>
                </a:cxn>
                <a:cxn ang="0">
                  <a:pos x="1028" y="377"/>
                </a:cxn>
                <a:cxn ang="0">
                  <a:pos x="1350" y="435"/>
                </a:cxn>
                <a:cxn ang="0">
                  <a:pos x="1262" y="312"/>
                </a:cxn>
                <a:cxn ang="0">
                  <a:pos x="1335" y="100"/>
                </a:cxn>
                <a:cxn ang="0">
                  <a:pos x="745" y="180"/>
                </a:cxn>
                <a:cxn ang="0">
                  <a:pos x="473" y="232"/>
                </a:cxn>
                <a:cxn ang="0">
                  <a:pos x="298" y="461"/>
                </a:cxn>
                <a:cxn ang="0">
                  <a:pos x="112" y="1306"/>
                </a:cxn>
                <a:cxn ang="0">
                  <a:pos x="1237" y="2095"/>
                </a:cxn>
                <a:cxn ang="0">
                  <a:pos x="1323" y="2926"/>
                </a:cxn>
                <a:cxn ang="0">
                  <a:pos x="1245" y="3975"/>
                </a:cxn>
                <a:cxn ang="0">
                  <a:pos x="1743" y="4852"/>
                </a:cxn>
                <a:cxn ang="0">
                  <a:pos x="1833" y="5787"/>
                </a:cxn>
                <a:cxn ang="0">
                  <a:pos x="1938" y="6864"/>
                </a:cxn>
                <a:cxn ang="0">
                  <a:pos x="2068" y="7466"/>
                </a:cxn>
                <a:cxn ang="0">
                  <a:pos x="1967" y="7895"/>
                </a:cxn>
                <a:cxn ang="0">
                  <a:pos x="2403" y="7896"/>
                </a:cxn>
                <a:cxn ang="0">
                  <a:pos x="2504" y="7572"/>
                </a:cxn>
                <a:cxn ang="0">
                  <a:pos x="2549" y="7077"/>
                </a:cxn>
                <a:cxn ang="0">
                  <a:pos x="2481" y="6491"/>
                </a:cxn>
                <a:cxn ang="0">
                  <a:pos x="2505" y="6111"/>
                </a:cxn>
                <a:cxn ang="0">
                  <a:pos x="2558" y="5226"/>
                </a:cxn>
                <a:cxn ang="0">
                  <a:pos x="2667" y="5059"/>
                </a:cxn>
                <a:cxn ang="0">
                  <a:pos x="2745" y="5982"/>
                </a:cxn>
                <a:cxn ang="0">
                  <a:pos x="2815" y="6442"/>
                </a:cxn>
                <a:cxn ang="0">
                  <a:pos x="2788" y="6776"/>
                </a:cxn>
                <a:cxn ang="0">
                  <a:pos x="2825" y="7584"/>
                </a:cxn>
                <a:cxn ang="0">
                  <a:pos x="3019" y="7761"/>
                </a:cxn>
                <a:cxn ang="0">
                  <a:pos x="3297" y="7889"/>
                </a:cxn>
                <a:cxn ang="0">
                  <a:pos x="3559" y="7805"/>
                </a:cxn>
                <a:cxn ang="0">
                  <a:pos x="3315" y="7390"/>
                </a:cxn>
                <a:cxn ang="0">
                  <a:pos x="3412" y="6723"/>
                </a:cxn>
                <a:cxn ang="0">
                  <a:pos x="3451" y="5583"/>
                </a:cxn>
                <a:cxn ang="0">
                  <a:pos x="3462" y="4724"/>
                </a:cxn>
                <a:cxn ang="0">
                  <a:pos x="3634" y="4116"/>
                </a:cxn>
                <a:cxn ang="0">
                  <a:pos x="3507" y="3088"/>
                </a:cxn>
                <a:cxn ang="0">
                  <a:pos x="3718" y="1776"/>
                </a:cxn>
                <a:cxn ang="0">
                  <a:pos x="4504" y="1210"/>
                </a:cxn>
                <a:cxn ang="0">
                  <a:pos x="4164" y="358"/>
                </a:cxn>
                <a:cxn ang="0">
                  <a:pos x="3969" y="259"/>
                </a:cxn>
                <a:cxn ang="0">
                  <a:pos x="3527" y="57"/>
                </a:cxn>
                <a:cxn ang="0">
                  <a:pos x="3115" y="254"/>
                </a:cxn>
                <a:cxn ang="0">
                  <a:pos x="3153" y="434"/>
                </a:cxn>
                <a:cxn ang="0">
                  <a:pos x="3230" y="451"/>
                </a:cxn>
                <a:cxn ang="0">
                  <a:pos x="3548" y="406"/>
                </a:cxn>
                <a:cxn ang="0">
                  <a:pos x="3785" y="936"/>
                </a:cxn>
                <a:cxn ang="0">
                  <a:pos x="3739" y="1168"/>
                </a:cxn>
                <a:cxn ang="0">
                  <a:pos x="3483" y="1154"/>
                </a:cxn>
                <a:cxn ang="0">
                  <a:pos x="3291" y="1082"/>
                </a:cxn>
                <a:cxn ang="0">
                  <a:pos x="2738" y="1151"/>
                </a:cxn>
                <a:cxn ang="0">
                  <a:pos x="2599" y="921"/>
                </a:cxn>
                <a:cxn ang="0">
                  <a:pos x="2661" y="576"/>
                </a:cxn>
                <a:cxn ang="0">
                  <a:pos x="2510" y="269"/>
                </a:cxn>
                <a:cxn ang="0">
                  <a:pos x="2196" y="213"/>
                </a:cxn>
                <a:cxn ang="0">
                  <a:pos x="1985" y="414"/>
                </a:cxn>
                <a:cxn ang="0">
                  <a:pos x="2017" y="965"/>
                </a:cxn>
                <a:cxn ang="0">
                  <a:pos x="1737" y="1099"/>
                </a:cxn>
              </a:cxnLst>
              <a:rect l="0" t="0" r="r" b="b"/>
              <a:pathLst>
                <a:path w="4505" h="7953">
                  <a:moveTo>
                    <a:pt x="1305" y="1068"/>
                  </a:moveTo>
                  <a:lnTo>
                    <a:pt x="1294" y="1069"/>
                  </a:lnTo>
                  <a:lnTo>
                    <a:pt x="1283" y="1071"/>
                  </a:lnTo>
                  <a:lnTo>
                    <a:pt x="1273" y="1073"/>
                  </a:lnTo>
                  <a:lnTo>
                    <a:pt x="1263" y="1075"/>
                  </a:lnTo>
                  <a:lnTo>
                    <a:pt x="1254" y="1079"/>
                  </a:lnTo>
                  <a:lnTo>
                    <a:pt x="1246" y="1083"/>
                  </a:lnTo>
                  <a:lnTo>
                    <a:pt x="1238" y="1087"/>
                  </a:lnTo>
                  <a:lnTo>
                    <a:pt x="1231" y="1092"/>
                  </a:lnTo>
                  <a:lnTo>
                    <a:pt x="1219" y="1101"/>
                  </a:lnTo>
                  <a:lnTo>
                    <a:pt x="1206" y="1108"/>
                  </a:lnTo>
                  <a:lnTo>
                    <a:pt x="1196" y="1113"/>
                  </a:lnTo>
                  <a:lnTo>
                    <a:pt x="1186" y="1116"/>
                  </a:lnTo>
                  <a:lnTo>
                    <a:pt x="1177" y="1117"/>
                  </a:lnTo>
                  <a:lnTo>
                    <a:pt x="1169" y="1117"/>
                  </a:lnTo>
                  <a:lnTo>
                    <a:pt x="1161" y="1116"/>
                  </a:lnTo>
                  <a:lnTo>
                    <a:pt x="1153" y="1115"/>
                  </a:lnTo>
                  <a:lnTo>
                    <a:pt x="1146" y="1113"/>
                  </a:lnTo>
                  <a:lnTo>
                    <a:pt x="1139" y="1113"/>
                  </a:lnTo>
                  <a:lnTo>
                    <a:pt x="1132" y="1112"/>
                  </a:lnTo>
                  <a:lnTo>
                    <a:pt x="1124" y="1113"/>
                  </a:lnTo>
                  <a:lnTo>
                    <a:pt x="1117" y="1116"/>
                  </a:lnTo>
                  <a:lnTo>
                    <a:pt x="1109" y="1121"/>
                  </a:lnTo>
                  <a:lnTo>
                    <a:pt x="1101" y="1128"/>
                  </a:lnTo>
                  <a:lnTo>
                    <a:pt x="1092" y="1137"/>
                  </a:lnTo>
                  <a:lnTo>
                    <a:pt x="1075" y="1128"/>
                  </a:lnTo>
                  <a:lnTo>
                    <a:pt x="1060" y="1121"/>
                  </a:lnTo>
                  <a:lnTo>
                    <a:pt x="1046" y="1116"/>
                  </a:lnTo>
                  <a:lnTo>
                    <a:pt x="1034" y="1114"/>
                  </a:lnTo>
                  <a:lnTo>
                    <a:pt x="1022" y="1112"/>
                  </a:lnTo>
                  <a:lnTo>
                    <a:pt x="1012" y="1112"/>
                  </a:lnTo>
                  <a:lnTo>
                    <a:pt x="1003" y="1112"/>
                  </a:lnTo>
                  <a:lnTo>
                    <a:pt x="994" y="1113"/>
                  </a:lnTo>
                  <a:lnTo>
                    <a:pt x="974" y="1114"/>
                  </a:lnTo>
                  <a:lnTo>
                    <a:pt x="952" y="1114"/>
                  </a:lnTo>
                  <a:lnTo>
                    <a:pt x="941" y="1112"/>
                  </a:lnTo>
                  <a:lnTo>
                    <a:pt x="927" y="1108"/>
                  </a:lnTo>
                  <a:lnTo>
                    <a:pt x="911" y="1104"/>
                  </a:lnTo>
                  <a:lnTo>
                    <a:pt x="894" y="1096"/>
                  </a:lnTo>
                  <a:lnTo>
                    <a:pt x="860" y="1111"/>
                  </a:lnTo>
                  <a:lnTo>
                    <a:pt x="830" y="1120"/>
                  </a:lnTo>
                  <a:lnTo>
                    <a:pt x="818" y="1123"/>
                  </a:lnTo>
                  <a:lnTo>
                    <a:pt x="806" y="1125"/>
                  </a:lnTo>
                  <a:lnTo>
                    <a:pt x="796" y="1128"/>
                  </a:lnTo>
                  <a:lnTo>
                    <a:pt x="787" y="1128"/>
                  </a:lnTo>
                  <a:lnTo>
                    <a:pt x="779" y="1128"/>
                  </a:lnTo>
                  <a:lnTo>
                    <a:pt x="772" y="1128"/>
                  </a:lnTo>
                  <a:lnTo>
                    <a:pt x="766" y="1125"/>
                  </a:lnTo>
                  <a:lnTo>
                    <a:pt x="760" y="1124"/>
                  </a:lnTo>
                  <a:lnTo>
                    <a:pt x="756" y="1121"/>
                  </a:lnTo>
                  <a:lnTo>
                    <a:pt x="752" y="1117"/>
                  </a:lnTo>
                  <a:lnTo>
                    <a:pt x="749" y="1114"/>
                  </a:lnTo>
                  <a:lnTo>
                    <a:pt x="747" y="1109"/>
                  </a:lnTo>
                  <a:lnTo>
                    <a:pt x="744" y="1099"/>
                  </a:lnTo>
                  <a:lnTo>
                    <a:pt x="743" y="1088"/>
                  </a:lnTo>
                  <a:lnTo>
                    <a:pt x="743" y="1075"/>
                  </a:lnTo>
                  <a:lnTo>
                    <a:pt x="744" y="1061"/>
                  </a:lnTo>
                  <a:lnTo>
                    <a:pt x="748" y="1033"/>
                  </a:lnTo>
                  <a:lnTo>
                    <a:pt x="750" y="1004"/>
                  </a:lnTo>
                  <a:lnTo>
                    <a:pt x="749" y="992"/>
                  </a:lnTo>
                  <a:lnTo>
                    <a:pt x="747" y="979"/>
                  </a:lnTo>
                  <a:lnTo>
                    <a:pt x="743" y="967"/>
                  </a:lnTo>
                  <a:lnTo>
                    <a:pt x="740" y="955"/>
                  </a:lnTo>
                  <a:lnTo>
                    <a:pt x="731" y="931"/>
                  </a:lnTo>
                  <a:lnTo>
                    <a:pt x="723" y="907"/>
                  </a:lnTo>
                  <a:lnTo>
                    <a:pt x="720" y="895"/>
                  </a:lnTo>
                  <a:lnTo>
                    <a:pt x="718" y="881"/>
                  </a:lnTo>
                  <a:lnTo>
                    <a:pt x="717" y="866"/>
                  </a:lnTo>
                  <a:lnTo>
                    <a:pt x="717" y="851"/>
                  </a:lnTo>
                  <a:lnTo>
                    <a:pt x="719" y="834"/>
                  </a:lnTo>
                  <a:lnTo>
                    <a:pt x="723" y="817"/>
                  </a:lnTo>
                  <a:lnTo>
                    <a:pt x="729" y="797"/>
                  </a:lnTo>
                  <a:lnTo>
                    <a:pt x="737" y="777"/>
                  </a:lnTo>
                  <a:lnTo>
                    <a:pt x="904" y="410"/>
                  </a:lnTo>
                  <a:lnTo>
                    <a:pt x="909" y="402"/>
                  </a:lnTo>
                  <a:lnTo>
                    <a:pt x="912" y="395"/>
                  </a:lnTo>
                  <a:lnTo>
                    <a:pt x="917" y="388"/>
                  </a:lnTo>
                  <a:lnTo>
                    <a:pt x="923" y="382"/>
                  </a:lnTo>
                  <a:lnTo>
                    <a:pt x="927" y="378"/>
                  </a:lnTo>
                  <a:lnTo>
                    <a:pt x="933" y="374"/>
                  </a:lnTo>
                  <a:lnTo>
                    <a:pt x="939" y="371"/>
                  </a:lnTo>
                  <a:lnTo>
                    <a:pt x="944" y="369"/>
                  </a:lnTo>
                  <a:lnTo>
                    <a:pt x="950" y="366"/>
                  </a:lnTo>
                  <a:lnTo>
                    <a:pt x="957" y="365"/>
                  </a:lnTo>
                  <a:lnTo>
                    <a:pt x="963" y="364"/>
                  </a:lnTo>
                  <a:lnTo>
                    <a:pt x="970" y="364"/>
                  </a:lnTo>
                  <a:lnTo>
                    <a:pt x="983" y="364"/>
                  </a:lnTo>
                  <a:lnTo>
                    <a:pt x="998" y="368"/>
                  </a:lnTo>
                  <a:lnTo>
                    <a:pt x="1013" y="371"/>
                  </a:lnTo>
                  <a:lnTo>
                    <a:pt x="1028" y="377"/>
                  </a:lnTo>
                  <a:lnTo>
                    <a:pt x="1044" y="384"/>
                  </a:lnTo>
                  <a:lnTo>
                    <a:pt x="1060" y="390"/>
                  </a:lnTo>
                  <a:lnTo>
                    <a:pt x="1093" y="406"/>
                  </a:lnTo>
                  <a:lnTo>
                    <a:pt x="1126" y="422"/>
                  </a:lnTo>
                  <a:lnTo>
                    <a:pt x="1150" y="418"/>
                  </a:lnTo>
                  <a:lnTo>
                    <a:pt x="1174" y="413"/>
                  </a:lnTo>
                  <a:lnTo>
                    <a:pt x="1198" y="410"/>
                  </a:lnTo>
                  <a:lnTo>
                    <a:pt x="1222" y="408"/>
                  </a:lnTo>
                  <a:lnTo>
                    <a:pt x="1235" y="406"/>
                  </a:lnTo>
                  <a:lnTo>
                    <a:pt x="1247" y="406"/>
                  </a:lnTo>
                  <a:lnTo>
                    <a:pt x="1261" y="408"/>
                  </a:lnTo>
                  <a:lnTo>
                    <a:pt x="1274" y="410"/>
                  </a:lnTo>
                  <a:lnTo>
                    <a:pt x="1287" y="412"/>
                  </a:lnTo>
                  <a:lnTo>
                    <a:pt x="1302" y="416"/>
                  </a:lnTo>
                  <a:lnTo>
                    <a:pt x="1316" y="421"/>
                  </a:lnTo>
                  <a:lnTo>
                    <a:pt x="1332" y="427"/>
                  </a:lnTo>
                  <a:lnTo>
                    <a:pt x="1341" y="432"/>
                  </a:lnTo>
                  <a:lnTo>
                    <a:pt x="1350" y="435"/>
                  </a:lnTo>
                  <a:lnTo>
                    <a:pt x="1357" y="437"/>
                  </a:lnTo>
                  <a:lnTo>
                    <a:pt x="1363" y="438"/>
                  </a:lnTo>
                  <a:lnTo>
                    <a:pt x="1367" y="438"/>
                  </a:lnTo>
                  <a:lnTo>
                    <a:pt x="1371" y="437"/>
                  </a:lnTo>
                  <a:lnTo>
                    <a:pt x="1373" y="435"/>
                  </a:lnTo>
                  <a:lnTo>
                    <a:pt x="1374" y="433"/>
                  </a:lnTo>
                  <a:lnTo>
                    <a:pt x="1374" y="429"/>
                  </a:lnTo>
                  <a:lnTo>
                    <a:pt x="1373" y="426"/>
                  </a:lnTo>
                  <a:lnTo>
                    <a:pt x="1372" y="421"/>
                  </a:lnTo>
                  <a:lnTo>
                    <a:pt x="1370" y="417"/>
                  </a:lnTo>
                  <a:lnTo>
                    <a:pt x="1362" y="405"/>
                  </a:lnTo>
                  <a:lnTo>
                    <a:pt x="1351" y="392"/>
                  </a:lnTo>
                  <a:lnTo>
                    <a:pt x="1339" y="378"/>
                  </a:lnTo>
                  <a:lnTo>
                    <a:pt x="1325" y="364"/>
                  </a:lnTo>
                  <a:lnTo>
                    <a:pt x="1310" y="349"/>
                  </a:lnTo>
                  <a:lnTo>
                    <a:pt x="1294" y="336"/>
                  </a:lnTo>
                  <a:lnTo>
                    <a:pt x="1278" y="323"/>
                  </a:lnTo>
                  <a:lnTo>
                    <a:pt x="1262" y="312"/>
                  </a:lnTo>
                  <a:lnTo>
                    <a:pt x="1249" y="302"/>
                  </a:lnTo>
                  <a:lnTo>
                    <a:pt x="1235" y="294"/>
                  </a:lnTo>
                  <a:lnTo>
                    <a:pt x="1267" y="299"/>
                  </a:lnTo>
                  <a:lnTo>
                    <a:pt x="1294" y="299"/>
                  </a:lnTo>
                  <a:lnTo>
                    <a:pt x="1318" y="297"/>
                  </a:lnTo>
                  <a:lnTo>
                    <a:pt x="1339" y="291"/>
                  </a:lnTo>
                  <a:lnTo>
                    <a:pt x="1355" y="283"/>
                  </a:lnTo>
                  <a:lnTo>
                    <a:pt x="1369" y="273"/>
                  </a:lnTo>
                  <a:lnTo>
                    <a:pt x="1379" y="260"/>
                  </a:lnTo>
                  <a:lnTo>
                    <a:pt x="1386" y="245"/>
                  </a:lnTo>
                  <a:lnTo>
                    <a:pt x="1389" y="229"/>
                  </a:lnTo>
                  <a:lnTo>
                    <a:pt x="1390" y="212"/>
                  </a:lnTo>
                  <a:lnTo>
                    <a:pt x="1388" y="195"/>
                  </a:lnTo>
                  <a:lnTo>
                    <a:pt x="1383" y="176"/>
                  </a:lnTo>
                  <a:lnTo>
                    <a:pt x="1375" y="156"/>
                  </a:lnTo>
                  <a:lnTo>
                    <a:pt x="1365" y="138"/>
                  </a:lnTo>
                  <a:lnTo>
                    <a:pt x="1351" y="118"/>
                  </a:lnTo>
                  <a:lnTo>
                    <a:pt x="1335" y="100"/>
                  </a:lnTo>
                  <a:lnTo>
                    <a:pt x="1317" y="82"/>
                  </a:lnTo>
                  <a:lnTo>
                    <a:pt x="1297" y="65"/>
                  </a:lnTo>
                  <a:lnTo>
                    <a:pt x="1274" y="50"/>
                  </a:lnTo>
                  <a:lnTo>
                    <a:pt x="1249" y="36"/>
                  </a:lnTo>
                  <a:lnTo>
                    <a:pt x="1221" y="24"/>
                  </a:lnTo>
                  <a:lnTo>
                    <a:pt x="1191" y="13"/>
                  </a:lnTo>
                  <a:lnTo>
                    <a:pt x="1161" y="6"/>
                  </a:lnTo>
                  <a:lnTo>
                    <a:pt x="1127" y="2"/>
                  </a:lnTo>
                  <a:lnTo>
                    <a:pt x="1092" y="0"/>
                  </a:lnTo>
                  <a:lnTo>
                    <a:pt x="1055" y="1"/>
                  </a:lnTo>
                  <a:lnTo>
                    <a:pt x="1018" y="6"/>
                  </a:lnTo>
                  <a:lnTo>
                    <a:pt x="978" y="14"/>
                  </a:lnTo>
                  <a:lnTo>
                    <a:pt x="935" y="27"/>
                  </a:lnTo>
                  <a:lnTo>
                    <a:pt x="893" y="44"/>
                  </a:lnTo>
                  <a:lnTo>
                    <a:pt x="848" y="67"/>
                  </a:lnTo>
                  <a:lnTo>
                    <a:pt x="804" y="93"/>
                  </a:lnTo>
                  <a:lnTo>
                    <a:pt x="771" y="144"/>
                  </a:lnTo>
                  <a:lnTo>
                    <a:pt x="745" y="180"/>
                  </a:lnTo>
                  <a:lnTo>
                    <a:pt x="736" y="194"/>
                  </a:lnTo>
                  <a:lnTo>
                    <a:pt x="727" y="204"/>
                  </a:lnTo>
                  <a:lnTo>
                    <a:pt x="718" y="212"/>
                  </a:lnTo>
                  <a:lnTo>
                    <a:pt x="710" y="218"/>
                  </a:lnTo>
                  <a:lnTo>
                    <a:pt x="700" y="222"/>
                  </a:lnTo>
                  <a:lnTo>
                    <a:pt x="689" y="225"/>
                  </a:lnTo>
                  <a:lnTo>
                    <a:pt x="677" y="225"/>
                  </a:lnTo>
                  <a:lnTo>
                    <a:pt x="663" y="225"/>
                  </a:lnTo>
                  <a:lnTo>
                    <a:pt x="625" y="222"/>
                  </a:lnTo>
                  <a:lnTo>
                    <a:pt x="573" y="219"/>
                  </a:lnTo>
                  <a:lnTo>
                    <a:pt x="553" y="218"/>
                  </a:lnTo>
                  <a:lnTo>
                    <a:pt x="535" y="218"/>
                  </a:lnTo>
                  <a:lnTo>
                    <a:pt x="519" y="219"/>
                  </a:lnTo>
                  <a:lnTo>
                    <a:pt x="503" y="221"/>
                  </a:lnTo>
                  <a:lnTo>
                    <a:pt x="495" y="224"/>
                  </a:lnTo>
                  <a:lnTo>
                    <a:pt x="488" y="226"/>
                  </a:lnTo>
                  <a:lnTo>
                    <a:pt x="480" y="228"/>
                  </a:lnTo>
                  <a:lnTo>
                    <a:pt x="473" y="232"/>
                  </a:lnTo>
                  <a:lnTo>
                    <a:pt x="466" y="236"/>
                  </a:lnTo>
                  <a:lnTo>
                    <a:pt x="460" y="241"/>
                  </a:lnTo>
                  <a:lnTo>
                    <a:pt x="453" y="246"/>
                  </a:lnTo>
                  <a:lnTo>
                    <a:pt x="446" y="253"/>
                  </a:lnTo>
                  <a:lnTo>
                    <a:pt x="426" y="273"/>
                  </a:lnTo>
                  <a:lnTo>
                    <a:pt x="412" y="285"/>
                  </a:lnTo>
                  <a:lnTo>
                    <a:pt x="401" y="292"/>
                  </a:lnTo>
                  <a:lnTo>
                    <a:pt x="393" y="296"/>
                  </a:lnTo>
                  <a:lnTo>
                    <a:pt x="384" y="297"/>
                  </a:lnTo>
                  <a:lnTo>
                    <a:pt x="374" y="300"/>
                  </a:lnTo>
                  <a:lnTo>
                    <a:pt x="360" y="306"/>
                  </a:lnTo>
                  <a:lnTo>
                    <a:pt x="340" y="317"/>
                  </a:lnTo>
                  <a:lnTo>
                    <a:pt x="326" y="348"/>
                  </a:lnTo>
                  <a:lnTo>
                    <a:pt x="320" y="366"/>
                  </a:lnTo>
                  <a:lnTo>
                    <a:pt x="314" y="385"/>
                  </a:lnTo>
                  <a:lnTo>
                    <a:pt x="310" y="403"/>
                  </a:lnTo>
                  <a:lnTo>
                    <a:pt x="306" y="422"/>
                  </a:lnTo>
                  <a:lnTo>
                    <a:pt x="298" y="461"/>
                  </a:lnTo>
                  <a:lnTo>
                    <a:pt x="292" y="501"/>
                  </a:lnTo>
                  <a:lnTo>
                    <a:pt x="284" y="542"/>
                  </a:lnTo>
                  <a:lnTo>
                    <a:pt x="273" y="584"/>
                  </a:lnTo>
                  <a:lnTo>
                    <a:pt x="268" y="604"/>
                  </a:lnTo>
                  <a:lnTo>
                    <a:pt x="261" y="625"/>
                  </a:lnTo>
                  <a:lnTo>
                    <a:pt x="253" y="645"/>
                  </a:lnTo>
                  <a:lnTo>
                    <a:pt x="245" y="666"/>
                  </a:lnTo>
                  <a:lnTo>
                    <a:pt x="177" y="812"/>
                  </a:lnTo>
                  <a:lnTo>
                    <a:pt x="58" y="1010"/>
                  </a:lnTo>
                  <a:lnTo>
                    <a:pt x="5" y="1137"/>
                  </a:lnTo>
                  <a:lnTo>
                    <a:pt x="0" y="1154"/>
                  </a:lnTo>
                  <a:lnTo>
                    <a:pt x="1" y="1171"/>
                  </a:lnTo>
                  <a:lnTo>
                    <a:pt x="8" y="1191"/>
                  </a:lnTo>
                  <a:lnTo>
                    <a:pt x="21" y="1211"/>
                  </a:lnTo>
                  <a:lnTo>
                    <a:pt x="37" y="1233"/>
                  </a:lnTo>
                  <a:lnTo>
                    <a:pt x="58" y="1257"/>
                  </a:lnTo>
                  <a:lnTo>
                    <a:pt x="83" y="1281"/>
                  </a:lnTo>
                  <a:lnTo>
                    <a:pt x="112" y="1306"/>
                  </a:lnTo>
                  <a:lnTo>
                    <a:pt x="145" y="1333"/>
                  </a:lnTo>
                  <a:lnTo>
                    <a:pt x="181" y="1360"/>
                  </a:lnTo>
                  <a:lnTo>
                    <a:pt x="221" y="1388"/>
                  </a:lnTo>
                  <a:lnTo>
                    <a:pt x="262" y="1417"/>
                  </a:lnTo>
                  <a:lnTo>
                    <a:pt x="306" y="1447"/>
                  </a:lnTo>
                  <a:lnTo>
                    <a:pt x="352" y="1476"/>
                  </a:lnTo>
                  <a:lnTo>
                    <a:pt x="401" y="1506"/>
                  </a:lnTo>
                  <a:lnTo>
                    <a:pt x="450" y="1537"/>
                  </a:lnTo>
                  <a:lnTo>
                    <a:pt x="553" y="1599"/>
                  </a:lnTo>
                  <a:lnTo>
                    <a:pt x="660" y="1661"/>
                  </a:lnTo>
                  <a:lnTo>
                    <a:pt x="766" y="1722"/>
                  </a:lnTo>
                  <a:lnTo>
                    <a:pt x="871" y="1783"/>
                  </a:lnTo>
                  <a:lnTo>
                    <a:pt x="972" y="1841"/>
                  </a:lnTo>
                  <a:lnTo>
                    <a:pt x="1067" y="1897"/>
                  </a:lnTo>
                  <a:lnTo>
                    <a:pt x="1153" y="1948"/>
                  </a:lnTo>
                  <a:lnTo>
                    <a:pt x="1227" y="1996"/>
                  </a:lnTo>
                  <a:lnTo>
                    <a:pt x="1231" y="2047"/>
                  </a:lnTo>
                  <a:lnTo>
                    <a:pt x="1237" y="2095"/>
                  </a:lnTo>
                  <a:lnTo>
                    <a:pt x="1245" y="2143"/>
                  </a:lnTo>
                  <a:lnTo>
                    <a:pt x="1254" y="2189"/>
                  </a:lnTo>
                  <a:lnTo>
                    <a:pt x="1265" y="2236"/>
                  </a:lnTo>
                  <a:lnTo>
                    <a:pt x="1275" y="2281"/>
                  </a:lnTo>
                  <a:lnTo>
                    <a:pt x="1284" y="2324"/>
                  </a:lnTo>
                  <a:lnTo>
                    <a:pt x="1293" y="2367"/>
                  </a:lnTo>
                  <a:lnTo>
                    <a:pt x="1298" y="2388"/>
                  </a:lnTo>
                  <a:lnTo>
                    <a:pt x="1301" y="2412"/>
                  </a:lnTo>
                  <a:lnTo>
                    <a:pt x="1305" y="2437"/>
                  </a:lnTo>
                  <a:lnTo>
                    <a:pt x="1307" y="2465"/>
                  </a:lnTo>
                  <a:lnTo>
                    <a:pt x="1311" y="2524"/>
                  </a:lnTo>
                  <a:lnTo>
                    <a:pt x="1314" y="2588"/>
                  </a:lnTo>
                  <a:lnTo>
                    <a:pt x="1316" y="2652"/>
                  </a:lnTo>
                  <a:lnTo>
                    <a:pt x="1317" y="2715"/>
                  </a:lnTo>
                  <a:lnTo>
                    <a:pt x="1317" y="2773"/>
                  </a:lnTo>
                  <a:lnTo>
                    <a:pt x="1317" y="2826"/>
                  </a:lnTo>
                  <a:lnTo>
                    <a:pt x="1317" y="2884"/>
                  </a:lnTo>
                  <a:lnTo>
                    <a:pt x="1323" y="2926"/>
                  </a:lnTo>
                  <a:lnTo>
                    <a:pt x="1327" y="2966"/>
                  </a:lnTo>
                  <a:lnTo>
                    <a:pt x="1331" y="3007"/>
                  </a:lnTo>
                  <a:lnTo>
                    <a:pt x="1333" y="3047"/>
                  </a:lnTo>
                  <a:lnTo>
                    <a:pt x="1334" y="3088"/>
                  </a:lnTo>
                  <a:lnTo>
                    <a:pt x="1334" y="3128"/>
                  </a:lnTo>
                  <a:lnTo>
                    <a:pt x="1334" y="3169"/>
                  </a:lnTo>
                  <a:lnTo>
                    <a:pt x="1333" y="3209"/>
                  </a:lnTo>
                  <a:lnTo>
                    <a:pt x="1331" y="3249"/>
                  </a:lnTo>
                  <a:lnTo>
                    <a:pt x="1329" y="3290"/>
                  </a:lnTo>
                  <a:lnTo>
                    <a:pt x="1325" y="3330"/>
                  </a:lnTo>
                  <a:lnTo>
                    <a:pt x="1322" y="3371"/>
                  </a:lnTo>
                  <a:lnTo>
                    <a:pt x="1313" y="3454"/>
                  </a:lnTo>
                  <a:lnTo>
                    <a:pt x="1302" y="3536"/>
                  </a:lnTo>
                  <a:lnTo>
                    <a:pt x="1291" y="3620"/>
                  </a:lnTo>
                  <a:lnTo>
                    <a:pt x="1279" y="3706"/>
                  </a:lnTo>
                  <a:lnTo>
                    <a:pt x="1267" y="3794"/>
                  </a:lnTo>
                  <a:lnTo>
                    <a:pt x="1255" y="3883"/>
                  </a:lnTo>
                  <a:lnTo>
                    <a:pt x="1245" y="3975"/>
                  </a:lnTo>
                  <a:lnTo>
                    <a:pt x="1236" y="4070"/>
                  </a:lnTo>
                  <a:lnTo>
                    <a:pt x="1231" y="4118"/>
                  </a:lnTo>
                  <a:lnTo>
                    <a:pt x="1229" y="4167"/>
                  </a:lnTo>
                  <a:lnTo>
                    <a:pt x="1226" y="4216"/>
                  </a:lnTo>
                  <a:lnTo>
                    <a:pt x="1223" y="4267"/>
                  </a:lnTo>
                  <a:lnTo>
                    <a:pt x="1685" y="4351"/>
                  </a:lnTo>
                  <a:lnTo>
                    <a:pt x="1676" y="4241"/>
                  </a:lnTo>
                  <a:lnTo>
                    <a:pt x="1677" y="4256"/>
                  </a:lnTo>
                  <a:lnTo>
                    <a:pt x="1681" y="4295"/>
                  </a:lnTo>
                  <a:lnTo>
                    <a:pt x="1686" y="4352"/>
                  </a:lnTo>
                  <a:lnTo>
                    <a:pt x="1693" y="4420"/>
                  </a:lnTo>
                  <a:lnTo>
                    <a:pt x="1701" y="4496"/>
                  </a:lnTo>
                  <a:lnTo>
                    <a:pt x="1709" y="4572"/>
                  </a:lnTo>
                  <a:lnTo>
                    <a:pt x="1718" y="4642"/>
                  </a:lnTo>
                  <a:lnTo>
                    <a:pt x="1726" y="4700"/>
                  </a:lnTo>
                  <a:lnTo>
                    <a:pt x="1733" y="4751"/>
                  </a:lnTo>
                  <a:lnTo>
                    <a:pt x="1738" y="4802"/>
                  </a:lnTo>
                  <a:lnTo>
                    <a:pt x="1743" y="4852"/>
                  </a:lnTo>
                  <a:lnTo>
                    <a:pt x="1746" y="4904"/>
                  </a:lnTo>
                  <a:lnTo>
                    <a:pt x="1749" y="4955"/>
                  </a:lnTo>
                  <a:lnTo>
                    <a:pt x="1754" y="5006"/>
                  </a:lnTo>
                  <a:lnTo>
                    <a:pt x="1760" y="5057"/>
                  </a:lnTo>
                  <a:lnTo>
                    <a:pt x="1768" y="5106"/>
                  </a:lnTo>
                  <a:lnTo>
                    <a:pt x="1773" y="5145"/>
                  </a:lnTo>
                  <a:lnTo>
                    <a:pt x="1780" y="5189"/>
                  </a:lnTo>
                  <a:lnTo>
                    <a:pt x="1786" y="5237"/>
                  </a:lnTo>
                  <a:lnTo>
                    <a:pt x="1793" y="5287"/>
                  </a:lnTo>
                  <a:lnTo>
                    <a:pt x="1799" y="5341"/>
                  </a:lnTo>
                  <a:lnTo>
                    <a:pt x="1804" y="5395"/>
                  </a:lnTo>
                  <a:lnTo>
                    <a:pt x="1809" y="5453"/>
                  </a:lnTo>
                  <a:lnTo>
                    <a:pt x="1815" y="5510"/>
                  </a:lnTo>
                  <a:lnTo>
                    <a:pt x="1819" y="5568"/>
                  </a:lnTo>
                  <a:lnTo>
                    <a:pt x="1824" y="5625"/>
                  </a:lnTo>
                  <a:lnTo>
                    <a:pt x="1827" y="5681"/>
                  </a:lnTo>
                  <a:lnTo>
                    <a:pt x="1829" y="5735"/>
                  </a:lnTo>
                  <a:lnTo>
                    <a:pt x="1833" y="5787"/>
                  </a:lnTo>
                  <a:lnTo>
                    <a:pt x="1834" y="5835"/>
                  </a:lnTo>
                  <a:lnTo>
                    <a:pt x="1835" y="5881"/>
                  </a:lnTo>
                  <a:lnTo>
                    <a:pt x="1835" y="5921"/>
                  </a:lnTo>
                  <a:lnTo>
                    <a:pt x="1836" y="5974"/>
                  </a:lnTo>
                  <a:lnTo>
                    <a:pt x="1837" y="6025"/>
                  </a:lnTo>
                  <a:lnTo>
                    <a:pt x="1841" y="6077"/>
                  </a:lnTo>
                  <a:lnTo>
                    <a:pt x="1844" y="6128"/>
                  </a:lnTo>
                  <a:lnTo>
                    <a:pt x="1849" y="6179"/>
                  </a:lnTo>
                  <a:lnTo>
                    <a:pt x="1855" y="6230"/>
                  </a:lnTo>
                  <a:lnTo>
                    <a:pt x="1860" y="6280"/>
                  </a:lnTo>
                  <a:lnTo>
                    <a:pt x="1867" y="6330"/>
                  </a:lnTo>
                  <a:lnTo>
                    <a:pt x="1881" y="6430"/>
                  </a:lnTo>
                  <a:lnTo>
                    <a:pt x="1895" y="6527"/>
                  </a:lnTo>
                  <a:lnTo>
                    <a:pt x="1908" y="6624"/>
                  </a:lnTo>
                  <a:lnTo>
                    <a:pt x="1921" y="6719"/>
                  </a:lnTo>
                  <a:lnTo>
                    <a:pt x="1925" y="6762"/>
                  </a:lnTo>
                  <a:lnTo>
                    <a:pt x="1931" y="6811"/>
                  </a:lnTo>
                  <a:lnTo>
                    <a:pt x="1938" y="6864"/>
                  </a:lnTo>
                  <a:lnTo>
                    <a:pt x="1946" y="6918"/>
                  </a:lnTo>
                  <a:lnTo>
                    <a:pt x="1954" y="6970"/>
                  </a:lnTo>
                  <a:lnTo>
                    <a:pt x="1963" y="7020"/>
                  </a:lnTo>
                  <a:lnTo>
                    <a:pt x="1969" y="7042"/>
                  </a:lnTo>
                  <a:lnTo>
                    <a:pt x="1973" y="7064"/>
                  </a:lnTo>
                  <a:lnTo>
                    <a:pt x="1979" y="7084"/>
                  </a:lnTo>
                  <a:lnTo>
                    <a:pt x="1986" y="7101"/>
                  </a:lnTo>
                  <a:lnTo>
                    <a:pt x="1995" y="7128"/>
                  </a:lnTo>
                  <a:lnTo>
                    <a:pt x="2009" y="7168"/>
                  </a:lnTo>
                  <a:lnTo>
                    <a:pt x="2025" y="7216"/>
                  </a:lnTo>
                  <a:lnTo>
                    <a:pt x="2041" y="7269"/>
                  </a:lnTo>
                  <a:lnTo>
                    <a:pt x="2056" y="7321"/>
                  </a:lnTo>
                  <a:lnTo>
                    <a:pt x="2068" y="7370"/>
                  </a:lnTo>
                  <a:lnTo>
                    <a:pt x="2073" y="7392"/>
                  </a:lnTo>
                  <a:lnTo>
                    <a:pt x="2076" y="7413"/>
                  </a:lnTo>
                  <a:lnTo>
                    <a:pt x="2080" y="7429"/>
                  </a:lnTo>
                  <a:lnTo>
                    <a:pt x="2080" y="7442"/>
                  </a:lnTo>
                  <a:lnTo>
                    <a:pt x="2068" y="7466"/>
                  </a:lnTo>
                  <a:lnTo>
                    <a:pt x="2041" y="7517"/>
                  </a:lnTo>
                  <a:lnTo>
                    <a:pt x="2011" y="7570"/>
                  </a:lnTo>
                  <a:lnTo>
                    <a:pt x="1995" y="7602"/>
                  </a:lnTo>
                  <a:lnTo>
                    <a:pt x="1992" y="7614"/>
                  </a:lnTo>
                  <a:lnTo>
                    <a:pt x="1986" y="7637"/>
                  </a:lnTo>
                  <a:lnTo>
                    <a:pt x="1979" y="7669"/>
                  </a:lnTo>
                  <a:lnTo>
                    <a:pt x="1971" y="7703"/>
                  </a:lnTo>
                  <a:lnTo>
                    <a:pt x="1964" y="7738"/>
                  </a:lnTo>
                  <a:lnTo>
                    <a:pt x="1959" y="7769"/>
                  </a:lnTo>
                  <a:lnTo>
                    <a:pt x="1954" y="7793"/>
                  </a:lnTo>
                  <a:lnTo>
                    <a:pt x="1953" y="7805"/>
                  </a:lnTo>
                  <a:lnTo>
                    <a:pt x="1953" y="7815"/>
                  </a:lnTo>
                  <a:lnTo>
                    <a:pt x="1953" y="7840"/>
                  </a:lnTo>
                  <a:lnTo>
                    <a:pt x="1956" y="7862"/>
                  </a:lnTo>
                  <a:lnTo>
                    <a:pt x="1959" y="7872"/>
                  </a:lnTo>
                  <a:lnTo>
                    <a:pt x="1961" y="7880"/>
                  </a:lnTo>
                  <a:lnTo>
                    <a:pt x="1963" y="7888"/>
                  </a:lnTo>
                  <a:lnTo>
                    <a:pt x="1967" y="7895"/>
                  </a:lnTo>
                  <a:lnTo>
                    <a:pt x="1970" y="7901"/>
                  </a:lnTo>
                  <a:lnTo>
                    <a:pt x="1973" y="7906"/>
                  </a:lnTo>
                  <a:lnTo>
                    <a:pt x="1977" y="7911"/>
                  </a:lnTo>
                  <a:lnTo>
                    <a:pt x="1981" y="7916"/>
                  </a:lnTo>
                  <a:lnTo>
                    <a:pt x="1991" y="7922"/>
                  </a:lnTo>
                  <a:lnTo>
                    <a:pt x="2001" y="7927"/>
                  </a:lnTo>
                  <a:lnTo>
                    <a:pt x="2011" y="7930"/>
                  </a:lnTo>
                  <a:lnTo>
                    <a:pt x="2023" y="7934"/>
                  </a:lnTo>
                  <a:lnTo>
                    <a:pt x="2034" y="7936"/>
                  </a:lnTo>
                  <a:lnTo>
                    <a:pt x="2045" y="7938"/>
                  </a:lnTo>
                  <a:lnTo>
                    <a:pt x="2058" y="7941"/>
                  </a:lnTo>
                  <a:lnTo>
                    <a:pt x="2070" y="7943"/>
                  </a:lnTo>
                  <a:lnTo>
                    <a:pt x="2080" y="7948"/>
                  </a:lnTo>
                  <a:lnTo>
                    <a:pt x="2091" y="7953"/>
                  </a:lnTo>
                  <a:lnTo>
                    <a:pt x="2304" y="7953"/>
                  </a:lnTo>
                  <a:lnTo>
                    <a:pt x="2353" y="7924"/>
                  </a:lnTo>
                  <a:lnTo>
                    <a:pt x="2390" y="7904"/>
                  </a:lnTo>
                  <a:lnTo>
                    <a:pt x="2403" y="7896"/>
                  </a:lnTo>
                  <a:lnTo>
                    <a:pt x="2415" y="7889"/>
                  </a:lnTo>
                  <a:lnTo>
                    <a:pt x="2424" y="7882"/>
                  </a:lnTo>
                  <a:lnTo>
                    <a:pt x="2430" y="7874"/>
                  </a:lnTo>
                  <a:lnTo>
                    <a:pt x="2435" y="7865"/>
                  </a:lnTo>
                  <a:lnTo>
                    <a:pt x="2439" y="7853"/>
                  </a:lnTo>
                  <a:lnTo>
                    <a:pt x="2441" y="7838"/>
                  </a:lnTo>
                  <a:lnTo>
                    <a:pt x="2442" y="7820"/>
                  </a:lnTo>
                  <a:lnTo>
                    <a:pt x="2442" y="7770"/>
                  </a:lnTo>
                  <a:lnTo>
                    <a:pt x="2442" y="7697"/>
                  </a:lnTo>
                  <a:lnTo>
                    <a:pt x="2442" y="7686"/>
                  </a:lnTo>
                  <a:lnTo>
                    <a:pt x="2445" y="7676"/>
                  </a:lnTo>
                  <a:lnTo>
                    <a:pt x="2448" y="7665"/>
                  </a:lnTo>
                  <a:lnTo>
                    <a:pt x="2453" y="7655"/>
                  </a:lnTo>
                  <a:lnTo>
                    <a:pt x="2464" y="7637"/>
                  </a:lnTo>
                  <a:lnTo>
                    <a:pt x="2477" y="7618"/>
                  </a:lnTo>
                  <a:lnTo>
                    <a:pt x="2489" y="7600"/>
                  </a:lnTo>
                  <a:lnTo>
                    <a:pt x="2501" y="7581"/>
                  </a:lnTo>
                  <a:lnTo>
                    <a:pt x="2504" y="7572"/>
                  </a:lnTo>
                  <a:lnTo>
                    <a:pt x="2507" y="7560"/>
                  </a:lnTo>
                  <a:lnTo>
                    <a:pt x="2509" y="7550"/>
                  </a:lnTo>
                  <a:lnTo>
                    <a:pt x="2509" y="7538"/>
                  </a:lnTo>
                  <a:lnTo>
                    <a:pt x="2495" y="7422"/>
                  </a:lnTo>
                  <a:lnTo>
                    <a:pt x="2507" y="7400"/>
                  </a:lnTo>
                  <a:lnTo>
                    <a:pt x="2520" y="7378"/>
                  </a:lnTo>
                  <a:lnTo>
                    <a:pt x="2530" y="7354"/>
                  </a:lnTo>
                  <a:lnTo>
                    <a:pt x="2541" y="7328"/>
                  </a:lnTo>
                  <a:lnTo>
                    <a:pt x="2547" y="7301"/>
                  </a:lnTo>
                  <a:lnTo>
                    <a:pt x="2554" y="7272"/>
                  </a:lnTo>
                  <a:lnTo>
                    <a:pt x="2557" y="7256"/>
                  </a:lnTo>
                  <a:lnTo>
                    <a:pt x="2558" y="7241"/>
                  </a:lnTo>
                  <a:lnTo>
                    <a:pt x="2559" y="7225"/>
                  </a:lnTo>
                  <a:lnTo>
                    <a:pt x="2559" y="7208"/>
                  </a:lnTo>
                  <a:lnTo>
                    <a:pt x="2559" y="7134"/>
                  </a:lnTo>
                  <a:lnTo>
                    <a:pt x="2558" y="7116"/>
                  </a:lnTo>
                  <a:lnTo>
                    <a:pt x="2554" y="7096"/>
                  </a:lnTo>
                  <a:lnTo>
                    <a:pt x="2549" y="7077"/>
                  </a:lnTo>
                  <a:lnTo>
                    <a:pt x="2541" y="7056"/>
                  </a:lnTo>
                  <a:lnTo>
                    <a:pt x="2522" y="7015"/>
                  </a:lnTo>
                  <a:lnTo>
                    <a:pt x="2503" y="6973"/>
                  </a:lnTo>
                  <a:lnTo>
                    <a:pt x="2493" y="6952"/>
                  </a:lnTo>
                  <a:lnTo>
                    <a:pt x="2483" y="6930"/>
                  </a:lnTo>
                  <a:lnTo>
                    <a:pt x="2474" y="6910"/>
                  </a:lnTo>
                  <a:lnTo>
                    <a:pt x="2467" y="6890"/>
                  </a:lnTo>
                  <a:lnTo>
                    <a:pt x="2462" y="6871"/>
                  </a:lnTo>
                  <a:lnTo>
                    <a:pt x="2458" y="6851"/>
                  </a:lnTo>
                  <a:lnTo>
                    <a:pt x="2457" y="6842"/>
                  </a:lnTo>
                  <a:lnTo>
                    <a:pt x="2457" y="6833"/>
                  </a:lnTo>
                  <a:lnTo>
                    <a:pt x="2457" y="6824"/>
                  </a:lnTo>
                  <a:lnTo>
                    <a:pt x="2458" y="6816"/>
                  </a:lnTo>
                  <a:lnTo>
                    <a:pt x="2485" y="6538"/>
                  </a:lnTo>
                  <a:lnTo>
                    <a:pt x="2485" y="6517"/>
                  </a:lnTo>
                  <a:lnTo>
                    <a:pt x="2485" y="6507"/>
                  </a:lnTo>
                  <a:lnTo>
                    <a:pt x="2483" y="6498"/>
                  </a:lnTo>
                  <a:lnTo>
                    <a:pt x="2481" y="6491"/>
                  </a:lnTo>
                  <a:lnTo>
                    <a:pt x="2480" y="6485"/>
                  </a:lnTo>
                  <a:lnTo>
                    <a:pt x="2474" y="6474"/>
                  </a:lnTo>
                  <a:lnTo>
                    <a:pt x="2469" y="6466"/>
                  </a:lnTo>
                  <a:lnTo>
                    <a:pt x="2463" y="6459"/>
                  </a:lnTo>
                  <a:lnTo>
                    <a:pt x="2457" y="6451"/>
                  </a:lnTo>
                  <a:lnTo>
                    <a:pt x="2456" y="6448"/>
                  </a:lnTo>
                  <a:lnTo>
                    <a:pt x="2454" y="6443"/>
                  </a:lnTo>
                  <a:lnTo>
                    <a:pt x="2453" y="6438"/>
                  </a:lnTo>
                  <a:lnTo>
                    <a:pt x="2453" y="6432"/>
                  </a:lnTo>
                  <a:lnTo>
                    <a:pt x="2453" y="6410"/>
                  </a:lnTo>
                  <a:lnTo>
                    <a:pt x="2454" y="6369"/>
                  </a:lnTo>
                  <a:lnTo>
                    <a:pt x="2457" y="6328"/>
                  </a:lnTo>
                  <a:lnTo>
                    <a:pt x="2463" y="6289"/>
                  </a:lnTo>
                  <a:lnTo>
                    <a:pt x="2469" y="6251"/>
                  </a:lnTo>
                  <a:lnTo>
                    <a:pt x="2478" y="6214"/>
                  </a:lnTo>
                  <a:lnTo>
                    <a:pt x="2486" y="6178"/>
                  </a:lnTo>
                  <a:lnTo>
                    <a:pt x="2496" y="6144"/>
                  </a:lnTo>
                  <a:lnTo>
                    <a:pt x="2505" y="6111"/>
                  </a:lnTo>
                  <a:lnTo>
                    <a:pt x="2526" y="6047"/>
                  </a:lnTo>
                  <a:lnTo>
                    <a:pt x="2542" y="5986"/>
                  </a:lnTo>
                  <a:lnTo>
                    <a:pt x="2549" y="5959"/>
                  </a:lnTo>
                  <a:lnTo>
                    <a:pt x="2554" y="5931"/>
                  </a:lnTo>
                  <a:lnTo>
                    <a:pt x="2558" y="5904"/>
                  </a:lnTo>
                  <a:lnTo>
                    <a:pt x="2559" y="5879"/>
                  </a:lnTo>
                  <a:lnTo>
                    <a:pt x="2558" y="5817"/>
                  </a:lnTo>
                  <a:lnTo>
                    <a:pt x="2554" y="5738"/>
                  </a:lnTo>
                  <a:lnTo>
                    <a:pt x="2551" y="5647"/>
                  </a:lnTo>
                  <a:lnTo>
                    <a:pt x="2546" y="5552"/>
                  </a:lnTo>
                  <a:lnTo>
                    <a:pt x="2544" y="5459"/>
                  </a:lnTo>
                  <a:lnTo>
                    <a:pt x="2542" y="5377"/>
                  </a:lnTo>
                  <a:lnTo>
                    <a:pt x="2543" y="5343"/>
                  </a:lnTo>
                  <a:lnTo>
                    <a:pt x="2544" y="5313"/>
                  </a:lnTo>
                  <a:lnTo>
                    <a:pt x="2545" y="5289"/>
                  </a:lnTo>
                  <a:lnTo>
                    <a:pt x="2549" y="5273"/>
                  </a:lnTo>
                  <a:lnTo>
                    <a:pt x="2553" y="5253"/>
                  </a:lnTo>
                  <a:lnTo>
                    <a:pt x="2558" y="5226"/>
                  </a:lnTo>
                  <a:lnTo>
                    <a:pt x="2561" y="5194"/>
                  </a:lnTo>
                  <a:lnTo>
                    <a:pt x="2566" y="5159"/>
                  </a:lnTo>
                  <a:lnTo>
                    <a:pt x="2574" y="5078"/>
                  </a:lnTo>
                  <a:lnTo>
                    <a:pt x="2581" y="4990"/>
                  </a:lnTo>
                  <a:lnTo>
                    <a:pt x="2586" y="4901"/>
                  </a:lnTo>
                  <a:lnTo>
                    <a:pt x="2592" y="4816"/>
                  </a:lnTo>
                  <a:lnTo>
                    <a:pt x="2598" y="4743"/>
                  </a:lnTo>
                  <a:lnTo>
                    <a:pt x="2601" y="4688"/>
                  </a:lnTo>
                  <a:lnTo>
                    <a:pt x="2606" y="4696"/>
                  </a:lnTo>
                  <a:lnTo>
                    <a:pt x="2610" y="4706"/>
                  </a:lnTo>
                  <a:lnTo>
                    <a:pt x="2615" y="4720"/>
                  </a:lnTo>
                  <a:lnTo>
                    <a:pt x="2619" y="4736"/>
                  </a:lnTo>
                  <a:lnTo>
                    <a:pt x="2627" y="4775"/>
                  </a:lnTo>
                  <a:lnTo>
                    <a:pt x="2637" y="4820"/>
                  </a:lnTo>
                  <a:lnTo>
                    <a:pt x="2645" y="4874"/>
                  </a:lnTo>
                  <a:lnTo>
                    <a:pt x="2653" y="4933"/>
                  </a:lnTo>
                  <a:lnTo>
                    <a:pt x="2661" y="4994"/>
                  </a:lnTo>
                  <a:lnTo>
                    <a:pt x="2667" y="5059"/>
                  </a:lnTo>
                  <a:lnTo>
                    <a:pt x="2673" y="5125"/>
                  </a:lnTo>
                  <a:lnTo>
                    <a:pt x="2680" y="5190"/>
                  </a:lnTo>
                  <a:lnTo>
                    <a:pt x="2685" y="5253"/>
                  </a:lnTo>
                  <a:lnTo>
                    <a:pt x="2689" y="5313"/>
                  </a:lnTo>
                  <a:lnTo>
                    <a:pt x="2693" y="5369"/>
                  </a:lnTo>
                  <a:lnTo>
                    <a:pt x="2695" y="5419"/>
                  </a:lnTo>
                  <a:lnTo>
                    <a:pt x="2697" y="5462"/>
                  </a:lnTo>
                  <a:lnTo>
                    <a:pt x="2697" y="5496"/>
                  </a:lnTo>
                  <a:lnTo>
                    <a:pt x="2698" y="5555"/>
                  </a:lnTo>
                  <a:lnTo>
                    <a:pt x="2700" y="5611"/>
                  </a:lnTo>
                  <a:lnTo>
                    <a:pt x="2703" y="5664"/>
                  </a:lnTo>
                  <a:lnTo>
                    <a:pt x="2706" y="5714"/>
                  </a:lnTo>
                  <a:lnTo>
                    <a:pt x="2712" y="5763"/>
                  </a:lnTo>
                  <a:lnTo>
                    <a:pt x="2719" y="5813"/>
                  </a:lnTo>
                  <a:lnTo>
                    <a:pt x="2727" y="5863"/>
                  </a:lnTo>
                  <a:lnTo>
                    <a:pt x="2736" y="5915"/>
                  </a:lnTo>
                  <a:lnTo>
                    <a:pt x="2741" y="5950"/>
                  </a:lnTo>
                  <a:lnTo>
                    <a:pt x="2745" y="5982"/>
                  </a:lnTo>
                  <a:lnTo>
                    <a:pt x="2746" y="6009"/>
                  </a:lnTo>
                  <a:lnTo>
                    <a:pt x="2748" y="6035"/>
                  </a:lnTo>
                  <a:lnTo>
                    <a:pt x="2749" y="6080"/>
                  </a:lnTo>
                  <a:lnTo>
                    <a:pt x="2749" y="6120"/>
                  </a:lnTo>
                  <a:lnTo>
                    <a:pt x="2751" y="6138"/>
                  </a:lnTo>
                  <a:lnTo>
                    <a:pt x="2753" y="6158"/>
                  </a:lnTo>
                  <a:lnTo>
                    <a:pt x="2757" y="6177"/>
                  </a:lnTo>
                  <a:lnTo>
                    <a:pt x="2764" y="6197"/>
                  </a:lnTo>
                  <a:lnTo>
                    <a:pt x="2772" y="6218"/>
                  </a:lnTo>
                  <a:lnTo>
                    <a:pt x="2783" y="6241"/>
                  </a:lnTo>
                  <a:lnTo>
                    <a:pt x="2797" y="6266"/>
                  </a:lnTo>
                  <a:lnTo>
                    <a:pt x="2814" y="6294"/>
                  </a:lnTo>
                  <a:lnTo>
                    <a:pt x="2814" y="6319"/>
                  </a:lnTo>
                  <a:lnTo>
                    <a:pt x="2814" y="6344"/>
                  </a:lnTo>
                  <a:lnTo>
                    <a:pt x="2814" y="6369"/>
                  </a:lnTo>
                  <a:lnTo>
                    <a:pt x="2814" y="6394"/>
                  </a:lnTo>
                  <a:lnTo>
                    <a:pt x="2814" y="6418"/>
                  </a:lnTo>
                  <a:lnTo>
                    <a:pt x="2815" y="6442"/>
                  </a:lnTo>
                  <a:lnTo>
                    <a:pt x="2817" y="6466"/>
                  </a:lnTo>
                  <a:lnTo>
                    <a:pt x="2821" y="6490"/>
                  </a:lnTo>
                  <a:lnTo>
                    <a:pt x="2822" y="6499"/>
                  </a:lnTo>
                  <a:lnTo>
                    <a:pt x="2823" y="6510"/>
                  </a:lnTo>
                  <a:lnTo>
                    <a:pt x="2822" y="6519"/>
                  </a:lnTo>
                  <a:lnTo>
                    <a:pt x="2821" y="6528"/>
                  </a:lnTo>
                  <a:lnTo>
                    <a:pt x="2816" y="6546"/>
                  </a:lnTo>
                  <a:lnTo>
                    <a:pt x="2810" y="6566"/>
                  </a:lnTo>
                  <a:lnTo>
                    <a:pt x="2805" y="6587"/>
                  </a:lnTo>
                  <a:lnTo>
                    <a:pt x="2799" y="6610"/>
                  </a:lnTo>
                  <a:lnTo>
                    <a:pt x="2796" y="6623"/>
                  </a:lnTo>
                  <a:lnTo>
                    <a:pt x="2794" y="6637"/>
                  </a:lnTo>
                  <a:lnTo>
                    <a:pt x="2793" y="6650"/>
                  </a:lnTo>
                  <a:lnTo>
                    <a:pt x="2793" y="6666"/>
                  </a:lnTo>
                  <a:lnTo>
                    <a:pt x="2792" y="6695"/>
                  </a:lnTo>
                  <a:lnTo>
                    <a:pt x="2791" y="6723"/>
                  </a:lnTo>
                  <a:lnTo>
                    <a:pt x="2790" y="6750"/>
                  </a:lnTo>
                  <a:lnTo>
                    <a:pt x="2788" y="6776"/>
                  </a:lnTo>
                  <a:lnTo>
                    <a:pt x="2783" y="6824"/>
                  </a:lnTo>
                  <a:lnTo>
                    <a:pt x="2777" y="6870"/>
                  </a:lnTo>
                  <a:lnTo>
                    <a:pt x="2772" y="6914"/>
                  </a:lnTo>
                  <a:lnTo>
                    <a:pt x="2766" y="6958"/>
                  </a:lnTo>
                  <a:lnTo>
                    <a:pt x="2764" y="6980"/>
                  </a:lnTo>
                  <a:lnTo>
                    <a:pt x="2762" y="7002"/>
                  </a:lnTo>
                  <a:lnTo>
                    <a:pt x="2761" y="7025"/>
                  </a:lnTo>
                  <a:lnTo>
                    <a:pt x="2761" y="7049"/>
                  </a:lnTo>
                  <a:lnTo>
                    <a:pt x="2760" y="7156"/>
                  </a:lnTo>
                  <a:lnTo>
                    <a:pt x="2806" y="7462"/>
                  </a:lnTo>
                  <a:lnTo>
                    <a:pt x="2793" y="7464"/>
                  </a:lnTo>
                  <a:lnTo>
                    <a:pt x="2793" y="7517"/>
                  </a:lnTo>
                  <a:lnTo>
                    <a:pt x="2794" y="7528"/>
                  </a:lnTo>
                  <a:lnTo>
                    <a:pt x="2797" y="7540"/>
                  </a:lnTo>
                  <a:lnTo>
                    <a:pt x="2802" y="7551"/>
                  </a:lnTo>
                  <a:lnTo>
                    <a:pt x="2808" y="7562"/>
                  </a:lnTo>
                  <a:lnTo>
                    <a:pt x="2816" y="7573"/>
                  </a:lnTo>
                  <a:lnTo>
                    <a:pt x="2825" y="7584"/>
                  </a:lnTo>
                  <a:lnTo>
                    <a:pt x="2836" y="7594"/>
                  </a:lnTo>
                  <a:lnTo>
                    <a:pt x="2847" y="7604"/>
                  </a:lnTo>
                  <a:lnTo>
                    <a:pt x="2858" y="7612"/>
                  </a:lnTo>
                  <a:lnTo>
                    <a:pt x="2871" y="7620"/>
                  </a:lnTo>
                  <a:lnTo>
                    <a:pt x="2882" y="7628"/>
                  </a:lnTo>
                  <a:lnTo>
                    <a:pt x="2895" y="7633"/>
                  </a:lnTo>
                  <a:lnTo>
                    <a:pt x="2908" y="7638"/>
                  </a:lnTo>
                  <a:lnTo>
                    <a:pt x="2920" y="7641"/>
                  </a:lnTo>
                  <a:lnTo>
                    <a:pt x="2932" y="7644"/>
                  </a:lnTo>
                  <a:lnTo>
                    <a:pt x="2942" y="7645"/>
                  </a:lnTo>
                  <a:lnTo>
                    <a:pt x="3006" y="7645"/>
                  </a:lnTo>
                  <a:lnTo>
                    <a:pt x="3009" y="7662"/>
                  </a:lnTo>
                  <a:lnTo>
                    <a:pt x="3012" y="7678"/>
                  </a:lnTo>
                  <a:lnTo>
                    <a:pt x="3014" y="7693"/>
                  </a:lnTo>
                  <a:lnTo>
                    <a:pt x="3014" y="7706"/>
                  </a:lnTo>
                  <a:lnTo>
                    <a:pt x="3015" y="7730"/>
                  </a:lnTo>
                  <a:lnTo>
                    <a:pt x="3017" y="7752"/>
                  </a:lnTo>
                  <a:lnTo>
                    <a:pt x="3019" y="7761"/>
                  </a:lnTo>
                  <a:lnTo>
                    <a:pt x="3021" y="7770"/>
                  </a:lnTo>
                  <a:lnTo>
                    <a:pt x="3024" y="7780"/>
                  </a:lnTo>
                  <a:lnTo>
                    <a:pt x="3030" y="7789"/>
                  </a:lnTo>
                  <a:lnTo>
                    <a:pt x="3037" y="7798"/>
                  </a:lnTo>
                  <a:lnTo>
                    <a:pt x="3045" y="7807"/>
                  </a:lnTo>
                  <a:lnTo>
                    <a:pt x="3056" y="7816"/>
                  </a:lnTo>
                  <a:lnTo>
                    <a:pt x="3069" y="7825"/>
                  </a:lnTo>
                  <a:lnTo>
                    <a:pt x="3088" y="7838"/>
                  </a:lnTo>
                  <a:lnTo>
                    <a:pt x="3108" y="7849"/>
                  </a:lnTo>
                  <a:lnTo>
                    <a:pt x="3129" y="7860"/>
                  </a:lnTo>
                  <a:lnTo>
                    <a:pt x="3153" y="7870"/>
                  </a:lnTo>
                  <a:lnTo>
                    <a:pt x="3177" y="7878"/>
                  </a:lnTo>
                  <a:lnTo>
                    <a:pt x="3204" y="7884"/>
                  </a:lnTo>
                  <a:lnTo>
                    <a:pt x="3217" y="7886"/>
                  </a:lnTo>
                  <a:lnTo>
                    <a:pt x="3232" y="7888"/>
                  </a:lnTo>
                  <a:lnTo>
                    <a:pt x="3246" y="7889"/>
                  </a:lnTo>
                  <a:lnTo>
                    <a:pt x="3261" y="7889"/>
                  </a:lnTo>
                  <a:lnTo>
                    <a:pt x="3297" y="7889"/>
                  </a:lnTo>
                  <a:lnTo>
                    <a:pt x="3342" y="7887"/>
                  </a:lnTo>
                  <a:lnTo>
                    <a:pt x="3366" y="7886"/>
                  </a:lnTo>
                  <a:lnTo>
                    <a:pt x="3391" y="7884"/>
                  </a:lnTo>
                  <a:lnTo>
                    <a:pt x="3416" y="7881"/>
                  </a:lnTo>
                  <a:lnTo>
                    <a:pt x="3440" y="7878"/>
                  </a:lnTo>
                  <a:lnTo>
                    <a:pt x="3464" y="7874"/>
                  </a:lnTo>
                  <a:lnTo>
                    <a:pt x="3486" y="7869"/>
                  </a:lnTo>
                  <a:lnTo>
                    <a:pt x="3507" y="7863"/>
                  </a:lnTo>
                  <a:lnTo>
                    <a:pt x="3524" y="7856"/>
                  </a:lnTo>
                  <a:lnTo>
                    <a:pt x="3532" y="7852"/>
                  </a:lnTo>
                  <a:lnTo>
                    <a:pt x="3539" y="7847"/>
                  </a:lnTo>
                  <a:lnTo>
                    <a:pt x="3544" y="7842"/>
                  </a:lnTo>
                  <a:lnTo>
                    <a:pt x="3550" y="7838"/>
                  </a:lnTo>
                  <a:lnTo>
                    <a:pt x="3554" y="7832"/>
                  </a:lnTo>
                  <a:lnTo>
                    <a:pt x="3557" y="7828"/>
                  </a:lnTo>
                  <a:lnTo>
                    <a:pt x="3558" y="7821"/>
                  </a:lnTo>
                  <a:lnTo>
                    <a:pt x="3559" y="7815"/>
                  </a:lnTo>
                  <a:lnTo>
                    <a:pt x="3559" y="7805"/>
                  </a:lnTo>
                  <a:lnTo>
                    <a:pt x="3558" y="7790"/>
                  </a:lnTo>
                  <a:lnTo>
                    <a:pt x="3557" y="7775"/>
                  </a:lnTo>
                  <a:lnTo>
                    <a:pt x="3555" y="7761"/>
                  </a:lnTo>
                  <a:lnTo>
                    <a:pt x="3551" y="7746"/>
                  </a:lnTo>
                  <a:lnTo>
                    <a:pt x="3547" y="7732"/>
                  </a:lnTo>
                  <a:lnTo>
                    <a:pt x="3542" y="7718"/>
                  </a:lnTo>
                  <a:lnTo>
                    <a:pt x="3536" y="7703"/>
                  </a:lnTo>
                  <a:lnTo>
                    <a:pt x="3531" y="7688"/>
                  </a:lnTo>
                  <a:lnTo>
                    <a:pt x="3516" y="7660"/>
                  </a:lnTo>
                  <a:lnTo>
                    <a:pt x="3499" y="7632"/>
                  </a:lnTo>
                  <a:lnTo>
                    <a:pt x="3480" y="7604"/>
                  </a:lnTo>
                  <a:lnTo>
                    <a:pt x="3462" y="7576"/>
                  </a:lnTo>
                  <a:lnTo>
                    <a:pt x="3421" y="7524"/>
                  </a:lnTo>
                  <a:lnTo>
                    <a:pt x="3381" y="7474"/>
                  </a:lnTo>
                  <a:lnTo>
                    <a:pt x="3362" y="7452"/>
                  </a:lnTo>
                  <a:lnTo>
                    <a:pt x="3344" y="7430"/>
                  </a:lnTo>
                  <a:lnTo>
                    <a:pt x="3328" y="7408"/>
                  </a:lnTo>
                  <a:lnTo>
                    <a:pt x="3315" y="7390"/>
                  </a:lnTo>
                  <a:lnTo>
                    <a:pt x="3323" y="7357"/>
                  </a:lnTo>
                  <a:lnTo>
                    <a:pt x="3334" y="7316"/>
                  </a:lnTo>
                  <a:lnTo>
                    <a:pt x="3348" y="7270"/>
                  </a:lnTo>
                  <a:lnTo>
                    <a:pt x="3363" y="7222"/>
                  </a:lnTo>
                  <a:lnTo>
                    <a:pt x="3375" y="7175"/>
                  </a:lnTo>
                  <a:lnTo>
                    <a:pt x="3388" y="7132"/>
                  </a:lnTo>
                  <a:lnTo>
                    <a:pt x="3392" y="7113"/>
                  </a:lnTo>
                  <a:lnTo>
                    <a:pt x="3396" y="7096"/>
                  </a:lnTo>
                  <a:lnTo>
                    <a:pt x="3398" y="7081"/>
                  </a:lnTo>
                  <a:lnTo>
                    <a:pt x="3399" y="7071"/>
                  </a:lnTo>
                  <a:lnTo>
                    <a:pt x="3403" y="7016"/>
                  </a:lnTo>
                  <a:lnTo>
                    <a:pt x="3404" y="6965"/>
                  </a:lnTo>
                  <a:lnTo>
                    <a:pt x="3405" y="6914"/>
                  </a:lnTo>
                  <a:lnTo>
                    <a:pt x="3405" y="6866"/>
                  </a:lnTo>
                  <a:lnTo>
                    <a:pt x="3406" y="6819"/>
                  </a:lnTo>
                  <a:lnTo>
                    <a:pt x="3408" y="6773"/>
                  </a:lnTo>
                  <a:lnTo>
                    <a:pt x="3410" y="6749"/>
                  </a:lnTo>
                  <a:lnTo>
                    <a:pt x="3412" y="6723"/>
                  </a:lnTo>
                  <a:lnTo>
                    <a:pt x="3415" y="6699"/>
                  </a:lnTo>
                  <a:lnTo>
                    <a:pt x="3419" y="6674"/>
                  </a:lnTo>
                  <a:lnTo>
                    <a:pt x="3423" y="6640"/>
                  </a:lnTo>
                  <a:lnTo>
                    <a:pt x="3428" y="6600"/>
                  </a:lnTo>
                  <a:lnTo>
                    <a:pt x="3431" y="6555"/>
                  </a:lnTo>
                  <a:lnTo>
                    <a:pt x="3435" y="6506"/>
                  </a:lnTo>
                  <a:lnTo>
                    <a:pt x="3440" y="6400"/>
                  </a:lnTo>
                  <a:lnTo>
                    <a:pt x="3446" y="6286"/>
                  </a:lnTo>
                  <a:lnTo>
                    <a:pt x="3450" y="6171"/>
                  </a:lnTo>
                  <a:lnTo>
                    <a:pt x="3452" y="6063"/>
                  </a:lnTo>
                  <a:lnTo>
                    <a:pt x="3453" y="5967"/>
                  </a:lnTo>
                  <a:lnTo>
                    <a:pt x="3453" y="5889"/>
                  </a:lnTo>
                  <a:lnTo>
                    <a:pt x="3452" y="5839"/>
                  </a:lnTo>
                  <a:lnTo>
                    <a:pt x="3452" y="5789"/>
                  </a:lnTo>
                  <a:lnTo>
                    <a:pt x="3452" y="5737"/>
                  </a:lnTo>
                  <a:lnTo>
                    <a:pt x="3451" y="5686"/>
                  </a:lnTo>
                  <a:lnTo>
                    <a:pt x="3451" y="5634"/>
                  </a:lnTo>
                  <a:lnTo>
                    <a:pt x="3451" y="5583"/>
                  </a:lnTo>
                  <a:lnTo>
                    <a:pt x="3451" y="5530"/>
                  </a:lnTo>
                  <a:lnTo>
                    <a:pt x="3451" y="5479"/>
                  </a:lnTo>
                  <a:lnTo>
                    <a:pt x="3451" y="5427"/>
                  </a:lnTo>
                  <a:lnTo>
                    <a:pt x="3452" y="5376"/>
                  </a:lnTo>
                  <a:lnTo>
                    <a:pt x="3452" y="5326"/>
                  </a:lnTo>
                  <a:lnTo>
                    <a:pt x="3454" y="5275"/>
                  </a:lnTo>
                  <a:lnTo>
                    <a:pt x="3455" y="5225"/>
                  </a:lnTo>
                  <a:lnTo>
                    <a:pt x="3458" y="5177"/>
                  </a:lnTo>
                  <a:lnTo>
                    <a:pt x="3460" y="5128"/>
                  </a:lnTo>
                  <a:lnTo>
                    <a:pt x="3463" y="5081"/>
                  </a:lnTo>
                  <a:lnTo>
                    <a:pt x="3466" y="5035"/>
                  </a:lnTo>
                  <a:lnTo>
                    <a:pt x="3466" y="4985"/>
                  </a:lnTo>
                  <a:lnTo>
                    <a:pt x="3463" y="4931"/>
                  </a:lnTo>
                  <a:lnTo>
                    <a:pt x="3461" y="4878"/>
                  </a:lnTo>
                  <a:lnTo>
                    <a:pt x="3460" y="4824"/>
                  </a:lnTo>
                  <a:lnTo>
                    <a:pt x="3460" y="4772"/>
                  </a:lnTo>
                  <a:lnTo>
                    <a:pt x="3461" y="4747"/>
                  </a:lnTo>
                  <a:lnTo>
                    <a:pt x="3462" y="4724"/>
                  </a:lnTo>
                  <a:lnTo>
                    <a:pt x="3464" y="4702"/>
                  </a:lnTo>
                  <a:lnTo>
                    <a:pt x="3468" y="4681"/>
                  </a:lnTo>
                  <a:lnTo>
                    <a:pt x="3474" y="4641"/>
                  </a:lnTo>
                  <a:lnTo>
                    <a:pt x="3478" y="4594"/>
                  </a:lnTo>
                  <a:lnTo>
                    <a:pt x="3480" y="4542"/>
                  </a:lnTo>
                  <a:lnTo>
                    <a:pt x="3483" y="4487"/>
                  </a:lnTo>
                  <a:lnTo>
                    <a:pt x="3484" y="4432"/>
                  </a:lnTo>
                  <a:lnTo>
                    <a:pt x="3484" y="4378"/>
                  </a:lnTo>
                  <a:lnTo>
                    <a:pt x="3485" y="4328"/>
                  </a:lnTo>
                  <a:lnTo>
                    <a:pt x="3485" y="4283"/>
                  </a:lnTo>
                  <a:lnTo>
                    <a:pt x="3485" y="4155"/>
                  </a:lnTo>
                  <a:lnTo>
                    <a:pt x="3499" y="4154"/>
                  </a:lnTo>
                  <a:lnTo>
                    <a:pt x="3514" y="4152"/>
                  </a:lnTo>
                  <a:lnTo>
                    <a:pt x="3530" y="4148"/>
                  </a:lnTo>
                  <a:lnTo>
                    <a:pt x="3546" y="4145"/>
                  </a:lnTo>
                  <a:lnTo>
                    <a:pt x="3581" y="4135"/>
                  </a:lnTo>
                  <a:lnTo>
                    <a:pt x="3616" y="4123"/>
                  </a:lnTo>
                  <a:lnTo>
                    <a:pt x="3634" y="4116"/>
                  </a:lnTo>
                  <a:lnTo>
                    <a:pt x="3650" y="4110"/>
                  </a:lnTo>
                  <a:lnTo>
                    <a:pt x="3666" y="4102"/>
                  </a:lnTo>
                  <a:lnTo>
                    <a:pt x="3679" y="4094"/>
                  </a:lnTo>
                  <a:lnTo>
                    <a:pt x="3692" y="4086"/>
                  </a:lnTo>
                  <a:lnTo>
                    <a:pt x="3703" y="4076"/>
                  </a:lnTo>
                  <a:lnTo>
                    <a:pt x="3713" y="4068"/>
                  </a:lnTo>
                  <a:lnTo>
                    <a:pt x="3721" y="4059"/>
                  </a:lnTo>
                  <a:lnTo>
                    <a:pt x="3701" y="3947"/>
                  </a:lnTo>
                  <a:lnTo>
                    <a:pt x="3682" y="3843"/>
                  </a:lnTo>
                  <a:lnTo>
                    <a:pt x="3662" y="3745"/>
                  </a:lnTo>
                  <a:lnTo>
                    <a:pt x="3643" y="3652"/>
                  </a:lnTo>
                  <a:lnTo>
                    <a:pt x="3622" y="3564"/>
                  </a:lnTo>
                  <a:lnTo>
                    <a:pt x="3603" y="3480"/>
                  </a:lnTo>
                  <a:lnTo>
                    <a:pt x="3583" y="3400"/>
                  </a:lnTo>
                  <a:lnTo>
                    <a:pt x="3564" y="3321"/>
                  </a:lnTo>
                  <a:lnTo>
                    <a:pt x="3544" y="3243"/>
                  </a:lnTo>
                  <a:lnTo>
                    <a:pt x="3525" y="3166"/>
                  </a:lnTo>
                  <a:lnTo>
                    <a:pt x="3507" y="3088"/>
                  </a:lnTo>
                  <a:lnTo>
                    <a:pt x="3487" y="3009"/>
                  </a:lnTo>
                  <a:lnTo>
                    <a:pt x="3469" y="2928"/>
                  </a:lnTo>
                  <a:lnTo>
                    <a:pt x="3451" y="2843"/>
                  </a:lnTo>
                  <a:lnTo>
                    <a:pt x="3434" y="2754"/>
                  </a:lnTo>
                  <a:lnTo>
                    <a:pt x="3416" y="2661"/>
                  </a:lnTo>
                  <a:lnTo>
                    <a:pt x="3410" y="2624"/>
                  </a:lnTo>
                  <a:lnTo>
                    <a:pt x="3400" y="2562"/>
                  </a:lnTo>
                  <a:lnTo>
                    <a:pt x="3388" y="2483"/>
                  </a:lnTo>
                  <a:lnTo>
                    <a:pt x="3375" y="2396"/>
                  </a:lnTo>
                  <a:lnTo>
                    <a:pt x="3362" y="2313"/>
                  </a:lnTo>
                  <a:lnTo>
                    <a:pt x="3351" y="2241"/>
                  </a:lnTo>
                  <a:lnTo>
                    <a:pt x="3342" y="2191"/>
                  </a:lnTo>
                  <a:lnTo>
                    <a:pt x="3339" y="2170"/>
                  </a:lnTo>
                  <a:lnTo>
                    <a:pt x="3359" y="1986"/>
                  </a:lnTo>
                  <a:lnTo>
                    <a:pt x="3439" y="1937"/>
                  </a:lnTo>
                  <a:lnTo>
                    <a:pt x="3527" y="1885"/>
                  </a:lnTo>
                  <a:lnTo>
                    <a:pt x="3621" y="1832"/>
                  </a:lnTo>
                  <a:lnTo>
                    <a:pt x="3718" y="1776"/>
                  </a:lnTo>
                  <a:lnTo>
                    <a:pt x="3818" y="1719"/>
                  </a:lnTo>
                  <a:lnTo>
                    <a:pt x="3917" y="1660"/>
                  </a:lnTo>
                  <a:lnTo>
                    <a:pt x="4014" y="1603"/>
                  </a:lnTo>
                  <a:lnTo>
                    <a:pt x="4108" y="1545"/>
                  </a:lnTo>
                  <a:lnTo>
                    <a:pt x="4153" y="1517"/>
                  </a:lnTo>
                  <a:lnTo>
                    <a:pt x="4196" y="1489"/>
                  </a:lnTo>
                  <a:lnTo>
                    <a:pt x="4237" y="1461"/>
                  </a:lnTo>
                  <a:lnTo>
                    <a:pt x="4277" y="1435"/>
                  </a:lnTo>
                  <a:lnTo>
                    <a:pt x="4314" y="1409"/>
                  </a:lnTo>
                  <a:lnTo>
                    <a:pt x="4348" y="1383"/>
                  </a:lnTo>
                  <a:lnTo>
                    <a:pt x="4380" y="1359"/>
                  </a:lnTo>
                  <a:lnTo>
                    <a:pt x="4409" y="1335"/>
                  </a:lnTo>
                  <a:lnTo>
                    <a:pt x="4434" y="1311"/>
                  </a:lnTo>
                  <a:lnTo>
                    <a:pt x="4456" y="1289"/>
                  </a:lnTo>
                  <a:lnTo>
                    <a:pt x="4474" y="1267"/>
                  </a:lnTo>
                  <a:lnTo>
                    <a:pt x="4488" y="1247"/>
                  </a:lnTo>
                  <a:lnTo>
                    <a:pt x="4498" y="1228"/>
                  </a:lnTo>
                  <a:lnTo>
                    <a:pt x="4504" y="1210"/>
                  </a:lnTo>
                  <a:lnTo>
                    <a:pt x="4505" y="1194"/>
                  </a:lnTo>
                  <a:lnTo>
                    <a:pt x="4500" y="1179"/>
                  </a:lnTo>
                  <a:lnTo>
                    <a:pt x="4447" y="1051"/>
                  </a:lnTo>
                  <a:lnTo>
                    <a:pt x="4327" y="853"/>
                  </a:lnTo>
                  <a:lnTo>
                    <a:pt x="4260" y="707"/>
                  </a:lnTo>
                  <a:lnTo>
                    <a:pt x="4251" y="686"/>
                  </a:lnTo>
                  <a:lnTo>
                    <a:pt x="4244" y="666"/>
                  </a:lnTo>
                  <a:lnTo>
                    <a:pt x="4237" y="645"/>
                  </a:lnTo>
                  <a:lnTo>
                    <a:pt x="4232" y="625"/>
                  </a:lnTo>
                  <a:lnTo>
                    <a:pt x="4221" y="584"/>
                  </a:lnTo>
                  <a:lnTo>
                    <a:pt x="4213" y="542"/>
                  </a:lnTo>
                  <a:lnTo>
                    <a:pt x="4206" y="502"/>
                  </a:lnTo>
                  <a:lnTo>
                    <a:pt x="4198" y="464"/>
                  </a:lnTo>
                  <a:lnTo>
                    <a:pt x="4195" y="444"/>
                  </a:lnTo>
                  <a:lnTo>
                    <a:pt x="4190" y="426"/>
                  </a:lnTo>
                  <a:lnTo>
                    <a:pt x="4185" y="408"/>
                  </a:lnTo>
                  <a:lnTo>
                    <a:pt x="4179" y="390"/>
                  </a:lnTo>
                  <a:lnTo>
                    <a:pt x="4164" y="358"/>
                  </a:lnTo>
                  <a:lnTo>
                    <a:pt x="4145" y="347"/>
                  </a:lnTo>
                  <a:lnTo>
                    <a:pt x="4130" y="341"/>
                  </a:lnTo>
                  <a:lnTo>
                    <a:pt x="4120" y="339"/>
                  </a:lnTo>
                  <a:lnTo>
                    <a:pt x="4112" y="337"/>
                  </a:lnTo>
                  <a:lnTo>
                    <a:pt x="4104" y="333"/>
                  </a:lnTo>
                  <a:lnTo>
                    <a:pt x="4093" y="328"/>
                  </a:lnTo>
                  <a:lnTo>
                    <a:pt x="4078" y="315"/>
                  </a:lnTo>
                  <a:lnTo>
                    <a:pt x="4058" y="294"/>
                  </a:lnTo>
                  <a:lnTo>
                    <a:pt x="4052" y="289"/>
                  </a:lnTo>
                  <a:lnTo>
                    <a:pt x="4045" y="283"/>
                  </a:lnTo>
                  <a:lnTo>
                    <a:pt x="4038" y="277"/>
                  </a:lnTo>
                  <a:lnTo>
                    <a:pt x="4032" y="274"/>
                  </a:lnTo>
                  <a:lnTo>
                    <a:pt x="4025" y="270"/>
                  </a:lnTo>
                  <a:lnTo>
                    <a:pt x="4017" y="267"/>
                  </a:lnTo>
                  <a:lnTo>
                    <a:pt x="4010" y="265"/>
                  </a:lnTo>
                  <a:lnTo>
                    <a:pt x="4002" y="262"/>
                  </a:lnTo>
                  <a:lnTo>
                    <a:pt x="3986" y="260"/>
                  </a:lnTo>
                  <a:lnTo>
                    <a:pt x="3969" y="259"/>
                  </a:lnTo>
                  <a:lnTo>
                    <a:pt x="3952" y="259"/>
                  </a:lnTo>
                  <a:lnTo>
                    <a:pt x="3932" y="260"/>
                  </a:lnTo>
                  <a:lnTo>
                    <a:pt x="3879" y="264"/>
                  </a:lnTo>
                  <a:lnTo>
                    <a:pt x="3842" y="267"/>
                  </a:lnTo>
                  <a:lnTo>
                    <a:pt x="3828" y="267"/>
                  </a:lnTo>
                  <a:lnTo>
                    <a:pt x="3815" y="266"/>
                  </a:lnTo>
                  <a:lnTo>
                    <a:pt x="3804" y="264"/>
                  </a:lnTo>
                  <a:lnTo>
                    <a:pt x="3795" y="260"/>
                  </a:lnTo>
                  <a:lnTo>
                    <a:pt x="3786" y="253"/>
                  </a:lnTo>
                  <a:lnTo>
                    <a:pt x="3778" y="245"/>
                  </a:lnTo>
                  <a:lnTo>
                    <a:pt x="3769" y="235"/>
                  </a:lnTo>
                  <a:lnTo>
                    <a:pt x="3758" y="221"/>
                  </a:lnTo>
                  <a:lnTo>
                    <a:pt x="3734" y="186"/>
                  </a:lnTo>
                  <a:lnTo>
                    <a:pt x="3701" y="134"/>
                  </a:lnTo>
                  <a:lnTo>
                    <a:pt x="3655" y="108"/>
                  </a:lnTo>
                  <a:lnTo>
                    <a:pt x="3612" y="86"/>
                  </a:lnTo>
                  <a:lnTo>
                    <a:pt x="3568" y="69"/>
                  </a:lnTo>
                  <a:lnTo>
                    <a:pt x="3527" y="57"/>
                  </a:lnTo>
                  <a:lnTo>
                    <a:pt x="3487" y="48"/>
                  </a:lnTo>
                  <a:lnTo>
                    <a:pt x="3450" y="43"/>
                  </a:lnTo>
                  <a:lnTo>
                    <a:pt x="3413" y="41"/>
                  </a:lnTo>
                  <a:lnTo>
                    <a:pt x="3378" y="43"/>
                  </a:lnTo>
                  <a:lnTo>
                    <a:pt x="3344" y="48"/>
                  </a:lnTo>
                  <a:lnTo>
                    <a:pt x="3312" y="56"/>
                  </a:lnTo>
                  <a:lnTo>
                    <a:pt x="3284" y="65"/>
                  </a:lnTo>
                  <a:lnTo>
                    <a:pt x="3256" y="77"/>
                  </a:lnTo>
                  <a:lnTo>
                    <a:pt x="3231" y="91"/>
                  </a:lnTo>
                  <a:lnTo>
                    <a:pt x="3208" y="107"/>
                  </a:lnTo>
                  <a:lnTo>
                    <a:pt x="3188" y="124"/>
                  </a:lnTo>
                  <a:lnTo>
                    <a:pt x="3169" y="141"/>
                  </a:lnTo>
                  <a:lnTo>
                    <a:pt x="3153" y="160"/>
                  </a:lnTo>
                  <a:lnTo>
                    <a:pt x="3140" y="179"/>
                  </a:lnTo>
                  <a:lnTo>
                    <a:pt x="3129" y="198"/>
                  </a:lnTo>
                  <a:lnTo>
                    <a:pt x="3121" y="217"/>
                  </a:lnTo>
                  <a:lnTo>
                    <a:pt x="3117" y="236"/>
                  </a:lnTo>
                  <a:lnTo>
                    <a:pt x="3115" y="254"/>
                  </a:lnTo>
                  <a:lnTo>
                    <a:pt x="3115" y="272"/>
                  </a:lnTo>
                  <a:lnTo>
                    <a:pt x="3119" y="288"/>
                  </a:lnTo>
                  <a:lnTo>
                    <a:pt x="3126" y="301"/>
                  </a:lnTo>
                  <a:lnTo>
                    <a:pt x="3136" y="314"/>
                  </a:lnTo>
                  <a:lnTo>
                    <a:pt x="3150" y="324"/>
                  </a:lnTo>
                  <a:lnTo>
                    <a:pt x="3166" y="332"/>
                  </a:lnTo>
                  <a:lnTo>
                    <a:pt x="3187" y="338"/>
                  </a:lnTo>
                  <a:lnTo>
                    <a:pt x="3211" y="341"/>
                  </a:lnTo>
                  <a:lnTo>
                    <a:pt x="3238" y="340"/>
                  </a:lnTo>
                  <a:lnTo>
                    <a:pt x="3270" y="337"/>
                  </a:lnTo>
                  <a:lnTo>
                    <a:pt x="3256" y="344"/>
                  </a:lnTo>
                  <a:lnTo>
                    <a:pt x="3241" y="353"/>
                  </a:lnTo>
                  <a:lnTo>
                    <a:pt x="3227" y="364"/>
                  </a:lnTo>
                  <a:lnTo>
                    <a:pt x="3211" y="377"/>
                  </a:lnTo>
                  <a:lnTo>
                    <a:pt x="3195" y="390"/>
                  </a:lnTo>
                  <a:lnTo>
                    <a:pt x="3180" y="405"/>
                  </a:lnTo>
                  <a:lnTo>
                    <a:pt x="3166" y="420"/>
                  </a:lnTo>
                  <a:lnTo>
                    <a:pt x="3153" y="434"/>
                  </a:lnTo>
                  <a:lnTo>
                    <a:pt x="3143" y="446"/>
                  </a:lnTo>
                  <a:lnTo>
                    <a:pt x="3135" y="458"/>
                  </a:lnTo>
                  <a:lnTo>
                    <a:pt x="3133" y="462"/>
                  </a:lnTo>
                  <a:lnTo>
                    <a:pt x="3131" y="467"/>
                  </a:lnTo>
                  <a:lnTo>
                    <a:pt x="3131" y="472"/>
                  </a:lnTo>
                  <a:lnTo>
                    <a:pt x="3131" y="475"/>
                  </a:lnTo>
                  <a:lnTo>
                    <a:pt x="3132" y="477"/>
                  </a:lnTo>
                  <a:lnTo>
                    <a:pt x="3133" y="478"/>
                  </a:lnTo>
                  <a:lnTo>
                    <a:pt x="3136" y="480"/>
                  </a:lnTo>
                  <a:lnTo>
                    <a:pt x="3141" y="480"/>
                  </a:lnTo>
                  <a:lnTo>
                    <a:pt x="3148" y="478"/>
                  </a:lnTo>
                  <a:lnTo>
                    <a:pt x="3155" y="476"/>
                  </a:lnTo>
                  <a:lnTo>
                    <a:pt x="3163" y="473"/>
                  </a:lnTo>
                  <a:lnTo>
                    <a:pt x="3173" y="469"/>
                  </a:lnTo>
                  <a:lnTo>
                    <a:pt x="3188" y="462"/>
                  </a:lnTo>
                  <a:lnTo>
                    <a:pt x="3203" y="458"/>
                  </a:lnTo>
                  <a:lnTo>
                    <a:pt x="3216" y="453"/>
                  </a:lnTo>
                  <a:lnTo>
                    <a:pt x="3230" y="451"/>
                  </a:lnTo>
                  <a:lnTo>
                    <a:pt x="3244" y="449"/>
                  </a:lnTo>
                  <a:lnTo>
                    <a:pt x="3256" y="449"/>
                  </a:lnTo>
                  <a:lnTo>
                    <a:pt x="3270" y="448"/>
                  </a:lnTo>
                  <a:lnTo>
                    <a:pt x="3283" y="449"/>
                  </a:lnTo>
                  <a:lnTo>
                    <a:pt x="3307" y="451"/>
                  </a:lnTo>
                  <a:lnTo>
                    <a:pt x="3331" y="456"/>
                  </a:lnTo>
                  <a:lnTo>
                    <a:pt x="3355" y="460"/>
                  </a:lnTo>
                  <a:lnTo>
                    <a:pt x="3379" y="464"/>
                  </a:lnTo>
                  <a:lnTo>
                    <a:pt x="3412" y="449"/>
                  </a:lnTo>
                  <a:lnTo>
                    <a:pt x="3444" y="433"/>
                  </a:lnTo>
                  <a:lnTo>
                    <a:pt x="3460" y="425"/>
                  </a:lnTo>
                  <a:lnTo>
                    <a:pt x="3476" y="419"/>
                  </a:lnTo>
                  <a:lnTo>
                    <a:pt x="3492" y="413"/>
                  </a:lnTo>
                  <a:lnTo>
                    <a:pt x="3507" y="409"/>
                  </a:lnTo>
                  <a:lnTo>
                    <a:pt x="3522" y="406"/>
                  </a:lnTo>
                  <a:lnTo>
                    <a:pt x="3535" y="405"/>
                  </a:lnTo>
                  <a:lnTo>
                    <a:pt x="3542" y="405"/>
                  </a:lnTo>
                  <a:lnTo>
                    <a:pt x="3548" y="406"/>
                  </a:lnTo>
                  <a:lnTo>
                    <a:pt x="3555" y="408"/>
                  </a:lnTo>
                  <a:lnTo>
                    <a:pt x="3560" y="410"/>
                  </a:lnTo>
                  <a:lnTo>
                    <a:pt x="3566" y="412"/>
                  </a:lnTo>
                  <a:lnTo>
                    <a:pt x="3572" y="416"/>
                  </a:lnTo>
                  <a:lnTo>
                    <a:pt x="3578" y="420"/>
                  </a:lnTo>
                  <a:lnTo>
                    <a:pt x="3582" y="425"/>
                  </a:lnTo>
                  <a:lnTo>
                    <a:pt x="3587" y="430"/>
                  </a:lnTo>
                  <a:lnTo>
                    <a:pt x="3591" y="436"/>
                  </a:lnTo>
                  <a:lnTo>
                    <a:pt x="3596" y="443"/>
                  </a:lnTo>
                  <a:lnTo>
                    <a:pt x="3600" y="451"/>
                  </a:lnTo>
                  <a:lnTo>
                    <a:pt x="3767" y="818"/>
                  </a:lnTo>
                  <a:lnTo>
                    <a:pt x="3775" y="839"/>
                  </a:lnTo>
                  <a:lnTo>
                    <a:pt x="3782" y="858"/>
                  </a:lnTo>
                  <a:lnTo>
                    <a:pt x="3786" y="876"/>
                  </a:lnTo>
                  <a:lnTo>
                    <a:pt x="3788" y="892"/>
                  </a:lnTo>
                  <a:lnTo>
                    <a:pt x="3788" y="908"/>
                  </a:lnTo>
                  <a:lnTo>
                    <a:pt x="3787" y="922"/>
                  </a:lnTo>
                  <a:lnTo>
                    <a:pt x="3785" y="936"/>
                  </a:lnTo>
                  <a:lnTo>
                    <a:pt x="3782" y="948"/>
                  </a:lnTo>
                  <a:lnTo>
                    <a:pt x="3774" y="973"/>
                  </a:lnTo>
                  <a:lnTo>
                    <a:pt x="3765" y="996"/>
                  </a:lnTo>
                  <a:lnTo>
                    <a:pt x="3762" y="1008"/>
                  </a:lnTo>
                  <a:lnTo>
                    <a:pt x="3758" y="1020"/>
                  </a:lnTo>
                  <a:lnTo>
                    <a:pt x="3756" y="1033"/>
                  </a:lnTo>
                  <a:lnTo>
                    <a:pt x="3755" y="1047"/>
                  </a:lnTo>
                  <a:lnTo>
                    <a:pt x="3757" y="1074"/>
                  </a:lnTo>
                  <a:lnTo>
                    <a:pt x="3761" y="1103"/>
                  </a:lnTo>
                  <a:lnTo>
                    <a:pt x="3762" y="1116"/>
                  </a:lnTo>
                  <a:lnTo>
                    <a:pt x="3762" y="1129"/>
                  </a:lnTo>
                  <a:lnTo>
                    <a:pt x="3761" y="1141"/>
                  </a:lnTo>
                  <a:lnTo>
                    <a:pt x="3757" y="1151"/>
                  </a:lnTo>
                  <a:lnTo>
                    <a:pt x="3755" y="1155"/>
                  </a:lnTo>
                  <a:lnTo>
                    <a:pt x="3753" y="1160"/>
                  </a:lnTo>
                  <a:lnTo>
                    <a:pt x="3749" y="1162"/>
                  </a:lnTo>
                  <a:lnTo>
                    <a:pt x="3745" y="1165"/>
                  </a:lnTo>
                  <a:lnTo>
                    <a:pt x="3739" y="1168"/>
                  </a:lnTo>
                  <a:lnTo>
                    <a:pt x="3733" y="1169"/>
                  </a:lnTo>
                  <a:lnTo>
                    <a:pt x="3726" y="1170"/>
                  </a:lnTo>
                  <a:lnTo>
                    <a:pt x="3718" y="1170"/>
                  </a:lnTo>
                  <a:lnTo>
                    <a:pt x="3709" y="1169"/>
                  </a:lnTo>
                  <a:lnTo>
                    <a:pt x="3699" y="1167"/>
                  </a:lnTo>
                  <a:lnTo>
                    <a:pt x="3687" y="1164"/>
                  </a:lnTo>
                  <a:lnTo>
                    <a:pt x="3675" y="1161"/>
                  </a:lnTo>
                  <a:lnTo>
                    <a:pt x="3645" y="1152"/>
                  </a:lnTo>
                  <a:lnTo>
                    <a:pt x="3611" y="1138"/>
                  </a:lnTo>
                  <a:lnTo>
                    <a:pt x="3592" y="1145"/>
                  </a:lnTo>
                  <a:lnTo>
                    <a:pt x="3578" y="1151"/>
                  </a:lnTo>
                  <a:lnTo>
                    <a:pt x="3564" y="1153"/>
                  </a:lnTo>
                  <a:lnTo>
                    <a:pt x="3552" y="1155"/>
                  </a:lnTo>
                  <a:lnTo>
                    <a:pt x="3531" y="1156"/>
                  </a:lnTo>
                  <a:lnTo>
                    <a:pt x="3511" y="1154"/>
                  </a:lnTo>
                  <a:lnTo>
                    <a:pt x="3502" y="1154"/>
                  </a:lnTo>
                  <a:lnTo>
                    <a:pt x="3493" y="1153"/>
                  </a:lnTo>
                  <a:lnTo>
                    <a:pt x="3483" y="1154"/>
                  </a:lnTo>
                  <a:lnTo>
                    <a:pt x="3471" y="1155"/>
                  </a:lnTo>
                  <a:lnTo>
                    <a:pt x="3459" y="1159"/>
                  </a:lnTo>
                  <a:lnTo>
                    <a:pt x="3445" y="1163"/>
                  </a:lnTo>
                  <a:lnTo>
                    <a:pt x="3430" y="1170"/>
                  </a:lnTo>
                  <a:lnTo>
                    <a:pt x="3413" y="1178"/>
                  </a:lnTo>
                  <a:lnTo>
                    <a:pt x="3403" y="1168"/>
                  </a:lnTo>
                  <a:lnTo>
                    <a:pt x="3395" y="1161"/>
                  </a:lnTo>
                  <a:lnTo>
                    <a:pt x="3387" y="1156"/>
                  </a:lnTo>
                  <a:lnTo>
                    <a:pt x="3379" y="1154"/>
                  </a:lnTo>
                  <a:lnTo>
                    <a:pt x="3371" y="1154"/>
                  </a:lnTo>
                  <a:lnTo>
                    <a:pt x="3363" y="1154"/>
                  </a:lnTo>
                  <a:lnTo>
                    <a:pt x="3356" y="1155"/>
                  </a:lnTo>
                  <a:lnTo>
                    <a:pt x="3348" y="1157"/>
                  </a:lnTo>
                  <a:lnTo>
                    <a:pt x="3347" y="1097"/>
                  </a:lnTo>
                  <a:lnTo>
                    <a:pt x="3333" y="1092"/>
                  </a:lnTo>
                  <a:lnTo>
                    <a:pt x="3319" y="1089"/>
                  </a:lnTo>
                  <a:lnTo>
                    <a:pt x="3305" y="1085"/>
                  </a:lnTo>
                  <a:lnTo>
                    <a:pt x="3291" y="1082"/>
                  </a:lnTo>
                  <a:lnTo>
                    <a:pt x="3261" y="1079"/>
                  </a:lnTo>
                  <a:lnTo>
                    <a:pt x="3230" y="1076"/>
                  </a:lnTo>
                  <a:lnTo>
                    <a:pt x="3199" y="1076"/>
                  </a:lnTo>
                  <a:lnTo>
                    <a:pt x="3168" y="1077"/>
                  </a:lnTo>
                  <a:lnTo>
                    <a:pt x="3137" y="1081"/>
                  </a:lnTo>
                  <a:lnTo>
                    <a:pt x="3108" y="1085"/>
                  </a:lnTo>
                  <a:lnTo>
                    <a:pt x="3075" y="1090"/>
                  </a:lnTo>
                  <a:lnTo>
                    <a:pt x="3041" y="1095"/>
                  </a:lnTo>
                  <a:lnTo>
                    <a:pt x="3011" y="1098"/>
                  </a:lnTo>
                  <a:lnTo>
                    <a:pt x="2981" y="1101"/>
                  </a:lnTo>
                  <a:lnTo>
                    <a:pt x="2950" y="1105"/>
                  </a:lnTo>
                  <a:lnTo>
                    <a:pt x="2919" y="1108"/>
                  </a:lnTo>
                  <a:lnTo>
                    <a:pt x="2887" y="1113"/>
                  </a:lnTo>
                  <a:lnTo>
                    <a:pt x="2854" y="1119"/>
                  </a:lnTo>
                  <a:lnTo>
                    <a:pt x="2821" y="1127"/>
                  </a:lnTo>
                  <a:lnTo>
                    <a:pt x="2791" y="1135"/>
                  </a:lnTo>
                  <a:lnTo>
                    <a:pt x="2764" y="1143"/>
                  </a:lnTo>
                  <a:lnTo>
                    <a:pt x="2738" y="1151"/>
                  </a:lnTo>
                  <a:lnTo>
                    <a:pt x="2714" y="1160"/>
                  </a:lnTo>
                  <a:lnTo>
                    <a:pt x="2690" y="1168"/>
                  </a:lnTo>
                  <a:lnTo>
                    <a:pt x="2666" y="1175"/>
                  </a:lnTo>
                  <a:lnTo>
                    <a:pt x="2640" y="1181"/>
                  </a:lnTo>
                  <a:lnTo>
                    <a:pt x="2625" y="1153"/>
                  </a:lnTo>
                  <a:lnTo>
                    <a:pt x="2606" y="1115"/>
                  </a:lnTo>
                  <a:lnTo>
                    <a:pt x="2598" y="1096"/>
                  </a:lnTo>
                  <a:lnTo>
                    <a:pt x="2590" y="1076"/>
                  </a:lnTo>
                  <a:lnTo>
                    <a:pt x="2587" y="1068"/>
                  </a:lnTo>
                  <a:lnTo>
                    <a:pt x="2585" y="1059"/>
                  </a:lnTo>
                  <a:lnTo>
                    <a:pt x="2584" y="1051"/>
                  </a:lnTo>
                  <a:lnTo>
                    <a:pt x="2583" y="1043"/>
                  </a:lnTo>
                  <a:lnTo>
                    <a:pt x="2583" y="997"/>
                  </a:lnTo>
                  <a:lnTo>
                    <a:pt x="2584" y="980"/>
                  </a:lnTo>
                  <a:lnTo>
                    <a:pt x="2585" y="967"/>
                  </a:lnTo>
                  <a:lnTo>
                    <a:pt x="2587" y="954"/>
                  </a:lnTo>
                  <a:lnTo>
                    <a:pt x="2591" y="943"/>
                  </a:lnTo>
                  <a:lnTo>
                    <a:pt x="2599" y="921"/>
                  </a:lnTo>
                  <a:lnTo>
                    <a:pt x="2606" y="895"/>
                  </a:lnTo>
                  <a:lnTo>
                    <a:pt x="2641" y="905"/>
                  </a:lnTo>
                  <a:lnTo>
                    <a:pt x="2642" y="893"/>
                  </a:lnTo>
                  <a:lnTo>
                    <a:pt x="2645" y="882"/>
                  </a:lnTo>
                  <a:lnTo>
                    <a:pt x="2647" y="871"/>
                  </a:lnTo>
                  <a:lnTo>
                    <a:pt x="2650" y="860"/>
                  </a:lnTo>
                  <a:lnTo>
                    <a:pt x="2657" y="840"/>
                  </a:lnTo>
                  <a:lnTo>
                    <a:pt x="2665" y="818"/>
                  </a:lnTo>
                  <a:lnTo>
                    <a:pt x="2673" y="796"/>
                  </a:lnTo>
                  <a:lnTo>
                    <a:pt x="2680" y="771"/>
                  </a:lnTo>
                  <a:lnTo>
                    <a:pt x="2682" y="757"/>
                  </a:lnTo>
                  <a:lnTo>
                    <a:pt x="2685" y="742"/>
                  </a:lnTo>
                  <a:lnTo>
                    <a:pt x="2686" y="728"/>
                  </a:lnTo>
                  <a:lnTo>
                    <a:pt x="2687" y="710"/>
                  </a:lnTo>
                  <a:lnTo>
                    <a:pt x="2687" y="675"/>
                  </a:lnTo>
                  <a:lnTo>
                    <a:pt x="2664" y="675"/>
                  </a:lnTo>
                  <a:lnTo>
                    <a:pt x="2663" y="625"/>
                  </a:lnTo>
                  <a:lnTo>
                    <a:pt x="2661" y="576"/>
                  </a:lnTo>
                  <a:lnTo>
                    <a:pt x="2658" y="553"/>
                  </a:lnTo>
                  <a:lnTo>
                    <a:pt x="2656" y="530"/>
                  </a:lnTo>
                  <a:lnTo>
                    <a:pt x="2653" y="507"/>
                  </a:lnTo>
                  <a:lnTo>
                    <a:pt x="2649" y="486"/>
                  </a:lnTo>
                  <a:lnTo>
                    <a:pt x="2643" y="465"/>
                  </a:lnTo>
                  <a:lnTo>
                    <a:pt x="2639" y="445"/>
                  </a:lnTo>
                  <a:lnTo>
                    <a:pt x="2632" y="426"/>
                  </a:lnTo>
                  <a:lnTo>
                    <a:pt x="2625" y="406"/>
                  </a:lnTo>
                  <a:lnTo>
                    <a:pt x="2616" y="389"/>
                  </a:lnTo>
                  <a:lnTo>
                    <a:pt x="2607" y="372"/>
                  </a:lnTo>
                  <a:lnTo>
                    <a:pt x="2597" y="355"/>
                  </a:lnTo>
                  <a:lnTo>
                    <a:pt x="2585" y="340"/>
                  </a:lnTo>
                  <a:lnTo>
                    <a:pt x="2576" y="329"/>
                  </a:lnTo>
                  <a:lnTo>
                    <a:pt x="2566" y="317"/>
                  </a:lnTo>
                  <a:lnTo>
                    <a:pt x="2553" y="306"/>
                  </a:lnTo>
                  <a:lnTo>
                    <a:pt x="2541" y="293"/>
                  </a:lnTo>
                  <a:lnTo>
                    <a:pt x="2526" y="282"/>
                  </a:lnTo>
                  <a:lnTo>
                    <a:pt x="2510" y="269"/>
                  </a:lnTo>
                  <a:lnTo>
                    <a:pt x="2494" y="257"/>
                  </a:lnTo>
                  <a:lnTo>
                    <a:pt x="2477" y="245"/>
                  </a:lnTo>
                  <a:lnTo>
                    <a:pt x="2458" y="235"/>
                  </a:lnTo>
                  <a:lnTo>
                    <a:pt x="2440" y="225"/>
                  </a:lnTo>
                  <a:lnTo>
                    <a:pt x="2422" y="216"/>
                  </a:lnTo>
                  <a:lnTo>
                    <a:pt x="2402" y="208"/>
                  </a:lnTo>
                  <a:lnTo>
                    <a:pt x="2384" y="201"/>
                  </a:lnTo>
                  <a:lnTo>
                    <a:pt x="2366" y="196"/>
                  </a:lnTo>
                  <a:lnTo>
                    <a:pt x="2347" y="194"/>
                  </a:lnTo>
                  <a:lnTo>
                    <a:pt x="2330" y="193"/>
                  </a:lnTo>
                  <a:lnTo>
                    <a:pt x="2307" y="193"/>
                  </a:lnTo>
                  <a:lnTo>
                    <a:pt x="2291" y="193"/>
                  </a:lnTo>
                  <a:lnTo>
                    <a:pt x="2275" y="194"/>
                  </a:lnTo>
                  <a:lnTo>
                    <a:pt x="2259" y="196"/>
                  </a:lnTo>
                  <a:lnTo>
                    <a:pt x="2243" y="200"/>
                  </a:lnTo>
                  <a:lnTo>
                    <a:pt x="2227" y="203"/>
                  </a:lnTo>
                  <a:lnTo>
                    <a:pt x="2212" y="208"/>
                  </a:lnTo>
                  <a:lnTo>
                    <a:pt x="2196" y="213"/>
                  </a:lnTo>
                  <a:lnTo>
                    <a:pt x="2182" y="220"/>
                  </a:lnTo>
                  <a:lnTo>
                    <a:pt x="2167" y="227"/>
                  </a:lnTo>
                  <a:lnTo>
                    <a:pt x="2152" y="235"/>
                  </a:lnTo>
                  <a:lnTo>
                    <a:pt x="2137" y="243"/>
                  </a:lnTo>
                  <a:lnTo>
                    <a:pt x="2123" y="252"/>
                  </a:lnTo>
                  <a:lnTo>
                    <a:pt x="2110" y="261"/>
                  </a:lnTo>
                  <a:lnTo>
                    <a:pt x="2096" y="272"/>
                  </a:lnTo>
                  <a:lnTo>
                    <a:pt x="2083" y="282"/>
                  </a:lnTo>
                  <a:lnTo>
                    <a:pt x="2071" y="293"/>
                  </a:lnTo>
                  <a:lnTo>
                    <a:pt x="2059" y="306"/>
                  </a:lnTo>
                  <a:lnTo>
                    <a:pt x="2048" y="317"/>
                  </a:lnTo>
                  <a:lnTo>
                    <a:pt x="2036" y="330"/>
                  </a:lnTo>
                  <a:lnTo>
                    <a:pt x="2026" y="344"/>
                  </a:lnTo>
                  <a:lnTo>
                    <a:pt x="2017" y="357"/>
                  </a:lnTo>
                  <a:lnTo>
                    <a:pt x="2008" y="371"/>
                  </a:lnTo>
                  <a:lnTo>
                    <a:pt x="2000" y="386"/>
                  </a:lnTo>
                  <a:lnTo>
                    <a:pt x="1992" y="400"/>
                  </a:lnTo>
                  <a:lnTo>
                    <a:pt x="1985" y="414"/>
                  </a:lnTo>
                  <a:lnTo>
                    <a:pt x="1979" y="430"/>
                  </a:lnTo>
                  <a:lnTo>
                    <a:pt x="1973" y="445"/>
                  </a:lnTo>
                  <a:lnTo>
                    <a:pt x="1970" y="461"/>
                  </a:lnTo>
                  <a:lnTo>
                    <a:pt x="1967" y="477"/>
                  </a:lnTo>
                  <a:lnTo>
                    <a:pt x="1964" y="493"/>
                  </a:lnTo>
                  <a:lnTo>
                    <a:pt x="1962" y="509"/>
                  </a:lnTo>
                  <a:lnTo>
                    <a:pt x="1962" y="525"/>
                  </a:lnTo>
                  <a:lnTo>
                    <a:pt x="1962" y="652"/>
                  </a:lnTo>
                  <a:lnTo>
                    <a:pt x="1924" y="670"/>
                  </a:lnTo>
                  <a:lnTo>
                    <a:pt x="1979" y="881"/>
                  </a:lnTo>
                  <a:lnTo>
                    <a:pt x="2007" y="876"/>
                  </a:lnTo>
                  <a:lnTo>
                    <a:pt x="2012" y="890"/>
                  </a:lnTo>
                  <a:lnTo>
                    <a:pt x="2017" y="900"/>
                  </a:lnTo>
                  <a:lnTo>
                    <a:pt x="2019" y="912"/>
                  </a:lnTo>
                  <a:lnTo>
                    <a:pt x="2019" y="929"/>
                  </a:lnTo>
                  <a:lnTo>
                    <a:pt x="2019" y="952"/>
                  </a:lnTo>
                  <a:lnTo>
                    <a:pt x="2019" y="959"/>
                  </a:lnTo>
                  <a:lnTo>
                    <a:pt x="2017" y="965"/>
                  </a:lnTo>
                  <a:lnTo>
                    <a:pt x="2015" y="972"/>
                  </a:lnTo>
                  <a:lnTo>
                    <a:pt x="2011" y="979"/>
                  </a:lnTo>
                  <a:lnTo>
                    <a:pt x="2007" y="986"/>
                  </a:lnTo>
                  <a:lnTo>
                    <a:pt x="2002" y="993"/>
                  </a:lnTo>
                  <a:lnTo>
                    <a:pt x="1995" y="1000"/>
                  </a:lnTo>
                  <a:lnTo>
                    <a:pt x="1988" y="1007"/>
                  </a:lnTo>
                  <a:lnTo>
                    <a:pt x="1973" y="1020"/>
                  </a:lnTo>
                  <a:lnTo>
                    <a:pt x="1955" y="1034"/>
                  </a:lnTo>
                  <a:lnTo>
                    <a:pt x="1935" y="1047"/>
                  </a:lnTo>
                  <a:lnTo>
                    <a:pt x="1912" y="1058"/>
                  </a:lnTo>
                  <a:lnTo>
                    <a:pt x="1889" y="1069"/>
                  </a:lnTo>
                  <a:lnTo>
                    <a:pt x="1864" y="1079"/>
                  </a:lnTo>
                  <a:lnTo>
                    <a:pt x="1839" y="1087"/>
                  </a:lnTo>
                  <a:lnTo>
                    <a:pt x="1812" y="1093"/>
                  </a:lnTo>
                  <a:lnTo>
                    <a:pt x="1787" y="1097"/>
                  </a:lnTo>
                  <a:lnTo>
                    <a:pt x="1762" y="1099"/>
                  </a:lnTo>
                  <a:lnTo>
                    <a:pt x="1749" y="1100"/>
                  </a:lnTo>
                  <a:lnTo>
                    <a:pt x="1737" y="1099"/>
                  </a:lnTo>
                  <a:lnTo>
                    <a:pt x="1725" y="1098"/>
                  </a:lnTo>
                  <a:lnTo>
                    <a:pt x="1713" y="1097"/>
                  </a:lnTo>
                  <a:lnTo>
                    <a:pt x="1673" y="1090"/>
                  </a:lnTo>
                  <a:lnTo>
                    <a:pt x="1624" y="1083"/>
                  </a:lnTo>
                  <a:lnTo>
                    <a:pt x="1568" y="1076"/>
                  </a:lnTo>
                  <a:lnTo>
                    <a:pt x="1508" y="1069"/>
                  </a:lnTo>
                  <a:lnTo>
                    <a:pt x="1449" y="1064"/>
                  </a:lnTo>
                  <a:lnTo>
                    <a:pt x="1394" y="1059"/>
                  </a:lnTo>
                  <a:lnTo>
                    <a:pt x="1345" y="1056"/>
                  </a:lnTo>
                  <a:lnTo>
                    <a:pt x="1306" y="1055"/>
                  </a:lnTo>
                  <a:lnTo>
                    <a:pt x="1305" y="1068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851025" y="1609726"/>
              <a:ext cx="88900" cy="525463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0" y="1667"/>
                </a:cxn>
                <a:cxn ang="0">
                  <a:pos x="185" y="1983"/>
                </a:cxn>
                <a:cxn ang="0">
                  <a:pos x="333" y="1759"/>
                </a:cxn>
                <a:cxn ang="0">
                  <a:pos x="218" y="0"/>
                </a:cxn>
                <a:cxn ang="0">
                  <a:pos x="73" y="1"/>
                </a:cxn>
              </a:cxnLst>
              <a:rect l="0" t="0" r="r" b="b"/>
              <a:pathLst>
                <a:path w="333" h="1983">
                  <a:moveTo>
                    <a:pt x="73" y="1"/>
                  </a:moveTo>
                  <a:lnTo>
                    <a:pt x="0" y="1667"/>
                  </a:lnTo>
                  <a:lnTo>
                    <a:pt x="185" y="1983"/>
                  </a:lnTo>
                  <a:lnTo>
                    <a:pt x="333" y="1759"/>
                  </a:lnTo>
                  <a:lnTo>
                    <a:pt x="218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41"/>
          <p:cNvGrpSpPr>
            <a:grpSpLocks noChangeAspect="1"/>
          </p:cNvGrpSpPr>
          <p:nvPr/>
        </p:nvGrpSpPr>
        <p:grpSpPr>
          <a:xfrm>
            <a:off x="3455282" y="3934784"/>
            <a:ext cx="654461" cy="1315952"/>
            <a:chOff x="6213477" y="3922716"/>
            <a:chExt cx="1033463" cy="2078038"/>
          </a:xfrm>
          <a:solidFill>
            <a:srgbClr val="D6AC58"/>
          </a:solidFill>
        </p:grpSpPr>
        <p:sp>
          <p:nvSpPr>
            <p:cNvPr id="26" name="Freeform 35"/>
            <p:cNvSpPr>
              <a:spLocks noEditPoints="1"/>
            </p:cNvSpPr>
            <p:nvPr/>
          </p:nvSpPr>
          <p:spPr bwMode="auto">
            <a:xfrm>
              <a:off x="6213477" y="3922716"/>
              <a:ext cx="1033463" cy="2078038"/>
            </a:xfrm>
            <a:custGeom>
              <a:avLst/>
              <a:gdLst/>
              <a:ahLst/>
              <a:cxnLst>
                <a:cxn ang="0">
                  <a:pos x="970" y="2314"/>
                </a:cxn>
                <a:cxn ang="0">
                  <a:pos x="825" y="2381"/>
                </a:cxn>
                <a:cxn ang="0">
                  <a:pos x="652" y="2431"/>
                </a:cxn>
                <a:cxn ang="0">
                  <a:pos x="698" y="2670"/>
                </a:cxn>
                <a:cxn ang="0">
                  <a:pos x="1096" y="2913"/>
                </a:cxn>
                <a:cxn ang="0">
                  <a:pos x="1091" y="4316"/>
                </a:cxn>
                <a:cxn ang="0">
                  <a:pos x="1054" y="5056"/>
                </a:cxn>
                <a:cxn ang="0">
                  <a:pos x="991" y="5995"/>
                </a:cxn>
                <a:cxn ang="0">
                  <a:pos x="979" y="6915"/>
                </a:cxn>
                <a:cxn ang="0">
                  <a:pos x="1018" y="7356"/>
                </a:cxn>
                <a:cxn ang="0">
                  <a:pos x="858" y="7730"/>
                </a:cxn>
                <a:cxn ang="0">
                  <a:pos x="954" y="7813"/>
                </a:cxn>
                <a:cxn ang="0">
                  <a:pos x="1345" y="7629"/>
                </a:cxn>
                <a:cxn ang="0">
                  <a:pos x="1463" y="7334"/>
                </a:cxn>
                <a:cxn ang="0">
                  <a:pos x="1502" y="6943"/>
                </a:cxn>
                <a:cxn ang="0">
                  <a:pos x="1548" y="6479"/>
                </a:cxn>
                <a:cxn ang="0">
                  <a:pos x="1582" y="6214"/>
                </a:cxn>
                <a:cxn ang="0">
                  <a:pos x="1758" y="5421"/>
                </a:cxn>
                <a:cxn ang="0">
                  <a:pos x="1989" y="4776"/>
                </a:cxn>
                <a:cxn ang="0">
                  <a:pos x="2369" y="5093"/>
                </a:cxn>
                <a:cxn ang="0">
                  <a:pos x="2589" y="5958"/>
                </a:cxn>
                <a:cxn ang="0">
                  <a:pos x="2730" y="6331"/>
                </a:cxn>
                <a:cxn ang="0">
                  <a:pos x="2762" y="6611"/>
                </a:cxn>
                <a:cxn ang="0">
                  <a:pos x="2813" y="7138"/>
                </a:cxn>
                <a:cxn ang="0">
                  <a:pos x="3019" y="7571"/>
                </a:cxn>
                <a:cxn ang="0">
                  <a:pos x="3172" y="7698"/>
                </a:cxn>
                <a:cxn ang="0">
                  <a:pos x="3443" y="7750"/>
                </a:cxn>
                <a:cxn ang="0">
                  <a:pos x="3681" y="7650"/>
                </a:cxn>
                <a:cxn ang="0">
                  <a:pos x="3550" y="7426"/>
                </a:cxn>
                <a:cxn ang="0">
                  <a:pos x="3403" y="6901"/>
                </a:cxn>
                <a:cxn ang="0">
                  <a:pos x="3296" y="5984"/>
                </a:cxn>
                <a:cxn ang="0">
                  <a:pos x="3104" y="4801"/>
                </a:cxn>
                <a:cxn ang="0">
                  <a:pos x="3152" y="3407"/>
                </a:cxn>
                <a:cxn ang="0">
                  <a:pos x="3328" y="3385"/>
                </a:cxn>
                <a:cxn ang="0">
                  <a:pos x="3526" y="3164"/>
                </a:cxn>
                <a:cxn ang="0">
                  <a:pos x="3830" y="2231"/>
                </a:cxn>
                <a:cxn ang="0">
                  <a:pos x="3082" y="1227"/>
                </a:cxn>
                <a:cxn ang="0">
                  <a:pos x="2752" y="1019"/>
                </a:cxn>
                <a:cxn ang="0">
                  <a:pos x="2391" y="1007"/>
                </a:cxn>
                <a:cxn ang="0">
                  <a:pos x="2211" y="851"/>
                </a:cxn>
                <a:cxn ang="0">
                  <a:pos x="2301" y="604"/>
                </a:cxn>
                <a:cxn ang="0">
                  <a:pos x="2267" y="254"/>
                </a:cxn>
                <a:cxn ang="0">
                  <a:pos x="2086" y="43"/>
                </a:cxn>
                <a:cxn ang="0">
                  <a:pos x="1824" y="22"/>
                </a:cxn>
                <a:cxn ang="0">
                  <a:pos x="1636" y="179"/>
                </a:cxn>
                <a:cxn ang="0">
                  <a:pos x="1640" y="698"/>
                </a:cxn>
                <a:cxn ang="0">
                  <a:pos x="1675" y="947"/>
                </a:cxn>
                <a:cxn ang="0">
                  <a:pos x="1461" y="1003"/>
                </a:cxn>
                <a:cxn ang="0">
                  <a:pos x="1136" y="1074"/>
                </a:cxn>
                <a:cxn ang="0">
                  <a:pos x="608" y="1575"/>
                </a:cxn>
                <a:cxn ang="0">
                  <a:pos x="70" y="2274"/>
                </a:cxn>
                <a:cxn ang="0">
                  <a:pos x="58" y="2751"/>
                </a:cxn>
                <a:cxn ang="0">
                  <a:pos x="549" y="3376"/>
                </a:cxn>
                <a:cxn ang="0">
                  <a:pos x="707" y="3425"/>
                </a:cxn>
                <a:cxn ang="0">
                  <a:pos x="938" y="3372"/>
                </a:cxn>
                <a:cxn ang="0">
                  <a:pos x="1073" y="4130"/>
                </a:cxn>
                <a:cxn ang="0">
                  <a:pos x="2970" y="2829"/>
                </a:cxn>
                <a:cxn ang="0">
                  <a:pos x="3051" y="2310"/>
                </a:cxn>
                <a:cxn ang="0">
                  <a:pos x="3292" y="2426"/>
                </a:cxn>
                <a:cxn ang="0">
                  <a:pos x="3250" y="2656"/>
                </a:cxn>
              </a:cxnLst>
              <a:rect l="0" t="0" r="r" b="b"/>
              <a:pathLst>
                <a:path w="3903" h="7854">
                  <a:moveTo>
                    <a:pt x="1058" y="2210"/>
                  </a:moveTo>
                  <a:lnTo>
                    <a:pt x="1054" y="2213"/>
                  </a:lnTo>
                  <a:lnTo>
                    <a:pt x="1048" y="2218"/>
                  </a:lnTo>
                  <a:lnTo>
                    <a:pt x="1042" y="2225"/>
                  </a:lnTo>
                  <a:lnTo>
                    <a:pt x="1037" y="2233"/>
                  </a:lnTo>
                  <a:lnTo>
                    <a:pt x="1024" y="2254"/>
                  </a:lnTo>
                  <a:lnTo>
                    <a:pt x="1013" y="2274"/>
                  </a:lnTo>
                  <a:lnTo>
                    <a:pt x="1006" y="2285"/>
                  </a:lnTo>
                  <a:lnTo>
                    <a:pt x="999" y="2294"/>
                  </a:lnTo>
                  <a:lnTo>
                    <a:pt x="992" y="2302"/>
                  </a:lnTo>
                  <a:lnTo>
                    <a:pt x="985" y="2309"/>
                  </a:lnTo>
                  <a:lnTo>
                    <a:pt x="982" y="2311"/>
                  </a:lnTo>
                  <a:lnTo>
                    <a:pt x="978" y="2312"/>
                  </a:lnTo>
                  <a:lnTo>
                    <a:pt x="974" y="2313"/>
                  </a:lnTo>
                  <a:lnTo>
                    <a:pt x="970" y="2314"/>
                  </a:lnTo>
                  <a:lnTo>
                    <a:pt x="967" y="2314"/>
                  </a:lnTo>
                  <a:lnTo>
                    <a:pt x="962" y="2313"/>
                  </a:lnTo>
                  <a:lnTo>
                    <a:pt x="959" y="2311"/>
                  </a:lnTo>
                  <a:lnTo>
                    <a:pt x="954" y="2309"/>
                  </a:lnTo>
                  <a:lnTo>
                    <a:pt x="942" y="2323"/>
                  </a:lnTo>
                  <a:lnTo>
                    <a:pt x="930" y="2335"/>
                  </a:lnTo>
                  <a:lnTo>
                    <a:pt x="919" y="2344"/>
                  </a:lnTo>
                  <a:lnTo>
                    <a:pt x="909" y="2351"/>
                  </a:lnTo>
                  <a:lnTo>
                    <a:pt x="899" y="2355"/>
                  </a:lnTo>
                  <a:lnTo>
                    <a:pt x="890" y="2359"/>
                  </a:lnTo>
                  <a:lnTo>
                    <a:pt x="881" y="2361"/>
                  </a:lnTo>
                  <a:lnTo>
                    <a:pt x="873" y="2363"/>
                  </a:lnTo>
                  <a:lnTo>
                    <a:pt x="855" y="2368"/>
                  </a:lnTo>
                  <a:lnTo>
                    <a:pt x="835" y="2375"/>
                  </a:lnTo>
                  <a:lnTo>
                    <a:pt x="825" y="2381"/>
                  </a:lnTo>
                  <a:lnTo>
                    <a:pt x="814" y="2387"/>
                  </a:lnTo>
                  <a:lnTo>
                    <a:pt x="802" y="2398"/>
                  </a:lnTo>
                  <a:lnTo>
                    <a:pt x="788" y="2410"/>
                  </a:lnTo>
                  <a:lnTo>
                    <a:pt x="752" y="2407"/>
                  </a:lnTo>
                  <a:lnTo>
                    <a:pt x="722" y="2406"/>
                  </a:lnTo>
                  <a:lnTo>
                    <a:pt x="710" y="2406"/>
                  </a:lnTo>
                  <a:lnTo>
                    <a:pt x="698" y="2407"/>
                  </a:lnTo>
                  <a:lnTo>
                    <a:pt x="689" y="2408"/>
                  </a:lnTo>
                  <a:lnTo>
                    <a:pt x="680" y="2410"/>
                  </a:lnTo>
                  <a:lnTo>
                    <a:pt x="673" y="2413"/>
                  </a:lnTo>
                  <a:lnTo>
                    <a:pt x="666" y="2415"/>
                  </a:lnTo>
                  <a:lnTo>
                    <a:pt x="662" y="2418"/>
                  </a:lnTo>
                  <a:lnTo>
                    <a:pt x="657" y="2423"/>
                  </a:lnTo>
                  <a:lnTo>
                    <a:pt x="655" y="2426"/>
                  </a:lnTo>
                  <a:lnTo>
                    <a:pt x="652" y="2431"/>
                  </a:lnTo>
                  <a:lnTo>
                    <a:pt x="651" y="2435"/>
                  </a:lnTo>
                  <a:lnTo>
                    <a:pt x="650" y="2441"/>
                  </a:lnTo>
                  <a:lnTo>
                    <a:pt x="651" y="2453"/>
                  </a:lnTo>
                  <a:lnTo>
                    <a:pt x="654" y="2465"/>
                  </a:lnTo>
                  <a:lnTo>
                    <a:pt x="658" y="2478"/>
                  </a:lnTo>
                  <a:lnTo>
                    <a:pt x="664" y="2491"/>
                  </a:lnTo>
                  <a:lnTo>
                    <a:pt x="678" y="2520"/>
                  </a:lnTo>
                  <a:lnTo>
                    <a:pt x="688" y="2547"/>
                  </a:lnTo>
                  <a:lnTo>
                    <a:pt x="691" y="2562"/>
                  </a:lnTo>
                  <a:lnTo>
                    <a:pt x="694" y="2575"/>
                  </a:lnTo>
                  <a:lnTo>
                    <a:pt x="695" y="2589"/>
                  </a:lnTo>
                  <a:lnTo>
                    <a:pt x="696" y="2602"/>
                  </a:lnTo>
                  <a:lnTo>
                    <a:pt x="696" y="2629"/>
                  </a:lnTo>
                  <a:lnTo>
                    <a:pt x="697" y="2656"/>
                  </a:lnTo>
                  <a:lnTo>
                    <a:pt x="698" y="2670"/>
                  </a:lnTo>
                  <a:lnTo>
                    <a:pt x="702" y="2685"/>
                  </a:lnTo>
                  <a:lnTo>
                    <a:pt x="705" y="2699"/>
                  </a:lnTo>
                  <a:lnTo>
                    <a:pt x="711" y="2715"/>
                  </a:lnTo>
                  <a:lnTo>
                    <a:pt x="718" y="2731"/>
                  </a:lnTo>
                  <a:lnTo>
                    <a:pt x="728" y="2749"/>
                  </a:lnTo>
                  <a:lnTo>
                    <a:pt x="740" y="2767"/>
                  </a:lnTo>
                  <a:lnTo>
                    <a:pt x="755" y="2785"/>
                  </a:lnTo>
                  <a:lnTo>
                    <a:pt x="1094" y="3121"/>
                  </a:lnTo>
                  <a:lnTo>
                    <a:pt x="1096" y="3114"/>
                  </a:lnTo>
                  <a:lnTo>
                    <a:pt x="1096" y="3096"/>
                  </a:lnTo>
                  <a:lnTo>
                    <a:pt x="1097" y="3078"/>
                  </a:lnTo>
                  <a:lnTo>
                    <a:pt x="1098" y="3070"/>
                  </a:lnTo>
                  <a:lnTo>
                    <a:pt x="1098" y="3018"/>
                  </a:lnTo>
                  <a:lnTo>
                    <a:pt x="1098" y="2966"/>
                  </a:lnTo>
                  <a:lnTo>
                    <a:pt x="1096" y="2913"/>
                  </a:lnTo>
                  <a:lnTo>
                    <a:pt x="1095" y="2860"/>
                  </a:lnTo>
                  <a:lnTo>
                    <a:pt x="1091" y="2805"/>
                  </a:lnTo>
                  <a:lnTo>
                    <a:pt x="1089" y="2750"/>
                  </a:lnTo>
                  <a:lnTo>
                    <a:pt x="1086" y="2695"/>
                  </a:lnTo>
                  <a:lnTo>
                    <a:pt x="1082" y="2640"/>
                  </a:lnTo>
                  <a:lnTo>
                    <a:pt x="1079" y="2585"/>
                  </a:lnTo>
                  <a:lnTo>
                    <a:pt x="1075" y="2530"/>
                  </a:lnTo>
                  <a:lnTo>
                    <a:pt x="1072" y="2475"/>
                  </a:lnTo>
                  <a:lnTo>
                    <a:pt x="1069" y="2422"/>
                  </a:lnTo>
                  <a:lnTo>
                    <a:pt x="1065" y="2368"/>
                  </a:lnTo>
                  <a:lnTo>
                    <a:pt x="1063" y="2314"/>
                  </a:lnTo>
                  <a:lnTo>
                    <a:pt x="1061" y="2262"/>
                  </a:lnTo>
                  <a:lnTo>
                    <a:pt x="1058" y="2210"/>
                  </a:lnTo>
                  <a:close/>
                  <a:moveTo>
                    <a:pt x="1099" y="4258"/>
                  </a:moveTo>
                  <a:lnTo>
                    <a:pt x="1091" y="4316"/>
                  </a:lnTo>
                  <a:lnTo>
                    <a:pt x="1085" y="4369"/>
                  </a:lnTo>
                  <a:lnTo>
                    <a:pt x="1079" y="4421"/>
                  </a:lnTo>
                  <a:lnTo>
                    <a:pt x="1075" y="4470"/>
                  </a:lnTo>
                  <a:lnTo>
                    <a:pt x="1072" y="4518"/>
                  </a:lnTo>
                  <a:lnTo>
                    <a:pt x="1071" y="4565"/>
                  </a:lnTo>
                  <a:lnTo>
                    <a:pt x="1070" y="4613"/>
                  </a:lnTo>
                  <a:lnTo>
                    <a:pt x="1070" y="4662"/>
                  </a:lnTo>
                  <a:lnTo>
                    <a:pt x="1070" y="4711"/>
                  </a:lnTo>
                  <a:lnTo>
                    <a:pt x="1067" y="4760"/>
                  </a:lnTo>
                  <a:lnTo>
                    <a:pt x="1064" y="4809"/>
                  </a:lnTo>
                  <a:lnTo>
                    <a:pt x="1061" y="4859"/>
                  </a:lnTo>
                  <a:lnTo>
                    <a:pt x="1057" y="4909"/>
                  </a:lnTo>
                  <a:lnTo>
                    <a:pt x="1055" y="4958"/>
                  </a:lnTo>
                  <a:lnTo>
                    <a:pt x="1053" y="5007"/>
                  </a:lnTo>
                  <a:lnTo>
                    <a:pt x="1054" y="5056"/>
                  </a:lnTo>
                  <a:lnTo>
                    <a:pt x="1055" y="5094"/>
                  </a:lnTo>
                  <a:lnTo>
                    <a:pt x="1055" y="5136"/>
                  </a:lnTo>
                  <a:lnTo>
                    <a:pt x="1054" y="5183"/>
                  </a:lnTo>
                  <a:lnTo>
                    <a:pt x="1053" y="5232"/>
                  </a:lnTo>
                  <a:lnTo>
                    <a:pt x="1049" y="5337"/>
                  </a:lnTo>
                  <a:lnTo>
                    <a:pt x="1043" y="5448"/>
                  </a:lnTo>
                  <a:lnTo>
                    <a:pt x="1037" y="5560"/>
                  </a:lnTo>
                  <a:lnTo>
                    <a:pt x="1027" y="5667"/>
                  </a:lnTo>
                  <a:lnTo>
                    <a:pt x="1023" y="5716"/>
                  </a:lnTo>
                  <a:lnTo>
                    <a:pt x="1018" y="5763"/>
                  </a:lnTo>
                  <a:lnTo>
                    <a:pt x="1013" y="5806"/>
                  </a:lnTo>
                  <a:lnTo>
                    <a:pt x="1008" y="5845"/>
                  </a:lnTo>
                  <a:lnTo>
                    <a:pt x="1001" y="5895"/>
                  </a:lnTo>
                  <a:lnTo>
                    <a:pt x="995" y="5945"/>
                  </a:lnTo>
                  <a:lnTo>
                    <a:pt x="991" y="5995"/>
                  </a:lnTo>
                  <a:lnTo>
                    <a:pt x="987" y="6045"/>
                  </a:lnTo>
                  <a:lnTo>
                    <a:pt x="985" y="6094"/>
                  </a:lnTo>
                  <a:lnTo>
                    <a:pt x="983" y="6143"/>
                  </a:lnTo>
                  <a:lnTo>
                    <a:pt x="982" y="6192"/>
                  </a:lnTo>
                  <a:lnTo>
                    <a:pt x="982" y="6240"/>
                  </a:lnTo>
                  <a:lnTo>
                    <a:pt x="981" y="6337"/>
                  </a:lnTo>
                  <a:lnTo>
                    <a:pt x="982" y="6433"/>
                  </a:lnTo>
                  <a:lnTo>
                    <a:pt x="982" y="6527"/>
                  </a:lnTo>
                  <a:lnTo>
                    <a:pt x="979" y="6621"/>
                  </a:lnTo>
                  <a:lnTo>
                    <a:pt x="979" y="6663"/>
                  </a:lnTo>
                  <a:lnTo>
                    <a:pt x="978" y="6711"/>
                  </a:lnTo>
                  <a:lnTo>
                    <a:pt x="977" y="6761"/>
                  </a:lnTo>
                  <a:lnTo>
                    <a:pt x="977" y="6814"/>
                  </a:lnTo>
                  <a:lnTo>
                    <a:pt x="977" y="6865"/>
                  </a:lnTo>
                  <a:lnTo>
                    <a:pt x="979" y="6915"/>
                  </a:lnTo>
                  <a:lnTo>
                    <a:pt x="982" y="6938"/>
                  </a:lnTo>
                  <a:lnTo>
                    <a:pt x="984" y="6958"/>
                  </a:lnTo>
                  <a:lnTo>
                    <a:pt x="986" y="6978"/>
                  </a:lnTo>
                  <a:lnTo>
                    <a:pt x="990" y="6995"/>
                  </a:lnTo>
                  <a:lnTo>
                    <a:pt x="995" y="7023"/>
                  </a:lnTo>
                  <a:lnTo>
                    <a:pt x="1003" y="7062"/>
                  </a:lnTo>
                  <a:lnTo>
                    <a:pt x="1011" y="7111"/>
                  </a:lnTo>
                  <a:lnTo>
                    <a:pt x="1019" y="7163"/>
                  </a:lnTo>
                  <a:lnTo>
                    <a:pt x="1026" y="7215"/>
                  </a:lnTo>
                  <a:lnTo>
                    <a:pt x="1032" y="7264"/>
                  </a:lnTo>
                  <a:lnTo>
                    <a:pt x="1033" y="7286"/>
                  </a:lnTo>
                  <a:lnTo>
                    <a:pt x="1034" y="7306"/>
                  </a:lnTo>
                  <a:lnTo>
                    <a:pt x="1034" y="7322"/>
                  </a:lnTo>
                  <a:lnTo>
                    <a:pt x="1033" y="7335"/>
                  </a:lnTo>
                  <a:lnTo>
                    <a:pt x="1018" y="7356"/>
                  </a:lnTo>
                  <a:lnTo>
                    <a:pt x="985" y="7400"/>
                  </a:lnTo>
                  <a:lnTo>
                    <a:pt x="951" y="7447"/>
                  </a:lnTo>
                  <a:lnTo>
                    <a:pt x="930" y="7476"/>
                  </a:lnTo>
                  <a:lnTo>
                    <a:pt x="925" y="7487"/>
                  </a:lnTo>
                  <a:lnTo>
                    <a:pt x="917" y="7509"/>
                  </a:lnTo>
                  <a:lnTo>
                    <a:pt x="905" y="7538"/>
                  </a:lnTo>
                  <a:lnTo>
                    <a:pt x="894" y="7570"/>
                  </a:lnTo>
                  <a:lnTo>
                    <a:pt x="882" y="7603"/>
                  </a:lnTo>
                  <a:lnTo>
                    <a:pt x="872" y="7631"/>
                  </a:lnTo>
                  <a:lnTo>
                    <a:pt x="865" y="7653"/>
                  </a:lnTo>
                  <a:lnTo>
                    <a:pt x="862" y="7664"/>
                  </a:lnTo>
                  <a:lnTo>
                    <a:pt x="860" y="7674"/>
                  </a:lnTo>
                  <a:lnTo>
                    <a:pt x="857" y="7699"/>
                  </a:lnTo>
                  <a:lnTo>
                    <a:pt x="857" y="7720"/>
                  </a:lnTo>
                  <a:lnTo>
                    <a:pt x="858" y="7730"/>
                  </a:lnTo>
                  <a:lnTo>
                    <a:pt x="859" y="7738"/>
                  </a:lnTo>
                  <a:lnTo>
                    <a:pt x="860" y="7746"/>
                  </a:lnTo>
                  <a:lnTo>
                    <a:pt x="863" y="7752"/>
                  </a:lnTo>
                  <a:lnTo>
                    <a:pt x="865" y="7759"/>
                  </a:lnTo>
                  <a:lnTo>
                    <a:pt x="867" y="7765"/>
                  </a:lnTo>
                  <a:lnTo>
                    <a:pt x="871" y="7770"/>
                  </a:lnTo>
                  <a:lnTo>
                    <a:pt x="874" y="7774"/>
                  </a:lnTo>
                  <a:lnTo>
                    <a:pt x="882" y="7782"/>
                  </a:lnTo>
                  <a:lnTo>
                    <a:pt x="891" y="7788"/>
                  </a:lnTo>
                  <a:lnTo>
                    <a:pt x="902" y="7794"/>
                  </a:lnTo>
                  <a:lnTo>
                    <a:pt x="912" y="7797"/>
                  </a:lnTo>
                  <a:lnTo>
                    <a:pt x="922" y="7802"/>
                  </a:lnTo>
                  <a:lnTo>
                    <a:pt x="933" y="7805"/>
                  </a:lnTo>
                  <a:lnTo>
                    <a:pt x="944" y="7808"/>
                  </a:lnTo>
                  <a:lnTo>
                    <a:pt x="954" y="7813"/>
                  </a:lnTo>
                  <a:lnTo>
                    <a:pt x="965" y="7819"/>
                  </a:lnTo>
                  <a:lnTo>
                    <a:pt x="974" y="7826"/>
                  </a:lnTo>
                  <a:lnTo>
                    <a:pt x="1177" y="7854"/>
                  </a:lnTo>
                  <a:lnTo>
                    <a:pt x="1230" y="7834"/>
                  </a:lnTo>
                  <a:lnTo>
                    <a:pt x="1266" y="7820"/>
                  </a:lnTo>
                  <a:lnTo>
                    <a:pt x="1281" y="7814"/>
                  </a:lnTo>
                  <a:lnTo>
                    <a:pt x="1293" y="7808"/>
                  </a:lnTo>
                  <a:lnTo>
                    <a:pt x="1302" y="7803"/>
                  </a:lnTo>
                  <a:lnTo>
                    <a:pt x="1310" y="7796"/>
                  </a:lnTo>
                  <a:lnTo>
                    <a:pt x="1316" y="7788"/>
                  </a:lnTo>
                  <a:lnTo>
                    <a:pt x="1320" y="7778"/>
                  </a:lnTo>
                  <a:lnTo>
                    <a:pt x="1325" y="7764"/>
                  </a:lnTo>
                  <a:lnTo>
                    <a:pt x="1328" y="7746"/>
                  </a:lnTo>
                  <a:lnTo>
                    <a:pt x="1335" y="7699"/>
                  </a:lnTo>
                  <a:lnTo>
                    <a:pt x="1345" y="7629"/>
                  </a:lnTo>
                  <a:lnTo>
                    <a:pt x="1348" y="7618"/>
                  </a:lnTo>
                  <a:lnTo>
                    <a:pt x="1351" y="7608"/>
                  </a:lnTo>
                  <a:lnTo>
                    <a:pt x="1356" y="7598"/>
                  </a:lnTo>
                  <a:lnTo>
                    <a:pt x="1361" y="7589"/>
                  </a:lnTo>
                  <a:lnTo>
                    <a:pt x="1375" y="7573"/>
                  </a:lnTo>
                  <a:lnTo>
                    <a:pt x="1390" y="7557"/>
                  </a:lnTo>
                  <a:lnTo>
                    <a:pt x="1404" y="7542"/>
                  </a:lnTo>
                  <a:lnTo>
                    <a:pt x="1416" y="7525"/>
                  </a:lnTo>
                  <a:lnTo>
                    <a:pt x="1422" y="7516"/>
                  </a:lnTo>
                  <a:lnTo>
                    <a:pt x="1425" y="7507"/>
                  </a:lnTo>
                  <a:lnTo>
                    <a:pt x="1429" y="7496"/>
                  </a:lnTo>
                  <a:lnTo>
                    <a:pt x="1430" y="7485"/>
                  </a:lnTo>
                  <a:lnTo>
                    <a:pt x="1433" y="7372"/>
                  </a:lnTo>
                  <a:lnTo>
                    <a:pt x="1449" y="7354"/>
                  </a:lnTo>
                  <a:lnTo>
                    <a:pt x="1463" y="7334"/>
                  </a:lnTo>
                  <a:lnTo>
                    <a:pt x="1477" y="7312"/>
                  </a:lnTo>
                  <a:lnTo>
                    <a:pt x="1489" y="7288"/>
                  </a:lnTo>
                  <a:lnTo>
                    <a:pt x="1501" y="7263"/>
                  </a:lnTo>
                  <a:lnTo>
                    <a:pt x="1510" y="7236"/>
                  </a:lnTo>
                  <a:lnTo>
                    <a:pt x="1514" y="7222"/>
                  </a:lnTo>
                  <a:lnTo>
                    <a:pt x="1518" y="7207"/>
                  </a:lnTo>
                  <a:lnTo>
                    <a:pt x="1521" y="7192"/>
                  </a:lnTo>
                  <a:lnTo>
                    <a:pt x="1524" y="7176"/>
                  </a:lnTo>
                  <a:lnTo>
                    <a:pt x="1534" y="7106"/>
                  </a:lnTo>
                  <a:lnTo>
                    <a:pt x="1535" y="7087"/>
                  </a:lnTo>
                  <a:lnTo>
                    <a:pt x="1534" y="7068"/>
                  </a:lnTo>
                  <a:lnTo>
                    <a:pt x="1532" y="7048"/>
                  </a:lnTo>
                  <a:lnTo>
                    <a:pt x="1527" y="7028"/>
                  </a:lnTo>
                  <a:lnTo>
                    <a:pt x="1516" y="6986"/>
                  </a:lnTo>
                  <a:lnTo>
                    <a:pt x="1502" y="6943"/>
                  </a:lnTo>
                  <a:lnTo>
                    <a:pt x="1495" y="6922"/>
                  </a:lnTo>
                  <a:lnTo>
                    <a:pt x="1489" y="6900"/>
                  </a:lnTo>
                  <a:lnTo>
                    <a:pt x="1484" y="6879"/>
                  </a:lnTo>
                  <a:lnTo>
                    <a:pt x="1479" y="6859"/>
                  </a:lnTo>
                  <a:lnTo>
                    <a:pt x="1477" y="6839"/>
                  </a:lnTo>
                  <a:lnTo>
                    <a:pt x="1476" y="6821"/>
                  </a:lnTo>
                  <a:lnTo>
                    <a:pt x="1477" y="6812"/>
                  </a:lnTo>
                  <a:lnTo>
                    <a:pt x="1478" y="6804"/>
                  </a:lnTo>
                  <a:lnTo>
                    <a:pt x="1479" y="6795"/>
                  </a:lnTo>
                  <a:lnTo>
                    <a:pt x="1481" y="6787"/>
                  </a:lnTo>
                  <a:lnTo>
                    <a:pt x="1544" y="6525"/>
                  </a:lnTo>
                  <a:lnTo>
                    <a:pt x="1548" y="6504"/>
                  </a:lnTo>
                  <a:lnTo>
                    <a:pt x="1548" y="6495"/>
                  </a:lnTo>
                  <a:lnTo>
                    <a:pt x="1549" y="6486"/>
                  </a:lnTo>
                  <a:lnTo>
                    <a:pt x="1548" y="6479"/>
                  </a:lnTo>
                  <a:lnTo>
                    <a:pt x="1547" y="6472"/>
                  </a:lnTo>
                  <a:lnTo>
                    <a:pt x="1543" y="6462"/>
                  </a:lnTo>
                  <a:lnTo>
                    <a:pt x="1539" y="6454"/>
                  </a:lnTo>
                  <a:lnTo>
                    <a:pt x="1534" y="6446"/>
                  </a:lnTo>
                  <a:lnTo>
                    <a:pt x="1530" y="6438"/>
                  </a:lnTo>
                  <a:lnTo>
                    <a:pt x="1529" y="6435"/>
                  </a:lnTo>
                  <a:lnTo>
                    <a:pt x="1528" y="6430"/>
                  </a:lnTo>
                  <a:lnTo>
                    <a:pt x="1528" y="6424"/>
                  </a:lnTo>
                  <a:lnTo>
                    <a:pt x="1528" y="6419"/>
                  </a:lnTo>
                  <a:lnTo>
                    <a:pt x="1532" y="6398"/>
                  </a:lnTo>
                  <a:lnTo>
                    <a:pt x="1539" y="6358"/>
                  </a:lnTo>
                  <a:lnTo>
                    <a:pt x="1547" y="6320"/>
                  </a:lnTo>
                  <a:lnTo>
                    <a:pt x="1557" y="6284"/>
                  </a:lnTo>
                  <a:lnTo>
                    <a:pt x="1569" y="6247"/>
                  </a:lnTo>
                  <a:lnTo>
                    <a:pt x="1582" y="6214"/>
                  </a:lnTo>
                  <a:lnTo>
                    <a:pt x="1596" y="6181"/>
                  </a:lnTo>
                  <a:lnTo>
                    <a:pt x="1609" y="6149"/>
                  </a:lnTo>
                  <a:lnTo>
                    <a:pt x="1623" y="6118"/>
                  </a:lnTo>
                  <a:lnTo>
                    <a:pt x="1651" y="6060"/>
                  </a:lnTo>
                  <a:lnTo>
                    <a:pt x="1675" y="6005"/>
                  </a:lnTo>
                  <a:lnTo>
                    <a:pt x="1686" y="5979"/>
                  </a:lnTo>
                  <a:lnTo>
                    <a:pt x="1694" y="5952"/>
                  </a:lnTo>
                  <a:lnTo>
                    <a:pt x="1701" y="5928"/>
                  </a:lnTo>
                  <a:lnTo>
                    <a:pt x="1705" y="5903"/>
                  </a:lnTo>
                  <a:lnTo>
                    <a:pt x="1713" y="5845"/>
                  </a:lnTo>
                  <a:lnTo>
                    <a:pt x="1721" y="5768"/>
                  </a:lnTo>
                  <a:lnTo>
                    <a:pt x="1729" y="5680"/>
                  </a:lnTo>
                  <a:lnTo>
                    <a:pt x="1739" y="5589"/>
                  </a:lnTo>
                  <a:lnTo>
                    <a:pt x="1749" y="5500"/>
                  </a:lnTo>
                  <a:lnTo>
                    <a:pt x="1758" y="5421"/>
                  </a:lnTo>
                  <a:lnTo>
                    <a:pt x="1764" y="5388"/>
                  </a:lnTo>
                  <a:lnTo>
                    <a:pt x="1768" y="5359"/>
                  </a:lnTo>
                  <a:lnTo>
                    <a:pt x="1774" y="5337"/>
                  </a:lnTo>
                  <a:lnTo>
                    <a:pt x="1779" y="5321"/>
                  </a:lnTo>
                  <a:lnTo>
                    <a:pt x="1799" y="5273"/>
                  </a:lnTo>
                  <a:lnTo>
                    <a:pt x="1820" y="5224"/>
                  </a:lnTo>
                  <a:lnTo>
                    <a:pt x="1839" y="5175"/>
                  </a:lnTo>
                  <a:lnTo>
                    <a:pt x="1859" y="5126"/>
                  </a:lnTo>
                  <a:lnTo>
                    <a:pt x="1878" y="5077"/>
                  </a:lnTo>
                  <a:lnTo>
                    <a:pt x="1898" y="5027"/>
                  </a:lnTo>
                  <a:lnTo>
                    <a:pt x="1916" y="4977"/>
                  </a:lnTo>
                  <a:lnTo>
                    <a:pt x="1934" y="4927"/>
                  </a:lnTo>
                  <a:lnTo>
                    <a:pt x="1952" y="4877"/>
                  </a:lnTo>
                  <a:lnTo>
                    <a:pt x="1971" y="4826"/>
                  </a:lnTo>
                  <a:lnTo>
                    <a:pt x="1989" y="4776"/>
                  </a:lnTo>
                  <a:lnTo>
                    <a:pt x="2006" y="4726"/>
                  </a:lnTo>
                  <a:lnTo>
                    <a:pt x="2024" y="4674"/>
                  </a:lnTo>
                  <a:lnTo>
                    <a:pt x="2042" y="4623"/>
                  </a:lnTo>
                  <a:lnTo>
                    <a:pt x="2060" y="4572"/>
                  </a:lnTo>
                  <a:lnTo>
                    <a:pt x="2077" y="4520"/>
                  </a:lnTo>
                  <a:lnTo>
                    <a:pt x="2263" y="4809"/>
                  </a:lnTo>
                  <a:lnTo>
                    <a:pt x="2269" y="4816"/>
                  </a:lnTo>
                  <a:lnTo>
                    <a:pt x="2275" y="4825"/>
                  </a:lnTo>
                  <a:lnTo>
                    <a:pt x="2282" y="4838"/>
                  </a:lnTo>
                  <a:lnTo>
                    <a:pt x="2289" y="4853"/>
                  </a:lnTo>
                  <a:lnTo>
                    <a:pt x="2303" y="4888"/>
                  </a:lnTo>
                  <a:lnTo>
                    <a:pt x="2318" y="4931"/>
                  </a:lnTo>
                  <a:lnTo>
                    <a:pt x="2335" y="4980"/>
                  </a:lnTo>
                  <a:lnTo>
                    <a:pt x="2351" y="5035"/>
                  </a:lnTo>
                  <a:lnTo>
                    <a:pt x="2369" y="5093"/>
                  </a:lnTo>
                  <a:lnTo>
                    <a:pt x="2386" y="5152"/>
                  </a:lnTo>
                  <a:lnTo>
                    <a:pt x="2419" y="5276"/>
                  </a:lnTo>
                  <a:lnTo>
                    <a:pt x="2447" y="5392"/>
                  </a:lnTo>
                  <a:lnTo>
                    <a:pt x="2460" y="5445"/>
                  </a:lnTo>
                  <a:lnTo>
                    <a:pt x="2470" y="5492"/>
                  </a:lnTo>
                  <a:lnTo>
                    <a:pt x="2479" y="5533"/>
                  </a:lnTo>
                  <a:lnTo>
                    <a:pt x="2485" y="5565"/>
                  </a:lnTo>
                  <a:lnTo>
                    <a:pt x="2496" y="5622"/>
                  </a:lnTo>
                  <a:lnTo>
                    <a:pt x="2506" y="5675"/>
                  </a:lnTo>
                  <a:lnTo>
                    <a:pt x="2517" y="5724"/>
                  </a:lnTo>
                  <a:lnTo>
                    <a:pt x="2530" y="5772"/>
                  </a:lnTo>
                  <a:lnTo>
                    <a:pt x="2542" y="5817"/>
                  </a:lnTo>
                  <a:lnTo>
                    <a:pt x="2557" y="5863"/>
                  </a:lnTo>
                  <a:lnTo>
                    <a:pt x="2572" y="5910"/>
                  </a:lnTo>
                  <a:lnTo>
                    <a:pt x="2589" y="5958"/>
                  </a:lnTo>
                  <a:lnTo>
                    <a:pt x="2601" y="5990"/>
                  </a:lnTo>
                  <a:lnTo>
                    <a:pt x="2609" y="6020"/>
                  </a:lnTo>
                  <a:lnTo>
                    <a:pt x="2616" y="6046"/>
                  </a:lnTo>
                  <a:lnTo>
                    <a:pt x="2620" y="6070"/>
                  </a:lnTo>
                  <a:lnTo>
                    <a:pt x="2628" y="6113"/>
                  </a:lnTo>
                  <a:lnTo>
                    <a:pt x="2635" y="6151"/>
                  </a:lnTo>
                  <a:lnTo>
                    <a:pt x="2640" y="6169"/>
                  </a:lnTo>
                  <a:lnTo>
                    <a:pt x="2645" y="6187"/>
                  </a:lnTo>
                  <a:lnTo>
                    <a:pt x="2652" y="6204"/>
                  </a:lnTo>
                  <a:lnTo>
                    <a:pt x="2661" y="6222"/>
                  </a:lnTo>
                  <a:lnTo>
                    <a:pt x="2673" y="6241"/>
                  </a:lnTo>
                  <a:lnTo>
                    <a:pt x="2686" y="6262"/>
                  </a:lnTo>
                  <a:lnTo>
                    <a:pt x="2705" y="6283"/>
                  </a:lnTo>
                  <a:lnTo>
                    <a:pt x="2725" y="6307"/>
                  </a:lnTo>
                  <a:lnTo>
                    <a:pt x="2730" y="6331"/>
                  </a:lnTo>
                  <a:lnTo>
                    <a:pt x="2733" y="6355"/>
                  </a:lnTo>
                  <a:lnTo>
                    <a:pt x="2737" y="6379"/>
                  </a:lnTo>
                  <a:lnTo>
                    <a:pt x="2741" y="6403"/>
                  </a:lnTo>
                  <a:lnTo>
                    <a:pt x="2746" y="6425"/>
                  </a:lnTo>
                  <a:lnTo>
                    <a:pt x="2750" y="6448"/>
                  </a:lnTo>
                  <a:lnTo>
                    <a:pt x="2756" y="6471"/>
                  </a:lnTo>
                  <a:lnTo>
                    <a:pt x="2764" y="6493"/>
                  </a:lnTo>
                  <a:lnTo>
                    <a:pt x="2766" y="6502"/>
                  </a:lnTo>
                  <a:lnTo>
                    <a:pt x="2768" y="6511"/>
                  </a:lnTo>
                  <a:lnTo>
                    <a:pt x="2769" y="6520"/>
                  </a:lnTo>
                  <a:lnTo>
                    <a:pt x="2769" y="6528"/>
                  </a:lnTo>
                  <a:lnTo>
                    <a:pt x="2768" y="6548"/>
                  </a:lnTo>
                  <a:lnTo>
                    <a:pt x="2765" y="6567"/>
                  </a:lnTo>
                  <a:lnTo>
                    <a:pt x="2763" y="6588"/>
                  </a:lnTo>
                  <a:lnTo>
                    <a:pt x="2762" y="6611"/>
                  </a:lnTo>
                  <a:lnTo>
                    <a:pt x="2761" y="6623"/>
                  </a:lnTo>
                  <a:lnTo>
                    <a:pt x="2762" y="6636"/>
                  </a:lnTo>
                  <a:lnTo>
                    <a:pt x="2763" y="6651"/>
                  </a:lnTo>
                  <a:lnTo>
                    <a:pt x="2765" y="6664"/>
                  </a:lnTo>
                  <a:lnTo>
                    <a:pt x="2770" y="6693"/>
                  </a:lnTo>
                  <a:lnTo>
                    <a:pt x="2773" y="6720"/>
                  </a:lnTo>
                  <a:lnTo>
                    <a:pt x="2776" y="6745"/>
                  </a:lnTo>
                  <a:lnTo>
                    <a:pt x="2778" y="6771"/>
                  </a:lnTo>
                  <a:lnTo>
                    <a:pt x="2781" y="6817"/>
                  </a:lnTo>
                  <a:lnTo>
                    <a:pt x="2782" y="6862"/>
                  </a:lnTo>
                  <a:lnTo>
                    <a:pt x="2785" y="6905"/>
                  </a:lnTo>
                  <a:lnTo>
                    <a:pt x="2787" y="6948"/>
                  </a:lnTo>
                  <a:lnTo>
                    <a:pt x="2790" y="6991"/>
                  </a:lnTo>
                  <a:lnTo>
                    <a:pt x="2796" y="7036"/>
                  </a:lnTo>
                  <a:lnTo>
                    <a:pt x="2813" y="7138"/>
                  </a:lnTo>
                  <a:lnTo>
                    <a:pt x="2906" y="7422"/>
                  </a:lnTo>
                  <a:lnTo>
                    <a:pt x="2893" y="7426"/>
                  </a:lnTo>
                  <a:lnTo>
                    <a:pt x="2903" y="7477"/>
                  </a:lnTo>
                  <a:lnTo>
                    <a:pt x="2905" y="7487"/>
                  </a:lnTo>
                  <a:lnTo>
                    <a:pt x="2911" y="7498"/>
                  </a:lnTo>
                  <a:lnTo>
                    <a:pt x="2916" y="7508"/>
                  </a:lnTo>
                  <a:lnTo>
                    <a:pt x="2924" y="7517"/>
                  </a:lnTo>
                  <a:lnTo>
                    <a:pt x="2933" y="7526"/>
                  </a:lnTo>
                  <a:lnTo>
                    <a:pt x="2945" y="7535"/>
                  </a:lnTo>
                  <a:lnTo>
                    <a:pt x="2955" y="7543"/>
                  </a:lnTo>
                  <a:lnTo>
                    <a:pt x="2968" y="7550"/>
                  </a:lnTo>
                  <a:lnTo>
                    <a:pt x="2980" y="7557"/>
                  </a:lnTo>
                  <a:lnTo>
                    <a:pt x="2993" y="7563"/>
                  </a:lnTo>
                  <a:lnTo>
                    <a:pt x="3005" y="7567"/>
                  </a:lnTo>
                  <a:lnTo>
                    <a:pt x="3019" y="7571"/>
                  </a:lnTo>
                  <a:lnTo>
                    <a:pt x="3032" y="7573"/>
                  </a:lnTo>
                  <a:lnTo>
                    <a:pt x="3043" y="7575"/>
                  </a:lnTo>
                  <a:lnTo>
                    <a:pt x="3055" y="7575"/>
                  </a:lnTo>
                  <a:lnTo>
                    <a:pt x="3065" y="7574"/>
                  </a:lnTo>
                  <a:lnTo>
                    <a:pt x="3126" y="7564"/>
                  </a:lnTo>
                  <a:lnTo>
                    <a:pt x="3132" y="7580"/>
                  </a:lnTo>
                  <a:lnTo>
                    <a:pt x="3137" y="7595"/>
                  </a:lnTo>
                  <a:lnTo>
                    <a:pt x="3142" y="7608"/>
                  </a:lnTo>
                  <a:lnTo>
                    <a:pt x="3144" y="7622"/>
                  </a:lnTo>
                  <a:lnTo>
                    <a:pt x="3150" y="7645"/>
                  </a:lnTo>
                  <a:lnTo>
                    <a:pt x="3154" y="7664"/>
                  </a:lnTo>
                  <a:lnTo>
                    <a:pt x="3156" y="7674"/>
                  </a:lnTo>
                  <a:lnTo>
                    <a:pt x="3161" y="7682"/>
                  </a:lnTo>
                  <a:lnTo>
                    <a:pt x="3166" y="7690"/>
                  </a:lnTo>
                  <a:lnTo>
                    <a:pt x="3172" y="7698"/>
                  </a:lnTo>
                  <a:lnTo>
                    <a:pt x="3180" y="7704"/>
                  </a:lnTo>
                  <a:lnTo>
                    <a:pt x="3190" y="7712"/>
                  </a:lnTo>
                  <a:lnTo>
                    <a:pt x="3201" y="7719"/>
                  </a:lnTo>
                  <a:lnTo>
                    <a:pt x="3216" y="7726"/>
                  </a:lnTo>
                  <a:lnTo>
                    <a:pt x="3235" y="7735"/>
                  </a:lnTo>
                  <a:lnTo>
                    <a:pt x="3256" y="7742"/>
                  </a:lnTo>
                  <a:lnTo>
                    <a:pt x="3279" y="7749"/>
                  </a:lnTo>
                  <a:lnTo>
                    <a:pt x="3303" y="7755"/>
                  </a:lnTo>
                  <a:lnTo>
                    <a:pt x="3328" y="7758"/>
                  </a:lnTo>
                  <a:lnTo>
                    <a:pt x="3354" y="7760"/>
                  </a:lnTo>
                  <a:lnTo>
                    <a:pt x="3367" y="7760"/>
                  </a:lnTo>
                  <a:lnTo>
                    <a:pt x="3380" y="7759"/>
                  </a:lnTo>
                  <a:lnTo>
                    <a:pt x="3395" y="7758"/>
                  </a:lnTo>
                  <a:lnTo>
                    <a:pt x="3409" y="7756"/>
                  </a:lnTo>
                  <a:lnTo>
                    <a:pt x="3443" y="7750"/>
                  </a:lnTo>
                  <a:lnTo>
                    <a:pt x="3486" y="7741"/>
                  </a:lnTo>
                  <a:lnTo>
                    <a:pt x="3509" y="7736"/>
                  </a:lnTo>
                  <a:lnTo>
                    <a:pt x="3533" y="7730"/>
                  </a:lnTo>
                  <a:lnTo>
                    <a:pt x="3555" y="7724"/>
                  </a:lnTo>
                  <a:lnTo>
                    <a:pt x="3578" y="7716"/>
                  </a:lnTo>
                  <a:lnTo>
                    <a:pt x="3600" y="7709"/>
                  </a:lnTo>
                  <a:lnTo>
                    <a:pt x="3621" y="7700"/>
                  </a:lnTo>
                  <a:lnTo>
                    <a:pt x="3639" y="7691"/>
                  </a:lnTo>
                  <a:lnTo>
                    <a:pt x="3654" y="7682"/>
                  </a:lnTo>
                  <a:lnTo>
                    <a:pt x="3661" y="7677"/>
                  </a:lnTo>
                  <a:lnTo>
                    <a:pt x="3666" y="7671"/>
                  </a:lnTo>
                  <a:lnTo>
                    <a:pt x="3672" y="7666"/>
                  </a:lnTo>
                  <a:lnTo>
                    <a:pt x="3675" y="7661"/>
                  </a:lnTo>
                  <a:lnTo>
                    <a:pt x="3679" y="7655"/>
                  </a:lnTo>
                  <a:lnTo>
                    <a:pt x="3681" y="7650"/>
                  </a:lnTo>
                  <a:lnTo>
                    <a:pt x="3681" y="7643"/>
                  </a:lnTo>
                  <a:lnTo>
                    <a:pt x="3681" y="7637"/>
                  </a:lnTo>
                  <a:lnTo>
                    <a:pt x="3679" y="7627"/>
                  </a:lnTo>
                  <a:lnTo>
                    <a:pt x="3677" y="7613"/>
                  </a:lnTo>
                  <a:lnTo>
                    <a:pt x="3673" y="7599"/>
                  </a:lnTo>
                  <a:lnTo>
                    <a:pt x="3669" y="7587"/>
                  </a:lnTo>
                  <a:lnTo>
                    <a:pt x="3663" y="7573"/>
                  </a:lnTo>
                  <a:lnTo>
                    <a:pt x="3656" y="7560"/>
                  </a:lnTo>
                  <a:lnTo>
                    <a:pt x="3649" y="7547"/>
                  </a:lnTo>
                  <a:lnTo>
                    <a:pt x="3641" y="7534"/>
                  </a:lnTo>
                  <a:lnTo>
                    <a:pt x="3633" y="7522"/>
                  </a:lnTo>
                  <a:lnTo>
                    <a:pt x="3615" y="7496"/>
                  </a:lnTo>
                  <a:lnTo>
                    <a:pt x="3594" y="7472"/>
                  </a:lnTo>
                  <a:lnTo>
                    <a:pt x="3573" y="7448"/>
                  </a:lnTo>
                  <a:lnTo>
                    <a:pt x="3550" y="7426"/>
                  </a:lnTo>
                  <a:lnTo>
                    <a:pt x="3503" y="7382"/>
                  </a:lnTo>
                  <a:lnTo>
                    <a:pt x="3456" y="7341"/>
                  </a:lnTo>
                  <a:lnTo>
                    <a:pt x="3434" y="7323"/>
                  </a:lnTo>
                  <a:lnTo>
                    <a:pt x="3414" y="7304"/>
                  </a:lnTo>
                  <a:lnTo>
                    <a:pt x="3395" y="7287"/>
                  </a:lnTo>
                  <a:lnTo>
                    <a:pt x="3379" y="7271"/>
                  </a:lnTo>
                  <a:lnTo>
                    <a:pt x="3382" y="7238"/>
                  </a:lnTo>
                  <a:lnTo>
                    <a:pt x="3386" y="7197"/>
                  </a:lnTo>
                  <a:lnTo>
                    <a:pt x="3392" y="7151"/>
                  </a:lnTo>
                  <a:lnTo>
                    <a:pt x="3398" y="7103"/>
                  </a:lnTo>
                  <a:lnTo>
                    <a:pt x="3403" y="7056"/>
                  </a:lnTo>
                  <a:lnTo>
                    <a:pt x="3407" y="7013"/>
                  </a:lnTo>
                  <a:lnTo>
                    <a:pt x="3409" y="6978"/>
                  </a:lnTo>
                  <a:lnTo>
                    <a:pt x="3409" y="6952"/>
                  </a:lnTo>
                  <a:lnTo>
                    <a:pt x="3403" y="6901"/>
                  </a:lnTo>
                  <a:lnTo>
                    <a:pt x="3396" y="6851"/>
                  </a:lnTo>
                  <a:lnTo>
                    <a:pt x="3388" y="6804"/>
                  </a:lnTo>
                  <a:lnTo>
                    <a:pt x="3382" y="6758"/>
                  </a:lnTo>
                  <a:lnTo>
                    <a:pt x="3375" y="6712"/>
                  </a:lnTo>
                  <a:lnTo>
                    <a:pt x="3369" y="6667"/>
                  </a:lnTo>
                  <a:lnTo>
                    <a:pt x="3364" y="6621"/>
                  </a:lnTo>
                  <a:lnTo>
                    <a:pt x="3363" y="6572"/>
                  </a:lnTo>
                  <a:lnTo>
                    <a:pt x="3362" y="6539"/>
                  </a:lnTo>
                  <a:lnTo>
                    <a:pt x="3360" y="6500"/>
                  </a:lnTo>
                  <a:lnTo>
                    <a:pt x="3356" y="6456"/>
                  </a:lnTo>
                  <a:lnTo>
                    <a:pt x="3352" y="6409"/>
                  </a:lnTo>
                  <a:lnTo>
                    <a:pt x="3340" y="6307"/>
                  </a:lnTo>
                  <a:lnTo>
                    <a:pt x="3327" y="6197"/>
                  </a:lnTo>
                  <a:lnTo>
                    <a:pt x="3311" y="6087"/>
                  </a:lnTo>
                  <a:lnTo>
                    <a:pt x="3296" y="5984"/>
                  </a:lnTo>
                  <a:lnTo>
                    <a:pt x="3281" y="5892"/>
                  </a:lnTo>
                  <a:lnTo>
                    <a:pt x="3270" y="5819"/>
                  </a:lnTo>
                  <a:lnTo>
                    <a:pt x="3252" y="5723"/>
                  </a:lnTo>
                  <a:lnTo>
                    <a:pt x="3235" y="5624"/>
                  </a:lnTo>
                  <a:lnTo>
                    <a:pt x="3218" y="5526"/>
                  </a:lnTo>
                  <a:lnTo>
                    <a:pt x="3201" y="5427"/>
                  </a:lnTo>
                  <a:lnTo>
                    <a:pt x="3185" y="5329"/>
                  </a:lnTo>
                  <a:lnTo>
                    <a:pt x="3171" y="5232"/>
                  </a:lnTo>
                  <a:lnTo>
                    <a:pt x="3159" y="5137"/>
                  </a:lnTo>
                  <a:lnTo>
                    <a:pt x="3150" y="5046"/>
                  </a:lnTo>
                  <a:lnTo>
                    <a:pt x="3144" y="5001"/>
                  </a:lnTo>
                  <a:lnTo>
                    <a:pt x="3135" y="4953"/>
                  </a:lnTo>
                  <a:lnTo>
                    <a:pt x="3124" y="4903"/>
                  </a:lnTo>
                  <a:lnTo>
                    <a:pt x="3114" y="4852"/>
                  </a:lnTo>
                  <a:lnTo>
                    <a:pt x="3104" y="4801"/>
                  </a:lnTo>
                  <a:lnTo>
                    <a:pt x="3096" y="4752"/>
                  </a:lnTo>
                  <a:lnTo>
                    <a:pt x="3092" y="4728"/>
                  </a:lnTo>
                  <a:lnTo>
                    <a:pt x="3090" y="4705"/>
                  </a:lnTo>
                  <a:lnTo>
                    <a:pt x="3089" y="4684"/>
                  </a:lnTo>
                  <a:lnTo>
                    <a:pt x="3089" y="4663"/>
                  </a:lnTo>
                  <a:lnTo>
                    <a:pt x="3009" y="3868"/>
                  </a:lnTo>
                  <a:lnTo>
                    <a:pt x="3023" y="3368"/>
                  </a:lnTo>
                  <a:lnTo>
                    <a:pt x="3028" y="3366"/>
                  </a:lnTo>
                  <a:lnTo>
                    <a:pt x="3033" y="3366"/>
                  </a:lnTo>
                  <a:lnTo>
                    <a:pt x="3039" y="3366"/>
                  </a:lnTo>
                  <a:lnTo>
                    <a:pt x="3044" y="3366"/>
                  </a:lnTo>
                  <a:lnTo>
                    <a:pt x="3056" y="3368"/>
                  </a:lnTo>
                  <a:lnTo>
                    <a:pt x="3069" y="3373"/>
                  </a:lnTo>
                  <a:lnTo>
                    <a:pt x="3104" y="3386"/>
                  </a:lnTo>
                  <a:lnTo>
                    <a:pt x="3152" y="3407"/>
                  </a:lnTo>
                  <a:lnTo>
                    <a:pt x="3169" y="3414"/>
                  </a:lnTo>
                  <a:lnTo>
                    <a:pt x="3185" y="3420"/>
                  </a:lnTo>
                  <a:lnTo>
                    <a:pt x="3201" y="3423"/>
                  </a:lnTo>
                  <a:lnTo>
                    <a:pt x="3216" y="3425"/>
                  </a:lnTo>
                  <a:lnTo>
                    <a:pt x="3224" y="3426"/>
                  </a:lnTo>
                  <a:lnTo>
                    <a:pt x="3232" y="3425"/>
                  </a:lnTo>
                  <a:lnTo>
                    <a:pt x="3239" y="3425"/>
                  </a:lnTo>
                  <a:lnTo>
                    <a:pt x="3247" y="3423"/>
                  </a:lnTo>
                  <a:lnTo>
                    <a:pt x="3255" y="3421"/>
                  </a:lnTo>
                  <a:lnTo>
                    <a:pt x="3263" y="3418"/>
                  </a:lnTo>
                  <a:lnTo>
                    <a:pt x="3271" y="3415"/>
                  </a:lnTo>
                  <a:lnTo>
                    <a:pt x="3279" y="3410"/>
                  </a:lnTo>
                  <a:lnTo>
                    <a:pt x="3304" y="3396"/>
                  </a:lnTo>
                  <a:lnTo>
                    <a:pt x="3321" y="3388"/>
                  </a:lnTo>
                  <a:lnTo>
                    <a:pt x="3328" y="3385"/>
                  </a:lnTo>
                  <a:lnTo>
                    <a:pt x="3332" y="3383"/>
                  </a:lnTo>
                  <a:lnTo>
                    <a:pt x="3337" y="3383"/>
                  </a:lnTo>
                  <a:lnTo>
                    <a:pt x="3342" y="3383"/>
                  </a:lnTo>
                  <a:lnTo>
                    <a:pt x="3350" y="3383"/>
                  </a:lnTo>
                  <a:lnTo>
                    <a:pt x="3360" y="3384"/>
                  </a:lnTo>
                  <a:lnTo>
                    <a:pt x="3375" y="3382"/>
                  </a:lnTo>
                  <a:lnTo>
                    <a:pt x="3396" y="3376"/>
                  </a:lnTo>
                  <a:lnTo>
                    <a:pt x="3420" y="3349"/>
                  </a:lnTo>
                  <a:lnTo>
                    <a:pt x="3432" y="3333"/>
                  </a:lnTo>
                  <a:lnTo>
                    <a:pt x="3443" y="3316"/>
                  </a:lnTo>
                  <a:lnTo>
                    <a:pt x="3454" y="3297"/>
                  </a:lnTo>
                  <a:lnTo>
                    <a:pt x="3464" y="3279"/>
                  </a:lnTo>
                  <a:lnTo>
                    <a:pt x="3483" y="3241"/>
                  </a:lnTo>
                  <a:lnTo>
                    <a:pt x="3504" y="3202"/>
                  </a:lnTo>
                  <a:lnTo>
                    <a:pt x="3526" y="3164"/>
                  </a:lnTo>
                  <a:lnTo>
                    <a:pt x="3549" y="3124"/>
                  </a:lnTo>
                  <a:lnTo>
                    <a:pt x="3561" y="3104"/>
                  </a:lnTo>
                  <a:lnTo>
                    <a:pt x="3574" y="3085"/>
                  </a:lnTo>
                  <a:lnTo>
                    <a:pt x="3587" y="3066"/>
                  </a:lnTo>
                  <a:lnTo>
                    <a:pt x="3602" y="3048"/>
                  </a:lnTo>
                  <a:lnTo>
                    <a:pt x="3713" y="2918"/>
                  </a:lnTo>
                  <a:lnTo>
                    <a:pt x="3898" y="2408"/>
                  </a:lnTo>
                  <a:lnTo>
                    <a:pt x="3903" y="2399"/>
                  </a:lnTo>
                  <a:lnTo>
                    <a:pt x="3903" y="2385"/>
                  </a:lnTo>
                  <a:lnTo>
                    <a:pt x="3900" y="2368"/>
                  </a:lnTo>
                  <a:lnTo>
                    <a:pt x="3892" y="2346"/>
                  </a:lnTo>
                  <a:lnTo>
                    <a:pt x="3881" y="2322"/>
                  </a:lnTo>
                  <a:lnTo>
                    <a:pt x="3866" y="2295"/>
                  </a:lnTo>
                  <a:lnTo>
                    <a:pt x="3849" y="2264"/>
                  </a:lnTo>
                  <a:lnTo>
                    <a:pt x="3830" y="2231"/>
                  </a:lnTo>
                  <a:lnTo>
                    <a:pt x="3807" y="2195"/>
                  </a:lnTo>
                  <a:lnTo>
                    <a:pt x="3783" y="2158"/>
                  </a:lnTo>
                  <a:lnTo>
                    <a:pt x="3756" y="2118"/>
                  </a:lnTo>
                  <a:lnTo>
                    <a:pt x="3727" y="2077"/>
                  </a:lnTo>
                  <a:lnTo>
                    <a:pt x="3665" y="1990"/>
                  </a:lnTo>
                  <a:lnTo>
                    <a:pt x="3598" y="1899"/>
                  </a:lnTo>
                  <a:lnTo>
                    <a:pt x="3528" y="1806"/>
                  </a:lnTo>
                  <a:lnTo>
                    <a:pt x="3456" y="1712"/>
                  </a:lnTo>
                  <a:lnTo>
                    <a:pt x="3385" y="1621"/>
                  </a:lnTo>
                  <a:lnTo>
                    <a:pt x="3316" y="1533"/>
                  </a:lnTo>
                  <a:lnTo>
                    <a:pt x="3252" y="1449"/>
                  </a:lnTo>
                  <a:lnTo>
                    <a:pt x="3194" y="1374"/>
                  </a:lnTo>
                  <a:lnTo>
                    <a:pt x="3143" y="1307"/>
                  </a:lnTo>
                  <a:lnTo>
                    <a:pt x="3101" y="1251"/>
                  </a:lnTo>
                  <a:lnTo>
                    <a:pt x="3082" y="1227"/>
                  </a:lnTo>
                  <a:lnTo>
                    <a:pt x="3064" y="1205"/>
                  </a:lnTo>
                  <a:lnTo>
                    <a:pt x="3045" y="1183"/>
                  </a:lnTo>
                  <a:lnTo>
                    <a:pt x="3027" y="1162"/>
                  </a:lnTo>
                  <a:lnTo>
                    <a:pt x="3010" y="1143"/>
                  </a:lnTo>
                  <a:lnTo>
                    <a:pt x="2991" y="1126"/>
                  </a:lnTo>
                  <a:lnTo>
                    <a:pt x="2972" y="1109"/>
                  </a:lnTo>
                  <a:lnTo>
                    <a:pt x="2953" y="1094"/>
                  </a:lnTo>
                  <a:lnTo>
                    <a:pt x="2932" y="1080"/>
                  </a:lnTo>
                  <a:lnTo>
                    <a:pt x="2911" y="1067"/>
                  </a:lnTo>
                  <a:lnTo>
                    <a:pt x="2889" y="1056"/>
                  </a:lnTo>
                  <a:lnTo>
                    <a:pt x="2865" y="1046"/>
                  </a:lnTo>
                  <a:lnTo>
                    <a:pt x="2839" y="1038"/>
                  </a:lnTo>
                  <a:lnTo>
                    <a:pt x="2812" y="1030"/>
                  </a:lnTo>
                  <a:lnTo>
                    <a:pt x="2782" y="1024"/>
                  </a:lnTo>
                  <a:lnTo>
                    <a:pt x="2752" y="1019"/>
                  </a:lnTo>
                  <a:lnTo>
                    <a:pt x="2725" y="1016"/>
                  </a:lnTo>
                  <a:lnTo>
                    <a:pt x="2692" y="1013"/>
                  </a:lnTo>
                  <a:lnTo>
                    <a:pt x="2657" y="1010"/>
                  </a:lnTo>
                  <a:lnTo>
                    <a:pt x="2618" y="1007"/>
                  </a:lnTo>
                  <a:lnTo>
                    <a:pt x="2580" y="1006"/>
                  </a:lnTo>
                  <a:lnTo>
                    <a:pt x="2544" y="1006"/>
                  </a:lnTo>
                  <a:lnTo>
                    <a:pt x="2526" y="1006"/>
                  </a:lnTo>
                  <a:lnTo>
                    <a:pt x="2510" y="1007"/>
                  </a:lnTo>
                  <a:lnTo>
                    <a:pt x="2496" y="1008"/>
                  </a:lnTo>
                  <a:lnTo>
                    <a:pt x="2482" y="1010"/>
                  </a:lnTo>
                  <a:lnTo>
                    <a:pt x="2465" y="1013"/>
                  </a:lnTo>
                  <a:lnTo>
                    <a:pt x="2449" y="1014"/>
                  </a:lnTo>
                  <a:lnTo>
                    <a:pt x="2434" y="1014"/>
                  </a:lnTo>
                  <a:lnTo>
                    <a:pt x="2419" y="1013"/>
                  </a:lnTo>
                  <a:lnTo>
                    <a:pt x="2391" y="1007"/>
                  </a:lnTo>
                  <a:lnTo>
                    <a:pt x="2366" y="1000"/>
                  </a:lnTo>
                  <a:lnTo>
                    <a:pt x="2342" y="994"/>
                  </a:lnTo>
                  <a:lnTo>
                    <a:pt x="2318" y="989"/>
                  </a:lnTo>
                  <a:lnTo>
                    <a:pt x="2307" y="987"/>
                  </a:lnTo>
                  <a:lnTo>
                    <a:pt x="2294" y="986"/>
                  </a:lnTo>
                  <a:lnTo>
                    <a:pt x="2282" y="987"/>
                  </a:lnTo>
                  <a:lnTo>
                    <a:pt x="2269" y="990"/>
                  </a:lnTo>
                  <a:lnTo>
                    <a:pt x="2253" y="961"/>
                  </a:lnTo>
                  <a:lnTo>
                    <a:pt x="2234" y="923"/>
                  </a:lnTo>
                  <a:lnTo>
                    <a:pt x="2226" y="904"/>
                  </a:lnTo>
                  <a:lnTo>
                    <a:pt x="2218" y="885"/>
                  </a:lnTo>
                  <a:lnTo>
                    <a:pt x="2215" y="875"/>
                  </a:lnTo>
                  <a:lnTo>
                    <a:pt x="2213" y="867"/>
                  </a:lnTo>
                  <a:lnTo>
                    <a:pt x="2212" y="859"/>
                  </a:lnTo>
                  <a:lnTo>
                    <a:pt x="2211" y="851"/>
                  </a:lnTo>
                  <a:lnTo>
                    <a:pt x="2211" y="806"/>
                  </a:lnTo>
                  <a:lnTo>
                    <a:pt x="2212" y="789"/>
                  </a:lnTo>
                  <a:lnTo>
                    <a:pt x="2213" y="775"/>
                  </a:lnTo>
                  <a:lnTo>
                    <a:pt x="2215" y="762"/>
                  </a:lnTo>
                  <a:lnTo>
                    <a:pt x="2219" y="751"/>
                  </a:lnTo>
                  <a:lnTo>
                    <a:pt x="2227" y="729"/>
                  </a:lnTo>
                  <a:lnTo>
                    <a:pt x="2234" y="702"/>
                  </a:lnTo>
                  <a:lnTo>
                    <a:pt x="2269" y="713"/>
                  </a:lnTo>
                  <a:lnTo>
                    <a:pt x="2270" y="700"/>
                  </a:lnTo>
                  <a:lnTo>
                    <a:pt x="2273" y="689"/>
                  </a:lnTo>
                  <a:lnTo>
                    <a:pt x="2275" y="679"/>
                  </a:lnTo>
                  <a:lnTo>
                    <a:pt x="2278" y="668"/>
                  </a:lnTo>
                  <a:lnTo>
                    <a:pt x="2286" y="648"/>
                  </a:lnTo>
                  <a:lnTo>
                    <a:pt x="2294" y="626"/>
                  </a:lnTo>
                  <a:lnTo>
                    <a:pt x="2301" y="604"/>
                  </a:lnTo>
                  <a:lnTo>
                    <a:pt x="2308" y="579"/>
                  </a:lnTo>
                  <a:lnTo>
                    <a:pt x="2311" y="566"/>
                  </a:lnTo>
                  <a:lnTo>
                    <a:pt x="2313" y="551"/>
                  </a:lnTo>
                  <a:lnTo>
                    <a:pt x="2314" y="535"/>
                  </a:lnTo>
                  <a:lnTo>
                    <a:pt x="2315" y="518"/>
                  </a:lnTo>
                  <a:lnTo>
                    <a:pt x="2315" y="483"/>
                  </a:lnTo>
                  <a:lnTo>
                    <a:pt x="2292" y="483"/>
                  </a:lnTo>
                  <a:lnTo>
                    <a:pt x="2291" y="433"/>
                  </a:lnTo>
                  <a:lnTo>
                    <a:pt x="2289" y="384"/>
                  </a:lnTo>
                  <a:lnTo>
                    <a:pt x="2286" y="360"/>
                  </a:lnTo>
                  <a:lnTo>
                    <a:pt x="2284" y="338"/>
                  </a:lnTo>
                  <a:lnTo>
                    <a:pt x="2281" y="315"/>
                  </a:lnTo>
                  <a:lnTo>
                    <a:pt x="2277" y="294"/>
                  </a:lnTo>
                  <a:lnTo>
                    <a:pt x="2271" y="273"/>
                  </a:lnTo>
                  <a:lnTo>
                    <a:pt x="2267" y="254"/>
                  </a:lnTo>
                  <a:lnTo>
                    <a:pt x="2260" y="234"/>
                  </a:lnTo>
                  <a:lnTo>
                    <a:pt x="2253" y="215"/>
                  </a:lnTo>
                  <a:lnTo>
                    <a:pt x="2244" y="196"/>
                  </a:lnTo>
                  <a:lnTo>
                    <a:pt x="2235" y="179"/>
                  </a:lnTo>
                  <a:lnTo>
                    <a:pt x="2225" y="163"/>
                  </a:lnTo>
                  <a:lnTo>
                    <a:pt x="2213" y="147"/>
                  </a:lnTo>
                  <a:lnTo>
                    <a:pt x="2204" y="137"/>
                  </a:lnTo>
                  <a:lnTo>
                    <a:pt x="2194" y="126"/>
                  </a:lnTo>
                  <a:lnTo>
                    <a:pt x="2182" y="114"/>
                  </a:lnTo>
                  <a:lnTo>
                    <a:pt x="2169" y="102"/>
                  </a:lnTo>
                  <a:lnTo>
                    <a:pt x="2154" y="89"/>
                  </a:lnTo>
                  <a:lnTo>
                    <a:pt x="2138" y="78"/>
                  </a:lnTo>
                  <a:lnTo>
                    <a:pt x="2122" y="65"/>
                  </a:lnTo>
                  <a:lnTo>
                    <a:pt x="2104" y="54"/>
                  </a:lnTo>
                  <a:lnTo>
                    <a:pt x="2086" y="43"/>
                  </a:lnTo>
                  <a:lnTo>
                    <a:pt x="2068" y="33"/>
                  </a:lnTo>
                  <a:lnTo>
                    <a:pt x="2050" y="24"/>
                  </a:lnTo>
                  <a:lnTo>
                    <a:pt x="2030" y="16"/>
                  </a:lnTo>
                  <a:lnTo>
                    <a:pt x="2012" y="9"/>
                  </a:lnTo>
                  <a:lnTo>
                    <a:pt x="1994" y="4"/>
                  </a:lnTo>
                  <a:lnTo>
                    <a:pt x="1975" y="1"/>
                  </a:lnTo>
                  <a:lnTo>
                    <a:pt x="1958" y="0"/>
                  </a:lnTo>
                  <a:lnTo>
                    <a:pt x="1935" y="0"/>
                  </a:lnTo>
                  <a:lnTo>
                    <a:pt x="1919" y="1"/>
                  </a:lnTo>
                  <a:lnTo>
                    <a:pt x="1903" y="2"/>
                  </a:lnTo>
                  <a:lnTo>
                    <a:pt x="1887" y="4"/>
                  </a:lnTo>
                  <a:lnTo>
                    <a:pt x="1871" y="8"/>
                  </a:lnTo>
                  <a:lnTo>
                    <a:pt x="1855" y="11"/>
                  </a:lnTo>
                  <a:lnTo>
                    <a:pt x="1840" y="16"/>
                  </a:lnTo>
                  <a:lnTo>
                    <a:pt x="1824" y="22"/>
                  </a:lnTo>
                  <a:lnTo>
                    <a:pt x="1809" y="28"/>
                  </a:lnTo>
                  <a:lnTo>
                    <a:pt x="1795" y="35"/>
                  </a:lnTo>
                  <a:lnTo>
                    <a:pt x="1780" y="42"/>
                  </a:lnTo>
                  <a:lnTo>
                    <a:pt x="1765" y="51"/>
                  </a:lnTo>
                  <a:lnTo>
                    <a:pt x="1751" y="60"/>
                  </a:lnTo>
                  <a:lnTo>
                    <a:pt x="1737" y="70"/>
                  </a:lnTo>
                  <a:lnTo>
                    <a:pt x="1724" y="80"/>
                  </a:lnTo>
                  <a:lnTo>
                    <a:pt x="1711" y="90"/>
                  </a:lnTo>
                  <a:lnTo>
                    <a:pt x="1699" y="102"/>
                  </a:lnTo>
                  <a:lnTo>
                    <a:pt x="1687" y="113"/>
                  </a:lnTo>
                  <a:lnTo>
                    <a:pt x="1676" y="126"/>
                  </a:lnTo>
                  <a:lnTo>
                    <a:pt x="1664" y="138"/>
                  </a:lnTo>
                  <a:lnTo>
                    <a:pt x="1654" y="152"/>
                  </a:lnTo>
                  <a:lnTo>
                    <a:pt x="1645" y="166"/>
                  </a:lnTo>
                  <a:lnTo>
                    <a:pt x="1636" y="179"/>
                  </a:lnTo>
                  <a:lnTo>
                    <a:pt x="1628" y="193"/>
                  </a:lnTo>
                  <a:lnTo>
                    <a:pt x="1620" y="208"/>
                  </a:lnTo>
                  <a:lnTo>
                    <a:pt x="1613" y="223"/>
                  </a:lnTo>
                  <a:lnTo>
                    <a:pt x="1607" y="239"/>
                  </a:lnTo>
                  <a:lnTo>
                    <a:pt x="1603" y="254"/>
                  </a:lnTo>
                  <a:lnTo>
                    <a:pt x="1598" y="270"/>
                  </a:lnTo>
                  <a:lnTo>
                    <a:pt x="1595" y="286"/>
                  </a:lnTo>
                  <a:lnTo>
                    <a:pt x="1592" y="302"/>
                  </a:lnTo>
                  <a:lnTo>
                    <a:pt x="1590" y="318"/>
                  </a:lnTo>
                  <a:lnTo>
                    <a:pt x="1590" y="334"/>
                  </a:lnTo>
                  <a:lnTo>
                    <a:pt x="1590" y="460"/>
                  </a:lnTo>
                  <a:lnTo>
                    <a:pt x="1552" y="479"/>
                  </a:lnTo>
                  <a:lnTo>
                    <a:pt x="1607" y="689"/>
                  </a:lnTo>
                  <a:lnTo>
                    <a:pt x="1635" y="684"/>
                  </a:lnTo>
                  <a:lnTo>
                    <a:pt x="1640" y="698"/>
                  </a:lnTo>
                  <a:lnTo>
                    <a:pt x="1645" y="708"/>
                  </a:lnTo>
                  <a:lnTo>
                    <a:pt x="1647" y="720"/>
                  </a:lnTo>
                  <a:lnTo>
                    <a:pt x="1647" y="737"/>
                  </a:lnTo>
                  <a:lnTo>
                    <a:pt x="1647" y="760"/>
                  </a:lnTo>
                  <a:lnTo>
                    <a:pt x="1649" y="774"/>
                  </a:lnTo>
                  <a:lnTo>
                    <a:pt x="1655" y="797"/>
                  </a:lnTo>
                  <a:lnTo>
                    <a:pt x="1663" y="824"/>
                  </a:lnTo>
                  <a:lnTo>
                    <a:pt x="1671" y="855"/>
                  </a:lnTo>
                  <a:lnTo>
                    <a:pt x="1675" y="871"/>
                  </a:lnTo>
                  <a:lnTo>
                    <a:pt x="1677" y="887"/>
                  </a:lnTo>
                  <a:lnTo>
                    <a:pt x="1679" y="902"/>
                  </a:lnTo>
                  <a:lnTo>
                    <a:pt x="1679" y="917"/>
                  </a:lnTo>
                  <a:lnTo>
                    <a:pt x="1678" y="930"/>
                  </a:lnTo>
                  <a:lnTo>
                    <a:pt x="1676" y="943"/>
                  </a:lnTo>
                  <a:lnTo>
                    <a:pt x="1675" y="947"/>
                  </a:lnTo>
                  <a:lnTo>
                    <a:pt x="1672" y="953"/>
                  </a:lnTo>
                  <a:lnTo>
                    <a:pt x="1669" y="958"/>
                  </a:lnTo>
                  <a:lnTo>
                    <a:pt x="1665" y="961"/>
                  </a:lnTo>
                  <a:lnTo>
                    <a:pt x="1660" y="968"/>
                  </a:lnTo>
                  <a:lnTo>
                    <a:pt x="1653" y="974"/>
                  </a:lnTo>
                  <a:lnTo>
                    <a:pt x="1645" y="978"/>
                  </a:lnTo>
                  <a:lnTo>
                    <a:pt x="1637" y="983"/>
                  </a:lnTo>
                  <a:lnTo>
                    <a:pt x="1619" y="991"/>
                  </a:lnTo>
                  <a:lnTo>
                    <a:pt x="1599" y="997"/>
                  </a:lnTo>
                  <a:lnTo>
                    <a:pt x="1577" y="1001"/>
                  </a:lnTo>
                  <a:lnTo>
                    <a:pt x="1555" y="1003"/>
                  </a:lnTo>
                  <a:lnTo>
                    <a:pt x="1532" y="1005"/>
                  </a:lnTo>
                  <a:lnTo>
                    <a:pt x="1508" y="1006"/>
                  </a:lnTo>
                  <a:lnTo>
                    <a:pt x="1485" y="1005"/>
                  </a:lnTo>
                  <a:lnTo>
                    <a:pt x="1461" y="1003"/>
                  </a:lnTo>
                  <a:lnTo>
                    <a:pt x="1438" y="1001"/>
                  </a:lnTo>
                  <a:lnTo>
                    <a:pt x="1415" y="999"/>
                  </a:lnTo>
                  <a:lnTo>
                    <a:pt x="1375" y="993"/>
                  </a:lnTo>
                  <a:lnTo>
                    <a:pt x="1341" y="987"/>
                  </a:lnTo>
                  <a:lnTo>
                    <a:pt x="1332" y="986"/>
                  </a:lnTo>
                  <a:lnTo>
                    <a:pt x="1321" y="987"/>
                  </a:lnTo>
                  <a:lnTo>
                    <a:pt x="1310" y="989"/>
                  </a:lnTo>
                  <a:lnTo>
                    <a:pt x="1297" y="992"/>
                  </a:lnTo>
                  <a:lnTo>
                    <a:pt x="1284" y="997"/>
                  </a:lnTo>
                  <a:lnTo>
                    <a:pt x="1270" y="1002"/>
                  </a:lnTo>
                  <a:lnTo>
                    <a:pt x="1255" y="1008"/>
                  </a:lnTo>
                  <a:lnTo>
                    <a:pt x="1239" y="1015"/>
                  </a:lnTo>
                  <a:lnTo>
                    <a:pt x="1206" y="1032"/>
                  </a:lnTo>
                  <a:lnTo>
                    <a:pt x="1171" y="1053"/>
                  </a:lnTo>
                  <a:lnTo>
                    <a:pt x="1136" y="1074"/>
                  </a:lnTo>
                  <a:lnTo>
                    <a:pt x="1099" y="1097"/>
                  </a:lnTo>
                  <a:lnTo>
                    <a:pt x="1064" y="1122"/>
                  </a:lnTo>
                  <a:lnTo>
                    <a:pt x="1030" y="1146"/>
                  </a:lnTo>
                  <a:lnTo>
                    <a:pt x="997" y="1171"/>
                  </a:lnTo>
                  <a:lnTo>
                    <a:pt x="966" y="1194"/>
                  </a:lnTo>
                  <a:lnTo>
                    <a:pt x="913" y="1235"/>
                  </a:lnTo>
                  <a:lnTo>
                    <a:pt x="876" y="1266"/>
                  </a:lnTo>
                  <a:lnTo>
                    <a:pt x="803" y="1358"/>
                  </a:lnTo>
                  <a:lnTo>
                    <a:pt x="790" y="1378"/>
                  </a:lnTo>
                  <a:lnTo>
                    <a:pt x="774" y="1399"/>
                  </a:lnTo>
                  <a:lnTo>
                    <a:pt x="756" y="1419"/>
                  </a:lnTo>
                  <a:lnTo>
                    <a:pt x="738" y="1440"/>
                  </a:lnTo>
                  <a:lnTo>
                    <a:pt x="698" y="1483"/>
                  </a:lnTo>
                  <a:lnTo>
                    <a:pt x="654" y="1528"/>
                  </a:lnTo>
                  <a:lnTo>
                    <a:pt x="608" y="1575"/>
                  </a:lnTo>
                  <a:lnTo>
                    <a:pt x="559" y="1625"/>
                  </a:lnTo>
                  <a:lnTo>
                    <a:pt x="535" y="1651"/>
                  </a:lnTo>
                  <a:lnTo>
                    <a:pt x="509" y="1679"/>
                  </a:lnTo>
                  <a:lnTo>
                    <a:pt x="485" y="1707"/>
                  </a:lnTo>
                  <a:lnTo>
                    <a:pt x="461" y="1737"/>
                  </a:lnTo>
                  <a:lnTo>
                    <a:pt x="409" y="1802"/>
                  </a:lnTo>
                  <a:lnTo>
                    <a:pt x="357" y="1867"/>
                  </a:lnTo>
                  <a:lnTo>
                    <a:pt x="307" y="1931"/>
                  </a:lnTo>
                  <a:lnTo>
                    <a:pt x="260" y="1994"/>
                  </a:lnTo>
                  <a:lnTo>
                    <a:pt x="214" y="2055"/>
                  </a:lnTo>
                  <a:lnTo>
                    <a:pt x="173" y="2114"/>
                  </a:lnTo>
                  <a:lnTo>
                    <a:pt x="134" y="2170"/>
                  </a:lnTo>
                  <a:lnTo>
                    <a:pt x="100" y="2224"/>
                  </a:lnTo>
                  <a:lnTo>
                    <a:pt x="84" y="2249"/>
                  </a:lnTo>
                  <a:lnTo>
                    <a:pt x="70" y="2274"/>
                  </a:lnTo>
                  <a:lnTo>
                    <a:pt x="57" y="2298"/>
                  </a:lnTo>
                  <a:lnTo>
                    <a:pt x="44" y="2322"/>
                  </a:lnTo>
                  <a:lnTo>
                    <a:pt x="34" y="2344"/>
                  </a:lnTo>
                  <a:lnTo>
                    <a:pt x="25" y="2366"/>
                  </a:lnTo>
                  <a:lnTo>
                    <a:pt x="17" y="2386"/>
                  </a:lnTo>
                  <a:lnTo>
                    <a:pt x="10" y="2406"/>
                  </a:lnTo>
                  <a:lnTo>
                    <a:pt x="5" y="2425"/>
                  </a:lnTo>
                  <a:lnTo>
                    <a:pt x="2" y="2442"/>
                  </a:lnTo>
                  <a:lnTo>
                    <a:pt x="0" y="2458"/>
                  </a:lnTo>
                  <a:lnTo>
                    <a:pt x="0" y="2474"/>
                  </a:lnTo>
                  <a:lnTo>
                    <a:pt x="1" y="2488"/>
                  </a:lnTo>
                  <a:lnTo>
                    <a:pt x="4" y="2501"/>
                  </a:lnTo>
                  <a:lnTo>
                    <a:pt x="10" y="2512"/>
                  </a:lnTo>
                  <a:lnTo>
                    <a:pt x="17" y="2522"/>
                  </a:lnTo>
                  <a:lnTo>
                    <a:pt x="58" y="2751"/>
                  </a:lnTo>
                  <a:lnTo>
                    <a:pt x="234" y="2918"/>
                  </a:lnTo>
                  <a:lnTo>
                    <a:pt x="345" y="3048"/>
                  </a:lnTo>
                  <a:lnTo>
                    <a:pt x="360" y="3066"/>
                  </a:lnTo>
                  <a:lnTo>
                    <a:pt x="373" y="3085"/>
                  </a:lnTo>
                  <a:lnTo>
                    <a:pt x="386" y="3104"/>
                  </a:lnTo>
                  <a:lnTo>
                    <a:pt x="399" y="3124"/>
                  </a:lnTo>
                  <a:lnTo>
                    <a:pt x="421" y="3164"/>
                  </a:lnTo>
                  <a:lnTo>
                    <a:pt x="443" y="3202"/>
                  </a:lnTo>
                  <a:lnTo>
                    <a:pt x="463" y="3241"/>
                  </a:lnTo>
                  <a:lnTo>
                    <a:pt x="483" y="3279"/>
                  </a:lnTo>
                  <a:lnTo>
                    <a:pt x="493" y="3297"/>
                  </a:lnTo>
                  <a:lnTo>
                    <a:pt x="504" y="3316"/>
                  </a:lnTo>
                  <a:lnTo>
                    <a:pt x="515" y="3333"/>
                  </a:lnTo>
                  <a:lnTo>
                    <a:pt x="527" y="3349"/>
                  </a:lnTo>
                  <a:lnTo>
                    <a:pt x="549" y="3376"/>
                  </a:lnTo>
                  <a:lnTo>
                    <a:pt x="572" y="3382"/>
                  </a:lnTo>
                  <a:lnTo>
                    <a:pt x="587" y="3384"/>
                  </a:lnTo>
                  <a:lnTo>
                    <a:pt x="598" y="3383"/>
                  </a:lnTo>
                  <a:lnTo>
                    <a:pt x="606" y="3383"/>
                  </a:lnTo>
                  <a:lnTo>
                    <a:pt x="609" y="3383"/>
                  </a:lnTo>
                  <a:lnTo>
                    <a:pt x="614" y="3383"/>
                  </a:lnTo>
                  <a:lnTo>
                    <a:pt x="619" y="3385"/>
                  </a:lnTo>
                  <a:lnTo>
                    <a:pt x="626" y="3388"/>
                  </a:lnTo>
                  <a:lnTo>
                    <a:pt x="643" y="3396"/>
                  </a:lnTo>
                  <a:lnTo>
                    <a:pt x="668" y="3410"/>
                  </a:lnTo>
                  <a:lnTo>
                    <a:pt x="676" y="3415"/>
                  </a:lnTo>
                  <a:lnTo>
                    <a:pt x="684" y="3418"/>
                  </a:lnTo>
                  <a:lnTo>
                    <a:pt x="692" y="3421"/>
                  </a:lnTo>
                  <a:lnTo>
                    <a:pt x="700" y="3423"/>
                  </a:lnTo>
                  <a:lnTo>
                    <a:pt x="707" y="3425"/>
                  </a:lnTo>
                  <a:lnTo>
                    <a:pt x="715" y="3425"/>
                  </a:lnTo>
                  <a:lnTo>
                    <a:pt x="723" y="3426"/>
                  </a:lnTo>
                  <a:lnTo>
                    <a:pt x="730" y="3425"/>
                  </a:lnTo>
                  <a:lnTo>
                    <a:pt x="746" y="3423"/>
                  </a:lnTo>
                  <a:lnTo>
                    <a:pt x="761" y="3420"/>
                  </a:lnTo>
                  <a:lnTo>
                    <a:pt x="778" y="3414"/>
                  </a:lnTo>
                  <a:lnTo>
                    <a:pt x="795" y="3407"/>
                  </a:lnTo>
                  <a:lnTo>
                    <a:pt x="819" y="3397"/>
                  </a:lnTo>
                  <a:lnTo>
                    <a:pt x="842" y="3389"/>
                  </a:lnTo>
                  <a:lnTo>
                    <a:pt x="862" y="3381"/>
                  </a:lnTo>
                  <a:lnTo>
                    <a:pt x="880" y="3376"/>
                  </a:lnTo>
                  <a:lnTo>
                    <a:pt x="896" y="3372"/>
                  </a:lnTo>
                  <a:lnTo>
                    <a:pt x="911" y="3369"/>
                  </a:lnTo>
                  <a:lnTo>
                    <a:pt x="925" y="3369"/>
                  </a:lnTo>
                  <a:lnTo>
                    <a:pt x="938" y="3372"/>
                  </a:lnTo>
                  <a:lnTo>
                    <a:pt x="952" y="3375"/>
                  </a:lnTo>
                  <a:lnTo>
                    <a:pt x="967" y="3381"/>
                  </a:lnTo>
                  <a:lnTo>
                    <a:pt x="981" y="3390"/>
                  </a:lnTo>
                  <a:lnTo>
                    <a:pt x="997" y="3400"/>
                  </a:lnTo>
                  <a:lnTo>
                    <a:pt x="1033" y="3429"/>
                  </a:lnTo>
                  <a:lnTo>
                    <a:pt x="1080" y="3469"/>
                  </a:lnTo>
                  <a:lnTo>
                    <a:pt x="1078" y="3542"/>
                  </a:lnTo>
                  <a:lnTo>
                    <a:pt x="1073" y="3640"/>
                  </a:lnTo>
                  <a:lnTo>
                    <a:pt x="1070" y="3754"/>
                  </a:lnTo>
                  <a:lnTo>
                    <a:pt x="1066" y="3877"/>
                  </a:lnTo>
                  <a:lnTo>
                    <a:pt x="1066" y="3937"/>
                  </a:lnTo>
                  <a:lnTo>
                    <a:pt x="1066" y="3997"/>
                  </a:lnTo>
                  <a:lnTo>
                    <a:pt x="1069" y="4053"/>
                  </a:lnTo>
                  <a:lnTo>
                    <a:pt x="1071" y="4105"/>
                  </a:lnTo>
                  <a:lnTo>
                    <a:pt x="1073" y="4130"/>
                  </a:lnTo>
                  <a:lnTo>
                    <a:pt x="1075" y="4153"/>
                  </a:lnTo>
                  <a:lnTo>
                    <a:pt x="1078" y="4176"/>
                  </a:lnTo>
                  <a:lnTo>
                    <a:pt x="1081" y="4196"/>
                  </a:lnTo>
                  <a:lnTo>
                    <a:pt x="1085" y="4215"/>
                  </a:lnTo>
                  <a:lnTo>
                    <a:pt x="1089" y="4231"/>
                  </a:lnTo>
                  <a:lnTo>
                    <a:pt x="1094" y="4246"/>
                  </a:lnTo>
                  <a:lnTo>
                    <a:pt x="1099" y="4258"/>
                  </a:lnTo>
                  <a:close/>
                  <a:moveTo>
                    <a:pt x="2941" y="3080"/>
                  </a:moveTo>
                  <a:lnTo>
                    <a:pt x="2947" y="3056"/>
                  </a:lnTo>
                  <a:lnTo>
                    <a:pt x="2952" y="3032"/>
                  </a:lnTo>
                  <a:lnTo>
                    <a:pt x="2955" y="3008"/>
                  </a:lnTo>
                  <a:lnTo>
                    <a:pt x="2959" y="2983"/>
                  </a:lnTo>
                  <a:lnTo>
                    <a:pt x="2964" y="2933"/>
                  </a:lnTo>
                  <a:lnTo>
                    <a:pt x="2968" y="2881"/>
                  </a:lnTo>
                  <a:lnTo>
                    <a:pt x="2970" y="2829"/>
                  </a:lnTo>
                  <a:lnTo>
                    <a:pt x="2972" y="2776"/>
                  </a:lnTo>
                  <a:lnTo>
                    <a:pt x="2973" y="2722"/>
                  </a:lnTo>
                  <a:lnTo>
                    <a:pt x="2975" y="2669"/>
                  </a:lnTo>
                  <a:lnTo>
                    <a:pt x="2976" y="2615"/>
                  </a:lnTo>
                  <a:lnTo>
                    <a:pt x="2977" y="2562"/>
                  </a:lnTo>
                  <a:lnTo>
                    <a:pt x="2979" y="2510"/>
                  </a:lnTo>
                  <a:lnTo>
                    <a:pt x="2983" y="2458"/>
                  </a:lnTo>
                  <a:lnTo>
                    <a:pt x="2987" y="2408"/>
                  </a:lnTo>
                  <a:lnTo>
                    <a:pt x="2993" y="2359"/>
                  </a:lnTo>
                  <a:lnTo>
                    <a:pt x="2996" y="2336"/>
                  </a:lnTo>
                  <a:lnTo>
                    <a:pt x="3001" y="2312"/>
                  </a:lnTo>
                  <a:lnTo>
                    <a:pt x="3007" y="2289"/>
                  </a:lnTo>
                  <a:lnTo>
                    <a:pt x="3011" y="2267"/>
                  </a:lnTo>
                  <a:lnTo>
                    <a:pt x="3033" y="2290"/>
                  </a:lnTo>
                  <a:lnTo>
                    <a:pt x="3051" y="2310"/>
                  </a:lnTo>
                  <a:lnTo>
                    <a:pt x="3067" y="2325"/>
                  </a:lnTo>
                  <a:lnTo>
                    <a:pt x="3082" y="2338"/>
                  </a:lnTo>
                  <a:lnTo>
                    <a:pt x="3115" y="2368"/>
                  </a:lnTo>
                  <a:lnTo>
                    <a:pt x="3159" y="2410"/>
                  </a:lnTo>
                  <a:lnTo>
                    <a:pt x="3195" y="2407"/>
                  </a:lnTo>
                  <a:lnTo>
                    <a:pt x="3225" y="2406"/>
                  </a:lnTo>
                  <a:lnTo>
                    <a:pt x="3238" y="2406"/>
                  </a:lnTo>
                  <a:lnTo>
                    <a:pt x="3249" y="2407"/>
                  </a:lnTo>
                  <a:lnTo>
                    <a:pt x="3258" y="2408"/>
                  </a:lnTo>
                  <a:lnTo>
                    <a:pt x="3267" y="2410"/>
                  </a:lnTo>
                  <a:lnTo>
                    <a:pt x="3274" y="2413"/>
                  </a:lnTo>
                  <a:lnTo>
                    <a:pt x="3280" y="2415"/>
                  </a:lnTo>
                  <a:lnTo>
                    <a:pt x="3286" y="2418"/>
                  </a:lnTo>
                  <a:lnTo>
                    <a:pt x="3289" y="2423"/>
                  </a:lnTo>
                  <a:lnTo>
                    <a:pt x="3292" y="2426"/>
                  </a:lnTo>
                  <a:lnTo>
                    <a:pt x="3295" y="2431"/>
                  </a:lnTo>
                  <a:lnTo>
                    <a:pt x="3296" y="2435"/>
                  </a:lnTo>
                  <a:lnTo>
                    <a:pt x="3297" y="2441"/>
                  </a:lnTo>
                  <a:lnTo>
                    <a:pt x="3296" y="2453"/>
                  </a:lnTo>
                  <a:lnTo>
                    <a:pt x="3294" y="2465"/>
                  </a:lnTo>
                  <a:lnTo>
                    <a:pt x="3288" y="2478"/>
                  </a:lnTo>
                  <a:lnTo>
                    <a:pt x="3282" y="2491"/>
                  </a:lnTo>
                  <a:lnTo>
                    <a:pt x="3270" y="2520"/>
                  </a:lnTo>
                  <a:lnTo>
                    <a:pt x="3259" y="2547"/>
                  </a:lnTo>
                  <a:lnTo>
                    <a:pt x="3256" y="2562"/>
                  </a:lnTo>
                  <a:lnTo>
                    <a:pt x="3254" y="2575"/>
                  </a:lnTo>
                  <a:lnTo>
                    <a:pt x="3251" y="2589"/>
                  </a:lnTo>
                  <a:lnTo>
                    <a:pt x="3251" y="2602"/>
                  </a:lnTo>
                  <a:lnTo>
                    <a:pt x="3251" y="2629"/>
                  </a:lnTo>
                  <a:lnTo>
                    <a:pt x="3250" y="2656"/>
                  </a:lnTo>
                  <a:lnTo>
                    <a:pt x="3248" y="2670"/>
                  </a:lnTo>
                  <a:lnTo>
                    <a:pt x="3246" y="2685"/>
                  </a:lnTo>
                  <a:lnTo>
                    <a:pt x="3242" y="2699"/>
                  </a:lnTo>
                  <a:lnTo>
                    <a:pt x="3236" y="2715"/>
                  </a:lnTo>
                  <a:lnTo>
                    <a:pt x="3228" y="2731"/>
                  </a:lnTo>
                  <a:lnTo>
                    <a:pt x="3219" y="2749"/>
                  </a:lnTo>
                  <a:lnTo>
                    <a:pt x="3207" y="2767"/>
                  </a:lnTo>
                  <a:lnTo>
                    <a:pt x="3192" y="2785"/>
                  </a:lnTo>
                  <a:lnTo>
                    <a:pt x="2941" y="3080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6696077" y="4248153"/>
              <a:ext cx="88900" cy="590550"/>
            </a:xfrm>
            <a:custGeom>
              <a:avLst/>
              <a:gdLst/>
              <a:ahLst/>
              <a:cxnLst>
                <a:cxn ang="0">
                  <a:pos x="105" y="1"/>
                </a:cxn>
                <a:cxn ang="0">
                  <a:pos x="0" y="1827"/>
                </a:cxn>
                <a:cxn ang="0">
                  <a:pos x="186" y="2227"/>
                </a:cxn>
                <a:cxn ang="0">
                  <a:pos x="334" y="1944"/>
                </a:cxn>
                <a:cxn ang="0">
                  <a:pos x="240" y="0"/>
                </a:cxn>
                <a:cxn ang="0">
                  <a:pos x="105" y="1"/>
                </a:cxn>
              </a:cxnLst>
              <a:rect l="0" t="0" r="r" b="b"/>
              <a:pathLst>
                <a:path w="334" h="2227">
                  <a:moveTo>
                    <a:pt x="105" y="1"/>
                  </a:moveTo>
                  <a:lnTo>
                    <a:pt x="0" y="1827"/>
                  </a:lnTo>
                  <a:lnTo>
                    <a:pt x="186" y="2227"/>
                  </a:lnTo>
                  <a:lnTo>
                    <a:pt x="334" y="1944"/>
                  </a:lnTo>
                  <a:lnTo>
                    <a:pt x="240" y="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5B780"/>
            </a:solidFill>
            <a:ln w="4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39"/>
          <p:cNvGrpSpPr>
            <a:grpSpLocks noChangeAspect="1"/>
          </p:cNvGrpSpPr>
          <p:nvPr/>
        </p:nvGrpSpPr>
        <p:grpSpPr>
          <a:xfrm>
            <a:off x="7649501" y="3988356"/>
            <a:ext cx="795201" cy="1507939"/>
            <a:chOff x="1443813" y="3644955"/>
            <a:chExt cx="1255713" cy="2381199"/>
          </a:xfrm>
          <a:solidFill>
            <a:srgbClr val="D6AC58"/>
          </a:solidFill>
        </p:grpSpPr>
        <p:sp>
          <p:nvSpPr>
            <p:cNvPr id="29" name="Freeform 6"/>
            <p:cNvSpPr/>
            <p:nvPr/>
          </p:nvSpPr>
          <p:spPr bwMode="auto">
            <a:xfrm>
              <a:off x="1443813" y="3929066"/>
              <a:ext cx="1255713" cy="2097088"/>
            </a:xfrm>
            <a:custGeom>
              <a:avLst/>
              <a:gdLst/>
              <a:ahLst/>
              <a:cxnLst>
                <a:cxn ang="0">
                  <a:pos x="397" y="2377"/>
                </a:cxn>
                <a:cxn ang="0">
                  <a:pos x="248" y="2107"/>
                </a:cxn>
                <a:cxn ang="0">
                  <a:pos x="46" y="1835"/>
                </a:cxn>
                <a:cxn ang="0">
                  <a:pos x="255" y="1891"/>
                </a:cxn>
                <a:cxn ang="0">
                  <a:pos x="140" y="1646"/>
                </a:cxn>
                <a:cxn ang="0">
                  <a:pos x="338" y="1811"/>
                </a:cxn>
                <a:cxn ang="0">
                  <a:pos x="254" y="1600"/>
                </a:cxn>
                <a:cxn ang="0">
                  <a:pos x="475" y="1818"/>
                </a:cxn>
                <a:cxn ang="0">
                  <a:pos x="658" y="1832"/>
                </a:cxn>
                <a:cxn ang="0">
                  <a:pos x="754" y="1809"/>
                </a:cxn>
                <a:cxn ang="0">
                  <a:pos x="872" y="1432"/>
                </a:cxn>
                <a:cxn ang="0">
                  <a:pos x="1214" y="1195"/>
                </a:cxn>
                <a:cxn ang="0">
                  <a:pos x="1348" y="823"/>
                </a:cxn>
                <a:cxn ang="0">
                  <a:pos x="1276" y="264"/>
                </a:cxn>
                <a:cxn ang="0">
                  <a:pos x="1470" y="67"/>
                </a:cxn>
                <a:cxn ang="0">
                  <a:pos x="1756" y="7"/>
                </a:cxn>
                <a:cxn ang="0">
                  <a:pos x="2068" y="197"/>
                </a:cxn>
                <a:cxn ang="0">
                  <a:pos x="2107" y="721"/>
                </a:cxn>
                <a:cxn ang="0">
                  <a:pos x="2248" y="1110"/>
                </a:cxn>
                <a:cxn ang="0">
                  <a:pos x="2528" y="1227"/>
                </a:cxn>
                <a:cxn ang="0">
                  <a:pos x="2718" y="1451"/>
                </a:cxn>
                <a:cxn ang="0">
                  <a:pos x="2918" y="1542"/>
                </a:cxn>
                <a:cxn ang="0">
                  <a:pos x="3228" y="1553"/>
                </a:cxn>
                <a:cxn ang="0">
                  <a:pos x="3587" y="1441"/>
                </a:cxn>
                <a:cxn ang="0">
                  <a:pos x="3872" y="1331"/>
                </a:cxn>
                <a:cxn ang="0">
                  <a:pos x="4033" y="1047"/>
                </a:cxn>
                <a:cxn ang="0">
                  <a:pos x="4089" y="833"/>
                </a:cxn>
                <a:cxn ang="0">
                  <a:pos x="4226" y="975"/>
                </a:cxn>
                <a:cxn ang="0">
                  <a:pos x="4458" y="699"/>
                </a:cxn>
                <a:cxn ang="0">
                  <a:pos x="4467" y="808"/>
                </a:cxn>
                <a:cxn ang="0">
                  <a:pos x="4580" y="737"/>
                </a:cxn>
                <a:cxn ang="0">
                  <a:pos x="4604" y="823"/>
                </a:cxn>
                <a:cxn ang="0">
                  <a:pos x="4539" y="987"/>
                </a:cxn>
                <a:cxn ang="0">
                  <a:pos x="4561" y="1087"/>
                </a:cxn>
                <a:cxn ang="0">
                  <a:pos x="4410" y="1386"/>
                </a:cxn>
                <a:cxn ang="0">
                  <a:pos x="4227" y="1665"/>
                </a:cxn>
                <a:cxn ang="0">
                  <a:pos x="3280" y="2019"/>
                </a:cxn>
                <a:cxn ang="0">
                  <a:pos x="2699" y="2826"/>
                </a:cxn>
                <a:cxn ang="0">
                  <a:pos x="2805" y="3615"/>
                </a:cxn>
                <a:cxn ang="0">
                  <a:pos x="2831" y="4158"/>
                </a:cxn>
                <a:cxn ang="0">
                  <a:pos x="2869" y="4818"/>
                </a:cxn>
                <a:cxn ang="0">
                  <a:pos x="2862" y="6058"/>
                </a:cxn>
                <a:cxn ang="0">
                  <a:pos x="2802" y="6868"/>
                </a:cxn>
                <a:cxn ang="0">
                  <a:pos x="2795" y="7136"/>
                </a:cxn>
                <a:cxn ang="0">
                  <a:pos x="3124" y="7427"/>
                </a:cxn>
                <a:cxn ang="0">
                  <a:pos x="3196" y="7597"/>
                </a:cxn>
                <a:cxn ang="0">
                  <a:pos x="2786" y="7608"/>
                </a:cxn>
                <a:cxn ang="0">
                  <a:pos x="2507" y="7507"/>
                </a:cxn>
                <a:cxn ang="0">
                  <a:pos x="2171" y="7305"/>
                </a:cxn>
                <a:cxn ang="0">
                  <a:pos x="2112" y="7670"/>
                </a:cxn>
                <a:cxn ang="0">
                  <a:pos x="2215" y="7873"/>
                </a:cxn>
                <a:cxn ang="0">
                  <a:pos x="1848" y="7920"/>
                </a:cxn>
                <a:cxn ang="0">
                  <a:pos x="1575" y="7779"/>
                </a:cxn>
                <a:cxn ang="0">
                  <a:pos x="1394" y="7468"/>
                </a:cxn>
                <a:cxn ang="0">
                  <a:pos x="1331" y="6641"/>
                </a:cxn>
                <a:cxn ang="0">
                  <a:pos x="1310" y="5767"/>
                </a:cxn>
                <a:cxn ang="0">
                  <a:pos x="1373" y="5178"/>
                </a:cxn>
                <a:cxn ang="0">
                  <a:pos x="1307" y="4353"/>
                </a:cxn>
                <a:cxn ang="0">
                  <a:pos x="1056" y="3111"/>
                </a:cxn>
                <a:cxn ang="0">
                  <a:pos x="712" y="3033"/>
                </a:cxn>
              </a:cxnLst>
              <a:rect l="0" t="0" r="r" b="b"/>
              <a:pathLst>
                <a:path w="4745" h="7926">
                  <a:moveTo>
                    <a:pt x="551" y="2635"/>
                  </a:moveTo>
                  <a:lnTo>
                    <a:pt x="543" y="2630"/>
                  </a:lnTo>
                  <a:lnTo>
                    <a:pt x="536" y="2625"/>
                  </a:lnTo>
                  <a:lnTo>
                    <a:pt x="532" y="2619"/>
                  </a:lnTo>
                  <a:lnTo>
                    <a:pt x="527" y="2615"/>
                  </a:lnTo>
                  <a:lnTo>
                    <a:pt x="548" y="2554"/>
                  </a:lnTo>
                  <a:lnTo>
                    <a:pt x="552" y="2550"/>
                  </a:lnTo>
                  <a:lnTo>
                    <a:pt x="554" y="2531"/>
                  </a:lnTo>
                  <a:lnTo>
                    <a:pt x="556" y="2513"/>
                  </a:lnTo>
                  <a:lnTo>
                    <a:pt x="558" y="2494"/>
                  </a:lnTo>
                  <a:lnTo>
                    <a:pt x="560" y="2473"/>
                  </a:lnTo>
                  <a:lnTo>
                    <a:pt x="515" y="2449"/>
                  </a:lnTo>
                  <a:lnTo>
                    <a:pt x="473" y="2425"/>
                  </a:lnTo>
                  <a:lnTo>
                    <a:pt x="437" y="2404"/>
                  </a:lnTo>
                  <a:lnTo>
                    <a:pt x="411" y="2388"/>
                  </a:lnTo>
                  <a:lnTo>
                    <a:pt x="397" y="2377"/>
                  </a:lnTo>
                  <a:lnTo>
                    <a:pt x="382" y="2366"/>
                  </a:lnTo>
                  <a:lnTo>
                    <a:pt x="368" y="2353"/>
                  </a:lnTo>
                  <a:lnTo>
                    <a:pt x="355" y="2339"/>
                  </a:lnTo>
                  <a:lnTo>
                    <a:pt x="331" y="2313"/>
                  </a:lnTo>
                  <a:lnTo>
                    <a:pt x="310" y="2286"/>
                  </a:lnTo>
                  <a:lnTo>
                    <a:pt x="289" y="2262"/>
                  </a:lnTo>
                  <a:lnTo>
                    <a:pt x="271" y="2239"/>
                  </a:lnTo>
                  <a:lnTo>
                    <a:pt x="262" y="2230"/>
                  </a:lnTo>
                  <a:lnTo>
                    <a:pt x="254" y="2222"/>
                  </a:lnTo>
                  <a:lnTo>
                    <a:pt x="246" y="2216"/>
                  </a:lnTo>
                  <a:lnTo>
                    <a:pt x="238" y="2211"/>
                  </a:lnTo>
                  <a:lnTo>
                    <a:pt x="206" y="2192"/>
                  </a:lnTo>
                  <a:lnTo>
                    <a:pt x="38" y="2124"/>
                  </a:lnTo>
                  <a:lnTo>
                    <a:pt x="28" y="2080"/>
                  </a:lnTo>
                  <a:lnTo>
                    <a:pt x="66" y="2064"/>
                  </a:lnTo>
                  <a:lnTo>
                    <a:pt x="248" y="2107"/>
                  </a:lnTo>
                  <a:lnTo>
                    <a:pt x="270" y="2063"/>
                  </a:lnTo>
                  <a:lnTo>
                    <a:pt x="233" y="2044"/>
                  </a:lnTo>
                  <a:lnTo>
                    <a:pt x="195" y="2022"/>
                  </a:lnTo>
                  <a:lnTo>
                    <a:pt x="155" y="1998"/>
                  </a:lnTo>
                  <a:lnTo>
                    <a:pt x="115" y="1971"/>
                  </a:lnTo>
                  <a:lnTo>
                    <a:pt x="97" y="1958"/>
                  </a:lnTo>
                  <a:lnTo>
                    <a:pt x="79" y="1944"/>
                  </a:lnTo>
                  <a:lnTo>
                    <a:pt x="62" y="1930"/>
                  </a:lnTo>
                  <a:lnTo>
                    <a:pt x="46" y="1916"/>
                  </a:lnTo>
                  <a:lnTo>
                    <a:pt x="32" y="1903"/>
                  </a:lnTo>
                  <a:lnTo>
                    <a:pt x="19" y="1889"/>
                  </a:lnTo>
                  <a:lnTo>
                    <a:pt x="8" y="1876"/>
                  </a:lnTo>
                  <a:lnTo>
                    <a:pt x="0" y="1863"/>
                  </a:lnTo>
                  <a:lnTo>
                    <a:pt x="16" y="1831"/>
                  </a:lnTo>
                  <a:lnTo>
                    <a:pt x="33" y="1833"/>
                  </a:lnTo>
                  <a:lnTo>
                    <a:pt x="46" y="1835"/>
                  </a:lnTo>
                  <a:lnTo>
                    <a:pt x="51" y="1836"/>
                  </a:lnTo>
                  <a:lnTo>
                    <a:pt x="58" y="1839"/>
                  </a:lnTo>
                  <a:lnTo>
                    <a:pt x="66" y="1842"/>
                  </a:lnTo>
                  <a:lnTo>
                    <a:pt x="76" y="1847"/>
                  </a:lnTo>
                  <a:lnTo>
                    <a:pt x="219" y="1916"/>
                  </a:lnTo>
                  <a:lnTo>
                    <a:pt x="232" y="1923"/>
                  </a:lnTo>
                  <a:lnTo>
                    <a:pt x="241" y="1929"/>
                  </a:lnTo>
                  <a:lnTo>
                    <a:pt x="249" y="1935"/>
                  </a:lnTo>
                  <a:lnTo>
                    <a:pt x="256" y="1940"/>
                  </a:lnTo>
                  <a:lnTo>
                    <a:pt x="271" y="1952"/>
                  </a:lnTo>
                  <a:lnTo>
                    <a:pt x="290" y="1964"/>
                  </a:lnTo>
                  <a:lnTo>
                    <a:pt x="301" y="1943"/>
                  </a:lnTo>
                  <a:lnTo>
                    <a:pt x="293" y="1935"/>
                  </a:lnTo>
                  <a:lnTo>
                    <a:pt x="282" y="1923"/>
                  </a:lnTo>
                  <a:lnTo>
                    <a:pt x="269" y="1910"/>
                  </a:lnTo>
                  <a:lnTo>
                    <a:pt x="255" y="1891"/>
                  </a:lnTo>
                  <a:lnTo>
                    <a:pt x="224" y="1851"/>
                  </a:lnTo>
                  <a:lnTo>
                    <a:pt x="192" y="1807"/>
                  </a:lnTo>
                  <a:lnTo>
                    <a:pt x="176" y="1784"/>
                  </a:lnTo>
                  <a:lnTo>
                    <a:pt x="162" y="1762"/>
                  </a:lnTo>
                  <a:lnTo>
                    <a:pt x="150" y="1740"/>
                  </a:lnTo>
                  <a:lnTo>
                    <a:pt x="138" y="1721"/>
                  </a:lnTo>
                  <a:lnTo>
                    <a:pt x="130" y="1703"/>
                  </a:lnTo>
                  <a:lnTo>
                    <a:pt x="124" y="1687"/>
                  </a:lnTo>
                  <a:lnTo>
                    <a:pt x="123" y="1681"/>
                  </a:lnTo>
                  <a:lnTo>
                    <a:pt x="122" y="1675"/>
                  </a:lnTo>
                  <a:lnTo>
                    <a:pt x="123" y="1670"/>
                  </a:lnTo>
                  <a:lnTo>
                    <a:pt x="124" y="1666"/>
                  </a:lnTo>
                  <a:lnTo>
                    <a:pt x="128" y="1659"/>
                  </a:lnTo>
                  <a:lnTo>
                    <a:pt x="131" y="1654"/>
                  </a:lnTo>
                  <a:lnTo>
                    <a:pt x="136" y="1649"/>
                  </a:lnTo>
                  <a:lnTo>
                    <a:pt x="140" y="1646"/>
                  </a:lnTo>
                  <a:lnTo>
                    <a:pt x="146" y="1642"/>
                  </a:lnTo>
                  <a:lnTo>
                    <a:pt x="151" y="1641"/>
                  </a:lnTo>
                  <a:lnTo>
                    <a:pt x="156" y="1642"/>
                  </a:lnTo>
                  <a:lnTo>
                    <a:pt x="162" y="1643"/>
                  </a:lnTo>
                  <a:lnTo>
                    <a:pt x="175" y="1650"/>
                  </a:lnTo>
                  <a:lnTo>
                    <a:pt x="186" y="1658"/>
                  </a:lnTo>
                  <a:lnTo>
                    <a:pt x="198" y="1668"/>
                  </a:lnTo>
                  <a:lnTo>
                    <a:pt x="209" y="1679"/>
                  </a:lnTo>
                  <a:lnTo>
                    <a:pt x="231" y="1702"/>
                  </a:lnTo>
                  <a:lnTo>
                    <a:pt x="251" y="1726"/>
                  </a:lnTo>
                  <a:lnTo>
                    <a:pt x="272" y="1751"/>
                  </a:lnTo>
                  <a:lnTo>
                    <a:pt x="294" y="1774"/>
                  </a:lnTo>
                  <a:lnTo>
                    <a:pt x="304" y="1785"/>
                  </a:lnTo>
                  <a:lnTo>
                    <a:pt x="315" y="1794"/>
                  </a:lnTo>
                  <a:lnTo>
                    <a:pt x="327" y="1803"/>
                  </a:lnTo>
                  <a:lnTo>
                    <a:pt x="338" y="1811"/>
                  </a:lnTo>
                  <a:lnTo>
                    <a:pt x="334" y="1795"/>
                  </a:lnTo>
                  <a:lnTo>
                    <a:pt x="328" y="1779"/>
                  </a:lnTo>
                  <a:lnTo>
                    <a:pt x="321" y="1766"/>
                  </a:lnTo>
                  <a:lnTo>
                    <a:pt x="313" y="1751"/>
                  </a:lnTo>
                  <a:lnTo>
                    <a:pt x="295" y="1724"/>
                  </a:lnTo>
                  <a:lnTo>
                    <a:pt x="277" y="1699"/>
                  </a:lnTo>
                  <a:lnTo>
                    <a:pt x="267" y="1687"/>
                  </a:lnTo>
                  <a:lnTo>
                    <a:pt x="261" y="1674"/>
                  </a:lnTo>
                  <a:lnTo>
                    <a:pt x="255" y="1660"/>
                  </a:lnTo>
                  <a:lnTo>
                    <a:pt x="251" y="1647"/>
                  </a:lnTo>
                  <a:lnTo>
                    <a:pt x="250" y="1640"/>
                  </a:lnTo>
                  <a:lnTo>
                    <a:pt x="249" y="1632"/>
                  </a:lnTo>
                  <a:lnTo>
                    <a:pt x="249" y="1625"/>
                  </a:lnTo>
                  <a:lnTo>
                    <a:pt x="250" y="1617"/>
                  </a:lnTo>
                  <a:lnTo>
                    <a:pt x="251" y="1609"/>
                  </a:lnTo>
                  <a:lnTo>
                    <a:pt x="254" y="1600"/>
                  </a:lnTo>
                  <a:lnTo>
                    <a:pt x="256" y="1592"/>
                  </a:lnTo>
                  <a:lnTo>
                    <a:pt x="261" y="1583"/>
                  </a:lnTo>
                  <a:lnTo>
                    <a:pt x="275" y="1591"/>
                  </a:lnTo>
                  <a:lnTo>
                    <a:pt x="291" y="1600"/>
                  </a:lnTo>
                  <a:lnTo>
                    <a:pt x="305" y="1609"/>
                  </a:lnTo>
                  <a:lnTo>
                    <a:pt x="319" y="1619"/>
                  </a:lnTo>
                  <a:lnTo>
                    <a:pt x="331" y="1630"/>
                  </a:lnTo>
                  <a:lnTo>
                    <a:pt x="343" y="1641"/>
                  </a:lnTo>
                  <a:lnTo>
                    <a:pt x="354" y="1652"/>
                  </a:lnTo>
                  <a:lnTo>
                    <a:pt x="366" y="1664"/>
                  </a:lnTo>
                  <a:lnTo>
                    <a:pt x="386" y="1689"/>
                  </a:lnTo>
                  <a:lnTo>
                    <a:pt x="405" y="1714"/>
                  </a:lnTo>
                  <a:lnTo>
                    <a:pt x="423" y="1739"/>
                  </a:lnTo>
                  <a:lnTo>
                    <a:pt x="440" y="1767"/>
                  </a:lnTo>
                  <a:lnTo>
                    <a:pt x="457" y="1793"/>
                  </a:lnTo>
                  <a:lnTo>
                    <a:pt x="475" y="1818"/>
                  </a:lnTo>
                  <a:lnTo>
                    <a:pt x="495" y="1844"/>
                  </a:lnTo>
                  <a:lnTo>
                    <a:pt x="515" y="1868"/>
                  </a:lnTo>
                  <a:lnTo>
                    <a:pt x="527" y="1880"/>
                  </a:lnTo>
                  <a:lnTo>
                    <a:pt x="538" y="1891"/>
                  </a:lnTo>
                  <a:lnTo>
                    <a:pt x="551" y="1903"/>
                  </a:lnTo>
                  <a:lnTo>
                    <a:pt x="564" y="1914"/>
                  </a:lnTo>
                  <a:lnTo>
                    <a:pt x="577" y="1923"/>
                  </a:lnTo>
                  <a:lnTo>
                    <a:pt x="592" y="1934"/>
                  </a:lnTo>
                  <a:lnTo>
                    <a:pt x="607" y="1943"/>
                  </a:lnTo>
                  <a:lnTo>
                    <a:pt x="623" y="1951"/>
                  </a:lnTo>
                  <a:lnTo>
                    <a:pt x="634" y="1927"/>
                  </a:lnTo>
                  <a:lnTo>
                    <a:pt x="641" y="1906"/>
                  </a:lnTo>
                  <a:lnTo>
                    <a:pt x="646" y="1887"/>
                  </a:lnTo>
                  <a:lnTo>
                    <a:pt x="650" y="1870"/>
                  </a:lnTo>
                  <a:lnTo>
                    <a:pt x="654" y="1851"/>
                  </a:lnTo>
                  <a:lnTo>
                    <a:pt x="658" y="1832"/>
                  </a:lnTo>
                  <a:lnTo>
                    <a:pt x="666" y="1811"/>
                  </a:lnTo>
                  <a:lnTo>
                    <a:pt x="677" y="1787"/>
                  </a:lnTo>
                  <a:lnTo>
                    <a:pt x="682" y="1776"/>
                  </a:lnTo>
                  <a:lnTo>
                    <a:pt x="689" y="1762"/>
                  </a:lnTo>
                  <a:lnTo>
                    <a:pt x="696" y="1752"/>
                  </a:lnTo>
                  <a:lnTo>
                    <a:pt x="704" y="1744"/>
                  </a:lnTo>
                  <a:lnTo>
                    <a:pt x="711" y="1738"/>
                  </a:lnTo>
                  <a:lnTo>
                    <a:pt x="719" y="1734"/>
                  </a:lnTo>
                  <a:lnTo>
                    <a:pt x="727" y="1730"/>
                  </a:lnTo>
                  <a:lnTo>
                    <a:pt x="736" y="1728"/>
                  </a:lnTo>
                  <a:lnTo>
                    <a:pt x="748" y="1727"/>
                  </a:lnTo>
                  <a:lnTo>
                    <a:pt x="750" y="1737"/>
                  </a:lnTo>
                  <a:lnTo>
                    <a:pt x="751" y="1756"/>
                  </a:lnTo>
                  <a:lnTo>
                    <a:pt x="751" y="1783"/>
                  </a:lnTo>
                  <a:lnTo>
                    <a:pt x="751" y="1814"/>
                  </a:lnTo>
                  <a:lnTo>
                    <a:pt x="754" y="1809"/>
                  </a:lnTo>
                  <a:lnTo>
                    <a:pt x="758" y="1804"/>
                  </a:lnTo>
                  <a:lnTo>
                    <a:pt x="758" y="1598"/>
                  </a:lnTo>
                  <a:lnTo>
                    <a:pt x="766" y="1583"/>
                  </a:lnTo>
                  <a:lnTo>
                    <a:pt x="773" y="1570"/>
                  </a:lnTo>
                  <a:lnTo>
                    <a:pt x="778" y="1559"/>
                  </a:lnTo>
                  <a:lnTo>
                    <a:pt x="783" y="1548"/>
                  </a:lnTo>
                  <a:lnTo>
                    <a:pt x="790" y="1529"/>
                  </a:lnTo>
                  <a:lnTo>
                    <a:pt x="797" y="1512"/>
                  </a:lnTo>
                  <a:lnTo>
                    <a:pt x="801" y="1504"/>
                  </a:lnTo>
                  <a:lnTo>
                    <a:pt x="806" y="1495"/>
                  </a:lnTo>
                  <a:lnTo>
                    <a:pt x="813" y="1487"/>
                  </a:lnTo>
                  <a:lnTo>
                    <a:pt x="820" y="1476"/>
                  </a:lnTo>
                  <a:lnTo>
                    <a:pt x="830" y="1467"/>
                  </a:lnTo>
                  <a:lnTo>
                    <a:pt x="841" y="1456"/>
                  </a:lnTo>
                  <a:lnTo>
                    <a:pt x="855" y="1444"/>
                  </a:lnTo>
                  <a:lnTo>
                    <a:pt x="872" y="1432"/>
                  </a:lnTo>
                  <a:lnTo>
                    <a:pt x="907" y="1407"/>
                  </a:lnTo>
                  <a:lnTo>
                    <a:pt x="929" y="1390"/>
                  </a:lnTo>
                  <a:lnTo>
                    <a:pt x="948" y="1378"/>
                  </a:lnTo>
                  <a:lnTo>
                    <a:pt x="961" y="1370"/>
                  </a:lnTo>
                  <a:lnTo>
                    <a:pt x="976" y="1363"/>
                  </a:lnTo>
                  <a:lnTo>
                    <a:pt x="996" y="1355"/>
                  </a:lnTo>
                  <a:lnTo>
                    <a:pt x="1023" y="1345"/>
                  </a:lnTo>
                  <a:lnTo>
                    <a:pt x="1061" y="1328"/>
                  </a:lnTo>
                  <a:lnTo>
                    <a:pt x="1085" y="1316"/>
                  </a:lnTo>
                  <a:lnTo>
                    <a:pt x="1107" y="1303"/>
                  </a:lnTo>
                  <a:lnTo>
                    <a:pt x="1127" y="1288"/>
                  </a:lnTo>
                  <a:lnTo>
                    <a:pt x="1147" y="1272"/>
                  </a:lnTo>
                  <a:lnTo>
                    <a:pt x="1165" y="1254"/>
                  </a:lnTo>
                  <a:lnTo>
                    <a:pt x="1182" y="1235"/>
                  </a:lnTo>
                  <a:lnTo>
                    <a:pt x="1198" y="1216"/>
                  </a:lnTo>
                  <a:lnTo>
                    <a:pt x="1214" y="1195"/>
                  </a:lnTo>
                  <a:lnTo>
                    <a:pt x="1228" y="1174"/>
                  </a:lnTo>
                  <a:lnTo>
                    <a:pt x="1243" y="1152"/>
                  </a:lnTo>
                  <a:lnTo>
                    <a:pt x="1255" y="1129"/>
                  </a:lnTo>
                  <a:lnTo>
                    <a:pt x="1269" y="1106"/>
                  </a:lnTo>
                  <a:lnTo>
                    <a:pt x="1294" y="1059"/>
                  </a:lnTo>
                  <a:lnTo>
                    <a:pt x="1318" y="1012"/>
                  </a:lnTo>
                  <a:lnTo>
                    <a:pt x="1402" y="1009"/>
                  </a:lnTo>
                  <a:lnTo>
                    <a:pt x="1429" y="987"/>
                  </a:lnTo>
                  <a:lnTo>
                    <a:pt x="1391" y="841"/>
                  </a:lnTo>
                  <a:lnTo>
                    <a:pt x="1384" y="840"/>
                  </a:lnTo>
                  <a:lnTo>
                    <a:pt x="1376" y="839"/>
                  </a:lnTo>
                  <a:lnTo>
                    <a:pt x="1371" y="836"/>
                  </a:lnTo>
                  <a:lnTo>
                    <a:pt x="1364" y="834"/>
                  </a:lnTo>
                  <a:lnTo>
                    <a:pt x="1358" y="831"/>
                  </a:lnTo>
                  <a:lnTo>
                    <a:pt x="1352" y="827"/>
                  </a:lnTo>
                  <a:lnTo>
                    <a:pt x="1348" y="823"/>
                  </a:lnTo>
                  <a:lnTo>
                    <a:pt x="1342" y="818"/>
                  </a:lnTo>
                  <a:lnTo>
                    <a:pt x="1334" y="809"/>
                  </a:lnTo>
                  <a:lnTo>
                    <a:pt x="1327" y="796"/>
                  </a:lnTo>
                  <a:lnTo>
                    <a:pt x="1322" y="784"/>
                  </a:lnTo>
                  <a:lnTo>
                    <a:pt x="1317" y="770"/>
                  </a:lnTo>
                  <a:lnTo>
                    <a:pt x="1312" y="755"/>
                  </a:lnTo>
                  <a:lnTo>
                    <a:pt x="1310" y="739"/>
                  </a:lnTo>
                  <a:lnTo>
                    <a:pt x="1308" y="724"/>
                  </a:lnTo>
                  <a:lnTo>
                    <a:pt x="1307" y="707"/>
                  </a:lnTo>
                  <a:lnTo>
                    <a:pt x="1306" y="675"/>
                  </a:lnTo>
                  <a:lnTo>
                    <a:pt x="1306" y="644"/>
                  </a:lnTo>
                  <a:lnTo>
                    <a:pt x="1270" y="341"/>
                  </a:lnTo>
                  <a:lnTo>
                    <a:pt x="1270" y="305"/>
                  </a:lnTo>
                  <a:lnTo>
                    <a:pt x="1270" y="291"/>
                  </a:lnTo>
                  <a:lnTo>
                    <a:pt x="1272" y="277"/>
                  </a:lnTo>
                  <a:lnTo>
                    <a:pt x="1276" y="264"/>
                  </a:lnTo>
                  <a:lnTo>
                    <a:pt x="1282" y="250"/>
                  </a:lnTo>
                  <a:lnTo>
                    <a:pt x="1287" y="236"/>
                  </a:lnTo>
                  <a:lnTo>
                    <a:pt x="1295" y="223"/>
                  </a:lnTo>
                  <a:lnTo>
                    <a:pt x="1303" y="209"/>
                  </a:lnTo>
                  <a:lnTo>
                    <a:pt x="1312" y="195"/>
                  </a:lnTo>
                  <a:lnTo>
                    <a:pt x="1324" y="183"/>
                  </a:lnTo>
                  <a:lnTo>
                    <a:pt x="1335" y="169"/>
                  </a:lnTo>
                  <a:lnTo>
                    <a:pt x="1347" y="156"/>
                  </a:lnTo>
                  <a:lnTo>
                    <a:pt x="1360" y="144"/>
                  </a:lnTo>
                  <a:lnTo>
                    <a:pt x="1374" y="132"/>
                  </a:lnTo>
                  <a:lnTo>
                    <a:pt x="1389" y="120"/>
                  </a:lnTo>
                  <a:lnTo>
                    <a:pt x="1404" y="108"/>
                  </a:lnTo>
                  <a:lnTo>
                    <a:pt x="1420" y="98"/>
                  </a:lnTo>
                  <a:lnTo>
                    <a:pt x="1436" y="87"/>
                  </a:lnTo>
                  <a:lnTo>
                    <a:pt x="1453" y="76"/>
                  </a:lnTo>
                  <a:lnTo>
                    <a:pt x="1470" y="67"/>
                  </a:lnTo>
                  <a:lnTo>
                    <a:pt x="1487" y="58"/>
                  </a:lnTo>
                  <a:lnTo>
                    <a:pt x="1506" y="49"/>
                  </a:lnTo>
                  <a:lnTo>
                    <a:pt x="1523" y="41"/>
                  </a:lnTo>
                  <a:lnTo>
                    <a:pt x="1541" y="34"/>
                  </a:lnTo>
                  <a:lnTo>
                    <a:pt x="1559" y="27"/>
                  </a:lnTo>
                  <a:lnTo>
                    <a:pt x="1577" y="20"/>
                  </a:lnTo>
                  <a:lnTo>
                    <a:pt x="1595" y="16"/>
                  </a:lnTo>
                  <a:lnTo>
                    <a:pt x="1612" y="11"/>
                  </a:lnTo>
                  <a:lnTo>
                    <a:pt x="1630" y="7"/>
                  </a:lnTo>
                  <a:lnTo>
                    <a:pt x="1647" y="4"/>
                  </a:lnTo>
                  <a:lnTo>
                    <a:pt x="1665" y="2"/>
                  </a:lnTo>
                  <a:lnTo>
                    <a:pt x="1681" y="0"/>
                  </a:lnTo>
                  <a:lnTo>
                    <a:pt x="1697" y="0"/>
                  </a:lnTo>
                  <a:lnTo>
                    <a:pt x="1716" y="1"/>
                  </a:lnTo>
                  <a:lnTo>
                    <a:pt x="1735" y="3"/>
                  </a:lnTo>
                  <a:lnTo>
                    <a:pt x="1756" y="7"/>
                  </a:lnTo>
                  <a:lnTo>
                    <a:pt x="1774" y="11"/>
                  </a:lnTo>
                  <a:lnTo>
                    <a:pt x="1794" y="17"/>
                  </a:lnTo>
                  <a:lnTo>
                    <a:pt x="1813" y="24"/>
                  </a:lnTo>
                  <a:lnTo>
                    <a:pt x="1832" y="31"/>
                  </a:lnTo>
                  <a:lnTo>
                    <a:pt x="1850" y="39"/>
                  </a:lnTo>
                  <a:lnTo>
                    <a:pt x="1884" y="57"/>
                  </a:lnTo>
                  <a:lnTo>
                    <a:pt x="1917" y="75"/>
                  </a:lnTo>
                  <a:lnTo>
                    <a:pt x="1948" y="95"/>
                  </a:lnTo>
                  <a:lnTo>
                    <a:pt x="1976" y="112"/>
                  </a:lnTo>
                  <a:lnTo>
                    <a:pt x="1992" y="123"/>
                  </a:lnTo>
                  <a:lnTo>
                    <a:pt x="2006" y="135"/>
                  </a:lnTo>
                  <a:lnTo>
                    <a:pt x="2021" y="146"/>
                  </a:lnTo>
                  <a:lnTo>
                    <a:pt x="2035" y="157"/>
                  </a:lnTo>
                  <a:lnTo>
                    <a:pt x="2046" y="170"/>
                  </a:lnTo>
                  <a:lnTo>
                    <a:pt x="2058" y="184"/>
                  </a:lnTo>
                  <a:lnTo>
                    <a:pt x="2068" y="197"/>
                  </a:lnTo>
                  <a:lnTo>
                    <a:pt x="2077" y="212"/>
                  </a:lnTo>
                  <a:lnTo>
                    <a:pt x="2085" y="228"/>
                  </a:lnTo>
                  <a:lnTo>
                    <a:pt x="2092" y="245"/>
                  </a:lnTo>
                  <a:lnTo>
                    <a:pt x="2098" y="264"/>
                  </a:lnTo>
                  <a:lnTo>
                    <a:pt x="2103" y="283"/>
                  </a:lnTo>
                  <a:lnTo>
                    <a:pt x="2107" y="304"/>
                  </a:lnTo>
                  <a:lnTo>
                    <a:pt x="2109" y="327"/>
                  </a:lnTo>
                  <a:lnTo>
                    <a:pt x="2111" y="352"/>
                  </a:lnTo>
                  <a:lnTo>
                    <a:pt x="2112" y="378"/>
                  </a:lnTo>
                  <a:lnTo>
                    <a:pt x="2108" y="415"/>
                  </a:lnTo>
                  <a:lnTo>
                    <a:pt x="2112" y="658"/>
                  </a:lnTo>
                  <a:lnTo>
                    <a:pt x="2112" y="671"/>
                  </a:lnTo>
                  <a:lnTo>
                    <a:pt x="2112" y="684"/>
                  </a:lnTo>
                  <a:lnTo>
                    <a:pt x="2111" y="697"/>
                  </a:lnTo>
                  <a:lnTo>
                    <a:pt x="2109" y="709"/>
                  </a:lnTo>
                  <a:lnTo>
                    <a:pt x="2107" y="721"/>
                  </a:lnTo>
                  <a:lnTo>
                    <a:pt x="2104" y="732"/>
                  </a:lnTo>
                  <a:lnTo>
                    <a:pt x="2100" y="742"/>
                  </a:lnTo>
                  <a:lnTo>
                    <a:pt x="2097" y="751"/>
                  </a:lnTo>
                  <a:lnTo>
                    <a:pt x="2091" y="760"/>
                  </a:lnTo>
                  <a:lnTo>
                    <a:pt x="2085" y="767"/>
                  </a:lnTo>
                  <a:lnTo>
                    <a:pt x="2078" y="774"/>
                  </a:lnTo>
                  <a:lnTo>
                    <a:pt x="2070" y="779"/>
                  </a:lnTo>
                  <a:lnTo>
                    <a:pt x="2061" y="784"/>
                  </a:lnTo>
                  <a:lnTo>
                    <a:pt x="2051" y="787"/>
                  </a:lnTo>
                  <a:lnTo>
                    <a:pt x="2040" y="790"/>
                  </a:lnTo>
                  <a:lnTo>
                    <a:pt x="2027" y="792"/>
                  </a:lnTo>
                  <a:lnTo>
                    <a:pt x="2014" y="793"/>
                  </a:lnTo>
                  <a:lnTo>
                    <a:pt x="2016" y="830"/>
                  </a:lnTo>
                  <a:lnTo>
                    <a:pt x="1978" y="1110"/>
                  </a:lnTo>
                  <a:lnTo>
                    <a:pt x="2221" y="1110"/>
                  </a:lnTo>
                  <a:lnTo>
                    <a:pt x="2248" y="1110"/>
                  </a:lnTo>
                  <a:lnTo>
                    <a:pt x="2274" y="1112"/>
                  </a:lnTo>
                  <a:lnTo>
                    <a:pt x="2300" y="1114"/>
                  </a:lnTo>
                  <a:lnTo>
                    <a:pt x="2327" y="1118"/>
                  </a:lnTo>
                  <a:lnTo>
                    <a:pt x="2352" y="1122"/>
                  </a:lnTo>
                  <a:lnTo>
                    <a:pt x="2376" y="1128"/>
                  </a:lnTo>
                  <a:lnTo>
                    <a:pt x="2400" y="1135"/>
                  </a:lnTo>
                  <a:lnTo>
                    <a:pt x="2422" y="1143"/>
                  </a:lnTo>
                  <a:lnTo>
                    <a:pt x="2443" y="1152"/>
                  </a:lnTo>
                  <a:lnTo>
                    <a:pt x="2463" y="1162"/>
                  </a:lnTo>
                  <a:lnTo>
                    <a:pt x="2481" y="1174"/>
                  </a:lnTo>
                  <a:lnTo>
                    <a:pt x="2497" y="1187"/>
                  </a:lnTo>
                  <a:lnTo>
                    <a:pt x="2504" y="1194"/>
                  </a:lnTo>
                  <a:lnTo>
                    <a:pt x="2511" y="1202"/>
                  </a:lnTo>
                  <a:lnTo>
                    <a:pt x="2516" y="1210"/>
                  </a:lnTo>
                  <a:lnTo>
                    <a:pt x="2522" y="1218"/>
                  </a:lnTo>
                  <a:lnTo>
                    <a:pt x="2528" y="1227"/>
                  </a:lnTo>
                  <a:lnTo>
                    <a:pt x="2531" y="1236"/>
                  </a:lnTo>
                  <a:lnTo>
                    <a:pt x="2536" y="1246"/>
                  </a:lnTo>
                  <a:lnTo>
                    <a:pt x="2538" y="1256"/>
                  </a:lnTo>
                  <a:lnTo>
                    <a:pt x="2566" y="1272"/>
                  </a:lnTo>
                  <a:lnTo>
                    <a:pt x="2590" y="1287"/>
                  </a:lnTo>
                  <a:lnTo>
                    <a:pt x="2608" y="1300"/>
                  </a:lnTo>
                  <a:lnTo>
                    <a:pt x="2623" y="1314"/>
                  </a:lnTo>
                  <a:lnTo>
                    <a:pt x="2635" y="1328"/>
                  </a:lnTo>
                  <a:lnTo>
                    <a:pt x="2646" y="1342"/>
                  </a:lnTo>
                  <a:lnTo>
                    <a:pt x="2654" y="1354"/>
                  </a:lnTo>
                  <a:lnTo>
                    <a:pt x="2660" y="1367"/>
                  </a:lnTo>
                  <a:lnTo>
                    <a:pt x="2672" y="1391"/>
                  </a:lnTo>
                  <a:lnTo>
                    <a:pt x="2686" y="1415"/>
                  </a:lnTo>
                  <a:lnTo>
                    <a:pt x="2694" y="1427"/>
                  </a:lnTo>
                  <a:lnTo>
                    <a:pt x="2705" y="1439"/>
                  </a:lnTo>
                  <a:lnTo>
                    <a:pt x="2718" y="1451"/>
                  </a:lnTo>
                  <a:lnTo>
                    <a:pt x="2734" y="1463"/>
                  </a:lnTo>
                  <a:lnTo>
                    <a:pt x="2759" y="1463"/>
                  </a:lnTo>
                  <a:lnTo>
                    <a:pt x="2778" y="1462"/>
                  </a:lnTo>
                  <a:lnTo>
                    <a:pt x="2786" y="1462"/>
                  </a:lnTo>
                  <a:lnTo>
                    <a:pt x="2793" y="1463"/>
                  </a:lnTo>
                  <a:lnTo>
                    <a:pt x="2799" y="1464"/>
                  </a:lnTo>
                  <a:lnTo>
                    <a:pt x="2803" y="1465"/>
                  </a:lnTo>
                  <a:lnTo>
                    <a:pt x="2808" y="1467"/>
                  </a:lnTo>
                  <a:lnTo>
                    <a:pt x="2810" y="1472"/>
                  </a:lnTo>
                  <a:lnTo>
                    <a:pt x="2814" y="1476"/>
                  </a:lnTo>
                  <a:lnTo>
                    <a:pt x="2815" y="1482"/>
                  </a:lnTo>
                  <a:lnTo>
                    <a:pt x="2818" y="1499"/>
                  </a:lnTo>
                  <a:lnTo>
                    <a:pt x="2819" y="1524"/>
                  </a:lnTo>
                  <a:lnTo>
                    <a:pt x="2865" y="1534"/>
                  </a:lnTo>
                  <a:lnTo>
                    <a:pt x="2897" y="1539"/>
                  </a:lnTo>
                  <a:lnTo>
                    <a:pt x="2918" y="1542"/>
                  </a:lnTo>
                  <a:lnTo>
                    <a:pt x="2934" y="1544"/>
                  </a:lnTo>
                  <a:lnTo>
                    <a:pt x="2941" y="1546"/>
                  </a:lnTo>
                  <a:lnTo>
                    <a:pt x="2947" y="1548"/>
                  </a:lnTo>
                  <a:lnTo>
                    <a:pt x="2957" y="1553"/>
                  </a:lnTo>
                  <a:lnTo>
                    <a:pt x="2966" y="1558"/>
                  </a:lnTo>
                  <a:lnTo>
                    <a:pt x="2990" y="1574"/>
                  </a:lnTo>
                  <a:lnTo>
                    <a:pt x="3026" y="1598"/>
                  </a:lnTo>
                  <a:lnTo>
                    <a:pt x="3078" y="1570"/>
                  </a:lnTo>
                  <a:lnTo>
                    <a:pt x="3112" y="1609"/>
                  </a:lnTo>
                  <a:lnTo>
                    <a:pt x="3128" y="1599"/>
                  </a:lnTo>
                  <a:lnTo>
                    <a:pt x="3148" y="1587"/>
                  </a:lnTo>
                  <a:lnTo>
                    <a:pt x="3169" y="1576"/>
                  </a:lnTo>
                  <a:lnTo>
                    <a:pt x="3192" y="1564"/>
                  </a:lnTo>
                  <a:lnTo>
                    <a:pt x="3204" y="1560"/>
                  </a:lnTo>
                  <a:lnTo>
                    <a:pt x="3216" y="1556"/>
                  </a:lnTo>
                  <a:lnTo>
                    <a:pt x="3228" y="1553"/>
                  </a:lnTo>
                  <a:lnTo>
                    <a:pt x="3239" y="1551"/>
                  </a:lnTo>
                  <a:lnTo>
                    <a:pt x="3249" y="1550"/>
                  </a:lnTo>
                  <a:lnTo>
                    <a:pt x="3261" y="1548"/>
                  </a:lnTo>
                  <a:lnTo>
                    <a:pt x="3271" y="1550"/>
                  </a:lnTo>
                  <a:lnTo>
                    <a:pt x="3280" y="1552"/>
                  </a:lnTo>
                  <a:lnTo>
                    <a:pt x="3462" y="1500"/>
                  </a:lnTo>
                  <a:lnTo>
                    <a:pt x="3465" y="1512"/>
                  </a:lnTo>
                  <a:lnTo>
                    <a:pt x="3496" y="1488"/>
                  </a:lnTo>
                  <a:lnTo>
                    <a:pt x="3521" y="1466"/>
                  </a:lnTo>
                  <a:lnTo>
                    <a:pt x="3529" y="1462"/>
                  </a:lnTo>
                  <a:lnTo>
                    <a:pt x="3536" y="1457"/>
                  </a:lnTo>
                  <a:lnTo>
                    <a:pt x="3544" y="1454"/>
                  </a:lnTo>
                  <a:lnTo>
                    <a:pt x="3553" y="1450"/>
                  </a:lnTo>
                  <a:lnTo>
                    <a:pt x="3564" y="1447"/>
                  </a:lnTo>
                  <a:lnTo>
                    <a:pt x="3574" y="1443"/>
                  </a:lnTo>
                  <a:lnTo>
                    <a:pt x="3587" y="1441"/>
                  </a:lnTo>
                  <a:lnTo>
                    <a:pt x="3600" y="1440"/>
                  </a:lnTo>
                  <a:lnTo>
                    <a:pt x="3641" y="1436"/>
                  </a:lnTo>
                  <a:lnTo>
                    <a:pt x="3668" y="1435"/>
                  </a:lnTo>
                  <a:lnTo>
                    <a:pt x="3684" y="1434"/>
                  </a:lnTo>
                  <a:lnTo>
                    <a:pt x="3694" y="1434"/>
                  </a:lnTo>
                  <a:lnTo>
                    <a:pt x="3699" y="1432"/>
                  </a:lnTo>
                  <a:lnTo>
                    <a:pt x="3702" y="1431"/>
                  </a:lnTo>
                  <a:lnTo>
                    <a:pt x="3708" y="1427"/>
                  </a:lnTo>
                  <a:lnTo>
                    <a:pt x="3714" y="1423"/>
                  </a:lnTo>
                  <a:lnTo>
                    <a:pt x="3731" y="1410"/>
                  </a:lnTo>
                  <a:lnTo>
                    <a:pt x="3758" y="1390"/>
                  </a:lnTo>
                  <a:lnTo>
                    <a:pt x="3771" y="1382"/>
                  </a:lnTo>
                  <a:lnTo>
                    <a:pt x="3787" y="1372"/>
                  </a:lnTo>
                  <a:lnTo>
                    <a:pt x="3806" y="1362"/>
                  </a:lnTo>
                  <a:lnTo>
                    <a:pt x="3827" y="1352"/>
                  </a:lnTo>
                  <a:lnTo>
                    <a:pt x="3872" y="1331"/>
                  </a:lnTo>
                  <a:lnTo>
                    <a:pt x="3919" y="1310"/>
                  </a:lnTo>
                  <a:lnTo>
                    <a:pt x="3934" y="1322"/>
                  </a:lnTo>
                  <a:lnTo>
                    <a:pt x="3934" y="1307"/>
                  </a:lnTo>
                  <a:lnTo>
                    <a:pt x="3935" y="1291"/>
                  </a:lnTo>
                  <a:lnTo>
                    <a:pt x="3939" y="1274"/>
                  </a:lnTo>
                  <a:lnTo>
                    <a:pt x="3944" y="1257"/>
                  </a:lnTo>
                  <a:lnTo>
                    <a:pt x="3951" y="1238"/>
                  </a:lnTo>
                  <a:lnTo>
                    <a:pt x="3958" y="1219"/>
                  </a:lnTo>
                  <a:lnTo>
                    <a:pt x="3967" y="1200"/>
                  </a:lnTo>
                  <a:lnTo>
                    <a:pt x="3975" y="1180"/>
                  </a:lnTo>
                  <a:lnTo>
                    <a:pt x="3994" y="1143"/>
                  </a:lnTo>
                  <a:lnTo>
                    <a:pt x="4011" y="1106"/>
                  </a:lnTo>
                  <a:lnTo>
                    <a:pt x="4019" y="1090"/>
                  </a:lnTo>
                  <a:lnTo>
                    <a:pt x="4025" y="1074"/>
                  </a:lnTo>
                  <a:lnTo>
                    <a:pt x="4029" y="1059"/>
                  </a:lnTo>
                  <a:lnTo>
                    <a:pt x="4033" y="1047"/>
                  </a:lnTo>
                  <a:lnTo>
                    <a:pt x="4036" y="1023"/>
                  </a:lnTo>
                  <a:lnTo>
                    <a:pt x="4037" y="991"/>
                  </a:lnTo>
                  <a:lnTo>
                    <a:pt x="4037" y="954"/>
                  </a:lnTo>
                  <a:lnTo>
                    <a:pt x="4037" y="915"/>
                  </a:lnTo>
                  <a:lnTo>
                    <a:pt x="4037" y="879"/>
                  </a:lnTo>
                  <a:lnTo>
                    <a:pt x="4037" y="847"/>
                  </a:lnTo>
                  <a:lnTo>
                    <a:pt x="4038" y="833"/>
                  </a:lnTo>
                  <a:lnTo>
                    <a:pt x="4038" y="822"/>
                  </a:lnTo>
                  <a:lnTo>
                    <a:pt x="4039" y="814"/>
                  </a:lnTo>
                  <a:lnTo>
                    <a:pt x="4041" y="809"/>
                  </a:lnTo>
                  <a:lnTo>
                    <a:pt x="4051" y="811"/>
                  </a:lnTo>
                  <a:lnTo>
                    <a:pt x="4060" y="812"/>
                  </a:lnTo>
                  <a:lnTo>
                    <a:pt x="4068" y="816"/>
                  </a:lnTo>
                  <a:lnTo>
                    <a:pt x="4075" y="819"/>
                  </a:lnTo>
                  <a:lnTo>
                    <a:pt x="4082" y="825"/>
                  </a:lnTo>
                  <a:lnTo>
                    <a:pt x="4089" y="833"/>
                  </a:lnTo>
                  <a:lnTo>
                    <a:pt x="4095" y="843"/>
                  </a:lnTo>
                  <a:lnTo>
                    <a:pt x="4102" y="856"/>
                  </a:lnTo>
                  <a:lnTo>
                    <a:pt x="4107" y="866"/>
                  </a:lnTo>
                  <a:lnTo>
                    <a:pt x="4117" y="889"/>
                  </a:lnTo>
                  <a:lnTo>
                    <a:pt x="4124" y="908"/>
                  </a:lnTo>
                  <a:lnTo>
                    <a:pt x="4129" y="927"/>
                  </a:lnTo>
                  <a:lnTo>
                    <a:pt x="4132" y="944"/>
                  </a:lnTo>
                  <a:lnTo>
                    <a:pt x="4135" y="960"/>
                  </a:lnTo>
                  <a:lnTo>
                    <a:pt x="4141" y="978"/>
                  </a:lnTo>
                  <a:lnTo>
                    <a:pt x="4148" y="998"/>
                  </a:lnTo>
                  <a:lnTo>
                    <a:pt x="4157" y="1020"/>
                  </a:lnTo>
                  <a:lnTo>
                    <a:pt x="4173" y="1012"/>
                  </a:lnTo>
                  <a:lnTo>
                    <a:pt x="4188" y="1004"/>
                  </a:lnTo>
                  <a:lnTo>
                    <a:pt x="4202" y="995"/>
                  </a:lnTo>
                  <a:lnTo>
                    <a:pt x="4214" y="985"/>
                  </a:lnTo>
                  <a:lnTo>
                    <a:pt x="4226" y="975"/>
                  </a:lnTo>
                  <a:lnTo>
                    <a:pt x="4238" y="964"/>
                  </a:lnTo>
                  <a:lnTo>
                    <a:pt x="4249" y="954"/>
                  </a:lnTo>
                  <a:lnTo>
                    <a:pt x="4259" y="943"/>
                  </a:lnTo>
                  <a:lnTo>
                    <a:pt x="4278" y="920"/>
                  </a:lnTo>
                  <a:lnTo>
                    <a:pt x="4297" y="896"/>
                  </a:lnTo>
                  <a:lnTo>
                    <a:pt x="4314" y="871"/>
                  </a:lnTo>
                  <a:lnTo>
                    <a:pt x="4330" y="847"/>
                  </a:lnTo>
                  <a:lnTo>
                    <a:pt x="4347" y="822"/>
                  </a:lnTo>
                  <a:lnTo>
                    <a:pt x="4364" y="798"/>
                  </a:lnTo>
                  <a:lnTo>
                    <a:pt x="4381" y="774"/>
                  </a:lnTo>
                  <a:lnTo>
                    <a:pt x="4401" y="751"/>
                  </a:lnTo>
                  <a:lnTo>
                    <a:pt x="4411" y="739"/>
                  </a:lnTo>
                  <a:lnTo>
                    <a:pt x="4421" y="729"/>
                  </a:lnTo>
                  <a:lnTo>
                    <a:pt x="4433" y="719"/>
                  </a:lnTo>
                  <a:lnTo>
                    <a:pt x="4445" y="708"/>
                  </a:lnTo>
                  <a:lnTo>
                    <a:pt x="4458" y="699"/>
                  </a:lnTo>
                  <a:lnTo>
                    <a:pt x="4470" y="690"/>
                  </a:lnTo>
                  <a:lnTo>
                    <a:pt x="4485" y="681"/>
                  </a:lnTo>
                  <a:lnTo>
                    <a:pt x="4500" y="674"/>
                  </a:lnTo>
                  <a:lnTo>
                    <a:pt x="4504" y="682"/>
                  </a:lnTo>
                  <a:lnTo>
                    <a:pt x="4506" y="690"/>
                  </a:lnTo>
                  <a:lnTo>
                    <a:pt x="4508" y="698"/>
                  </a:lnTo>
                  <a:lnTo>
                    <a:pt x="4509" y="706"/>
                  </a:lnTo>
                  <a:lnTo>
                    <a:pt x="4510" y="713"/>
                  </a:lnTo>
                  <a:lnTo>
                    <a:pt x="4510" y="720"/>
                  </a:lnTo>
                  <a:lnTo>
                    <a:pt x="4509" y="727"/>
                  </a:lnTo>
                  <a:lnTo>
                    <a:pt x="4508" y="734"/>
                  </a:lnTo>
                  <a:lnTo>
                    <a:pt x="4505" y="747"/>
                  </a:lnTo>
                  <a:lnTo>
                    <a:pt x="4499" y="760"/>
                  </a:lnTo>
                  <a:lnTo>
                    <a:pt x="4492" y="771"/>
                  </a:lnTo>
                  <a:lnTo>
                    <a:pt x="4484" y="784"/>
                  </a:lnTo>
                  <a:lnTo>
                    <a:pt x="4467" y="808"/>
                  </a:lnTo>
                  <a:lnTo>
                    <a:pt x="4450" y="832"/>
                  </a:lnTo>
                  <a:lnTo>
                    <a:pt x="4442" y="846"/>
                  </a:lnTo>
                  <a:lnTo>
                    <a:pt x="4435" y="859"/>
                  </a:lnTo>
                  <a:lnTo>
                    <a:pt x="4430" y="873"/>
                  </a:lnTo>
                  <a:lnTo>
                    <a:pt x="4426" y="889"/>
                  </a:lnTo>
                  <a:lnTo>
                    <a:pt x="4437" y="882"/>
                  </a:lnTo>
                  <a:lnTo>
                    <a:pt x="4448" y="873"/>
                  </a:lnTo>
                  <a:lnTo>
                    <a:pt x="4458" y="864"/>
                  </a:lnTo>
                  <a:lnTo>
                    <a:pt x="4468" y="854"/>
                  </a:lnTo>
                  <a:lnTo>
                    <a:pt x="4489" y="832"/>
                  </a:lnTo>
                  <a:lnTo>
                    <a:pt x="4508" y="808"/>
                  </a:lnTo>
                  <a:lnTo>
                    <a:pt x="4528" y="785"/>
                  </a:lnTo>
                  <a:lnTo>
                    <a:pt x="4548" y="763"/>
                  </a:lnTo>
                  <a:lnTo>
                    <a:pt x="4558" y="754"/>
                  </a:lnTo>
                  <a:lnTo>
                    <a:pt x="4569" y="745"/>
                  </a:lnTo>
                  <a:lnTo>
                    <a:pt x="4580" y="737"/>
                  </a:lnTo>
                  <a:lnTo>
                    <a:pt x="4592" y="731"/>
                  </a:lnTo>
                  <a:lnTo>
                    <a:pt x="4597" y="729"/>
                  </a:lnTo>
                  <a:lnTo>
                    <a:pt x="4603" y="729"/>
                  </a:lnTo>
                  <a:lnTo>
                    <a:pt x="4608" y="730"/>
                  </a:lnTo>
                  <a:lnTo>
                    <a:pt x="4612" y="732"/>
                  </a:lnTo>
                  <a:lnTo>
                    <a:pt x="4617" y="736"/>
                  </a:lnTo>
                  <a:lnTo>
                    <a:pt x="4621" y="740"/>
                  </a:lnTo>
                  <a:lnTo>
                    <a:pt x="4625" y="746"/>
                  </a:lnTo>
                  <a:lnTo>
                    <a:pt x="4628" y="752"/>
                  </a:lnTo>
                  <a:lnTo>
                    <a:pt x="4629" y="755"/>
                  </a:lnTo>
                  <a:lnTo>
                    <a:pt x="4629" y="760"/>
                  </a:lnTo>
                  <a:lnTo>
                    <a:pt x="4628" y="766"/>
                  </a:lnTo>
                  <a:lnTo>
                    <a:pt x="4627" y="772"/>
                  </a:lnTo>
                  <a:lnTo>
                    <a:pt x="4623" y="786"/>
                  </a:lnTo>
                  <a:lnTo>
                    <a:pt x="4614" y="803"/>
                  </a:lnTo>
                  <a:lnTo>
                    <a:pt x="4604" y="823"/>
                  </a:lnTo>
                  <a:lnTo>
                    <a:pt x="4593" y="842"/>
                  </a:lnTo>
                  <a:lnTo>
                    <a:pt x="4579" y="864"/>
                  </a:lnTo>
                  <a:lnTo>
                    <a:pt x="4564" y="884"/>
                  </a:lnTo>
                  <a:lnTo>
                    <a:pt x="4534" y="927"/>
                  </a:lnTo>
                  <a:lnTo>
                    <a:pt x="4505" y="964"/>
                  </a:lnTo>
                  <a:lnTo>
                    <a:pt x="4491" y="980"/>
                  </a:lnTo>
                  <a:lnTo>
                    <a:pt x="4480" y="994"/>
                  </a:lnTo>
                  <a:lnTo>
                    <a:pt x="4469" y="1006"/>
                  </a:lnTo>
                  <a:lnTo>
                    <a:pt x="4461" y="1012"/>
                  </a:lnTo>
                  <a:lnTo>
                    <a:pt x="4472" y="1033"/>
                  </a:lnTo>
                  <a:lnTo>
                    <a:pt x="4490" y="1020"/>
                  </a:lnTo>
                  <a:lnTo>
                    <a:pt x="4504" y="1010"/>
                  </a:lnTo>
                  <a:lnTo>
                    <a:pt x="4509" y="1004"/>
                  </a:lnTo>
                  <a:lnTo>
                    <a:pt x="4517" y="1000"/>
                  </a:lnTo>
                  <a:lnTo>
                    <a:pt x="4526" y="994"/>
                  </a:lnTo>
                  <a:lnTo>
                    <a:pt x="4539" y="987"/>
                  </a:lnTo>
                  <a:lnTo>
                    <a:pt x="4673" y="922"/>
                  </a:lnTo>
                  <a:lnTo>
                    <a:pt x="4690" y="914"/>
                  </a:lnTo>
                  <a:lnTo>
                    <a:pt x="4703" y="912"/>
                  </a:lnTo>
                  <a:lnTo>
                    <a:pt x="4714" y="910"/>
                  </a:lnTo>
                  <a:lnTo>
                    <a:pt x="4730" y="907"/>
                  </a:lnTo>
                  <a:lnTo>
                    <a:pt x="4745" y="938"/>
                  </a:lnTo>
                  <a:lnTo>
                    <a:pt x="4737" y="950"/>
                  </a:lnTo>
                  <a:lnTo>
                    <a:pt x="4727" y="962"/>
                  </a:lnTo>
                  <a:lnTo>
                    <a:pt x="4715" y="975"/>
                  </a:lnTo>
                  <a:lnTo>
                    <a:pt x="4701" y="987"/>
                  </a:lnTo>
                  <a:lnTo>
                    <a:pt x="4687" y="1001"/>
                  </a:lnTo>
                  <a:lnTo>
                    <a:pt x="4671" y="1014"/>
                  </a:lnTo>
                  <a:lnTo>
                    <a:pt x="4653" y="1026"/>
                  </a:lnTo>
                  <a:lnTo>
                    <a:pt x="4636" y="1039"/>
                  </a:lnTo>
                  <a:lnTo>
                    <a:pt x="4598" y="1064"/>
                  </a:lnTo>
                  <a:lnTo>
                    <a:pt x="4561" y="1087"/>
                  </a:lnTo>
                  <a:lnTo>
                    <a:pt x="4524" y="1108"/>
                  </a:lnTo>
                  <a:lnTo>
                    <a:pt x="4491" y="1127"/>
                  </a:lnTo>
                  <a:lnTo>
                    <a:pt x="4512" y="1168"/>
                  </a:lnTo>
                  <a:lnTo>
                    <a:pt x="4683" y="1128"/>
                  </a:lnTo>
                  <a:lnTo>
                    <a:pt x="4719" y="1142"/>
                  </a:lnTo>
                  <a:lnTo>
                    <a:pt x="4709" y="1184"/>
                  </a:lnTo>
                  <a:lnTo>
                    <a:pt x="4550" y="1248"/>
                  </a:lnTo>
                  <a:lnTo>
                    <a:pt x="4521" y="1265"/>
                  </a:lnTo>
                  <a:lnTo>
                    <a:pt x="4514" y="1270"/>
                  </a:lnTo>
                  <a:lnTo>
                    <a:pt x="4506" y="1275"/>
                  </a:lnTo>
                  <a:lnTo>
                    <a:pt x="4498" y="1283"/>
                  </a:lnTo>
                  <a:lnTo>
                    <a:pt x="4490" y="1292"/>
                  </a:lnTo>
                  <a:lnTo>
                    <a:pt x="4473" y="1313"/>
                  </a:lnTo>
                  <a:lnTo>
                    <a:pt x="4453" y="1336"/>
                  </a:lnTo>
                  <a:lnTo>
                    <a:pt x="4433" y="1361"/>
                  </a:lnTo>
                  <a:lnTo>
                    <a:pt x="4410" y="1386"/>
                  </a:lnTo>
                  <a:lnTo>
                    <a:pt x="4398" y="1399"/>
                  </a:lnTo>
                  <a:lnTo>
                    <a:pt x="4385" y="1411"/>
                  </a:lnTo>
                  <a:lnTo>
                    <a:pt x="4371" y="1422"/>
                  </a:lnTo>
                  <a:lnTo>
                    <a:pt x="4357" y="1433"/>
                  </a:lnTo>
                  <a:lnTo>
                    <a:pt x="4344" y="1441"/>
                  </a:lnTo>
                  <a:lnTo>
                    <a:pt x="4325" y="1452"/>
                  </a:lnTo>
                  <a:lnTo>
                    <a:pt x="4302" y="1466"/>
                  </a:lnTo>
                  <a:lnTo>
                    <a:pt x="4277" y="1480"/>
                  </a:lnTo>
                  <a:lnTo>
                    <a:pt x="4251" y="1495"/>
                  </a:lnTo>
                  <a:lnTo>
                    <a:pt x="4223" y="1510"/>
                  </a:lnTo>
                  <a:lnTo>
                    <a:pt x="4197" y="1523"/>
                  </a:lnTo>
                  <a:lnTo>
                    <a:pt x="4172" y="1537"/>
                  </a:lnTo>
                  <a:lnTo>
                    <a:pt x="4229" y="1588"/>
                  </a:lnTo>
                  <a:lnTo>
                    <a:pt x="4249" y="1646"/>
                  </a:lnTo>
                  <a:lnTo>
                    <a:pt x="4239" y="1655"/>
                  </a:lnTo>
                  <a:lnTo>
                    <a:pt x="4227" y="1665"/>
                  </a:lnTo>
                  <a:lnTo>
                    <a:pt x="4211" y="1676"/>
                  </a:lnTo>
                  <a:lnTo>
                    <a:pt x="4189" y="1689"/>
                  </a:lnTo>
                  <a:lnTo>
                    <a:pt x="4165" y="1703"/>
                  </a:lnTo>
                  <a:lnTo>
                    <a:pt x="4138" y="1716"/>
                  </a:lnTo>
                  <a:lnTo>
                    <a:pt x="4107" y="1731"/>
                  </a:lnTo>
                  <a:lnTo>
                    <a:pt x="4073" y="1747"/>
                  </a:lnTo>
                  <a:lnTo>
                    <a:pt x="3997" y="1779"/>
                  </a:lnTo>
                  <a:lnTo>
                    <a:pt x="3914" y="1812"/>
                  </a:lnTo>
                  <a:lnTo>
                    <a:pt x="3824" y="1847"/>
                  </a:lnTo>
                  <a:lnTo>
                    <a:pt x="3731" y="1881"/>
                  </a:lnTo>
                  <a:lnTo>
                    <a:pt x="3636" y="1914"/>
                  </a:lnTo>
                  <a:lnTo>
                    <a:pt x="3541" y="1945"/>
                  </a:lnTo>
                  <a:lnTo>
                    <a:pt x="3448" y="1974"/>
                  </a:lnTo>
                  <a:lnTo>
                    <a:pt x="3361" y="1999"/>
                  </a:lnTo>
                  <a:lnTo>
                    <a:pt x="3319" y="2009"/>
                  </a:lnTo>
                  <a:lnTo>
                    <a:pt x="3280" y="2019"/>
                  </a:lnTo>
                  <a:lnTo>
                    <a:pt x="3242" y="2027"/>
                  </a:lnTo>
                  <a:lnTo>
                    <a:pt x="3208" y="2035"/>
                  </a:lnTo>
                  <a:lnTo>
                    <a:pt x="3176" y="2041"/>
                  </a:lnTo>
                  <a:lnTo>
                    <a:pt x="3148" y="2044"/>
                  </a:lnTo>
                  <a:lnTo>
                    <a:pt x="3121" y="2048"/>
                  </a:lnTo>
                  <a:lnTo>
                    <a:pt x="3100" y="2048"/>
                  </a:lnTo>
                  <a:lnTo>
                    <a:pt x="3026" y="2048"/>
                  </a:lnTo>
                  <a:lnTo>
                    <a:pt x="2710" y="2022"/>
                  </a:lnTo>
                  <a:lnTo>
                    <a:pt x="2682" y="2585"/>
                  </a:lnTo>
                  <a:lnTo>
                    <a:pt x="2682" y="2607"/>
                  </a:lnTo>
                  <a:lnTo>
                    <a:pt x="2682" y="2628"/>
                  </a:lnTo>
                  <a:lnTo>
                    <a:pt x="2683" y="2651"/>
                  </a:lnTo>
                  <a:lnTo>
                    <a:pt x="2684" y="2675"/>
                  </a:lnTo>
                  <a:lnTo>
                    <a:pt x="2689" y="2724"/>
                  </a:lnTo>
                  <a:lnTo>
                    <a:pt x="2695" y="2775"/>
                  </a:lnTo>
                  <a:lnTo>
                    <a:pt x="2699" y="2826"/>
                  </a:lnTo>
                  <a:lnTo>
                    <a:pt x="2705" y="2880"/>
                  </a:lnTo>
                  <a:lnTo>
                    <a:pt x="2708" y="2934"/>
                  </a:lnTo>
                  <a:lnTo>
                    <a:pt x="2710" y="2987"/>
                  </a:lnTo>
                  <a:lnTo>
                    <a:pt x="2710" y="3014"/>
                  </a:lnTo>
                  <a:lnTo>
                    <a:pt x="2711" y="3038"/>
                  </a:lnTo>
                  <a:lnTo>
                    <a:pt x="2712" y="3062"/>
                  </a:lnTo>
                  <a:lnTo>
                    <a:pt x="2714" y="3086"/>
                  </a:lnTo>
                  <a:lnTo>
                    <a:pt x="2720" y="3130"/>
                  </a:lnTo>
                  <a:lnTo>
                    <a:pt x="2727" y="3173"/>
                  </a:lnTo>
                  <a:lnTo>
                    <a:pt x="2735" y="3216"/>
                  </a:lnTo>
                  <a:lnTo>
                    <a:pt x="2744" y="3258"/>
                  </a:lnTo>
                  <a:lnTo>
                    <a:pt x="2752" y="3303"/>
                  </a:lnTo>
                  <a:lnTo>
                    <a:pt x="2761" y="3351"/>
                  </a:lnTo>
                  <a:lnTo>
                    <a:pt x="2774" y="3430"/>
                  </a:lnTo>
                  <a:lnTo>
                    <a:pt x="2789" y="3519"/>
                  </a:lnTo>
                  <a:lnTo>
                    <a:pt x="2805" y="3615"/>
                  </a:lnTo>
                  <a:lnTo>
                    <a:pt x="2819" y="3714"/>
                  </a:lnTo>
                  <a:lnTo>
                    <a:pt x="2827" y="3766"/>
                  </a:lnTo>
                  <a:lnTo>
                    <a:pt x="2833" y="3816"/>
                  </a:lnTo>
                  <a:lnTo>
                    <a:pt x="2840" y="3866"/>
                  </a:lnTo>
                  <a:lnTo>
                    <a:pt x="2845" y="3915"/>
                  </a:lnTo>
                  <a:lnTo>
                    <a:pt x="2849" y="3963"/>
                  </a:lnTo>
                  <a:lnTo>
                    <a:pt x="2853" y="4010"/>
                  </a:lnTo>
                  <a:lnTo>
                    <a:pt x="2855" y="4055"/>
                  </a:lnTo>
                  <a:lnTo>
                    <a:pt x="2856" y="4097"/>
                  </a:lnTo>
                  <a:lnTo>
                    <a:pt x="2856" y="4110"/>
                  </a:lnTo>
                  <a:lnTo>
                    <a:pt x="2855" y="4118"/>
                  </a:lnTo>
                  <a:lnTo>
                    <a:pt x="2854" y="4126"/>
                  </a:lnTo>
                  <a:lnTo>
                    <a:pt x="2851" y="4130"/>
                  </a:lnTo>
                  <a:lnTo>
                    <a:pt x="2849" y="4136"/>
                  </a:lnTo>
                  <a:lnTo>
                    <a:pt x="2841" y="4145"/>
                  </a:lnTo>
                  <a:lnTo>
                    <a:pt x="2831" y="4158"/>
                  </a:lnTo>
                  <a:lnTo>
                    <a:pt x="2833" y="4200"/>
                  </a:lnTo>
                  <a:lnTo>
                    <a:pt x="2838" y="4242"/>
                  </a:lnTo>
                  <a:lnTo>
                    <a:pt x="2843" y="4285"/>
                  </a:lnTo>
                  <a:lnTo>
                    <a:pt x="2850" y="4328"/>
                  </a:lnTo>
                  <a:lnTo>
                    <a:pt x="2857" y="4374"/>
                  </a:lnTo>
                  <a:lnTo>
                    <a:pt x="2863" y="4421"/>
                  </a:lnTo>
                  <a:lnTo>
                    <a:pt x="2865" y="4446"/>
                  </a:lnTo>
                  <a:lnTo>
                    <a:pt x="2866" y="4471"/>
                  </a:lnTo>
                  <a:lnTo>
                    <a:pt x="2867" y="4497"/>
                  </a:lnTo>
                  <a:lnTo>
                    <a:pt x="2867" y="4523"/>
                  </a:lnTo>
                  <a:lnTo>
                    <a:pt x="2867" y="4571"/>
                  </a:lnTo>
                  <a:lnTo>
                    <a:pt x="2867" y="4621"/>
                  </a:lnTo>
                  <a:lnTo>
                    <a:pt x="2866" y="4671"/>
                  </a:lnTo>
                  <a:lnTo>
                    <a:pt x="2866" y="4721"/>
                  </a:lnTo>
                  <a:lnTo>
                    <a:pt x="2867" y="4771"/>
                  </a:lnTo>
                  <a:lnTo>
                    <a:pt x="2869" y="4818"/>
                  </a:lnTo>
                  <a:lnTo>
                    <a:pt x="2872" y="4863"/>
                  </a:lnTo>
                  <a:lnTo>
                    <a:pt x="2878" y="4904"/>
                  </a:lnTo>
                  <a:lnTo>
                    <a:pt x="2881" y="4932"/>
                  </a:lnTo>
                  <a:lnTo>
                    <a:pt x="2882" y="4966"/>
                  </a:lnTo>
                  <a:lnTo>
                    <a:pt x="2883" y="5006"/>
                  </a:lnTo>
                  <a:lnTo>
                    <a:pt x="2885" y="5052"/>
                  </a:lnTo>
                  <a:lnTo>
                    <a:pt x="2883" y="5154"/>
                  </a:lnTo>
                  <a:lnTo>
                    <a:pt x="2880" y="5268"/>
                  </a:lnTo>
                  <a:lnTo>
                    <a:pt x="2877" y="5382"/>
                  </a:lnTo>
                  <a:lnTo>
                    <a:pt x="2872" y="5493"/>
                  </a:lnTo>
                  <a:lnTo>
                    <a:pt x="2869" y="5591"/>
                  </a:lnTo>
                  <a:lnTo>
                    <a:pt x="2867" y="5670"/>
                  </a:lnTo>
                  <a:lnTo>
                    <a:pt x="2867" y="5745"/>
                  </a:lnTo>
                  <a:lnTo>
                    <a:pt x="2866" y="5840"/>
                  </a:lnTo>
                  <a:lnTo>
                    <a:pt x="2865" y="5946"/>
                  </a:lnTo>
                  <a:lnTo>
                    <a:pt x="2862" y="6058"/>
                  </a:lnTo>
                  <a:lnTo>
                    <a:pt x="2858" y="6169"/>
                  </a:lnTo>
                  <a:lnTo>
                    <a:pt x="2853" y="6272"/>
                  </a:lnTo>
                  <a:lnTo>
                    <a:pt x="2849" y="6319"/>
                  </a:lnTo>
                  <a:lnTo>
                    <a:pt x="2846" y="6362"/>
                  </a:lnTo>
                  <a:lnTo>
                    <a:pt x="2841" y="6399"/>
                  </a:lnTo>
                  <a:lnTo>
                    <a:pt x="2837" y="6431"/>
                  </a:lnTo>
                  <a:lnTo>
                    <a:pt x="2831" y="6464"/>
                  </a:lnTo>
                  <a:lnTo>
                    <a:pt x="2826" y="6509"/>
                  </a:lnTo>
                  <a:lnTo>
                    <a:pt x="2823" y="6559"/>
                  </a:lnTo>
                  <a:lnTo>
                    <a:pt x="2818" y="6613"/>
                  </a:lnTo>
                  <a:lnTo>
                    <a:pt x="2815" y="6666"/>
                  </a:lnTo>
                  <a:lnTo>
                    <a:pt x="2811" y="6716"/>
                  </a:lnTo>
                  <a:lnTo>
                    <a:pt x="2809" y="6759"/>
                  </a:lnTo>
                  <a:lnTo>
                    <a:pt x="2807" y="6792"/>
                  </a:lnTo>
                  <a:lnTo>
                    <a:pt x="2805" y="6833"/>
                  </a:lnTo>
                  <a:lnTo>
                    <a:pt x="2802" y="6868"/>
                  </a:lnTo>
                  <a:lnTo>
                    <a:pt x="2802" y="6896"/>
                  </a:lnTo>
                  <a:lnTo>
                    <a:pt x="2801" y="6919"/>
                  </a:lnTo>
                  <a:lnTo>
                    <a:pt x="2801" y="6951"/>
                  </a:lnTo>
                  <a:lnTo>
                    <a:pt x="2799" y="6973"/>
                  </a:lnTo>
                  <a:lnTo>
                    <a:pt x="2797" y="6982"/>
                  </a:lnTo>
                  <a:lnTo>
                    <a:pt x="2793" y="6991"/>
                  </a:lnTo>
                  <a:lnTo>
                    <a:pt x="2787" y="7001"/>
                  </a:lnTo>
                  <a:lnTo>
                    <a:pt x="2779" y="7013"/>
                  </a:lnTo>
                  <a:lnTo>
                    <a:pt x="2757" y="7046"/>
                  </a:lnTo>
                  <a:lnTo>
                    <a:pt x="2721" y="7096"/>
                  </a:lnTo>
                  <a:lnTo>
                    <a:pt x="2753" y="7111"/>
                  </a:lnTo>
                  <a:lnTo>
                    <a:pt x="2774" y="7121"/>
                  </a:lnTo>
                  <a:lnTo>
                    <a:pt x="2781" y="7125"/>
                  </a:lnTo>
                  <a:lnTo>
                    <a:pt x="2786" y="7128"/>
                  </a:lnTo>
                  <a:lnTo>
                    <a:pt x="2791" y="7132"/>
                  </a:lnTo>
                  <a:lnTo>
                    <a:pt x="2795" y="7136"/>
                  </a:lnTo>
                  <a:lnTo>
                    <a:pt x="2801" y="7147"/>
                  </a:lnTo>
                  <a:lnTo>
                    <a:pt x="2809" y="7163"/>
                  </a:lnTo>
                  <a:lnTo>
                    <a:pt x="2819" y="7188"/>
                  </a:lnTo>
                  <a:lnTo>
                    <a:pt x="2838" y="7224"/>
                  </a:lnTo>
                  <a:lnTo>
                    <a:pt x="2848" y="7241"/>
                  </a:lnTo>
                  <a:lnTo>
                    <a:pt x="2861" y="7260"/>
                  </a:lnTo>
                  <a:lnTo>
                    <a:pt x="2874" y="7277"/>
                  </a:lnTo>
                  <a:lnTo>
                    <a:pt x="2891" y="7294"/>
                  </a:lnTo>
                  <a:lnTo>
                    <a:pt x="2909" y="7310"/>
                  </a:lnTo>
                  <a:lnTo>
                    <a:pt x="2926" y="7324"/>
                  </a:lnTo>
                  <a:lnTo>
                    <a:pt x="2944" y="7336"/>
                  </a:lnTo>
                  <a:lnTo>
                    <a:pt x="2961" y="7345"/>
                  </a:lnTo>
                  <a:lnTo>
                    <a:pt x="3006" y="7367"/>
                  </a:lnTo>
                  <a:lnTo>
                    <a:pt x="3046" y="7387"/>
                  </a:lnTo>
                  <a:lnTo>
                    <a:pt x="3084" y="7406"/>
                  </a:lnTo>
                  <a:lnTo>
                    <a:pt x="3124" y="7427"/>
                  </a:lnTo>
                  <a:lnTo>
                    <a:pt x="3145" y="7438"/>
                  </a:lnTo>
                  <a:lnTo>
                    <a:pt x="3167" y="7453"/>
                  </a:lnTo>
                  <a:lnTo>
                    <a:pt x="3189" y="7469"/>
                  </a:lnTo>
                  <a:lnTo>
                    <a:pt x="3208" y="7485"/>
                  </a:lnTo>
                  <a:lnTo>
                    <a:pt x="3241" y="7511"/>
                  </a:lnTo>
                  <a:lnTo>
                    <a:pt x="3258" y="7524"/>
                  </a:lnTo>
                  <a:lnTo>
                    <a:pt x="3257" y="7532"/>
                  </a:lnTo>
                  <a:lnTo>
                    <a:pt x="3255" y="7539"/>
                  </a:lnTo>
                  <a:lnTo>
                    <a:pt x="3253" y="7547"/>
                  </a:lnTo>
                  <a:lnTo>
                    <a:pt x="3248" y="7553"/>
                  </a:lnTo>
                  <a:lnTo>
                    <a:pt x="3244" y="7560"/>
                  </a:lnTo>
                  <a:lnTo>
                    <a:pt x="3239" y="7566"/>
                  </a:lnTo>
                  <a:lnTo>
                    <a:pt x="3233" y="7572"/>
                  </a:lnTo>
                  <a:lnTo>
                    <a:pt x="3226" y="7577"/>
                  </a:lnTo>
                  <a:lnTo>
                    <a:pt x="3212" y="7588"/>
                  </a:lnTo>
                  <a:lnTo>
                    <a:pt x="3196" y="7597"/>
                  </a:lnTo>
                  <a:lnTo>
                    <a:pt x="3177" y="7604"/>
                  </a:lnTo>
                  <a:lnTo>
                    <a:pt x="3158" y="7611"/>
                  </a:lnTo>
                  <a:lnTo>
                    <a:pt x="3136" y="7616"/>
                  </a:lnTo>
                  <a:lnTo>
                    <a:pt x="3116" y="7622"/>
                  </a:lnTo>
                  <a:lnTo>
                    <a:pt x="3094" y="7625"/>
                  </a:lnTo>
                  <a:lnTo>
                    <a:pt x="3071" y="7629"/>
                  </a:lnTo>
                  <a:lnTo>
                    <a:pt x="3049" y="7631"/>
                  </a:lnTo>
                  <a:lnTo>
                    <a:pt x="3029" y="7632"/>
                  </a:lnTo>
                  <a:lnTo>
                    <a:pt x="3008" y="7633"/>
                  </a:lnTo>
                  <a:lnTo>
                    <a:pt x="2990" y="7633"/>
                  </a:lnTo>
                  <a:lnTo>
                    <a:pt x="2949" y="7632"/>
                  </a:lnTo>
                  <a:lnTo>
                    <a:pt x="2907" y="7630"/>
                  </a:lnTo>
                  <a:lnTo>
                    <a:pt x="2865" y="7624"/>
                  </a:lnTo>
                  <a:lnTo>
                    <a:pt x="2825" y="7617"/>
                  </a:lnTo>
                  <a:lnTo>
                    <a:pt x="2806" y="7614"/>
                  </a:lnTo>
                  <a:lnTo>
                    <a:pt x="2786" y="7608"/>
                  </a:lnTo>
                  <a:lnTo>
                    <a:pt x="2768" y="7604"/>
                  </a:lnTo>
                  <a:lnTo>
                    <a:pt x="2751" y="7598"/>
                  </a:lnTo>
                  <a:lnTo>
                    <a:pt x="2734" y="7591"/>
                  </a:lnTo>
                  <a:lnTo>
                    <a:pt x="2718" y="7584"/>
                  </a:lnTo>
                  <a:lnTo>
                    <a:pt x="2703" y="7576"/>
                  </a:lnTo>
                  <a:lnTo>
                    <a:pt x="2690" y="7567"/>
                  </a:lnTo>
                  <a:lnTo>
                    <a:pt x="2665" y="7551"/>
                  </a:lnTo>
                  <a:lnTo>
                    <a:pt x="2644" y="7537"/>
                  </a:lnTo>
                  <a:lnTo>
                    <a:pt x="2626" y="7527"/>
                  </a:lnTo>
                  <a:lnTo>
                    <a:pt x="2611" y="7518"/>
                  </a:lnTo>
                  <a:lnTo>
                    <a:pt x="2598" y="7512"/>
                  </a:lnTo>
                  <a:lnTo>
                    <a:pt x="2586" y="7508"/>
                  </a:lnTo>
                  <a:lnTo>
                    <a:pt x="2575" y="7505"/>
                  </a:lnTo>
                  <a:lnTo>
                    <a:pt x="2563" y="7503"/>
                  </a:lnTo>
                  <a:lnTo>
                    <a:pt x="2539" y="7504"/>
                  </a:lnTo>
                  <a:lnTo>
                    <a:pt x="2507" y="7507"/>
                  </a:lnTo>
                  <a:lnTo>
                    <a:pt x="2488" y="7509"/>
                  </a:lnTo>
                  <a:lnTo>
                    <a:pt x="2464" y="7510"/>
                  </a:lnTo>
                  <a:lnTo>
                    <a:pt x="2436" y="7511"/>
                  </a:lnTo>
                  <a:lnTo>
                    <a:pt x="2404" y="7511"/>
                  </a:lnTo>
                  <a:lnTo>
                    <a:pt x="2369" y="7511"/>
                  </a:lnTo>
                  <a:lnTo>
                    <a:pt x="2338" y="7510"/>
                  </a:lnTo>
                  <a:lnTo>
                    <a:pt x="2311" y="7507"/>
                  </a:lnTo>
                  <a:lnTo>
                    <a:pt x="2285" y="7502"/>
                  </a:lnTo>
                  <a:lnTo>
                    <a:pt x="2274" y="7500"/>
                  </a:lnTo>
                  <a:lnTo>
                    <a:pt x="2263" y="7496"/>
                  </a:lnTo>
                  <a:lnTo>
                    <a:pt x="2251" y="7492"/>
                  </a:lnTo>
                  <a:lnTo>
                    <a:pt x="2241" y="7487"/>
                  </a:lnTo>
                  <a:lnTo>
                    <a:pt x="2219" y="7477"/>
                  </a:lnTo>
                  <a:lnTo>
                    <a:pt x="2197" y="7463"/>
                  </a:lnTo>
                  <a:lnTo>
                    <a:pt x="2197" y="7341"/>
                  </a:lnTo>
                  <a:lnTo>
                    <a:pt x="2171" y="7305"/>
                  </a:lnTo>
                  <a:lnTo>
                    <a:pt x="2188" y="6889"/>
                  </a:lnTo>
                  <a:lnTo>
                    <a:pt x="2185" y="6646"/>
                  </a:lnTo>
                  <a:lnTo>
                    <a:pt x="2149" y="5902"/>
                  </a:lnTo>
                  <a:lnTo>
                    <a:pt x="2136" y="5902"/>
                  </a:lnTo>
                  <a:lnTo>
                    <a:pt x="1932" y="7241"/>
                  </a:lnTo>
                  <a:lnTo>
                    <a:pt x="1941" y="7268"/>
                  </a:lnTo>
                  <a:lnTo>
                    <a:pt x="1961" y="7437"/>
                  </a:lnTo>
                  <a:lnTo>
                    <a:pt x="1953" y="7511"/>
                  </a:lnTo>
                  <a:lnTo>
                    <a:pt x="1957" y="7513"/>
                  </a:lnTo>
                  <a:lnTo>
                    <a:pt x="1964" y="7519"/>
                  </a:lnTo>
                  <a:lnTo>
                    <a:pt x="1973" y="7526"/>
                  </a:lnTo>
                  <a:lnTo>
                    <a:pt x="1984" y="7535"/>
                  </a:lnTo>
                  <a:lnTo>
                    <a:pt x="2008" y="7558"/>
                  </a:lnTo>
                  <a:lnTo>
                    <a:pt x="2034" y="7584"/>
                  </a:lnTo>
                  <a:lnTo>
                    <a:pt x="2083" y="7637"/>
                  </a:lnTo>
                  <a:lnTo>
                    <a:pt x="2112" y="7670"/>
                  </a:lnTo>
                  <a:lnTo>
                    <a:pt x="2131" y="7693"/>
                  </a:lnTo>
                  <a:lnTo>
                    <a:pt x="2149" y="7712"/>
                  </a:lnTo>
                  <a:lnTo>
                    <a:pt x="2159" y="7723"/>
                  </a:lnTo>
                  <a:lnTo>
                    <a:pt x="2168" y="7732"/>
                  </a:lnTo>
                  <a:lnTo>
                    <a:pt x="2177" y="7743"/>
                  </a:lnTo>
                  <a:lnTo>
                    <a:pt x="2185" y="7755"/>
                  </a:lnTo>
                  <a:lnTo>
                    <a:pt x="2194" y="7768"/>
                  </a:lnTo>
                  <a:lnTo>
                    <a:pt x="2201" y="7781"/>
                  </a:lnTo>
                  <a:lnTo>
                    <a:pt x="2205" y="7792"/>
                  </a:lnTo>
                  <a:lnTo>
                    <a:pt x="2209" y="7803"/>
                  </a:lnTo>
                  <a:lnTo>
                    <a:pt x="2213" y="7814"/>
                  </a:lnTo>
                  <a:lnTo>
                    <a:pt x="2218" y="7825"/>
                  </a:lnTo>
                  <a:lnTo>
                    <a:pt x="2225" y="7838"/>
                  </a:lnTo>
                  <a:lnTo>
                    <a:pt x="2234" y="7853"/>
                  </a:lnTo>
                  <a:lnTo>
                    <a:pt x="2225" y="7863"/>
                  </a:lnTo>
                  <a:lnTo>
                    <a:pt x="2215" y="7873"/>
                  </a:lnTo>
                  <a:lnTo>
                    <a:pt x="2202" y="7881"/>
                  </a:lnTo>
                  <a:lnTo>
                    <a:pt x="2188" y="7889"/>
                  </a:lnTo>
                  <a:lnTo>
                    <a:pt x="2173" y="7896"/>
                  </a:lnTo>
                  <a:lnTo>
                    <a:pt x="2156" y="7902"/>
                  </a:lnTo>
                  <a:lnTo>
                    <a:pt x="2139" y="7908"/>
                  </a:lnTo>
                  <a:lnTo>
                    <a:pt x="2121" y="7912"/>
                  </a:lnTo>
                  <a:lnTo>
                    <a:pt x="2101" y="7916"/>
                  </a:lnTo>
                  <a:lnTo>
                    <a:pt x="2082" y="7919"/>
                  </a:lnTo>
                  <a:lnTo>
                    <a:pt x="2062" y="7921"/>
                  </a:lnTo>
                  <a:lnTo>
                    <a:pt x="2043" y="7923"/>
                  </a:lnTo>
                  <a:lnTo>
                    <a:pt x="2003" y="7925"/>
                  </a:lnTo>
                  <a:lnTo>
                    <a:pt x="1965" y="7926"/>
                  </a:lnTo>
                  <a:lnTo>
                    <a:pt x="1941" y="7926"/>
                  </a:lnTo>
                  <a:lnTo>
                    <a:pt x="1909" y="7925"/>
                  </a:lnTo>
                  <a:lnTo>
                    <a:pt x="1878" y="7924"/>
                  </a:lnTo>
                  <a:lnTo>
                    <a:pt x="1848" y="7920"/>
                  </a:lnTo>
                  <a:lnTo>
                    <a:pt x="1817" y="7916"/>
                  </a:lnTo>
                  <a:lnTo>
                    <a:pt x="1786" y="7910"/>
                  </a:lnTo>
                  <a:lnTo>
                    <a:pt x="1757" y="7903"/>
                  </a:lnTo>
                  <a:lnTo>
                    <a:pt x="1729" y="7894"/>
                  </a:lnTo>
                  <a:lnTo>
                    <a:pt x="1701" y="7884"/>
                  </a:lnTo>
                  <a:lnTo>
                    <a:pt x="1676" y="7872"/>
                  </a:lnTo>
                  <a:lnTo>
                    <a:pt x="1652" y="7859"/>
                  </a:lnTo>
                  <a:lnTo>
                    <a:pt x="1642" y="7852"/>
                  </a:lnTo>
                  <a:lnTo>
                    <a:pt x="1630" y="7844"/>
                  </a:lnTo>
                  <a:lnTo>
                    <a:pt x="1621" y="7836"/>
                  </a:lnTo>
                  <a:lnTo>
                    <a:pt x="1612" y="7828"/>
                  </a:lnTo>
                  <a:lnTo>
                    <a:pt x="1603" y="7819"/>
                  </a:lnTo>
                  <a:lnTo>
                    <a:pt x="1595" y="7808"/>
                  </a:lnTo>
                  <a:lnTo>
                    <a:pt x="1588" y="7799"/>
                  </a:lnTo>
                  <a:lnTo>
                    <a:pt x="1581" y="7789"/>
                  </a:lnTo>
                  <a:lnTo>
                    <a:pt x="1575" y="7779"/>
                  </a:lnTo>
                  <a:lnTo>
                    <a:pt x="1570" y="7767"/>
                  </a:lnTo>
                  <a:lnTo>
                    <a:pt x="1566" y="7756"/>
                  </a:lnTo>
                  <a:lnTo>
                    <a:pt x="1563" y="7743"/>
                  </a:lnTo>
                  <a:lnTo>
                    <a:pt x="1526" y="7743"/>
                  </a:lnTo>
                  <a:lnTo>
                    <a:pt x="1517" y="7743"/>
                  </a:lnTo>
                  <a:lnTo>
                    <a:pt x="1508" y="7741"/>
                  </a:lnTo>
                  <a:lnTo>
                    <a:pt x="1500" y="7740"/>
                  </a:lnTo>
                  <a:lnTo>
                    <a:pt x="1491" y="7736"/>
                  </a:lnTo>
                  <a:lnTo>
                    <a:pt x="1475" y="7729"/>
                  </a:lnTo>
                  <a:lnTo>
                    <a:pt x="1459" y="7720"/>
                  </a:lnTo>
                  <a:lnTo>
                    <a:pt x="1430" y="7701"/>
                  </a:lnTo>
                  <a:lnTo>
                    <a:pt x="1404" y="7683"/>
                  </a:lnTo>
                  <a:lnTo>
                    <a:pt x="1404" y="7624"/>
                  </a:lnTo>
                  <a:lnTo>
                    <a:pt x="1402" y="7569"/>
                  </a:lnTo>
                  <a:lnTo>
                    <a:pt x="1398" y="7518"/>
                  </a:lnTo>
                  <a:lnTo>
                    <a:pt x="1394" y="7468"/>
                  </a:lnTo>
                  <a:lnTo>
                    <a:pt x="1388" y="7419"/>
                  </a:lnTo>
                  <a:lnTo>
                    <a:pt x="1381" y="7371"/>
                  </a:lnTo>
                  <a:lnTo>
                    <a:pt x="1372" y="7321"/>
                  </a:lnTo>
                  <a:lnTo>
                    <a:pt x="1362" y="7272"/>
                  </a:lnTo>
                  <a:lnTo>
                    <a:pt x="1351" y="7219"/>
                  </a:lnTo>
                  <a:lnTo>
                    <a:pt x="1343" y="7168"/>
                  </a:lnTo>
                  <a:lnTo>
                    <a:pt x="1338" y="7120"/>
                  </a:lnTo>
                  <a:lnTo>
                    <a:pt x="1334" y="7075"/>
                  </a:lnTo>
                  <a:lnTo>
                    <a:pt x="1332" y="7025"/>
                  </a:lnTo>
                  <a:lnTo>
                    <a:pt x="1331" y="6974"/>
                  </a:lnTo>
                  <a:lnTo>
                    <a:pt x="1331" y="6917"/>
                  </a:lnTo>
                  <a:lnTo>
                    <a:pt x="1331" y="6853"/>
                  </a:lnTo>
                  <a:lnTo>
                    <a:pt x="1331" y="6801"/>
                  </a:lnTo>
                  <a:lnTo>
                    <a:pt x="1331" y="6750"/>
                  </a:lnTo>
                  <a:lnTo>
                    <a:pt x="1331" y="6696"/>
                  </a:lnTo>
                  <a:lnTo>
                    <a:pt x="1331" y="6641"/>
                  </a:lnTo>
                  <a:lnTo>
                    <a:pt x="1331" y="6586"/>
                  </a:lnTo>
                  <a:lnTo>
                    <a:pt x="1330" y="6530"/>
                  </a:lnTo>
                  <a:lnTo>
                    <a:pt x="1330" y="6474"/>
                  </a:lnTo>
                  <a:lnTo>
                    <a:pt x="1330" y="6418"/>
                  </a:lnTo>
                  <a:lnTo>
                    <a:pt x="1328" y="6361"/>
                  </a:lnTo>
                  <a:lnTo>
                    <a:pt x="1327" y="6305"/>
                  </a:lnTo>
                  <a:lnTo>
                    <a:pt x="1326" y="6248"/>
                  </a:lnTo>
                  <a:lnTo>
                    <a:pt x="1325" y="6192"/>
                  </a:lnTo>
                  <a:lnTo>
                    <a:pt x="1324" y="6137"/>
                  </a:lnTo>
                  <a:lnTo>
                    <a:pt x="1323" y="6082"/>
                  </a:lnTo>
                  <a:lnTo>
                    <a:pt x="1322" y="6028"/>
                  </a:lnTo>
                  <a:lnTo>
                    <a:pt x="1319" y="5975"/>
                  </a:lnTo>
                  <a:lnTo>
                    <a:pt x="1317" y="5924"/>
                  </a:lnTo>
                  <a:lnTo>
                    <a:pt x="1314" y="5872"/>
                  </a:lnTo>
                  <a:lnTo>
                    <a:pt x="1311" y="5820"/>
                  </a:lnTo>
                  <a:lnTo>
                    <a:pt x="1310" y="5767"/>
                  </a:lnTo>
                  <a:lnTo>
                    <a:pt x="1309" y="5714"/>
                  </a:lnTo>
                  <a:lnTo>
                    <a:pt x="1311" y="5660"/>
                  </a:lnTo>
                  <a:lnTo>
                    <a:pt x="1312" y="5633"/>
                  </a:lnTo>
                  <a:lnTo>
                    <a:pt x="1315" y="5606"/>
                  </a:lnTo>
                  <a:lnTo>
                    <a:pt x="1317" y="5578"/>
                  </a:lnTo>
                  <a:lnTo>
                    <a:pt x="1322" y="5551"/>
                  </a:lnTo>
                  <a:lnTo>
                    <a:pt x="1327" y="5517"/>
                  </a:lnTo>
                  <a:lnTo>
                    <a:pt x="1335" y="5471"/>
                  </a:lnTo>
                  <a:lnTo>
                    <a:pt x="1344" y="5416"/>
                  </a:lnTo>
                  <a:lnTo>
                    <a:pt x="1355" y="5359"/>
                  </a:lnTo>
                  <a:lnTo>
                    <a:pt x="1363" y="5302"/>
                  </a:lnTo>
                  <a:lnTo>
                    <a:pt x="1370" y="5249"/>
                  </a:lnTo>
                  <a:lnTo>
                    <a:pt x="1372" y="5226"/>
                  </a:lnTo>
                  <a:lnTo>
                    <a:pt x="1373" y="5207"/>
                  </a:lnTo>
                  <a:lnTo>
                    <a:pt x="1374" y="5190"/>
                  </a:lnTo>
                  <a:lnTo>
                    <a:pt x="1373" y="5178"/>
                  </a:lnTo>
                  <a:lnTo>
                    <a:pt x="1365" y="5132"/>
                  </a:lnTo>
                  <a:lnTo>
                    <a:pt x="1358" y="5085"/>
                  </a:lnTo>
                  <a:lnTo>
                    <a:pt x="1351" y="5036"/>
                  </a:lnTo>
                  <a:lnTo>
                    <a:pt x="1346" y="4985"/>
                  </a:lnTo>
                  <a:lnTo>
                    <a:pt x="1340" y="4934"/>
                  </a:lnTo>
                  <a:lnTo>
                    <a:pt x="1334" y="4881"/>
                  </a:lnTo>
                  <a:lnTo>
                    <a:pt x="1330" y="4829"/>
                  </a:lnTo>
                  <a:lnTo>
                    <a:pt x="1325" y="4775"/>
                  </a:lnTo>
                  <a:lnTo>
                    <a:pt x="1320" y="4721"/>
                  </a:lnTo>
                  <a:lnTo>
                    <a:pt x="1317" y="4667"/>
                  </a:lnTo>
                  <a:lnTo>
                    <a:pt x="1314" y="4614"/>
                  </a:lnTo>
                  <a:lnTo>
                    <a:pt x="1311" y="4560"/>
                  </a:lnTo>
                  <a:lnTo>
                    <a:pt x="1309" y="4507"/>
                  </a:lnTo>
                  <a:lnTo>
                    <a:pt x="1308" y="4455"/>
                  </a:lnTo>
                  <a:lnTo>
                    <a:pt x="1307" y="4403"/>
                  </a:lnTo>
                  <a:lnTo>
                    <a:pt x="1307" y="4353"/>
                  </a:lnTo>
                  <a:lnTo>
                    <a:pt x="1280" y="4318"/>
                  </a:lnTo>
                  <a:lnTo>
                    <a:pt x="1258" y="3523"/>
                  </a:lnTo>
                  <a:lnTo>
                    <a:pt x="1245" y="3414"/>
                  </a:lnTo>
                  <a:lnTo>
                    <a:pt x="1244" y="3361"/>
                  </a:lnTo>
                  <a:lnTo>
                    <a:pt x="1239" y="3314"/>
                  </a:lnTo>
                  <a:lnTo>
                    <a:pt x="1232" y="3274"/>
                  </a:lnTo>
                  <a:lnTo>
                    <a:pt x="1223" y="3239"/>
                  </a:lnTo>
                  <a:lnTo>
                    <a:pt x="1211" y="3209"/>
                  </a:lnTo>
                  <a:lnTo>
                    <a:pt x="1197" y="3184"/>
                  </a:lnTo>
                  <a:lnTo>
                    <a:pt x="1181" y="3163"/>
                  </a:lnTo>
                  <a:lnTo>
                    <a:pt x="1164" y="3146"/>
                  </a:lnTo>
                  <a:lnTo>
                    <a:pt x="1144" y="3134"/>
                  </a:lnTo>
                  <a:lnTo>
                    <a:pt x="1124" y="3123"/>
                  </a:lnTo>
                  <a:lnTo>
                    <a:pt x="1102" y="3117"/>
                  </a:lnTo>
                  <a:lnTo>
                    <a:pt x="1079" y="3113"/>
                  </a:lnTo>
                  <a:lnTo>
                    <a:pt x="1056" y="3111"/>
                  </a:lnTo>
                  <a:lnTo>
                    <a:pt x="1032" y="3111"/>
                  </a:lnTo>
                  <a:lnTo>
                    <a:pt x="1007" y="3112"/>
                  </a:lnTo>
                  <a:lnTo>
                    <a:pt x="983" y="3115"/>
                  </a:lnTo>
                  <a:lnTo>
                    <a:pt x="934" y="3122"/>
                  </a:lnTo>
                  <a:lnTo>
                    <a:pt x="885" y="3129"/>
                  </a:lnTo>
                  <a:lnTo>
                    <a:pt x="862" y="3131"/>
                  </a:lnTo>
                  <a:lnTo>
                    <a:pt x="840" y="3133"/>
                  </a:lnTo>
                  <a:lnTo>
                    <a:pt x="818" y="3133"/>
                  </a:lnTo>
                  <a:lnTo>
                    <a:pt x="799" y="3130"/>
                  </a:lnTo>
                  <a:lnTo>
                    <a:pt x="781" y="3127"/>
                  </a:lnTo>
                  <a:lnTo>
                    <a:pt x="765" y="3120"/>
                  </a:lnTo>
                  <a:lnTo>
                    <a:pt x="750" y="3110"/>
                  </a:lnTo>
                  <a:lnTo>
                    <a:pt x="736" y="3096"/>
                  </a:lnTo>
                  <a:lnTo>
                    <a:pt x="726" y="3080"/>
                  </a:lnTo>
                  <a:lnTo>
                    <a:pt x="718" y="3058"/>
                  </a:lnTo>
                  <a:lnTo>
                    <a:pt x="712" y="3033"/>
                  </a:lnTo>
                  <a:lnTo>
                    <a:pt x="710" y="3003"/>
                  </a:lnTo>
                  <a:lnTo>
                    <a:pt x="696" y="2981"/>
                  </a:lnTo>
                  <a:lnTo>
                    <a:pt x="679" y="2949"/>
                  </a:lnTo>
                  <a:lnTo>
                    <a:pt x="660" y="2911"/>
                  </a:lnTo>
                  <a:lnTo>
                    <a:pt x="638" y="2869"/>
                  </a:lnTo>
                  <a:lnTo>
                    <a:pt x="616" y="2826"/>
                  </a:lnTo>
                  <a:lnTo>
                    <a:pt x="596" y="2786"/>
                  </a:lnTo>
                  <a:lnTo>
                    <a:pt x="578" y="2751"/>
                  </a:lnTo>
                  <a:lnTo>
                    <a:pt x="566" y="2724"/>
                  </a:lnTo>
                  <a:lnTo>
                    <a:pt x="562" y="2716"/>
                  </a:lnTo>
                  <a:lnTo>
                    <a:pt x="560" y="2707"/>
                  </a:lnTo>
                  <a:lnTo>
                    <a:pt x="558" y="2698"/>
                  </a:lnTo>
                  <a:lnTo>
                    <a:pt x="556" y="2687"/>
                  </a:lnTo>
                  <a:lnTo>
                    <a:pt x="552" y="2663"/>
                  </a:lnTo>
                  <a:lnTo>
                    <a:pt x="551" y="2635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1942288" y="4267203"/>
              <a:ext cx="174625" cy="61753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14" y="1985"/>
                </a:cxn>
                <a:cxn ang="0">
                  <a:pos x="578" y="2338"/>
                </a:cxn>
                <a:cxn ang="0">
                  <a:pos x="664" y="2029"/>
                </a:cxn>
                <a:cxn ang="0">
                  <a:pos x="100" y="0"/>
                </a:cxn>
                <a:cxn ang="0">
                  <a:pos x="0" y="13"/>
                </a:cxn>
              </a:cxnLst>
              <a:rect l="0" t="0" r="r" b="b"/>
              <a:pathLst>
                <a:path w="664" h="2338">
                  <a:moveTo>
                    <a:pt x="0" y="13"/>
                  </a:moveTo>
                  <a:lnTo>
                    <a:pt x="314" y="1985"/>
                  </a:lnTo>
                  <a:lnTo>
                    <a:pt x="578" y="2338"/>
                  </a:lnTo>
                  <a:lnTo>
                    <a:pt x="664" y="2029"/>
                  </a:lnTo>
                  <a:lnTo>
                    <a:pt x="10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6"/>
            <p:cNvSpPr>
              <a:spLocks noEditPoints="1"/>
            </p:cNvSpPr>
            <p:nvPr/>
          </p:nvSpPr>
          <p:spPr bwMode="auto">
            <a:xfrm>
              <a:off x="1826624" y="3644955"/>
              <a:ext cx="136128" cy="206645"/>
            </a:xfrm>
            <a:custGeom>
              <a:avLst/>
              <a:gdLst>
                <a:gd name="T0" fmla="*/ 1601 w 2272"/>
                <a:gd name="T1" fmla="*/ 3242 h 3448"/>
                <a:gd name="T2" fmla="*/ 1621 w 2272"/>
                <a:gd name="T3" fmla="*/ 3304 h 3448"/>
                <a:gd name="T4" fmla="*/ 1567 w 2272"/>
                <a:gd name="T5" fmla="*/ 3343 h 3448"/>
                <a:gd name="T6" fmla="*/ 1376 w 2272"/>
                <a:gd name="T7" fmla="*/ 3409 h 3448"/>
                <a:gd name="T8" fmla="*/ 1294 w 2272"/>
                <a:gd name="T9" fmla="*/ 3448 h 3448"/>
                <a:gd name="T10" fmla="*/ 912 w 2272"/>
                <a:gd name="T11" fmla="*/ 3425 h 3448"/>
                <a:gd name="T12" fmla="*/ 872 w 2272"/>
                <a:gd name="T13" fmla="*/ 3343 h 3448"/>
                <a:gd name="T14" fmla="*/ 658 w 2272"/>
                <a:gd name="T15" fmla="*/ 3320 h 3448"/>
                <a:gd name="T16" fmla="*/ 658 w 2272"/>
                <a:gd name="T17" fmla="*/ 3253 h 3448"/>
                <a:gd name="T18" fmla="*/ 704 w 2272"/>
                <a:gd name="T19" fmla="*/ 3027 h 3448"/>
                <a:gd name="T20" fmla="*/ 1614 w 2272"/>
                <a:gd name="T21" fmla="*/ 3050 h 3448"/>
                <a:gd name="T22" fmla="*/ 1614 w 2272"/>
                <a:gd name="T23" fmla="*/ 3117 h 3448"/>
                <a:gd name="T24" fmla="*/ 704 w 2272"/>
                <a:gd name="T25" fmla="*/ 3140 h 3448"/>
                <a:gd name="T26" fmla="*/ 651 w 2272"/>
                <a:gd name="T27" fmla="*/ 3101 h 3448"/>
                <a:gd name="T28" fmla="*/ 671 w 2272"/>
                <a:gd name="T29" fmla="*/ 3037 h 3448"/>
                <a:gd name="T30" fmla="*/ 1567 w 2272"/>
                <a:gd name="T31" fmla="*/ 2823 h 3448"/>
                <a:gd name="T32" fmla="*/ 1621 w 2272"/>
                <a:gd name="T33" fmla="*/ 2861 h 3448"/>
                <a:gd name="T34" fmla="*/ 1601 w 2272"/>
                <a:gd name="T35" fmla="*/ 2925 h 3448"/>
                <a:gd name="T36" fmla="*/ 686 w 2272"/>
                <a:gd name="T37" fmla="*/ 2933 h 3448"/>
                <a:gd name="T38" fmla="*/ 648 w 2272"/>
                <a:gd name="T39" fmla="*/ 2879 h 3448"/>
                <a:gd name="T40" fmla="*/ 686 w 2272"/>
                <a:gd name="T41" fmla="*/ 2826 h 3448"/>
                <a:gd name="T42" fmla="*/ 1303 w 2272"/>
                <a:gd name="T43" fmla="*/ 13 h 3448"/>
                <a:gd name="T44" fmla="*/ 1614 w 2272"/>
                <a:gd name="T45" fmla="*/ 106 h 3448"/>
                <a:gd name="T46" fmla="*/ 1881 w 2272"/>
                <a:gd name="T47" fmla="*/ 279 h 3448"/>
                <a:gd name="T48" fmla="*/ 2088 w 2272"/>
                <a:gd name="T49" fmla="*/ 518 h 3448"/>
                <a:gd name="T50" fmla="*/ 2223 w 2272"/>
                <a:gd name="T51" fmla="*/ 808 h 3448"/>
                <a:gd name="T52" fmla="*/ 2272 w 2272"/>
                <a:gd name="T53" fmla="*/ 1135 h 3448"/>
                <a:gd name="T54" fmla="*/ 2243 w 2272"/>
                <a:gd name="T55" fmla="*/ 1348 h 3448"/>
                <a:gd name="T56" fmla="*/ 2176 w 2272"/>
                <a:gd name="T57" fmla="*/ 1543 h 3448"/>
                <a:gd name="T58" fmla="*/ 2099 w 2272"/>
                <a:gd name="T59" fmla="*/ 1702 h 3448"/>
                <a:gd name="T60" fmla="*/ 2040 w 2272"/>
                <a:gd name="T61" fmla="*/ 1800 h 3448"/>
                <a:gd name="T62" fmla="*/ 1836 w 2272"/>
                <a:gd name="T63" fmla="*/ 2140 h 3448"/>
                <a:gd name="T64" fmla="*/ 1716 w 2272"/>
                <a:gd name="T65" fmla="*/ 2407 h 3448"/>
                <a:gd name="T66" fmla="*/ 1661 w 2272"/>
                <a:gd name="T67" fmla="*/ 2647 h 3448"/>
                <a:gd name="T68" fmla="*/ 1602 w 2272"/>
                <a:gd name="T69" fmla="*/ 2712 h 3448"/>
                <a:gd name="T70" fmla="*/ 708 w 2272"/>
                <a:gd name="T71" fmla="*/ 2719 h 3448"/>
                <a:gd name="T72" fmla="*/ 637 w 2272"/>
                <a:gd name="T73" fmla="*/ 2668 h 3448"/>
                <a:gd name="T74" fmla="*/ 595 w 2272"/>
                <a:gd name="T75" fmla="*/ 2487 h 3448"/>
                <a:gd name="T76" fmla="*/ 493 w 2272"/>
                <a:gd name="T77" fmla="*/ 2234 h 3448"/>
                <a:gd name="T78" fmla="*/ 351 w 2272"/>
                <a:gd name="T79" fmla="*/ 1991 h 3448"/>
                <a:gd name="T80" fmla="*/ 293 w 2272"/>
                <a:gd name="T81" fmla="*/ 1901 h 3448"/>
                <a:gd name="T82" fmla="*/ 249 w 2272"/>
                <a:gd name="T83" fmla="*/ 1831 h 3448"/>
                <a:gd name="T84" fmla="*/ 233 w 2272"/>
                <a:gd name="T85" fmla="*/ 1802 h 3448"/>
                <a:gd name="T86" fmla="*/ 173 w 2272"/>
                <a:gd name="T87" fmla="*/ 1703 h 3448"/>
                <a:gd name="T88" fmla="*/ 95 w 2272"/>
                <a:gd name="T89" fmla="*/ 1543 h 3448"/>
                <a:gd name="T90" fmla="*/ 28 w 2272"/>
                <a:gd name="T91" fmla="*/ 1348 h 3448"/>
                <a:gd name="T92" fmla="*/ 0 w 2272"/>
                <a:gd name="T93" fmla="*/ 1135 h 3448"/>
                <a:gd name="T94" fmla="*/ 48 w 2272"/>
                <a:gd name="T95" fmla="*/ 808 h 3448"/>
                <a:gd name="T96" fmla="*/ 183 w 2272"/>
                <a:gd name="T97" fmla="*/ 518 h 3448"/>
                <a:gd name="T98" fmla="*/ 391 w 2272"/>
                <a:gd name="T99" fmla="*/ 279 h 3448"/>
                <a:gd name="T100" fmla="*/ 657 w 2272"/>
                <a:gd name="T101" fmla="*/ 106 h 3448"/>
                <a:gd name="T102" fmla="*/ 968 w 2272"/>
                <a:gd name="T103" fmla="*/ 13 h 34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72"/>
                <a:gd name="T157" fmla="*/ 0 h 3448"/>
                <a:gd name="T158" fmla="*/ 2272 w 2272"/>
                <a:gd name="T159" fmla="*/ 3448 h 34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72" h="3448">
                  <a:moveTo>
                    <a:pt x="704" y="3230"/>
                  </a:moveTo>
                  <a:lnTo>
                    <a:pt x="1567" y="3230"/>
                  </a:lnTo>
                  <a:lnTo>
                    <a:pt x="1585" y="3233"/>
                  </a:lnTo>
                  <a:lnTo>
                    <a:pt x="1601" y="3242"/>
                  </a:lnTo>
                  <a:lnTo>
                    <a:pt x="1614" y="3253"/>
                  </a:lnTo>
                  <a:lnTo>
                    <a:pt x="1621" y="3269"/>
                  </a:lnTo>
                  <a:lnTo>
                    <a:pt x="1624" y="3287"/>
                  </a:lnTo>
                  <a:lnTo>
                    <a:pt x="1621" y="3304"/>
                  </a:lnTo>
                  <a:lnTo>
                    <a:pt x="1614" y="3320"/>
                  </a:lnTo>
                  <a:lnTo>
                    <a:pt x="1601" y="3333"/>
                  </a:lnTo>
                  <a:lnTo>
                    <a:pt x="1585" y="3340"/>
                  </a:lnTo>
                  <a:lnTo>
                    <a:pt x="1567" y="3343"/>
                  </a:lnTo>
                  <a:lnTo>
                    <a:pt x="1400" y="3343"/>
                  </a:lnTo>
                  <a:lnTo>
                    <a:pt x="1397" y="3367"/>
                  </a:lnTo>
                  <a:lnTo>
                    <a:pt x="1388" y="3389"/>
                  </a:lnTo>
                  <a:lnTo>
                    <a:pt x="1376" y="3409"/>
                  </a:lnTo>
                  <a:lnTo>
                    <a:pt x="1360" y="3425"/>
                  </a:lnTo>
                  <a:lnTo>
                    <a:pt x="1340" y="3438"/>
                  </a:lnTo>
                  <a:lnTo>
                    <a:pt x="1318" y="3445"/>
                  </a:lnTo>
                  <a:lnTo>
                    <a:pt x="1294" y="3448"/>
                  </a:lnTo>
                  <a:lnTo>
                    <a:pt x="978" y="3448"/>
                  </a:lnTo>
                  <a:lnTo>
                    <a:pt x="953" y="3445"/>
                  </a:lnTo>
                  <a:lnTo>
                    <a:pt x="931" y="3438"/>
                  </a:lnTo>
                  <a:lnTo>
                    <a:pt x="912" y="3425"/>
                  </a:lnTo>
                  <a:lnTo>
                    <a:pt x="896" y="3409"/>
                  </a:lnTo>
                  <a:lnTo>
                    <a:pt x="883" y="3389"/>
                  </a:lnTo>
                  <a:lnTo>
                    <a:pt x="875" y="3367"/>
                  </a:lnTo>
                  <a:lnTo>
                    <a:pt x="872" y="3343"/>
                  </a:lnTo>
                  <a:lnTo>
                    <a:pt x="704" y="3343"/>
                  </a:lnTo>
                  <a:lnTo>
                    <a:pt x="686" y="3340"/>
                  </a:lnTo>
                  <a:lnTo>
                    <a:pt x="671" y="3333"/>
                  </a:lnTo>
                  <a:lnTo>
                    <a:pt x="658" y="3320"/>
                  </a:lnTo>
                  <a:lnTo>
                    <a:pt x="651" y="3304"/>
                  </a:lnTo>
                  <a:lnTo>
                    <a:pt x="648" y="3287"/>
                  </a:lnTo>
                  <a:lnTo>
                    <a:pt x="651" y="3269"/>
                  </a:lnTo>
                  <a:lnTo>
                    <a:pt x="658" y="3253"/>
                  </a:lnTo>
                  <a:lnTo>
                    <a:pt x="671" y="3242"/>
                  </a:lnTo>
                  <a:lnTo>
                    <a:pt x="686" y="3233"/>
                  </a:lnTo>
                  <a:lnTo>
                    <a:pt x="704" y="3230"/>
                  </a:lnTo>
                  <a:close/>
                  <a:moveTo>
                    <a:pt x="704" y="3027"/>
                  </a:moveTo>
                  <a:lnTo>
                    <a:pt x="1567" y="3027"/>
                  </a:lnTo>
                  <a:lnTo>
                    <a:pt x="1585" y="3030"/>
                  </a:lnTo>
                  <a:lnTo>
                    <a:pt x="1601" y="3037"/>
                  </a:lnTo>
                  <a:lnTo>
                    <a:pt x="1614" y="3050"/>
                  </a:lnTo>
                  <a:lnTo>
                    <a:pt x="1621" y="3066"/>
                  </a:lnTo>
                  <a:lnTo>
                    <a:pt x="1624" y="3083"/>
                  </a:lnTo>
                  <a:lnTo>
                    <a:pt x="1621" y="3101"/>
                  </a:lnTo>
                  <a:lnTo>
                    <a:pt x="1614" y="3117"/>
                  </a:lnTo>
                  <a:lnTo>
                    <a:pt x="1601" y="3130"/>
                  </a:lnTo>
                  <a:lnTo>
                    <a:pt x="1585" y="3137"/>
                  </a:lnTo>
                  <a:lnTo>
                    <a:pt x="1567" y="3140"/>
                  </a:lnTo>
                  <a:lnTo>
                    <a:pt x="704" y="3140"/>
                  </a:lnTo>
                  <a:lnTo>
                    <a:pt x="686" y="3137"/>
                  </a:lnTo>
                  <a:lnTo>
                    <a:pt x="671" y="3130"/>
                  </a:lnTo>
                  <a:lnTo>
                    <a:pt x="658" y="3117"/>
                  </a:lnTo>
                  <a:lnTo>
                    <a:pt x="651" y="3101"/>
                  </a:lnTo>
                  <a:lnTo>
                    <a:pt x="648" y="3083"/>
                  </a:lnTo>
                  <a:lnTo>
                    <a:pt x="651" y="3066"/>
                  </a:lnTo>
                  <a:lnTo>
                    <a:pt x="658" y="3050"/>
                  </a:lnTo>
                  <a:lnTo>
                    <a:pt x="671" y="3037"/>
                  </a:lnTo>
                  <a:lnTo>
                    <a:pt x="686" y="3030"/>
                  </a:lnTo>
                  <a:lnTo>
                    <a:pt x="704" y="3027"/>
                  </a:lnTo>
                  <a:close/>
                  <a:moveTo>
                    <a:pt x="704" y="2823"/>
                  </a:moveTo>
                  <a:lnTo>
                    <a:pt x="1567" y="2823"/>
                  </a:lnTo>
                  <a:lnTo>
                    <a:pt x="1585" y="2826"/>
                  </a:lnTo>
                  <a:lnTo>
                    <a:pt x="1601" y="2833"/>
                  </a:lnTo>
                  <a:lnTo>
                    <a:pt x="1614" y="2846"/>
                  </a:lnTo>
                  <a:lnTo>
                    <a:pt x="1621" y="2861"/>
                  </a:lnTo>
                  <a:lnTo>
                    <a:pt x="1624" y="2879"/>
                  </a:lnTo>
                  <a:lnTo>
                    <a:pt x="1621" y="2897"/>
                  </a:lnTo>
                  <a:lnTo>
                    <a:pt x="1614" y="2913"/>
                  </a:lnTo>
                  <a:lnTo>
                    <a:pt x="1601" y="2925"/>
                  </a:lnTo>
                  <a:lnTo>
                    <a:pt x="1585" y="2933"/>
                  </a:lnTo>
                  <a:lnTo>
                    <a:pt x="1567" y="2936"/>
                  </a:lnTo>
                  <a:lnTo>
                    <a:pt x="704" y="2936"/>
                  </a:lnTo>
                  <a:lnTo>
                    <a:pt x="686" y="2933"/>
                  </a:lnTo>
                  <a:lnTo>
                    <a:pt x="671" y="2925"/>
                  </a:lnTo>
                  <a:lnTo>
                    <a:pt x="658" y="2913"/>
                  </a:lnTo>
                  <a:lnTo>
                    <a:pt x="651" y="2897"/>
                  </a:lnTo>
                  <a:lnTo>
                    <a:pt x="648" y="2879"/>
                  </a:lnTo>
                  <a:lnTo>
                    <a:pt x="651" y="2861"/>
                  </a:lnTo>
                  <a:lnTo>
                    <a:pt x="658" y="2846"/>
                  </a:lnTo>
                  <a:lnTo>
                    <a:pt x="671" y="2833"/>
                  </a:lnTo>
                  <a:lnTo>
                    <a:pt x="686" y="2826"/>
                  </a:lnTo>
                  <a:lnTo>
                    <a:pt x="704" y="2823"/>
                  </a:lnTo>
                  <a:close/>
                  <a:moveTo>
                    <a:pt x="1136" y="0"/>
                  </a:moveTo>
                  <a:lnTo>
                    <a:pt x="1221" y="4"/>
                  </a:lnTo>
                  <a:lnTo>
                    <a:pt x="1303" y="13"/>
                  </a:lnTo>
                  <a:lnTo>
                    <a:pt x="1384" y="28"/>
                  </a:lnTo>
                  <a:lnTo>
                    <a:pt x="1463" y="49"/>
                  </a:lnTo>
                  <a:lnTo>
                    <a:pt x="1540" y="75"/>
                  </a:lnTo>
                  <a:lnTo>
                    <a:pt x="1614" y="106"/>
                  </a:lnTo>
                  <a:lnTo>
                    <a:pt x="1685" y="143"/>
                  </a:lnTo>
                  <a:lnTo>
                    <a:pt x="1754" y="184"/>
                  </a:lnTo>
                  <a:lnTo>
                    <a:pt x="1819" y="229"/>
                  </a:lnTo>
                  <a:lnTo>
                    <a:pt x="1881" y="279"/>
                  </a:lnTo>
                  <a:lnTo>
                    <a:pt x="1938" y="334"/>
                  </a:lnTo>
                  <a:lnTo>
                    <a:pt x="1993" y="391"/>
                  </a:lnTo>
                  <a:lnTo>
                    <a:pt x="2042" y="453"/>
                  </a:lnTo>
                  <a:lnTo>
                    <a:pt x="2088" y="518"/>
                  </a:lnTo>
                  <a:lnTo>
                    <a:pt x="2129" y="586"/>
                  </a:lnTo>
                  <a:lnTo>
                    <a:pt x="2166" y="657"/>
                  </a:lnTo>
                  <a:lnTo>
                    <a:pt x="2197" y="732"/>
                  </a:lnTo>
                  <a:lnTo>
                    <a:pt x="2223" y="808"/>
                  </a:lnTo>
                  <a:lnTo>
                    <a:pt x="2244" y="887"/>
                  </a:lnTo>
                  <a:lnTo>
                    <a:pt x="2259" y="967"/>
                  </a:lnTo>
                  <a:lnTo>
                    <a:pt x="2268" y="1050"/>
                  </a:lnTo>
                  <a:lnTo>
                    <a:pt x="2272" y="1135"/>
                  </a:lnTo>
                  <a:lnTo>
                    <a:pt x="2269" y="1188"/>
                  </a:lnTo>
                  <a:lnTo>
                    <a:pt x="2264" y="1242"/>
                  </a:lnTo>
                  <a:lnTo>
                    <a:pt x="2255" y="1295"/>
                  </a:lnTo>
                  <a:lnTo>
                    <a:pt x="2243" y="1348"/>
                  </a:lnTo>
                  <a:lnTo>
                    <a:pt x="2229" y="1399"/>
                  </a:lnTo>
                  <a:lnTo>
                    <a:pt x="2213" y="1449"/>
                  </a:lnTo>
                  <a:lnTo>
                    <a:pt x="2195" y="1497"/>
                  </a:lnTo>
                  <a:lnTo>
                    <a:pt x="2176" y="1543"/>
                  </a:lnTo>
                  <a:lnTo>
                    <a:pt x="2156" y="1587"/>
                  </a:lnTo>
                  <a:lnTo>
                    <a:pt x="2136" y="1628"/>
                  </a:lnTo>
                  <a:lnTo>
                    <a:pt x="2118" y="1667"/>
                  </a:lnTo>
                  <a:lnTo>
                    <a:pt x="2099" y="1702"/>
                  </a:lnTo>
                  <a:lnTo>
                    <a:pt x="2081" y="1732"/>
                  </a:lnTo>
                  <a:lnTo>
                    <a:pt x="2065" y="1759"/>
                  </a:lnTo>
                  <a:lnTo>
                    <a:pt x="2051" y="1782"/>
                  </a:lnTo>
                  <a:lnTo>
                    <a:pt x="2040" y="1800"/>
                  </a:lnTo>
                  <a:lnTo>
                    <a:pt x="1990" y="1881"/>
                  </a:lnTo>
                  <a:lnTo>
                    <a:pt x="1910" y="2011"/>
                  </a:lnTo>
                  <a:lnTo>
                    <a:pt x="1871" y="2075"/>
                  </a:lnTo>
                  <a:lnTo>
                    <a:pt x="1836" y="2140"/>
                  </a:lnTo>
                  <a:lnTo>
                    <a:pt x="1801" y="2205"/>
                  </a:lnTo>
                  <a:lnTo>
                    <a:pt x="1770" y="2271"/>
                  </a:lnTo>
                  <a:lnTo>
                    <a:pt x="1741" y="2339"/>
                  </a:lnTo>
                  <a:lnTo>
                    <a:pt x="1716" y="2407"/>
                  </a:lnTo>
                  <a:lnTo>
                    <a:pt x="1694" y="2477"/>
                  </a:lnTo>
                  <a:lnTo>
                    <a:pt x="1677" y="2550"/>
                  </a:lnTo>
                  <a:lnTo>
                    <a:pt x="1666" y="2625"/>
                  </a:lnTo>
                  <a:lnTo>
                    <a:pt x="1661" y="2647"/>
                  </a:lnTo>
                  <a:lnTo>
                    <a:pt x="1651" y="2668"/>
                  </a:lnTo>
                  <a:lnTo>
                    <a:pt x="1638" y="2685"/>
                  </a:lnTo>
                  <a:lnTo>
                    <a:pt x="1621" y="2700"/>
                  </a:lnTo>
                  <a:lnTo>
                    <a:pt x="1602" y="2712"/>
                  </a:lnTo>
                  <a:lnTo>
                    <a:pt x="1580" y="2719"/>
                  </a:lnTo>
                  <a:lnTo>
                    <a:pt x="1557" y="2721"/>
                  </a:lnTo>
                  <a:lnTo>
                    <a:pt x="731" y="2721"/>
                  </a:lnTo>
                  <a:lnTo>
                    <a:pt x="708" y="2719"/>
                  </a:lnTo>
                  <a:lnTo>
                    <a:pt x="686" y="2712"/>
                  </a:lnTo>
                  <a:lnTo>
                    <a:pt x="667" y="2700"/>
                  </a:lnTo>
                  <a:lnTo>
                    <a:pt x="651" y="2685"/>
                  </a:lnTo>
                  <a:lnTo>
                    <a:pt x="637" y="2668"/>
                  </a:lnTo>
                  <a:lnTo>
                    <a:pt x="628" y="2647"/>
                  </a:lnTo>
                  <a:lnTo>
                    <a:pt x="622" y="2624"/>
                  </a:lnTo>
                  <a:lnTo>
                    <a:pt x="611" y="2554"/>
                  </a:lnTo>
                  <a:lnTo>
                    <a:pt x="595" y="2487"/>
                  </a:lnTo>
                  <a:lnTo>
                    <a:pt x="575" y="2421"/>
                  </a:lnTo>
                  <a:lnTo>
                    <a:pt x="551" y="2357"/>
                  </a:lnTo>
                  <a:lnTo>
                    <a:pt x="524" y="2296"/>
                  </a:lnTo>
                  <a:lnTo>
                    <a:pt x="493" y="2234"/>
                  </a:lnTo>
                  <a:lnTo>
                    <a:pt x="461" y="2172"/>
                  </a:lnTo>
                  <a:lnTo>
                    <a:pt x="425" y="2112"/>
                  </a:lnTo>
                  <a:lnTo>
                    <a:pt x="389" y="2052"/>
                  </a:lnTo>
                  <a:lnTo>
                    <a:pt x="351" y="1991"/>
                  </a:lnTo>
                  <a:lnTo>
                    <a:pt x="312" y="1930"/>
                  </a:lnTo>
                  <a:lnTo>
                    <a:pt x="311" y="1928"/>
                  </a:lnTo>
                  <a:lnTo>
                    <a:pt x="301" y="1912"/>
                  </a:lnTo>
                  <a:lnTo>
                    <a:pt x="293" y="1901"/>
                  </a:lnTo>
                  <a:lnTo>
                    <a:pt x="285" y="1887"/>
                  </a:lnTo>
                  <a:lnTo>
                    <a:pt x="277" y="1872"/>
                  </a:lnTo>
                  <a:lnTo>
                    <a:pt x="258" y="1843"/>
                  </a:lnTo>
                  <a:lnTo>
                    <a:pt x="249" y="1831"/>
                  </a:lnTo>
                  <a:lnTo>
                    <a:pt x="242" y="1819"/>
                  </a:lnTo>
                  <a:lnTo>
                    <a:pt x="237" y="1810"/>
                  </a:lnTo>
                  <a:lnTo>
                    <a:pt x="234" y="1804"/>
                  </a:lnTo>
                  <a:lnTo>
                    <a:pt x="233" y="1802"/>
                  </a:lnTo>
                  <a:lnTo>
                    <a:pt x="221" y="1783"/>
                  </a:lnTo>
                  <a:lnTo>
                    <a:pt x="207" y="1761"/>
                  </a:lnTo>
                  <a:lnTo>
                    <a:pt x="191" y="1733"/>
                  </a:lnTo>
                  <a:lnTo>
                    <a:pt x="173" y="1703"/>
                  </a:lnTo>
                  <a:lnTo>
                    <a:pt x="154" y="1667"/>
                  </a:lnTo>
                  <a:lnTo>
                    <a:pt x="135" y="1629"/>
                  </a:lnTo>
                  <a:lnTo>
                    <a:pt x="115" y="1587"/>
                  </a:lnTo>
                  <a:lnTo>
                    <a:pt x="95" y="1543"/>
                  </a:lnTo>
                  <a:lnTo>
                    <a:pt x="76" y="1497"/>
                  </a:lnTo>
                  <a:lnTo>
                    <a:pt x="60" y="1449"/>
                  </a:lnTo>
                  <a:lnTo>
                    <a:pt x="43" y="1399"/>
                  </a:lnTo>
                  <a:lnTo>
                    <a:pt x="28" y="1348"/>
                  </a:lnTo>
                  <a:lnTo>
                    <a:pt x="17" y="1295"/>
                  </a:lnTo>
                  <a:lnTo>
                    <a:pt x="7" y="1242"/>
                  </a:lnTo>
                  <a:lnTo>
                    <a:pt x="2" y="1188"/>
                  </a:lnTo>
                  <a:lnTo>
                    <a:pt x="0" y="1135"/>
                  </a:lnTo>
                  <a:lnTo>
                    <a:pt x="3" y="1050"/>
                  </a:lnTo>
                  <a:lnTo>
                    <a:pt x="13" y="967"/>
                  </a:lnTo>
                  <a:lnTo>
                    <a:pt x="27" y="887"/>
                  </a:lnTo>
                  <a:lnTo>
                    <a:pt x="48" y="808"/>
                  </a:lnTo>
                  <a:lnTo>
                    <a:pt x="74" y="732"/>
                  </a:lnTo>
                  <a:lnTo>
                    <a:pt x="106" y="657"/>
                  </a:lnTo>
                  <a:lnTo>
                    <a:pt x="142" y="586"/>
                  </a:lnTo>
                  <a:lnTo>
                    <a:pt x="183" y="518"/>
                  </a:lnTo>
                  <a:lnTo>
                    <a:pt x="228" y="453"/>
                  </a:lnTo>
                  <a:lnTo>
                    <a:pt x="279" y="391"/>
                  </a:lnTo>
                  <a:lnTo>
                    <a:pt x="333" y="334"/>
                  </a:lnTo>
                  <a:lnTo>
                    <a:pt x="391" y="279"/>
                  </a:lnTo>
                  <a:lnTo>
                    <a:pt x="453" y="229"/>
                  </a:lnTo>
                  <a:lnTo>
                    <a:pt x="518" y="184"/>
                  </a:lnTo>
                  <a:lnTo>
                    <a:pt x="586" y="143"/>
                  </a:lnTo>
                  <a:lnTo>
                    <a:pt x="657" y="106"/>
                  </a:lnTo>
                  <a:lnTo>
                    <a:pt x="731" y="75"/>
                  </a:lnTo>
                  <a:lnTo>
                    <a:pt x="808" y="49"/>
                  </a:lnTo>
                  <a:lnTo>
                    <a:pt x="887" y="28"/>
                  </a:lnTo>
                  <a:lnTo>
                    <a:pt x="968" y="13"/>
                  </a:lnTo>
                  <a:lnTo>
                    <a:pt x="1051" y="4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05B780"/>
            </a:solidFill>
            <a:ln w="9525">
              <a:noFill/>
              <a:round/>
            </a:ln>
            <a:scene3d>
              <a:camera prst="orthographicFront"/>
              <a:lightRig rig="threePt" dir="t"/>
            </a:scene3d>
            <a:sp3d prstMaterial="matte">
              <a:extrusionClr>
                <a:srgbClr val="FF9966"/>
              </a:extrusionClr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640" name="TextBox 13"/>
          <p:cNvSpPr txBox="1"/>
          <p:nvPr/>
        </p:nvSpPr>
        <p:spPr>
          <a:xfrm>
            <a:off x="8685213" y="2446338"/>
            <a:ext cx="1497012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1" name="TextBox 13"/>
          <p:cNvSpPr txBox="1"/>
          <p:nvPr/>
        </p:nvSpPr>
        <p:spPr>
          <a:xfrm>
            <a:off x="8697913" y="2768600"/>
            <a:ext cx="24511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2" name="TextBox 13"/>
          <p:cNvSpPr txBox="1"/>
          <p:nvPr/>
        </p:nvSpPr>
        <p:spPr>
          <a:xfrm>
            <a:off x="2143125" y="2446338"/>
            <a:ext cx="127635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3" name="TextBox 13"/>
          <p:cNvSpPr txBox="1"/>
          <p:nvPr/>
        </p:nvSpPr>
        <p:spPr>
          <a:xfrm>
            <a:off x="1020763" y="2768600"/>
            <a:ext cx="2398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4" name="TextBox 13"/>
          <p:cNvSpPr txBox="1"/>
          <p:nvPr/>
        </p:nvSpPr>
        <p:spPr>
          <a:xfrm>
            <a:off x="8685213" y="4478338"/>
            <a:ext cx="1497012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5" name="TextBox 13"/>
          <p:cNvSpPr txBox="1"/>
          <p:nvPr/>
        </p:nvSpPr>
        <p:spPr>
          <a:xfrm>
            <a:off x="8697913" y="4800600"/>
            <a:ext cx="24511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6" name="TextBox 13"/>
          <p:cNvSpPr txBox="1"/>
          <p:nvPr/>
        </p:nvSpPr>
        <p:spPr>
          <a:xfrm>
            <a:off x="2143125" y="4478338"/>
            <a:ext cx="127635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7" name="TextBox 13"/>
          <p:cNvSpPr txBox="1"/>
          <p:nvPr/>
        </p:nvSpPr>
        <p:spPr>
          <a:xfrm>
            <a:off x="1020763" y="4800600"/>
            <a:ext cx="2398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209232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3908425" y="3994150"/>
            <a:ext cx="2263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6854825" y="3992563"/>
            <a:ext cx="2263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black">
          <a:xfrm>
            <a:off x="3908425" y="4462463"/>
            <a:ext cx="2263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">
          <a:xfrm>
            <a:off x="6854825" y="4462463"/>
            <a:ext cx="22621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black">
          <a:xfrm>
            <a:off x="3908425" y="4929188"/>
            <a:ext cx="2263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8425" y="2771775"/>
            <a:ext cx="5915025" cy="974725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20"/>
          <p:cNvSpPr txBox="1"/>
          <p:nvPr/>
        </p:nvSpPr>
        <p:spPr>
          <a:xfrm>
            <a:off x="4510088" y="2817813"/>
            <a:ext cx="50800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657" name="组合 21"/>
          <p:cNvGrpSpPr/>
          <p:nvPr/>
        </p:nvGrpSpPr>
        <p:grpSpPr>
          <a:xfrm>
            <a:off x="2368550" y="2341563"/>
            <a:ext cx="1585913" cy="1838325"/>
            <a:chOff x="1473127" y="1521451"/>
            <a:chExt cx="587902" cy="681967"/>
          </a:xfrm>
        </p:grpSpPr>
        <p:sp>
          <p:nvSpPr>
            <p:cNvPr id="23" name="六边形 22"/>
            <p:cNvSpPr/>
            <p:nvPr/>
          </p:nvSpPr>
          <p:spPr>
            <a:xfrm rot="5400000">
              <a:off x="1426091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59" name="文本框 23"/>
            <p:cNvSpPr txBox="1"/>
            <p:nvPr/>
          </p:nvSpPr>
          <p:spPr>
            <a:xfrm>
              <a:off x="1551637" y="1669097"/>
              <a:ext cx="446385" cy="376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7660" name="文本框 101"/>
          <p:cNvSpPr txBox="1"/>
          <p:nvPr/>
        </p:nvSpPr>
        <p:spPr>
          <a:xfrm>
            <a:off x="22225" y="336550"/>
            <a:ext cx="20383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4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68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51263" y="1477963"/>
            <a:ext cx="4665663" cy="4664075"/>
          </a:xfrm>
          <a:prstGeom prst="diamond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ounded Rectangle 15"/>
          <p:cNvSpPr/>
          <p:nvPr/>
        </p:nvSpPr>
        <p:spPr>
          <a:xfrm>
            <a:off x="4195763" y="1920875"/>
            <a:ext cx="1817688" cy="1819275"/>
          </a:xfrm>
          <a:prstGeom prst="round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tIns="608409" bIns="0" anchor="ctr" anchorCtr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ed Rectangle 13"/>
          <p:cNvSpPr/>
          <p:nvPr/>
        </p:nvSpPr>
        <p:spPr>
          <a:xfrm>
            <a:off x="6154738" y="1920875"/>
            <a:ext cx="1817688" cy="1819275"/>
          </a:xfrm>
          <a:prstGeom prst="round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tIns="608409" bIns="0" anchor="ctr" anchorCtr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ounded Rectangle 11"/>
          <p:cNvSpPr/>
          <p:nvPr/>
        </p:nvSpPr>
        <p:spPr>
          <a:xfrm>
            <a:off x="4195763" y="3879850"/>
            <a:ext cx="1817688" cy="1819275"/>
          </a:xfrm>
          <a:prstGeom prst="round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tIns="608409" bIns="0" anchor="ctr" anchorCtr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ounded Rectangle 9"/>
          <p:cNvSpPr/>
          <p:nvPr/>
        </p:nvSpPr>
        <p:spPr>
          <a:xfrm>
            <a:off x="6154738" y="3879850"/>
            <a:ext cx="1817688" cy="1819275"/>
          </a:xfrm>
          <a:prstGeom prst="round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tIns="608409" bIns="0" anchor="ctr" anchorCtr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49"/>
          <p:cNvGrpSpPr/>
          <p:nvPr/>
        </p:nvGrpSpPr>
        <p:grpSpPr>
          <a:xfrm>
            <a:off x="4797493" y="4347969"/>
            <a:ext cx="677205" cy="496451"/>
            <a:chOff x="7158038" y="1657350"/>
            <a:chExt cx="398463" cy="292100"/>
          </a:xfrm>
          <a:solidFill>
            <a:sysClr val="window" lastClr="FFFFFF"/>
          </a:solidFill>
        </p:grpSpPr>
        <p:sp>
          <p:nvSpPr>
            <p:cNvPr id="11" name="Freeform 17@|5FFC:0|FBC:0|LFC:16777215|LBC:16777215"/>
            <p:cNvSpPr>
              <a:spLocks noEditPoints="1"/>
            </p:cNvSpPr>
            <p:nvPr/>
          </p:nvSpPr>
          <p:spPr bwMode="auto">
            <a:xfrm>
              <a:off x="7383463" y="1754188"/>
              <a:ext cx="33338" cy="63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2" y="12"/>
                </a:cxn>
                <a:cxn ang="0">
                  <a:pos x="7" y="16"/>
                </a:cxn>
                <a:cxn ang="0">
                  <a:pos x="9" y="9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8"/>
                    <a:pt x="3" y="9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4"/>
                    <a:pt x="9" y="12"/>
                    <a:pt x="9" y="9"/>
                  </a:cubicBezTo>
                  <a:cubicBezTo>
                    <a:pt x="9" y="5"/>
                    <a:pt x="6" y="1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8@|5FFC:0|FBC:0|LFC:16777215|LBC:16777215"/>
            <p:cNvSpPr>
              <a:spLocks noEditPoints="1"/>
            </p:cNvSpPr>
            <p:nvPr/>
          </p:nvSpPr>
          <p:spPr bwMode="auto">
            <a:xfrm>
              <a:off x="7340600" y="1754188"/>
              <a:ext cx="65088" cy="77788"/>
            </a:xfrm>
            <a:custGeom>
              <a:avLst/>
              <a:gdLst/>
              <a:ahLst/>
              <a:cxnLst>
                <a:cxn ang="0">
                  <a:pos x="9" y="14"/>
                </a:cxn>
                <a:cxn ang="0">
                  <a:pos x="6" y="10"/>
                </a:cxn>
                <a:cxn ang="0">
                  <a:pos x="9" y="6"/>
                </a:cxn>
                <a:cxn ang="0">
                  <a:pos x="11" y="6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9" y="20"/>
                </a:cxn>
                <a:cxn ang="0">
                  <a:pos x="17" y="16"/>
                </a:cxn>
                <a:cxn ang="0">
                  <a:pos x="12" y="12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4"/>
                </a:cxn>
              </a:cxnLst>
              <a:rect l="0" t="0" r="r" b="b"/>
              <a:pathLst>
                <a:path w="17" h="20">
                  <a:moveTo>
                    <a:pt x="9" y="14"/>
                  </a:moveTo>
                  <a:cubicBezTo>
                    <a:pt x="7" y="14"/>
                    <a:pt x="6" y="12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12" y="20"/>
                    <a:pt x="15" y="18"/>
                    <a:pt x="17" y="1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1" y="14"/>
                    <a:pt x="9" y="14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9@|5FFC:0|FBC:0|LFC:16777215|LBC:16777215"/>
            <p:cNvSpPr>
              <a:spLocks noEditPoints="1"/>
            </p:cNvSpPr>
            <p:nvPr/>
          </p:nvSpPr>
          <p:spPr bwMode="auto">
            <a:xfrm>
              <a:off x="7158038" y="1657350"/>
              <a:ext cx="398463" cy="292100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97" y="17"/>
                </a:cxn>
                <a:cxn ang="0">
                  <a:pos x="95" y="15"/>
                </a:cxn>
                <a:cxn ang="0">
                  <a:pos x="97" y="8"/>
                </a:cxn>
                <a:cxn ang="0">
                  <a:pos x="93" y="5"/>
                </a:cxn>
                <a:cxn ang="0">
                  <a:pos x="87" y="7"/>
                </a:cxn>
                <a:cxn ang="0">
                  <a:pos x="85" y="6"/>
                </a:cxn>
                <a:cxn ang="0">
                  <a:pos x="77" y="0"/>
                </a:cxn>
                <a:cxn ang="0">
                  <a:pos x="74" y="6"/>
                </a:cxn>
                <a:cxn ang="0">
                  <a:pos x="72" y="7"/>
                </a:cxn>
                <a:cxn ang="0">
                  <a:pos x="65" y="5"/>
                </a:cxn>
                <a:cxn ang="0">
                  <a:pos x="64" y="15"/>
                </a:cxn>
                <a:cxn ang="0">
                  <a:pos x="63" y="17"/>
                </a:cxn>
                <a:cxn ang="0">
                  <a:pos x="61" y="18"/>
                </a:cxn>
                <a:cxn ang="0">
                  <a:pos x="43" y="18"/>
                </a:cxn>
                <a:cxn ang="0">
                  <a:pos x="38" y="44"/>
                </a:cxn>
                <a:cxn ang="0">
                  <a:pos x="29" y="41"/>
                </a:cxn>
                <a:cxn ang="0">
                  <a:pos x="10" y="41"/>
                </a:cxn>
                <a:cxn ang="0">
                  <a:pos x="0" y="49"/>
                </a:cxn>
                <a:cxn ang="0">
                  <a:pos x="2" y="75"/>
                </a:cxn>
                <a:cxn ang="0">
                  <a:pos x="39" y="70"/>
                </a:cxn>
                <a:cxn ang="0">
                  <a:pos x="102" y="68"/>
                </a:cxn>
                <a:cxn ang="0">
                  <a:pos x="39" y="63"/>
                </a:cxn>
                <a:cxn ang="0">
                  <a:pos x="45" y="62"/>
                </a:cxn>
                <a:cxn ang="0">
                  <a:pos x="78" y="45"/>
                </a:cxn>
                <a:cxn ang="0">
                  <a:pos x="85" y="39"/>
                </a:cxn>
                <a:cxn ang="0">
                  <a:pos x="87" y="38"/>
                </a:cxn>
                <a:cxn ang="0">
                  <a:pos x="94" y="40"/>
                </a:cxn>
                <a:cxn ang="0">
                  <a:pos x="98" y="36"/>
                </a:cxn>
                <a:cxn ang="0">
                  <a:pos x="95" y="30"/>
                </a:cxn>
                <a:cxn ang="0">
                  <a:pos x="97" y="28"/>
                </a:cxn>
                <a:cxn ang="0">
                  <a:pos x="76" y="23"/>
                </a:cxn>
                <a:cxn ang="0">
                  <a:pos x="40" y="43"/>
                </a:cxn>
                <a:cxn ang="0">
                  <a:pos x="39" y="49"/>
                </a:cxn>
                <a:cxn ang="0">
                  <a:pos x="39" y="46"/>
                </a:cxn>
                <a:cxn ang="0">
                  <a:pos x="52" y="55"/>
                </a:cxn>
                <a:cxn ang="0">
                  <a:pos x="39" y="49"/>
                </a:cxn>
                <a:cxn ang="0">
                  <a:pos x="42" y="53"/>
                </a:cxn>
                <a:cxn ang="0">
                  <a:pos x="39" y="52"/>
                </a:cxn>
                <a:cxn ang="0">
                  <a:pos x="83" y="22"/>
                </a:cxn>
                <a:cxn ang="0">
                  <a:pos x="73" y="56"/>
                </a:cxn>
                <a:cxn ang="0">
                  <a:pos x="45" y="60"/>
                </a:cxn>
                <a:cxn ang="0">
                  <a:pos x="39" y="56"/>
                </a:cxn>
                <a:cxn ang="0">
                  <a:pos x="72" y="55"/>
                </a:cxn>
                <a:cxn ang="0">
                  <a:pos x="72" y="20"/>
                </a:cxn>
                <a:cxn ang="0">
                  <a:pos x="80" y="15"/>
                </a:cxn>
                <a:cxn ang="0">
                  <a:pos x="81" y="30"/>
                </a:cxn>
                <a:cxn ang="0">
                  <a:pos x="81" y="30"/>
                </a:cxn>
              </a:cxnLst>
              <a:rect l="0" t="0" r="r" b="b"/>
              <a:pathLst>
                <a:path w="103" h="75">
                  <a:moveTo>
                    <a:pt x="97" y="28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3" y="19"/>
                    <a:pt x="97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8" y="9"/>
                    <a:pt x="98" y="9"/>
                    <a:pt x="97" y="8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3" y="5"/>
                  </a:cubicBezTo>
                  <a:cubicBezTo>
                    <a:pt x="93" y="5"/>
                    <a:pt x="93" y="5"/>
                    <a:pt x="88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3" y="0"/>
                    <a:pt x="83" y="0"/>
                    <a:pt x="8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0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68" y="5"/>
                    <a:pt x="66" y="5"/>
                    <a:pt x="66" y="5"/>
                  </a:cubicBezTo>
                  <a:cubicBezTo>
                    <a:pt x="66" y="5"/>
                    <a:pt x="65" y="5"/>
                    <a:pt x="65" y="5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17"/>
                    <a:pt x="62" y="17"/>
                    <a:pt x="61" y="18"/>
                  </a:cubicBezTo>
                  <a:cubicBezTo>
                    <a:pt x="61" y="18"/>
                    <a:pt x="60" y="19"/>
                    <a:pt x="59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6" y="42"/>
                    <a:pt x="34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3" y="44"/>
                    <a:pt x="19" y="44"/>
                  </a:cubicBezTo>
                  <a:cubicBezTo>
                    <a:pt x="15" y="44"/>
                    <a:pt x="12" y="43"/>
                    <a:pt x="1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41"/>
                    <a:pt x="0" y="44"/>
                    <a:pt x="0" y="49"/>
                  </a:cubicBezTo>
                  <a:cubicBezTo>
                    <a:pt x="0" y="54"/>
                    <a:pt x="0" y="67"/>
                    <a:pt x="0" y="70"/>
                  </a:cubicBezTo>
                  <a:cubicBezTo>
                    <a:pt x="0" y="72"/>
                    <a:pt x="0" y="75"/>
                    <a:pt x="2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9" y="75"/>
                    <a:pt x="39" y="72"/>
                    <a:pt x="39" y="70"/>
                  </a:cubicBezTo>
                  <a:cubicBezTo>
                    <a:pt x="39" y="69"/>
                    <a:pt x="39" y="69"/>
                    <a:pt x="39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3" y="45"/>
                    <a:pt x="83" y="45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1" y="39"/>
                    <a:pt x="93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6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7" y="28"/>
                  </a:lnTo>
                  <a:close/>
                  <a:moveTo>
                    <a:pt x="45" y="21"/>
                  </a:moveTo>
                  <a:cubicBezTo>
                    <a:pt x="76" y="23"/>
                    <a:pt x="76" y="23"/>
                    <a:pt x="76" y="23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40" y="43"/>
                    <a:pt x="40" y="43"/>
                    <a:pt x="40" y="43"/>
                  </a:cubicBezTo>
                  <a:lnTo>
                    <a:pt x="45" y="21"/>
                  </a:lnTo>
                  <a:close/>
                  <a:moveTo>
                    <a:pt x="39" y="49"/>
                  </a:moveTo>
                  <a:cubicBezTo>
                    <a:pt x="39" y="48"/>
                    <a:pt x="39" y="47"/>
                    <a:pt x="38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49"/>
                    <a:pt x="39" y="49"/>
                  </a:cubicBezTo>
                  <a:close/>
                  <a:moveTo>
                    <a:pt x="39" y="52"/>
                  </a:moveTo>
                  <a:cubicBezTo>
                    <a:pt x="42" y="53"/>
                    <a:pt x="42" y="53"/>
                    <a:pt x="42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3"/>
                    <a:pt x="39" y="53"/>
                    <a:pt x="39" y="52"/>
                  </a:cubicBezTo>
                  <a:close/>
                  <a:moveTo>
                    <a:pt x="81" y="30"/>
                  </a:moveTo>
                  <a:cubicBezTo>
                    <a:pt x="83" y="22"/>
                    <a:pt x="83" y="22"/>
                    <a:pt x="83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4" y="16"/>
                    <a:pt x="77" y="15"/>
                    <a:pt x="80" y="15"/>
                  </a:cubicBezTo>
                  <a:cubicBezTo>
                    <a:pt x="84" y="15"/>
                    <a:pt x="88" y="18"/>
                    <a:pt x="88" y="22"/>
                  </a:cubicBezTo>
                  <a:cubicBezTo>
                    <a:pt x="88" y="26"/>
                    <a:pt x="85" y="29"/>
                    <a:pt x="81" y="30"/>
                  </a:cubicBezTo>
                  <a:close/>
                  <a:moveTo>
                    <a:pt x="81" y="30"/>
                  </a:moveTo>
                  <a:cubicBezTo>
                    <a:pt x="81" y="30"/>
                    <a:pt x="81" y="30"/>
                    <a:pt x="81" y="3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0@|5FFC:0|FBC:0|LFC:16777215|LBC:16777215"/>
            <p:cNvSpPr>
              <a:spLocks noEditPoints="1"/>
            </p:cNvSpPr>
            <p:nvPr/>
          </p:nvSpPr>
          <p:spPr bwMode="auto">
            <a:xfrm>
              <a:off x="7170738" y="1673225"/>
              <a:ext cx="130175" cy="147638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" y="21"/>
                </a:cxn>
                <a:cxn ang="0">
                  <a:pos x="15" y="37"/>
                </a:cxn>
                <a:cxn ang="0">
                  <a:pos x="31" y="24"/>
                </a:cxn>
                <a:cxn ang="0">
                  <a:pos x="31" y="20"/>
                </a:cxn>
                <a:cxn ang="0">
                  <a:pos x="33" y="20"/>
                </a:cxn>
                <a:cxn ang="0">
                  <a:pos x="34" y="19"/>
                </a:cxn>
                <a:cxn ang="0">
                  <a:pos x="34" y="18"/>
                </a:cxn>
                <a:cxn ang="0">
                  <a:pos x="33" y="16"/>
                </a:cxn>
                <a:cxn ang="0">
                  <a:pos x="31" y="16"/>
                </a:cxn>
                <a:cxn ang="0">
                  <a:pos x="14" y="3"/>
                </a:cxn>
                <a:cxn ang="0">
                  <a:pos x="4" y="8"/>
                </a:cxn>
                <a:cxn ang="0">
                  <a:pos x="16" y="6"/>
                </a:cxn>
                <a:cxn ang="0">
                  <a:pos x="25" y="11"/>
                </a:cxn>
                <a:cxn ang="0">
                  <a:pos x="21" y="8"/>
                </a:cxn>
                <a:cxn ang="0">
                  <a:pos x="16" y="7"/>
                </a:cxn>
                <a:cxn ang="0">
                  <a:pos x="2" y="10"/>
                </a:cxn>
                <a:cxn ang="0">
                  <a:pos x="1" y="20"/>
                </a:cxn>
                <a:cxn ang="0">
                  <a:pos x="2" y="20"/>
                </a:cxn>
                <a:cxn ang="0">
                  <a:pos x="5" y="21"/>
                </a:cxn>
                <a:cxn ang="0">
                  <a:pos x="5" y="20"/>
                </a:cxn>
                <a:cxn ang="0">
                  <a:pos x="28" y="20"/>
                </a:cxn>
                <a:cxn ang="0">
                  <a:pos x="28" y="24"/>
                </a:cxn>
                <a:cxn ang="0">
                  <a:pos x="15" y="35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</a:cxnLst>
              <a:rect l="0" t="0" r="r" b="b"/>
              <a:pathLst>
                <a:path w="34" h="38">
                  <a:moveTo>
                    <a:pt x="2" y="20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9"/>
                    <a:pt x="7" y="37"/>
                    <a:pt x="15" y="37"/>
                  </a:cubicBezTo>
                  <a:cubicBezTo>
                    <a:pt x="23" y="38"/>
                    <a:pt x="30" y="32"/>
                    <a:pt x="31" y="24"/>
                  </a:cubicBezTo>
                  <a:cubicBezTo>
                    <a:pt x="31" y="23"/>
                    <a:pt x="31" y="22"/>
                    <a:pt x="31" y="20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2" y="16"/>
                    <a:pt x="31" y="16"/>
                    <a:pt x="31" y="16"/>
                  </a:cubicBezTo>
                  <a:cubicBezTo>
                    <a:pt x="31" y="16"/>
                    <a:pt x="29" y="0"/>
                    <a:pt x="14" y="3"/>
                  </a:cubicBezTo>
                  <a:cubicBezTo>
                    <a:pt x="9" y="4"/>
                    <a:pt x="6" y="6"/>
                    <a:pt x="4" y="8"/>
                  </a:cubicBezTo>
                  <a:cubicBezTo>
                    <a:pt x="8" y="6"/>
                    <a:pt x="13" y="5"/>
                    <a:pt x="16" y="6"/>
                  </a:cubicBezTo>
                  <a:cubicBezTo>
                    <a:pt x="20" y="6"/>
                    <a:pt x="23" y="8"/>
                    <a:pt x="25" y="11"/>
                  </a:cubicBezTo>
                  <a:cubicBezTo>
                    <a:pt x="24" y="10"/>
                    <a:pt x="22" y="9"/>
                    <a:pt x="21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2" y="6"/>
                    <a:pt x="6" y="8"/>
                    <a:pt x="2" y="10"/>
                  </a:cubicBezTo>
                  <a:cubicBezTo>
                    <a:pt x="0" y="15"/>
                    <a:pt x="1" y="20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lose/>
                  <a:moveTo>
                    <a:pt x="5" y="21"/>
                  </a:moveTo>
                  <a:cubicBezTo>
                    <a:pt x="5" y="21"/>
                    <a:pt x="5" y="21"/>
                    <a:pt x="5" y="20"/>
                  </a:cubicBezTo>
                  <a:cubicBezTo>
                    <a:pt x="11" y="20"/>
                    <a:pt x="22" y="21"/>
                    <a:pt x="28" y="20"/>
                  </a:cubicBezTo>
                  <a:cubicBezTo>
                    <a:pt x="28" y="22"/>
                    <a:pt x="28" y="23"/>
                    <a:pt x="28" y="24"/>
                  </a:cubicBezTo>
                  <a:cubicBezTo>
                    <a:pt x="28" y="31"/>
                    <a:pt x="22" y="35"/>
                    <a:pt x="15" y="35"/>
                  </a:cubicBezTo>
                  <a:cubicBezTo>
                    <a:pt x="9" y="34"/>
                    <a:pt x="4" y="28"/>
                    <a:pt x="5" y="21"/>
                  </a:cubicBezTo>
                  <a:close/>
                  <a:moveTo>
                    <a:pt x="5" y="21"/>
                  </a:moveTo>
                  <a:cubicBezTo>
                    <a:pt x="5" y="21"/>
                    <a:pt x="5" y="21"/>
                    <a:pt x="5" y="2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6745544" y="4287139"/>
            <a:ext cx="570006" cy="560342"/>
            <a:chOff x="1749425" y="1958975"/>
            <a:chExt cx="280988" cy="276226"/>
          </a:xfrm>
          <a:solidFill>
            <a:sysClr val="window" lastClr="FFFFFF"/>
          </a:solidFill>
        </p:grpSpPr>
        <p:sp>
          <p:nvSpPr>
            <p:cNvPr id="18" name="Freeform 28@|5FFC:0|FBC:0|LFC:16777215|LBC:16777215"/>
            <p:cNvSpPr>
              <a:spLocks noEditPoints="1"/>
            </p:cNvSpPr>
            <p:nvPr/>
          </p:nvSpPr>
          <p:spPr bwMode="auto">
            <a:xfrm>
              <a:off x="1779588" y="1958975"/>
              <a:ext cx="71438" cy="60325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" y="19"/>
                </a:cxn>
                <a:cxn ang="0">
                  <a:pos x="6" y="22"/>
                </a:cxn>
                <a:cxn ang="0">
                  <a:pos x="20" y="22"/>
                </a:cxn>
                <a:cxn ang="0">
                  <a:pos x="18" y="19"/>
                </a:cxn>
                <a:cxn ang="0">
                  <a:pos x="15" y="19"/>
                </a:cxn>
                <a:cxn ang="0">
                  <a:pos x="15" y="17"/>
                </a:cxn>
                <a:cxn ang="0">
                  <a:pos x="22" y="17"/>
                </a:cxn>
                <a:cxn ang="0">
                  <a:pos x="26" y="14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9"/>
                </a:cxn>
              </a:cxnLst>
              <a:rect l="0" t="0" r="r" b="b"/>
              <a:pathLst>
                <a:path w="26" h="22">
                  <a:moveTo>
                    <a:pt x="11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20"/>
                    <a:pt x="6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0"/>
                    <a:pt x="19" y="19"/>
                    <a:pt x="18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6" y="16"/>
                    <a:pt x="26" y="1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4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9@|5FFC:0|FBC:0|LFC:16777215|LBC:16777215"/>
            <p:cNvSpPr>
              <a:spLocks noEditPoints="1"/>
            </p:cNvSpPr>
            <p:nvPr/>
          </p:nvSpPr>
          <p:spPr bwMode="auto">
            <a:xfrm>
              <a:off x="1868488" y="1958975"/>
              <a:ext cx="74613" cy="60325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9" y="19"/>
                </a:cxn>
                <a:cxn ang="0">
                  <a:pos x="6" y="22"/>
                </a:cxn>
                <a:cxn ang="0">
                  <a:pos x="21" y="22"/>
                </a:cxn>
                <a:cxn ang="0">
                  <a:pos x="18" y="19"/>
                </a:cxn>
                <a:cxn ang="0">
                  <a:pos x="16" y="19"/>
                </a:cxn>
                <a:cxn ang="0">
                  <a:pos x="16" y="17"/>
                </a:cxn>
                <a:cxn ang="0">
                  <a:pos x="23" y="17"/>
                </a:cxn>
                <a:cxn ang="0">
                  <a:pos x="27" y="14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9"/>
                </a:cxn>
              </a:cxnLst>
              <a:rect l="0" t="0" r="r" b="b"/>
              <a:pathLst>
                <a:path w="27" h="22">
                  <a:moveTo>
                    <a:pt x="11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6" y="20"/>
                    <a:pt x="6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0"/>
                    <a:pt x="20" y="19"/>
                    <a:pt x="18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7"/>
                    <a:pt x="27" y="16"/>
                    <a:pt x="27" y="1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7"/>
                    <a:pt x="4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30@|5FFC:0|FBC:0|LFC:16777215|LBC:16777215"/>
            <p:cNvSpPr>
              <a:spLocks noEditPoints="1"/>
            </p:cNvSpPr>
            <p:nvPr/>
          </p:nvSpPr>
          <p:spPr bwMode="auto">
            <a:xfrm>
              <a:off x="1958975" y="1958975"/>
              <a:ext cx="71438" cy="60325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9" y="19"/>
                </a:cxn>
                <a:cxn ang="0">
                  <a:pos x="6" y="22"/>
                </a:cxn>
                <a:cxn ang="0">
                  <a:pos x="20" y="22"/>
                </a:cxn>
                <a:cxn ang="0">
                  <a:pos x="18" y="19"/>
                </a:cxn>
                <a:cxn ang="0">
                  <a:pos x="15" y="19"/>
                </a:cxn>
                <a:cxn ang="0">
                  <a:pos x="15" y="17"/>
                </a:cxn>
                <a:cxn ang="0">
                  <a:pos x="23" y="17"/>
                </a:cxn>
                <a:cxn ang="0">
                  <a:pos x="26" y="1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9"/>
                </a:cxn>
              </a:cxnLst>
              <a:rect l="0" t="0" r="r" b="b"/>
              <a:pathLst>
                <a:path w="26" h="22">
                  <a:moveTo>
                    <a:pt x="11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6" y="20"/>
                    <a:pt x="6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0"/>
                    <a:pt x="19" y="19"/>
                    <a:pt x="18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7"/>
                    <a:pt x="26" y="16"/>
                    <a:pt x="26" y="1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31@|5FFC:0|FBC:0|LFC:16777215|LBC:16777215"/>
            <p:cNvSpPr>
              <a:spLocks noEditPoints="1"/>
            </p:cNvSpPr>
            <p:nvPr/>
          </p:nvSpPr>
          <p:spPr bwMode="auto">
            <a:xfrm>
              <a:off x="1843088" y="2028825"/>
              <a:ext cx="133350" cy="412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37" y="15"/>
                </a:cxn>
                <a:cxn ang="0">
                  <a:pos x="37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48" y="3"/>
                </a:cxn>
                <a:cxn ang="0">
                  <a:pos x="47" y="1"/>
                </a:cxn>
                <a:cxn ang="0">
                  <a:pos x="45" y="1"/>
                </a:cxn>
                <a:cxn ang="0">
                  <a:pos x="38" y="11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33" y="1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8" h="15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8" y="1"/>
                    <a:pt x="47" y="1"/>
                  </a:cubicBezTo>
                  <a:cubicBezTo>
                    <a:pt x="47" y="0"/>
                    <a:pt x="45" y="0"/>
                    <a:pt x="45" y="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7" y="0"/>
                    <a:pt x="27" y="1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2@|5FFC:0|FBC:0|LFC:16777215|LBC:16777215"/>
            <p:cNvSpPr>
              <a:spLocks noEditPoints="1"/>
            </p:cNvSpPr>
            <p:nvPr/>
          </p:nvSpPr>
          <p:spPr bwMode="auto">
            <a:xfrm>
              <a:off x="1785938" y="2047875"/>
              <a:ext cx="76200" cy="79375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14" y="29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28" y="15"/>
                </a:cxn>
                <a:cxn ang="0">
                  <a:pos x="28" y="15"/>
                </a:cxn>
                <a:cxn ang="0">
                  <a:pos x="28" y="15"/>
                </a:cxn>
              </a:cxnLst>
              <a:rect l="0" t="0" r="r" b="b"/>
              <a:pathLst>
                <a:path w="28" h="29">
                  <a:moveTo>
                    <a:pt x="28" y="15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7" y="29"/>
                    <a:pt x="0" y="22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lose/>
                  <a:moveTo>
                    <a:pt x="28" y="15"/>
                  </a:moveTo>
                  <a:cubicBezTo>
                    <a:pt x="28" y="15"/>
                    <a:pt x="28" y="15"/>
                    <a:pt x="28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33@|5FFC:0|FBC:0|LFC:16777215|LBC:16777215"/>
            <p:cNvSpPr>
              <a:spLocks noEditPoints="1"/>
            </p:cNvSpPr>
            <p:nvPr/>
          </p:nvSpPr>
          <p:spPr bwMode="auto">
            <a:xfrm>
              <a:off x="1749425" y="2141538"/>
              <a:ext cx="204788" cy="93663"/>
            </a:xfrm>
            <a:custGeom>
              <a:avLst/>
              <a:gdLst/>
              <a:ahLst/>
              <a:cxnLst>
                <a:cxn ang="0">
                  <a:pos x="72" y="9"/>
                </a:cxn>
                <a:cxn ang="0">
                  <a:pos x="64" y="8"/>
                </a:cxn>
                <a:cxn ang="0">
                  <a:pos x="53" y="18"/>
                </a:cxn>
                <a:cxn ang="0">
                  <a:pos x="39" y="1"/>
                </a:cxn>
                <a:cxn ang="0">
                  <a:pos x="27" y="16"/>
                </a:cxn>
                <a:cxn ang="0">
                  <a:pos x="15" y="0"/>
                </a:cxn>
                <a:cxn ang="0">
                  <a:pos x="0" y="34"/>
                </a:cxn>
                <a:cxn ang="0">
                  <a:pos x="11" y="34"/>
                </a:cxn>
                <a:cxn ang="0">
                  <a:pos x="13" y="25"/>
                </a:cxn>
                <a:cxn ang="0">
                  <a:pos x="13" y="34"/>
                </a:cxn>
                <a:cxn ang="0">
                  <a:pos x="42" y="34"/>
                </a:cxn>
                <a:cxn ang="0">
                  <a:pos x="42" y="23"/>
                </a:cxn>
                <a:cxn ang="0">
                  <a:pos x="48" y="30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6" y="31"/>
                </a:cxn>
                <a:cxn ang="0">
                  <a:pos x="72" y="17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2" y="9"/>
                </a:cxn>
              </a:cxnLst>
              <a:rect l="0" t="0" r="r" b="b"/>
              <a:pathLst>
                <a:path w="74" h="34">
                  <a:moveTo>
                    <a:pt x="72" y="9"/>
                  </a:moveTo>
                  <a:cubicBezTo>
                    <a:pt x="70" y="7"/>
                    <a:pt x="67" y="6"/>
                    <a:pt x="64" y="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4"/>
                    <a:pt x="2" y="13"/>
                    <a:pt x="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1"/>
                    <a:pt x="12" y="28"/>
                    <a:pt x="13" y="2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1"/>
                    <a:pt x="50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5" y="32"/>
                    <a:pt x="56" y="31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4" y="11"/>
                    <a:pt x="72" y="9"/>
                  </a:cubicBezTo>
                  <a:close/>
                  <a:moveTo>
                    <a:pt x="72" y="9"/>
                  </a:moveTo>
                  <a:cubicBezTo>
                    <a:pt x="72" y="9"/>
                    <a:pt x="72" y="9"/>
                    <a:pt x="72" y="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34@|5FFC:0|FBC:0|LFC:16777215|LBC:16777215"/>
            <p:cNvSpPr>
              <a:spLocks noEditPoints="1"/>
            </p:cNvSpPr>
            <p:nvPr/>
          </p:nvSpPr>
          <p:spPr bwMode="auto">
            <a:xfrm>
              <a:off x="1798638" y="2130425"/>
              <a:ext cx="5080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9" y="8"/>
                </a:cxn>
                <a:cxn ang="0">
                  <a:pos x="12" y="6"/>
                </a:cxn>
                <a:cxn ang="0">
                  <a:pos x="16" y="7"/>
                </a:cxn>
                <a:cxn ang="0">
                  <a:pos x="18" y="7"/>
                </a:cxn>
                <a:cxn ang="0">
                  <a:pos x="18" y="6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8">
                  <a:moveTo>
                    <a:pt x="16" y="0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0"/>
                    <a:pt x="11" y="0"/>
                    <a:pt x="9" y="0"/>
                  </a:cubicBezTo>
                  <a:cubicBezTo>
                    <a:pt x="8" y="0"/>
                    <a:pt x="7" y="0"/>
                    <a:pt x="6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7"/>
                    <a:pt x="8" y="8"/>
                    <a:pt x="9" y="8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3" y="6"/>
                    <a:pt x="15" y="7"/>
                    <a:pt x="16" y="7"/>
                  </a:cubicBezTo>
                  <a:cubicBezTo>
                    <a:pt x="17" y="8"/>
                    <a:pt x="17" y="7"/>
                    <a:pt x="18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35@|5FFC:0|FBC:0|LFC:16777215|LBC:16777215"/>
            <p:cNvSpPr>
              <a:spLocks noEditPoints="1"/>
            </p:cNvSpPr>
            <p:nvPr/>
          </p:nvSpPr>
          <p:spPr bwMode="auto">
            <a:xfrm>
              <a:off x="1890713" y="2171700"/>
              <a:ext cx="12700" cy="47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8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6@|5FFC:0|FBC:0|LFC:16777215|LBC:16777215"/>
            <p:cNvSpPr>
              <a:spLocks noEditPoints="1"/>
            </p:cNvSpPr>
            <p:nvPr/>
          </p:nvSpPr>
          <p:spPr bwMode="auto">
            <a:xfrm>
              <a:off x="1890713" y="2171700"/>
              <a:ext cx="12700" cy="47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8" y="0"/>
                  </a:lnTo>
                  <a:moveTo>
                    <a:pt x="8" y="0"/>
                  </a:moveTo>
                  <a:lnTo>
                    <a:pt x="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37@|5FFC:0|FBC:0|LFC:16777215|LBC:16777215"/>
            <p:cNvSpPr>
              <a:spLocks noEditPoints="1"/>
            </p:cNvSpPr>
            <p:nvPr/>
          </p:nvSpPr>
          <p:spPr bwMode="auto">
            <a:xfrm>
              <a:off x="1865313" y="2074863"/>
              <a:ext cx="165100" cy="138113"/>
            </a:xfrm>
            <a:custGeom>
              <a:avLst/>
              <a:gdLst/>
              <a:ahLst/>
              <a:cxnLst>
                <a:cxn ang="0">
                  <a:pos x="57" y="40"/>
                </a:cxn>
                <a:cxn ang="0">
                  <a:pos x="60" y="36"/>
                </a:cxn>
                <a:cxn ang="0">
                  <a:pos x="60" y="4"/>
                </a:cxn>
                <a:cxn ang="0">
                  <a:pos x="57" y="0"/>
                </a:cxn>
                <a:cxn ang="0">
                  <a:pos x="2" y="0"/>
                </a:cxn>
                <a:cxn ang="0">
                  <a:pos x="3" y="5"/>
                </a:cxn>
                <a:cxn ang="0">
                  <a:pos x="0" y="14"/>
                </a:cxn>
                <a:cxn ang="0">
                  <a:pos x="0" y="23"/>
                </a:cxn>
                <a:cxn ang="0">
                  <a:pos x="5" y="29"/>
                </a:cxn>
                <a:cxn ang="0">
                  <a:pos x="5" y="5"/>
                </a:cxn>
                <a:cxn ang="0">
                  <a:pos x="55" y="5"/>
                </a:cxn>
                <a:cxn ang="0">
                  <a:pos x="55" y="35"/>
                </a:cxn>
                <a:cxn ang="0">
                  <a:pos x="35" y="35"/>
                </a:cxn>
                <a:cxn ang="0">
                  <a:pos x="32" y="44"/>
                </a:cxn>
                <a:cxn ang="0">
                  <a:pos x="25" y="50"/>
                </a:cxn>
                <a:cxn ang="0">
                  <a:pos x="47" y="50"/>
                </a:cxn>
                <a:cxn ang="0">
                  <a:pos x="47" y="48"/>
                </a:cxn>
                <a:cxn ang="0">
                  <a:pos x="43" y="45"/>
                </a:cxn>
                <a:cxn ang="0">
                  <a:pos x="35" y="45"/>
                </a:cxn>
                <a:cxn ang="0">
                  <a:pos x="35" y="43"/>
                </a:cxn>
                <a:cxn ang="0">
                  <a:pos x="38" y="40"/>
                </a:cxn>
                <a:cxn ang="0">
                  <a:pos x="57" y="40"/>
                </a:cxn>
                <a:cxn ang="0">
                  <a:pos x="57" y="40"/>
                </a:cxn>
                <a:cxn ang="0">
                  <a:pos x="57" y="40"/>
                </a:cxn>
              </a:cxnLst>
              <a:rect l="0" t="0" r="r" b="b"/>
              <a:pathLst>
                <a:path w="60" h="50">
                  <a:moveTo>
                    <a:pt x="57" y="40"/>
                  </a:moveTo>
                  <a:cubicBezTo>
                    <a:pt x="59" y="40"/>
                    <a:pt x="60" y="38"/>
                    <a:pt x="60" y="3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9" y="0"/>
                    <a:pt x="5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3"/>
                    <a:pt x="3" y="5"/>
                  </a:cubicBezTo>
                  <a:cubicBezTo>
                    <a:pt x="3" y="8"/>
                    <a:pt x="2" y="12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8"/>
                    <a:pt x="35" y="41"/>
                    <a:pt x="32" y="44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6"/>
                    <a:pt x="45" y="45"/>
                    <a:pt x="43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7" y="40"/>
                    <a:pt x="38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lIns="121682" tIns="60841" rIns="121682" bIns="6084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3"/>
          <p:cNvSpPr txBox="1"/>
          <p:nvPr/>
        </p:nvSpPr>
        <p:spPr>
          <a:xfrm>
            <a:off x="1830388" y="2428875"/>
            <a:ext cx="19526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292225" y="2714625"/>
            <a:ext cx="24907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830388" y="4383088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292225" y="4668838"/>
            <a:ext cx="24907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8385175" y="2428875"/>
            <a:ext cx="19526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385175" y="2714625"/>
            <a:ext cx="2438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385175" y="4383088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8385175" y="4668838"/>
            <a:ext cx="2438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4489450" y="3148013"/>
            <a:ext cx="1220788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429375" y="3148013"/>
            <a:ext cx="1220788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4489450" y="5103813"/>
            <a:ext cx="1220788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6432550" y="5067300"/>
            <a:ext cx="1222375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Keywords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89462" y="2235555"/>
            <a:ext cx="712380" cy="719013"/>
            <a:chOff x="779463" y="4579938"/>
            <a:chExt cx="511176" cy="515937"/>
          </a:xfrm>
          <a:solidFill>
            <a:schemeClr val="bg1"/>
          </a:solidFill>
        </p:grpSpPr>
        <p:sp>
          <p:nvSpPr>
            <p:cNvPr id="41" name="Oval 381"/>
            <p:cNvSpPr>
              <a:spLocks noChangeArrowheads="1"/>
            </p:cNvSpPr>
            <p:nvPr/>
          </p:nvSpPr>
          <p:spPr bwMode="auto">
            <a:xfrm>
              <a:off x="779463" y="4635500"/>
              <a:ext cx="460375" cy="460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382"/>
            <p:cNvSpPr>
              <a:spLocks noChangeArrowheads="1"/>
            </p:cNvSpPr>
            <p:nvPr/>
          </p:nvSpPr>
          <p:spPr bwMode="auto">
            <a:xfrm>
              <a:off x="844551" y="4700588"/>
              <a:ext cx="328613" cy="330200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383"/>
            <p:cNvSpPr>
              <a:spLocks noChangeArrowheads="1"/>
            </p:cNvSpPr>
            <p:nvPr/>
          </p:nvSpPr>
          <p:spPr bwMode="auto">
            <a:xfrm>
              <a:off x="908051" y="47640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384"/>
            <p:cNvSpPr>
              <a:spLocks noChangeArrowheads="1"/>
            </p:cNvSpPr>
            <p:nvPr/>
          </p:nvSpPr>
          <p:spPr bwMode="auto">
            <a:xfrm>
              <a:off x="963613" y="4819650"/>
              <a:ext cx="92075" cy="90488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85"/>
            <p:cNvSpPr/>
            <p:nvPr/>
          </p:nvSpPr>
          <p:spPr bwMode="auto">
            <a:xfrm>
              <a:off x="1006476" y="4654550"/>
              <a:ext cx="211138" cy="211138"/>
            </a:xfrm>
            <a:custGeom>
              <a:avLst/>
              <a:gdLst>
                <a:gd name="T0" fmla="*/ 4 w 77"/>
                <a:gd name="T1" fmla="*/ 76 h 77"/>
                <a:gd name="T2" fmla="*/ 1 w 77"/>
                <a:gd name="T3" fmla="*/ 76 h 77"/>
                <a:gd name="T4" fmla="*/ 1 w 77"/>
                <a:gd name="T5" fmla="*/ 76 h 77"/>
                <a:gd name="T6" fmla="*/ 1 w 77"/>
                <a:gd name="T7" fmla="*/ 73 h 77"/>
                <a:gd name="T8" fmla="*/ 74 w 77"/>
                <a:gd name="T9" fmla="*/ 0 h 77"/>
                <a:gd name="T10" fmla="*/ 77 w 77"/>
                <a:gd name="T11" fmla="*/ 0 h 77"/>
                <a:gd name="T12" fmla="*/ 77 w 77"/>
                <a:gd name="T13" fmla="*/ 0 h 77"/>
                <a:gd name="T14" fmla="*/ 77 w 77"/>
                <a:gd name="T15" fmla="*/ 3 h 77"/>
                <a:gd name="T16" fmla="*/ 4 w 7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7">
                  <a:moveTo>
                    <a:pt x="4" y="76"/>
                  </a:moveTo>
                  <a:cubicBezTo>
                    <a:pt x="3" y="77"/>
                    <a:pt x="2" y="77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lnTo>
                    <a:pt x="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386"/>
            <p:cNvSpPr/>
            <p:nvPr/>
          </p:nvSpPr>
          <p:spPr bwMode="auto">
            <a:xfrm>
              <a:off x="1209676" y="4621213"/>
              <a:ext cx="80963" cy="44450"/>
            </a:xfrm>
            <a:custGeom>
              <a:avLst/>
              <a:gdLst>
                <a:gd name="T0" fmla="*/ 26 w 51"/>
                <a:gd name="T1" fmla="*/ 28 h 28"/>
                <a:gd name="T2" fmla="*/ 0 w 51"/>
                <a:gd name="T3" fmla="*/ 26 h 28"/>
                <a:gd name="T4" fmla="*/ 26 w 51"/>
                <a:gd name="T5" fmla="*/ 0 h 28"/>
                <a:gd name="T6" fmla="*/ 51 w 51"/>
                <a:gd name="T7" fmla="*/ 2 h 28"/>
                <a:gd name="T8" fmla="*/ 26 w 5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8">
                  <a:moveTo>
                    <a:pt x="26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51" y="2"/>
                  </a:ln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87"/>
            <p:cNvSpPr/>
            <p:nvPr/>
          </p:nvSpPr>
          <p:spPr bwMode="auto">
            <a:xfrm>
              <a:off x="1206501" y="4579938"/>
              <a:ext cx="44450" cy="82550"/>
            </a:xfrm>
            <a:custGeom>
              <a:avLst/>
              <a:gdLst>
                <a:gd name="T0" fmla="*/ 0 w 28"/>
                <a:gd name="T1" fmla="*/ 26 h 52"/>
                <a:gd name="T2" fmla="*/ 2 w 28"/>
                <a:gd name="T3" fmla="*/ 52 h 52"/>
                <a:gd name="T4" fmla="*/ 28 w 28"/>
                <a:gd name="T5" fmla="*/ 26 h 52"/>
                <a:gd name="T6" fmla="*/ 26 w 28"/>
                <a:gd name="T7" fmla="*/ 0 h 52"/>
                <a:gd name="T8" fmla="*/ 0 w 28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0" y="26"/>
                  </a:moveTo>
                  <a:lnTo>
                    <a:pt x="2" y="52"/>
                  </a:lnTo>
                  <a:lnTo>
                    <a:pt x="28" y="26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21975" y="2438356"/>
            <a:ext cx="608371" cy="425508"/>
            <a:chOff x="3286126" y="3176588"/>
            <a:chExt cx="274637" cy="192087"/>
          </a:xfrm>
          <a:solidFill>
            <a:schemeClr val="bg1"/>
          </a:solidFill>
        </p:grpSpPr>
        <p:sp>
          <p:nvSpPr>
            <p:cNvPr id="49" name="Freeform 158"/>
            <p:cNvSpPr/>
            <p:nvPr/>
          </p:nvSpPr>
          <p:spPr bwMode="auto">
            <a:xfrm>
              <a:off x="3286126" y="3176588"/>
              <a:ext cx="219075" cy="136525"/>
            </a:xfrm>
            <a:custGeom>
              <a:avLst/>
              <a:gdLst>
                <a:gd name="T0" fmla="*/ 9 w 138"/>
                <a:gd name="T1" fmla="*/ 9 h 86"/>
                <a:gd name="T2" fmla="*/ 138 w 138"/>
                <a:gd name="T3" fmla="*/ 9 h 86"/>
                <a:gd name="T4" fmla="*/ 138 w 138"/>
                <a:gd name="T5" fmla="*/ 0 h 86"/>
                <a:gd name="T6" fmla="*/ 0 w 138"/>
                <a:gd name="T7" fmla="*/ 0 h 86"/>
                <a:gd name="T8" fmla="*/ 0 w 138"/>
                <a:gd name="T9" fmla="*/ 86 h 86"/>
                <a:gd name="T10" fmla="*/ 9 w 138"/>
                <a:gd name="T11" fmla="*/ 86 h 86"/>
                <a:gd name="T12" fmla="*/ 9 w 138"/>
                <a:gd name="T13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86">
                  <a:moveTo>
                    <a:pt x="9" y="9"/>
                  </a:moveTo>
                  <a:lnTo>
                    <a:pt x="138" y="9"/>
                  </a:lnTo>
                  <a:lnTo>
                    <a:pt x="138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9" y="86"/>
                  </a:lnTo>
                  <a:lnTo>
                    <a:pt x="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159"/>
            <p:cNvSpPr/>
            <p:nvPr/>
          </p:nvSpPr>
          <p:spPr bwMode="auto">
            <a:xfrm>
              <a:off x="3313113" y="3203575"/>
              <a:ext cx="220663" cy="136525"/>
            </a:xfrm>
            <a:custGeom>
              <a:avLst/>
              <a:gdLst>
                <a:gd name="T0" fmla="*/ 10 w 139"/>
                <a:gd name="T1" fmla="*/ 9 h 86"/>
                <a:gd name="T2" fmla="*/ 139 w 139"/>
                <a:gd name="T3" fmla="*/ 9 h 86"/>
                <a:gd name="T4" fmla="*/ 139 w 139"/>
                <a:gd name="T5" fmla="*/ 0 h 86"/>
                <a:gd name="T6" fmla="*/ 0 w 139"/>
                <a:gd name="T7" fmla="*/ 0 h 86"/>
                <a:gd name="T8" fmla="*/ 0 w 139"/>
                <a:gd name="T9" fmla="*/ 86 h 86"/>
                <a:gd name="T10" fmla="*/ 10 w 139"/>
                <a:gd name="T11" fmla="*/ 86 h 86"/>
                <a:gd name="T12" fmla="*/ 10 w 139"/>
                <a:gd name="T13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6">
                  <a:moveTo>
                    <a:pt x="10" y="9"/>
                  </a:moveTo>
                  <a:lnTo>
                    <a:pt x="139" y="9"/>
                  </a:lnTo>
                  <a:lnTo>
                    <a:pt x="1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10" y="86"/>
                  </a:ln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Freeform 160"/>
            <p:cNvSpPr>
              <a:spLocks noEditPoints="1"/>
            </p:cNvSpPr>
            <p:nvPr/>
          </p:nvSpPr>
          <p:spPr bwMode="auto">
            <a:xfrm>
              <a:off x="3341688" y="3230563"/>
              <a:ext cx="219075" cy="138112"/>
            </a:xfrm>
            <a:custGeom>
              <a:avLst/>
              <a:gdLst>
                <a:gd name="T0" fmla="*/ 0 w 138"/>
                <a:gd name="T1" fmla="*/ 0 h 87"/>
                <a:gd name="T2" fmla="*/ 0 w 138"/>
                <a:gd name="T3" fmla="*/ 87 h 87"/>
                <a:gd name="T4" fmla="*/ 138 w 138"/>
                <a:gd name="T5" fmla="*/ 87 h 87"/>
                <a:gd name="T6" fmla="*/ 138 w 138"/>
                <a:gd name="T7" fmla="*/ 0 h 87"/>
                <a:gd name="T8" fmla="*/ 0 w 138"/>
                <a:gd name="T9" fmla="*/ 0 h 87"/>
                <a:gd name="T10" fmla="*/ 130 w 138"/>
                <a:gd name="T11" fmla="*/ 79 h 87"/>
                <a:gd name="T12" fmla="*/ 7 w 138"/>
                <a:gd name="T13" fmla="*/ 79 h 87"/>
                <a:gd name="T14" fmla="*/ 7 w 138"/>
                <a:gd name="T15" fmla="*/ 8 h 87"/>
                <a:gd name="T16" fmla="*/ 130 w 138"/>
                <a:gd name="T17" fmla="*/ 8 h 87"/>
                <a:gd name="T18" fmla="*/ 130 w 138"/>
                <a:gd name="T19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87">
                  <a:moveTo>
                    <a:pt x="0" y="0"/>
                  </a:moveTo>
                  <a:lnTo>
                    <a:pt x="0" y="87"/>
                  </a:lnTo>
                  <a:lnTo>
                    <a:pt x="138" y="87"/>
                  </a:lnTo>
                  <a:lnTo>
                    <a:pt x="138" y="0"/>
                  </a:lnTo>
                  <a:lnTo>
                    <a:pt x="0" y="0"/>
                  </a:lnTo>
                  <a:close/>
                  <a:moveTo>
                    <a:pt x="130" y="79"/>
                  </a:moveTo>
                  <a:lnTo>
                    <a:pt x="7" y="79"/>
                  </a:lnTo>
                  <a:lnTo>
                    <a:pt x="7" y="8"/>
                  </a:lnTo>
                  <a:lnTo>
                    <a:pt x="130" y="8"/>
                  </a:lnTo>
                  <a:lnTo>
                    <a:pt x="13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Oval 161"/>
            <p:cNvSpPr>
              <a:spLocks noChangeArrowheads="1"/>
            </p:cNvSpPr>
            <p:nvPr/>
          </p:nvSpPr>
          <p:spPr bwMode="auto">
            <a:xfrm>
              <a:off x="3379788" y="3289300"/>
              <a:ext cx="95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162"/>
            <p:cNvSpPr>
              <a:spLocks noChangeArrowheads="1"/>
            </p:cNvSpPr>
            <p:nvPr/>
          </p:nvSpPr>
          <p:spPr bwMode="auto">
            <a:xfrm>
              <a:off x="3513138" y="3289300"/>
              <a:ext cx="793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163"/>
            <p:cNvSpPr>
              <a:spLocks noEditPoints="1"/>
            </p:cNvSpPr>
            <p:nvPr/>
          </p:nvSpPr>
          <p:spPr bwMode="auto">
            <a:xfrm>
              <a:off x="3362326" y="3251200"/>
              <a:ext cx="69850" cy="96837"/>
            </a:xfrm>
            <a:custGeom>
              <a:avLst/>
              <a:gdLst>
                <a:gd name="T0" fmla="*/ 51 w 73"/>
                <a:gd name="T1" fmla="*/ 50 h 100"/>
                <a:gd name="T2" fmla="*/ 72 w 73"/>
                <a:gd name="T3" fmla="*/ 0 h 100"/>
                <a:gd name="T4" fmla="*/ 0 w 73"/>
                <a:gd name="T5" fmla="*/ 0 h 100"/>
                <a:gd name="T6" fmla="*/ 0 w 73"/>
                <a:gd name="T7" fmla="*/ 100 h 100"/>
                <a:gd name="T8" fmla="*/ 73 w 73"/>
                <a:gd name="T9" fmla="*/ 100 h 100"/>
                <a:gd name="T10" fmla="*/ 51 w 73"/>
                <a:gd name="T11" fmla="*/ 50 h 100"/>
                <a:gd name="T12" fmla="*/ 13 w 73"/>
                <a:gd name="T13" fmla="*/ 50 h 100"/>
                <a:gd name="T14" fmla="*/ 23 w 73"/>
                <a:gd name="T15" fmla="*/ 33 h 100"/>
                <a:gd name="T16" fmla="*/ 34 w 73"/>
                <a:gd name="T17" fmla="*/ 50 h 100"/>
                <a:gd name="T18" fmla="*/ 23 w 73"/>
                <a:gd name="T19" fmla="*/ 67 h 100"/>
                <a:gd name="T20" fmla="*/ 13 w 73"/>
                <a:gd name="T2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00">
                  <a:moveTo>
                    <a:pt x="51" y="50"/>
                  </a:moveTo>
                  <a:cubicBezTo>
                    <a:pt x="51" y="29"/>
                    <a:pt x="59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60" y="90"/>
                    <a:pt x="51" y="71"/>
                    <a:pt x="51" y="50"/>
                  </a:cubicBezTo>
                  <a:close/>
                  <a:moveTo>
                    <a:pt x="13" y="50"/>
                  </a:moveTo>
                  <a:cubicBezTo>
                    <a:pt x="13" y="40"/>
                    <a:pt x="18" y="33"/>
                    <a:pt x="23" y="33"/>
                  </a:cubicBezTo>
                  <a:cubicBezTo>
                    <a:pt x="29" y="33"/>
                    <a:pt x="34" y="40"/>
                    <a:pt x="34" y="50"/>
                  </a:cubicBezTo>
                  <a:cubicBezTo>
                    <a:pt x="34" y="59"/>
                    <a:pt x="29" y="67"/>
                    <a:pt x="23" y="67"/>
                  </a:cubicBezTo>
                  <a:cubicBezTo>
                    <a:pt x="18" y="67"/>
                    <a:pt x="13" y="59"/>
                    <a:pt x="1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164"/>
            <p:cNvSpPr>
              <a:spLocks noEditPoints="1"/>
            </p:cNvSpPr>
            <p:nvPr/>
          </p:nvSpPr>
          <p:spPr bwMode="auto">
            <a:xfrm>
              <a:off x="3468688" y="3251200"/>
              <a:ext cx="71438" cy="96837"/>
            </a:xfrm>
            <a:custGeom>
              <a:avLst/>
              <a:gdLst>
                <a:gd name="T0" fmla="*/ 1 w 74"/>
                <a:gd name="T1" fmla="*/ 0 h 100"/>
                <a:gd name="T2" fmla="*/ 23 w 74"/>
                <a:gd name="T3" fmla="*/ 50 h 100"/>
                <a:gd name="T4" fmla="*/ 0 w 74"/>
                <a:gd name="T5" fmla="*/ 100 h 100"/>
                <a:gd name="T6" fmla="*/ 74 w 74"/>
                <a:gd name="T7" fmla="*/ 100 h 100"/>
                <a:gd name="T8" fmla="*/ 74 w 74"/>
                <a:gd name="T9" fmla="*/ 0 h 100"/>
                <a:gd name="T10" fmla="*/ 1 w 74"/>
                <a:gd name="T11" fmla="*/ 0 h 100"/>
                <a:gd name="T12" fmla="*/ 50 w 74"/>
                <a:gd name="T13" fmla="*/ 33 h 100"/>
                <a:gd name="T14" fmla="*/ 61 w 74"/>
                <a:gd name="T15" fmla="*/ 50 h 100"/>
                <a:gd name="T16" fmla="*/ 50 w 74"/>
                <a:gd name="T17" fmla="*/ 67 h 100"/>
                <a:gd name="T18" fmla="*/ 40 w 74"/>
                <a:gd name="T19" fmla="*/ 50 h 100"/>
                <a:gd name="T20" fmla="*/ 50 w 74"/>
                <a:gd name="T21" fmla="*/ 3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1" y="0"/>
                  </a:moveTo>
                  <a:cubicBezTo>
                    <a:pt x="14" y="10"/>
                    <a:pt x="23" y="29"/>
                    <a:pt x="23" y="50"/>
                  </a:cubicBezTo>
                  <a:cubicBezTo>
                    <a:pt x="23" y="71"/>
                    <a:pt x="14" y="90"/>
                    <a:pt x="0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" y="0"/>
                  </a:lnTo>
                  <a:close/>
                  <a:moveTo>
                    <a:pt x="50" y="33"/>
                  </a:moveTo>
                  <a:cubicBezTo>
                    <a:pt x="56" y="33"/>
                    <a:pt x="61" y="40"/>
                    <a:pt x="61" y="50"/>
                  </a:cubicBezTo>
                  <a:cubicBezTo>
                    <a:pt x="61" y="59"/>
                    <a:pt x="56" y="67"/>
                    <a:pt x="50" y="67"/>
                  </a:cubicBezTo>
                  <a:cubicBezTo>
                    <a:pt x="44" y="67"/>
                    <a:pt x="40" y="59"/>
                    <a:pt x="40" y="50"/>
                  </a:cubicBezTo>
                  <a:cubicBezTo>
                    <a:pt x="40" y="40"/>
                    <a:pt x="44" y="33"/>
                    <a:pt x="5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165"/>
            <p:cNvSpPr>
              <a:spLocks noEditPoints="1"/>
            </p:cNvSpPr>
            <p:nvPr/>
          </p:nvSpPr>
          <p:spPr bwMode="auto">
            <a:xfrm>
              <a:off x="3430588" y="3259138"/>
              <a:ext cx="41275" cy="80962"/>
            </a:xfrm>
            <a:custGeom>
              <a:avLst/>
              <a:gdLst>
                <a:gd name="T0" fmla="*/ 18 w 42"/>
                <a:gd name="T1" fmla="*/ 77 h 84"/>
                <a:gd name="T2" fmla="*/ 18 w 42"/>
                <a:gd name="T3" fmla="*/ 82 h 84"/>
                <a:gd name="T4" fmla="*/ 20 w 42"/>
                <a:gd name="T5" fmla="*/ 84 h 84"/>
                <a:gd name="T6" fmla="*/ 22 w 42"/>
                <a:gd name="T7" fmla="*/ 84 h 84"/>
                <a:gd name="T8" fmla="*/ 24 w 42"/>
                <a:gd name="T9" fmla="*/ 82 h 84"/>
                <a:gd name="T10" fmla="*/ 24 w 42"/>
                <a:gd name="T11" fmla="*/ 77 h 84"/>
                <a:gd name="T12" fmla="*/ 42 w 42"/>
                <a:gd name="T13" fmla="*/ 58 h 84"/>
                <a:gd name="T14" fmla="*/ 24 w 42"/>
                <a:gd name="T15" fmla="*/ 37 h 84"/>
                <a:gd name="T16" fmla="*/ 24 w 42"/>
                <a:gd name="T17" fmla="*/ 18 h 84"/>
                <a:gd name="T18" fmla="*/ 36 w 42"/>
                <a:gd name="T19" fmla="*/ 22 h 84"/>
                <a:gd name="T20" fmla="*/ 37 w 42"/>
                <a:gd name="T21" fmla="*/ 21 h 84"/>
                <a:gd name="T22" fmla="*/ 40 w 42"/>
                <a:gd name="T23" fmla="*/ 14 h 84"/>
                <a:gd name="T24" fmla="*/ 40 w 42"/>
                <a:gd name="T25" fmla="*/ 13 h 84"/>
                <a:gd name="T26" fmla="*/ 24 w 42"/>
                <a:gd name="T27" fmla="*/ 7 h 84"/>
                <a:gd name="T28" fmla="*/ 24 w 42"/>
                <a:gd name="T29" fmla="*/ 2 h 84"/>
                <a:gd name="T30" fmla="*/ 22 w 42"/>
                <a:gd name="T31" fmla="*/ 0 h 84"/>
                <a:gd name="T32" fmla="*/ 20 w 42"/>
                <a:gd name="T33" fmla="*/ 0 h 84"/>
                <a:gd name="T34" fmla="*/ 18 w 42"/>
                <a:gd name="T35" fmla="*/ 2 h 84"/>
                <a:gd name="T36" fmla="*/ 18 w 42"/>
                <a:gd name="T37" fmla="*/ 7 h 84"/>
                <a:gd name="T38" fmla="*/ 0 w 42"/>
                <a:gd name="T39" fmla="*/ 27 h 84"/>
                <a:gd name="T40" fmla="*/ 18 w 42"/>
                <a:gd name="T41" fmla="*/ 47 h 84"/>
                <a:gd name="T42" fmla="*/ 18 w 42"/>
                <a:gd name="T43" fmla="*/ 66 h 84"/>
                <a:gd name="T44" fmla="*/ 4 w 42"/>
                <a:gd name="T45" fmla="*/ 62 h 84"/>
                <a:gd name="T46" fmla="*/ 3 w 42"/>
                <a:gd name="T47" fmla="*/ 63 h 84"/>
                <a:gd name="T48" fmla="*/ 0 w 42"/>
                <a:gd name="T49" fmla="*/ 71 h 84"/>
                <a:gd name="T50" fmla="*/ 0 w 42"/>
                <a:gd name="T51" fmla="*/ 72 h 84"/>
                <a:gd name="T52" fmla="*/ 18 w 42"/>
                <a:gd name="T53" fmla="*/ 77 h 84"/>
                <a:gd name="T54" fmla="*/ 12 w 42"/>
                <a:gd name="T55" fmla="*/ 26 h 84"/>
                <a:gd name="T56" fmla="*/ 18 w 42"/>
                <a:gd name="T57" fmla="*/ 18 h 84"/>
                <a:gd name="T58" fmla="*/ 18 w 42"/>
                <a:gd name="T59" fmla="*/ 35 h 84"/>
                <a:gd name="T60" fmla="*/ 12 w 42"/>
                <a:gd name="T61" fmla="*/ 26 h 84"/>
                <a:gd name="T62" fmla="*/ 23 w 42"/>
                <a:gd name="T63" fmla="*/ 49 h 84"/>
                <a:gd name="T64" fmla="*/ 30 w 42"/>
                <a:gd name="T65" fmla="*/ 58 h 84"/>
                <a:gd name="T66" fmla="*/ 23 w 42"/>
                <a:gd name="T67" fmla="*/ 66 h 84"/>
                <a:gd name="T68" fmla="*/ 23 w 42"/>
                <a:gd name="T6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84">
                  <a:moveTo>
                    <a:pt x="18" y="77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8" y="84"/>
                    <a:pt x="18" y="84"/>
                    <a:pt x="20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4" y="84"/>
                    <a:pt x="24" y="84"/>
                    <a:pt x="24" y="82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31" y="76"/>
                    <a:pt x="42" y="72"/>
                    <a:pt x="42" y="58"/>
                  </a:cubicBezTo>
                  <a:cubicBezTo>
                    <a:pt x="42" y="44"/>
                    <a:pt x="31" y="40"/>
                    <a:pt x="24" y="3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8" y="18"/>
                    <a:pt x="35" y="22"/>
                    <a:pt x="36" y="22"/>
                  </a:cubicBezTo>
                  <a:cubicBezTo>
                    <a:pt x="36" y="22"/>
                    <a:pt x="36" y="22"/>
                    <a:pt x="37" y="2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0"/>
                    <a:pt x="27" y="8"/>
                    <a:pt x="24" y="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0"/>
                    <a:pt x="2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3" y="8"/>
                    <a:pt x="0" y="12"/>
                    <a:pt x="0" y="27"/>
                  </a:cubicBezTo>
                  <a:cubicBezTo>
                    <a:pt x="0" y="40"/>
                    <a:pt x="12" y="44"/>
                    <a:pt x="18" y="4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2" y="66"/>
                    <a:pt x="5" y="62"/>
                    <a:pt x="4" y="62"/>
                  </a:cubicBezTo>
                  <a:cubicBezTo>
                    <a:pt x="4" y="62"/>
                    <a:pt x="3" y="62"/>
                    <a:pt x="3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5"/>
                    <a:pt x="14" y="77"/>
                    <a:pt x="18" y="77"/>
                  </a:cubicBezTo>
                  <a:close/>
                  <a:moveTo>
                    <a:pt x="12" y="26"/>
                  </a:moveTo>
                  <a:cubicBezTo>
                    <a:pt x="12" y="20"/>
                    <a:pt x="16" y="19"/>
                    <a:pt x="18" y="1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4"/>
                    <a:pt x="12" y="31"/>
                    <a:pt x="12" y="26"/>
                  </a:cubicBezTo>
                  <a:close/>
                  <a:moveTo>
                    <a:pt x="23" y="49"/>
                  </a:moveTo>
                  <a:cubicBezTo>
                    <a:pt x="26" y="50"/>
                    <a:pt x="30" y="52"/>
                    <a:pt x="30" y="58"/>
                  </a:cubicBezTo>
                  <a:cubicBezTo>
                    <a:pt x="30" y="64"/>
                    <a:pt x="26" y="66"/>
                    <a:pt x="23" y="66"/>
                  </a:cubicBezTo>
                  <a:lnTo>
                    <a:pt x="2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8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0480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3674" r="24273"/>
          <a:stretch>
            <a:fillRect/>
          </a:stretch>
        </p:blipFill>
        <p:spPr>
          <a:xfrm>
            <a:off x="7323138" y="1671638"/>
            <a:ext cx="3328988" cy="4157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1370013" y="2028825"/>
            <a:ext cx="4591050" cy="1476375"/>
          </a:xfrm>
          <a:prstGeom prst="roundRect">
            <a:avLst>
              <a:gd name="adj" fmla="val 9083"/>
            </a:avLst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3388" y="2459038"/>
            <a:ext cx="3924300" cy="755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0013" y="4238625"/>
            <a:ext cx="4591050" cy="1476375"/>
          </a:xfrm>
          <a:prstGeom prst="roundRect">
            <a:avLst>
              <a:gd name="adj" fmla="val 9083"/>
            </a:avLst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3388" y="4681538"/>
            <a:ext cx="3924300" cy="755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25650" y="1795463"/>
            <a:ext cx="3279775" cy="461963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6" name="文本框 10"/>
          <p:cNvSpPr txBox="1"/>
          <p:nvPr/>
        </p:nvSpPr>
        <p:spPr>
          <a:xfrm>
            <a:off x="2257425" y="1844675"/>
            <a:ext cx="279717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25650" y="4046538"/>
            <a:ext cx="3279775" cy="461963"/>
          </a:xfrm>
          <a:prstGeom prst="roundRect">
            <a:avLst/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8" name="文本框 12"/>
          <p:cNvSpPr txBox="1"/>
          <p:nvPr/>
        </p:nvSpPr>
        <p:spPr>
          <a:xfrm>
            <a:off x="2238375" y="4098925"/>
            <a:ext cx="279717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2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606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070350" y="3908425"/>
            <a:ext cx="1925638" cy="1419225"/>
          </a:xfrm>
          <a:prstGeom prst="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0725" name="Shape 21"/>
          <p:cNvCxnSpPr>
            <a:stCxn id="5" idx="2"/>
          </p:cNvCxnSpPr>
          <p:nvPr/>
        </p:nvCxnSpPr>
        <p:spPr>
          <a:xfrm rot="5400000">
            <a:off x="3892550" y="4592638"/>
            <a:ext cx="406400" cy="1876425"/>
          </a:xfrm>
          <a:prstGeom prst="bentConnector2">
            <a:avLst/>
          </a:prstGeom>
          <a:ln w="9525" cap="flat" cmpd="sng">
            <a:solidFill>
              <a:srgbClr val="05B780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7" name="Rectangle 4"/>
          <p:cNvSpPr/>
          <p:nvPr/>
        </p:nvSpPr>
        <p:spPr>
          <a:xfrm>
            <a:off x="4070350" y="2387600"/>
            <a:ext cx="1925638" cy="1419225"/>
          </a:xfrm>
          <a:prstGeom prst="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0727" name="Shape 11"/>
          <p:cNvCxnSpPr>
            <a:stCxn id="7" idx="0"/>
          </p:cNvCxnSpPr>
          <p:nvPr/>
        </p:nvCxnSpPr>
        <p:spPr>
          <a:xfrm rot="-5400000" flipV="1">
            <a:off x="3892550" y="1246188"/>
            <a:ext cx="406400" cy="1876425"/>
          </a:xfrm>
          <a:prstGeom prst="bentConnector2">
            <a:avLst/>
          </a:prstGeom>
          <a:ln w="9525" cap="flat" cmpd="sng">
            <a:solidFill>
              <a:srgbClr val="05B780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9" name="Rectangle 5"/>
          <p:cNvSpPr/>
          <p:nvPr/>
        </p:nvSpPr>
        <p:spPr>
          <a:xfrm>
            <a:off x="6097588" y="2387600"/>
            <a:ext cx="1927225" cy="1419225"/>
          </a:xfrm>
          <a:prstGeom prst="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0729" name="Shape 16"/>
          <p:cNvCxnSpPr>
            <a:stCxn id="9" idx="0"/>
          </p:cNvCxnSpPr>
          <p:nvPr/>
        </p:nvCxnSpPr>
        <p:spPr>
          <a:xfrm rot="5400000" flipH="1" flipV="1">
            <a:off x="7847013" y="1195388"/>
            <a:ext cx="406400" cy="1978025"/>
          </a:xfrm>
          <a:prstGeom prst="bentConnector2">
            <a:avLst/>
          </a:prstGeom>
          <a:ln w="9525" cap="flat" cmpd="sng">
            <a:solidFill>
              <a:srgbClr val="05B780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11" name="Rectangle 7"/>
          <p:cNvSpPr/>
          <p:nvPr/>
        </p:nvSpPr>
        <p:spPr>
          <a:xfrm>
            <a:off x="6097588" y="3908425"/>
            <a:ext cx="1927225" cy="1419225"/>
          </a:xfrm>
          <a:prstGeom prst="rect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30731" name="Shape 19"/>
          <p:cNvCxnSpPr>
            <a:stCxn id="11" idx="2"/>
          </p:cNvCxnSpPr>
          <p:nvPr/>
        </p:nvCxnSpPr>
        <p:spPr>
          <a:xfrm rot="-5400000" flipH="1">
            <a:off x="7847013" y="4541838"/>
            <a:ext cx="406400" cy="1978025"/>
          </a:xfrm>
          <a:prstGeom prst="bentConnector2">
            <a:avLst/>
          </a:prstGeom>
          <a:ln w="9525" cap="flat" cmpd="sng">
            <a:solidFill>
              <a:srgbClr val="05B780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30732" name="TextBox 13"/>
          <p:cNvSpPr txBox="1"/>
          <p:nvPr/>
        </p:nvSpPr>
        <p:spPr>
          <a:xfrm>
            <a:off x="8499475" y="2281238"/>
            <a:ext cx="14954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3" name="TextBox 13"/>
          <p:cNvSpPr txBox="1"/>
          <p:nvPr/>
        </p:nvSpPr>
        <p:spPr>
          <a:xfrm>
            <a:off x="8499475" y="2603500"/>
            <a:ext cx="2466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4" name="TextBox 13"/>
          <p:cNvSpPr txBox="1"/>
          <p:nvPr/>
        </p:nvSpPr>
        <p:spPr>
          <a:xfrm>
            <a:off x="2374900" y="2281238"/>
            <a:ext cx="127793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5" name="TextBox 13"/>
          <p:cNvSpPr txBox="1"/>
          <p:nvPr/>
        </p:nvSpPr>
        <p:spPr>
          <a:xfrm>
            <a:off x="1206500" y="2603500"/>
            <a:ext cx="2433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6" name="TextBox 13"/>
          <p:cNvSpPr txBox="1"/>
          <p:nvPr/>
        </p:nvSpPr>
        <p:spPr>
          <a:xfrm>
            <a:off x="8499475" y="4859338"/>
            <a:ext cx="14954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7" name="TextBox 13"/>
          <p:cNvSpPr txBox="1"/>
          <p:nvPr/>
        </p:nvSpPr>
        <p:spPr>
          <a:xfrm>
            <a:off x="8499475" y="5181600"/>
            <a:ext cx="2466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8" name="TextBox 13"/>
          <p:cNvSpPr txBox="1"/>
          <p:nvPr/>
        </p:nvSpPr>
        <p:spPr>
          <a:xfrm>
            <a:off x="2374900" y="4859338"/>
            <a:ext cx="127793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9" name="TextBox 13"/>
          <p:cNvSpPr txBox="1"/>
          <p:nvPr/>
        </p:nvSpPr>
        <p:spPr>
          <a:xfrm>
            <a:off x="1231900" y="5181600"/>
            <a:ext cx="24082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668838" y="2797175"/>
            <a:ext cx="728663" cy="712788"/>
          </a:xfrm>
          <a:custGeom>
            <a:avLst/>
            <a:gdLst>
              <a:gd name="T0" fmla="*/ 389 w 643"/>
              <a:gd name="T1" fmla="*/ 0 h 630"/>
              <a:gd name="T2" fmla="*/ 256 w 643"/>
              <a:gd name="T3" fmla="*/ 0 h 630"/>
              <a:gd name="T4" fmla="*/ 201 w 643"/>
              <a:gd name="T5" fmla="*/ 104 h 630"/>
              <a:gd name="T6" fmla="*/ 143 w 643"/>
              <a:gd name="T7" fmla="*/ 71 h 630"/>
              <a:gd name="T8" fmla="*/ 143 w 643"/>
              <a:gd name="T9" fmla="*/ 273 h 630"/>
              <a:gd name="T10" fmla="*/ 331 w 643"/>
              <a:gd name="T11" fmla="*/ 188 h 630"/>
              <a:gd name="T12" fmla="*/ 279 w 643"/>
              <a:gd name="T13" fmla="*/ 152 h 630"/>
              <a:gd name="T14" fmla="*/ 321 w 643"/>
              <a:gd name="T15" fmla="*/ 74 h 630"/>
              <a:gd name="T16" fmla="*/ 389 w 643"/>
              <a:gd name="T17" fmla="*/ 191 h 630"/>
              <a:gd name="T18" fmla="*/ 464 w 643"/>
              <a:gd name="T19" fmla="*/ 143 h 630"/>
              <a:gd name="T20" fmla="*/ 389 w 643"/>
              <a:gd name="T21" fmla="*/ 0 h 630"/>
              <a:gd name="T22" fmla="*/ 195 w 643"/>
              <a:gd name="T23" fmla="*/ 481 h 630"/>
              <a:gd name="T24" fmla="*/ 91 w 643"/>
              <a:gd name="T25" fmla="*/ 481 h 630"/>
              <a:gd name="T26" fmla="*/ 175 w 643"/>
              <a:gd name="T27" fmla="*/ 334 h 630"/>
              <a:gd name="T28" fmla="*/ 97 w 643"/>
              <a:gd name="T29" fmla="*/ 286 h 630"/>
              <a:gd name="T30" fmla="*/ 0 w 643"/>
              <a:gd name="T31" fmla="*/ 461 h 630"/>
              <a:gd name="T32" fmla="*/ 48 w 643"/>
              <a:gd name="T33" fmla="*/ 559 h 630"/>
              <a:gd name="T34" fmla="*/ 195 w 643"/>
              <a:gd name="T35" fmla="*/ 559 h 630"/>
              <a:gd name="T36" fmla="*/ 195 w 643"/>
              <a:gd name="T37" fmla="*/ 630 h 630"/>
              <a:gd name="T38" fmla="*/ 370 w 643"/>
              <a:gd name="T39" fmla="*/ 523 h 630"/>
              <a:gd name="T40" fmla="*/ 195 w 643"/>
              <a:gd name="T41" fmla="*/ 412 h 630"/>
              <a:gd name="T42" fmla="*/ 195 w 643"/>
              <a:gd name="T43" fmla="*/ 481 h 630"/>
              <a:gd name="T44" fmla="*/ 568 w 643"/>
              <a:gd name="T45" fmla="*/ 325 h 630"/>
              <a:gd name="T46" fmla="*/ 623 w 643"/>
              <a:gd name="T47" fmla="*/ 289 h 630"/>
              <a:gd name="T48" fmla="*/ 441 w 643"/>
              <a:gd name="T49" fmla="*/ 201 h 630"/>
              <a:gd name="T50" fmla="*/ 438 w 643"/>
              <a:gd name="T51" fmla="*/ 403 h 630"/>
              <a:gd name="T52" fmla="*/ 490 w 643"/>
              <a:gd name="T53" fmla="*/ 370 h 630"/>
              <a:gd name="T54" fmla="*/ 552 w 643"/>
              <a:gd name="T55" fmla="*/ 481 h 630"/>
              <a:gd name="T56" fmla="*/ 402 w 643"/>
              <a:gd name="T57" fmla="*/ 481 h 630"/>
              <a:gd name="T58" fmla="*/ 402 w 643"/>
              <a:gd name="T59" fmla="*/ 559 h 630"/>
              <a:gd name="T60" fmla="*/ 594 w 643"/>
              <a:gd name="T61" fmla="*/ 559 h 630"/>
              <a:gd name="T62" fmla="*/ 643 w 643"/>
              <a:gd name="T63" fmla="*/ 458 h 630"/>
              <a:gd name="T64" fmla="*/ 568 w 643"/>
              <a:gd name="T65" fmla="*/ 32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3" h="630">
                <a:moveTo>
                  <a:pt x="389" y="0"/>
                </a:moveTo>
                <a:lnTo>
                  <a:pt x="256" y="0"/>
                </a:lnTo>
                <a:lnTo>
                  <a:pt x="201" y="104"/>
                </a:lnTo>
                <a:lnTo>
                  <a:pt x="143" y="71"/>
                </a:lnTo>
                <a:lnTo>
                  <a:pt x="143" y="273"/>
                </a:lnTo>
                <a:lnTo>
                  <a:pt x="331" y="188"/>
                </a:lnTo>
                <a:lnTo>
                  <a:pt x="279" y="152"/>
                </a:lnTo>
                <a:lnTo>
                  <a:pt x="321" y="74"/>
                </a:lnTo>
                <a:lnTo>
                  <a:pt x="389" y="191"/>
                </a:lnTo>
                <a:lnTo>
                  <a:pt x="464" y="143"/>
                </a:lnTo>
                <a:lnTo>
                  <a:pt x="389" y="0"/>
                </a:lnTo>
                <a:close/>
                <a:moveTo>
                  <a:pt x="195" y="481"/>
                </a:moveTo>
                <a:lnTo>
                  <a:pt x="91" y="481"/>
                </a:lnTo>
                <a:lnTo>
                  <a:pt x="175" y="334"/>
                </a:lnTo>
                <a:lnTo>
                  <a:pt x="97" y="286"/>
                </a:lnTo>
                <a:lnTo>
                  <a:pt x="0" y="461"/>
                </a:lnTo>
                <a:lnTo>
                  <a:pt x="48" y="559"/>
                </a:lnTo>
                <a:lnTo>
                  <a:pt x="195" y="559"/>
                </a:lnTo>
                <a:lnTo>
                  <a:pt x="195" y="630"/>
                </a:lnTo>
                <a:lnTo>
                  <a:pt x="370" y="523"/>
                </a:lnTo>
                <a:lnTo>
                  <a:pt x="195" y="412"/>
                </a:lnTo>
                <a:lnTo>
                  <a:pt x="195" y="481"/>
                </a:lnTo>
                <a:close/>
                <a:moveTo>
                  <a:pt x="568" y="325"/>
                </a:moveTo>
                <a:lnTo>
                  <a:pt x="623" y="289"/>
                </a:lnTo>
                <a:lnTo>
                  <a:pt x="441" y="201"/>
                </a:lnTo>
                <a:lnTo>
                  <a:pt x="438" y="403"/>
                </a:lnTo>
                <a:lnTo>
                  <a:pt x="490" y="370"/>
                </a:lnTo>
                <a:lnTo>
                  <a:pt x="552" y="481"/>
                </a:lnTo>
                <a:lnTo>
                  <a:pt x="402" y="481"/>
                </a:lnTo>
                <a:lnTo>
                  <a:pt x="402" y="559"/>
                </a:lnTo>
                <a:lnTo>
                  <a:pt x="594" y="559"/>
                </a:lnTo>
                <a:lnTo>
                  <a:pt x="643" y="458"/>
                </a:lnTo>
                <a:lnTo>
                  <a:pt x="568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46875" y="4462463"/>
            <a:ext cx="628650" cy="460375"/>
          </a:xfrm>
          <a:custGeom>
            <a:avLst/>
            <a:gdLst>
              <a:gd name="T0" fmla="*/ 549 w 1005"/>
              <a:gd name="T1" fmla="*/ 545 h 731"/>
              <a:gd name="T2" fmla="*/ 535 w 1005"/>
              <a:gd name="T3" fmla="*/ 560 h 731"/>
              <a:gd name="T4" fmla="*/ 217 w 1005"/>
              <a:gd name="T5" fmla="*/ 560 h 731"/>
              <a:gd name="T6" fmla="*/ 203 w 1005"/>
              <a:gd name="T7" fmla="*/ 545 h 731"/>
              <a:gd name="T8" fmla="*/ 217 w 1005"/>
              <a:gd name="T9" fmla="*/ 531 h 731"/>
              <a:gd name="T10" fmla="*/ 535 w 1005"/>
              <a:gd name="T11" fmla="*/ 531 h 731"/>
              <a:gd name="T12" fmla="*/ 549 w 1005"/>
              <a:gd name="T13" fmla="*/ 545 h 731"/>
              <a:gd name="T14" fmla="*/ 549 w 1005"/>
              <a:gd name="T15" fmla="*/ 440 h 731"/>
              <a:gd name="T16" fmla="*/ 535 w 1005"/>
              <a:gd name="T17" fmla="*/ 454 h 731"/>
              <a:gd name="T18" fmla="*/ 217 w 1005"/>
              <a:gd name="T19" fmla="*/ 454 h 731"/>
              <a:gd name="T20" fmla="*/ 203 w 1005"/>
              <a:gd name="T21" fmla="*/ 440 h 731"/>
              <a:gd name="T22" fmla="*/ 217 w 1005"/>
              <a:gd name="T23" fmla="*/ 425 h 731"/>
              <a:gd name="T24" fmla="*/ 535 w 1005"/>
              <a:gd name="T25" fmla="*/ 425 h 731"/>
              <a:gd name="T26" fmla="*/ 549 w 1005"/>
              <a:gd name="T27" fmla="*/ 440 h 731"/>
              <a:gd name="T28" fmla="*/ 750 w 1005"/>
              <a:gd name="T29" fmla="*/ 274 h 731"/>
              <a:gd name="T30" fmla="*/ 194 w 1005"/>
              <a:gd name="T31" fmla="*/ 274 h 731"/>
              <a:gd name="T32" fmla="*/ 179 w 1005"/>
              <a:gd name="T33" fmla="*/ 260 h 731"/>
              <a:gd name="T34" fmla="*/ 194 w 1005"/>
              <a:gd name="T35" fmla="*/ 245 h 731"/>
              <a:gd name="T36" fmla="*/ 750 w 1005"/>
              <a:gd name="T37" fmla="*/ 245 h 731"/>
              <a:gd name="T38" fmla="*/ 765 w 1005"/>
              <a:gd name="T39" fmla="*/ 260 h 731"/>
              <a:gd name="T40" fmla="*/ 750 w 1005"/>
              <a:gd name="T41" fmla="*/ 274 h 731"/>
              <a:gd name="T42" fmla="*/ 112 w 1005"/>
              <a:gd name="T43" fmla="*/ 152 h 731"/>
              <a:gd name="T44" fmla="*/ 126 w 1005"/>
              <a:gd name="T45" fmla="*/ 138 h 731"/>
              <a:gd name="T46" fmla="*/ 857 w 1005"/>
              <a:gd name="T47" fmla="*/ 138 h 731"/>
              <a:gd name="T48" fmla="*/ 872 w 1005"/>
              <a:gd name="T49" fmla="*/ 152 h 731"/>
              <a:gd name="T50" fmla="*/ 857 w 1005"/>
              <a:gd name="T51" fmla="*/ 166 h 731"/>
              <a:gd name="T52" fmla="*/ 126 w 1005"/>
              <a:gd name="T53" fmla="*/ 166 h 731"/>
              <a:gd name="T54" fmla="*/ 112 w 1005"/>
              <a:gd name="T55" fmla="*/ 152 h 731"/>
              <a:gd name="T56" fmla="*/ 866 w 1005"/>
              <a:gd name="T57" fmla="*/ 431 h 731"/>
              <a:gd name="T58" fmla="*/ 820 w 1005"/>
              <a:gd name="T59" fmla="*/ 509 h 731"/>
              <a:gd name="T60" fmla="*/ 820 w 1005"/>
              <a:gd name="T61" fmla="*/ 510 h 731"/>
              <a:gd name="T62" fmla="*/ 820 w 1005"/>
              <a:gd name="T63" fmla="*/ 648 h 731"/>
              <a:gd name="T64" fmla="*/ 775 w 1005"/>
              <a:gd name="T65" fmla="*/ 588 h 731"/>
              <a:gd name="T66" fmla="*/ 731 w 1005"/>
              <a:gd name="T67" fmla="*/ 648 h 731"/>
              <a:gd name="T68" fmla="*/ 731 w 1005"/>
              <a:gd name="T69" fmla="*/ 510 h 731"/>
              <a:gd name="T70" fmla="*/ 731 w 1005"/>
              <a:gd name="T71" fmla="*/ 509 h 731"/>
              <a:gd name="T72" fmla="*/ 685 w 1005"/>
              <a:gd name="T73" fmla="*/ 431 h 731"/>
              <a:gd name="T74" fmla="*/ 775 w 1005"/>
              <a:gd name="T75" fmla="*/ 341 h 731"/>
              <a:gd name="T76" fmla="*/ 866 w 1005"/>
              <a:gd name="T77" fmla="*/ 431 h 731"/>
              <a:gd name="T78" fmla="*/ 963 w 1005"/>
              <a:gd name="T79" fmla="*/ 690 h 731"/>
              <a:gd name="T80" fmla="*/ 41 w 1005"/>
              <a:gd name="T81" fmla="*/ 690 h 731"/>
              <a:gd name="T82" fmla="*/ 41 w 1005"/>
              <a:gd name="T83" fmla="*/ 41 h 731"/>
              <a:gd name="T84" fmla="*/ 963 w 1005"/>
              <a:gd name="T85" fmla="*/ 41 h 731"/>
              <a:gd name="T86" fmla="*/ 963 w 1005"/>
              <a:gd name="T87" fmla="*/ 690 h 731"/>
              <a:gd name="T88" fmla="*/ 0 w 1005"/>
              <a:gd name="T89" fmla="*/ 731 h 731"/>
              <a:gd name="T90" fmla="*/ 1005 w 1005"/>
              <a:gd name="T91" fmla="*/ 731 h 731"/>
              <a:gd name="T92" fmla="*/ 1005 w 1005"/>
              <a:gd name="T93" fmla="*/ 0 h 731"/>
              <a:gd name="T94" fmla="*/ 0 w 1005"/>
              <a:gd name="T95" fmla="*/ 0 h 731"/>
              <a:gd name="T96" fmla="*/ 0 w 1005"/>
              <a:gd name="T97" fmla="*/ 731 h 731"/>
              <a:gd name="T98" fmla="*/ 0 w 1005"/>
              <a:gd name="T99" fmla="*/ 0 h 731"/>
              <a:gd name="T100" fmla="*/ 0 w 1005"/>
              <a:gd name="T101" fmla="*/ 731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05" h="731">
                <a:moveTo>
                  <a:pt x="549" y="545"/>
                </a:moveTo>
                <a:cubicBezTo>
                  <a:pt x="549" y="553"/>
                  <a:pt x="543" y="560"/>
                  <a:pt x="535" y="560"/>
                </a:cubicBezTo>
                <a:lnTo>
                  <a:pt x="217" y="560"/>
                </a:lnTo>
                <a:cubicBezTo>
                  <a:pt x="209" y="560"/>
                  <a:pt x="203" y="553"/>
                  <a:pt x="203" y="545"/>
                </a:cubicBezTo>
                <a:cubicBezTo>
                  <a:pt x="203" y="537"/>
                  <a:pt x="209" y="531"/>
                  <a:pt x="217" y="531"/>
                </a:cubicBezTo>
                <a:lnTo>
                  <a:pt x="535" y="531"/>
                </a:lnTo>
                <a:cubicBezTo>
                  <a:pt x="543" y="531"/>
                  <a:pt x="549" y="537"/>
                  <a:pt x="549" y="545"/>
                </a:cubicBezTo>
                <a:close/>
                <a:moveTo>
                  <a:pt x="549" y="440"/>
                </a:moveTo>
                <a:cubicBezTo>
                  <a:pt x="549" y="448"/>
                  <a:pt x="543" y="454"/>
                  <a:pt x="535" y="454"/>
                </a:cubicBezTo>
                <a:lnTo>
                  <a:pt x="217" y="454"/>
                </a:lnTo>
                <a:cubicBezTo>
                  <a:pt x="209" y="454"/>
                  <a:pt x="203" y="448"/>
                  <a:pt x="203" y="440"/>
                </a:cubicBezTo>
                <a:cubicBezTo>
                  <a:pt x="203" y="432"/>
                  <a:pt x="209" y="425"/>
                  <a:pt x="217" y="425"/>
                </a:cubicBezTo>
                <a:lnTo>
                  <a:pt x="535" y="425"/>
                </a:lnTo>
                <a:cubicBezTo>
                  <a:pt x="543" y="425"/>
                  <a:pt x="549" y="432"/>
                  <a:pt x="549" y="440"/>
                </a:cubicBezTo>
                <a:close/>
                <a:moveTo>
                  <a:pt x="750" y="274"/>
                </a:moveTo>
                <a:lnTo>
                  <a:pt x="194" y="274"/>
                </a:lnTo>
                <a:cubicBezTo>
                  <a:pt x="186" y="274"/>
                  <a:pt x="179" y="268"/>
                  <a:pt x="179" y="260"/>
                </a:cubicBezTo>
                <a:cubicBezTo>
                  <a:pt x="179" y="252"/>
                  <a:pt x="186" y="245"/>
                  <a:pt x="194" y="245"/>
                </a:cubicBezTo>
                <a:lnTo>
                  <a:pt x="750" y="245"/>
                </a:lnTo>
                <a:cubicBezTo>
                  <a:pt x="758" y="245"/>
                  <a:pt x="765" y="252"/>
                  <a:pt x="765" y="260"/>
                </a:cubicBezTo>
                <a:cubicBezTo>
                  <a:pt x="765" y="268"/>
                  <a:pt x="758" y="274"/>
                  <a:pt x="750" y="274"/>
                </a:cubicBezTo>
                <a:close/>
                <a:moveTo>
                  <a:pt x="112" y="152"/>
                </a:moveTo>
                <a:cubicBezTo>
                  <a:pt x="112" y="144"/>
                  <a:pt x="118" y="138"/>
                  <a:pt x="126" y="138"/>
                </a:cubicBezTo>
                <a:lnTo>
                  <a:pt x="857" y="138"/>
                </a:lnTo>
                <a:cubicBezTo>
                  <a:pt x="865" y="138"/>
                  <a:pt x="872" y="144"/>
                  <a:pt x="872" y="152"/>
                </a:cubicBezTo>
                <a:cubicBezTo>
                  <a:pt x="872" y="160"/>
                  <a:pt x="865" y="166"/>
                  <a:pt x="857" y="166"/>
                </a:cubicBezTo>
                <a:lnTo>
                  <a:pt x="126" y="166"/>
                </a:lnTo>
                <a:cubicBezTo>
                  <a:pt x="118" y="166"/>
                  <a:pt x="112" y="160"/>
                  <a:pt x="112" y="152"/>
                </a:cubicBezTo>
                <a:close/>
                <a:moveTo>
                  <a:pt x="866" y="431"/>
                </a:moveTo>
                <a:cubicBezTo>
                  <a:pt x="866" y="465"/>
                  <a:pt x="847" y="493"/>
                  <a:pt x="820" y="509"/>
                </a:cubicBezTo>
                <a:cubicBezTo>
                  <a:pt x="820" y="510"/>
                  <a:pt x="820" y="510"/>
                  <a:pt x="820" y="510"/>
                </a:cubicBezTo>
                <a:cubicBezTo>
                  <a:pt x="820" y="510"/>
                  <a:pt x="820" y="648"/>
                  <a:pt x="820" y="648"/>
                </a:cubicBezTo>
                <a:lnTo>
                  <a:pt x="775" y="588"/>
                </a:lnTo>
                <a:lnTo>
                  <a:pt x="731" y="648"/>
                </a:lnTo>
                <a:lnTo>
                  <a:pt x="731" y="510"/>
                </a:lnTo>
                <a:cubicBezTo>
                  <a:pt x="731" y="510"/>
                  <a:pt x="731" y="510"/>
                  <a:pt x="731" y="509"/>
                </a:cubicBezTo>
                <a:cubicBezTo>
                  <a:pt x="703" y="493"/>
                  <a:pt x="685" y="465"/>
                  <a:pt x="685" y="431"/>
                </a:cubicBezTo>
                <a:cubicBezTo>
                  <a:pt x="685" y="381"/>
                  <a:pt x="725" y="341"/>
                  <a:pt x="775" y="341"/>
                </a:cubicBezTo>
                <a:cubicBezTo>
                  <a:pt x="825" y="341"/>
                  <a:pt x="866" y="381"/>
                  <a:pt x="866" y="431"/>
                </a:cubicBezTo>
                <a:close/>
                <a:moveTo>
                  <a:pt x="963" y="690"/>
                </a:moveTo>
                <a:lnTo>
                  <a:pt x="41" y="690"/>
                </a:lnTo>
                <a:lnTo>
                  <a:pt x="41" y="41"/>
                </a:lnTo>
                <a:lnTo>
                  <a:pt x="963" y="41"/>
                </a:lnTo>
                <a:lnTo>
                  <a:pt x="963" y="690"/>
                </a:lnTo>
                <a:close/>
                <a:moveTo>
                  <a:pt x="0" y="731"/>
                </a:moveTo>
                <a:lnTo>
                  <a:pt x="1005" y="731"/>
                </a:lnTo>
                <a:lnTo>
                  <a:pt x="1005" y="0"/>
                </a:lnTo>
                <a:lnTo>
                  <a:pt x="0" y="0"/>
                </a:lnTo>
                <a:lnTo>
                  <a:pt x="0" y="731"/>
                </a:lnTo>
                <a:close/>
                <a:moveTo>
                  <a:pt x="0" y="0"/>
                </a:moveTo>
                <a:lnTo>
                  <a:pt x="0" y="731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4668838" y="4387850"/>
            <a:ext cx="577850" cy="53498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Freeform 34"/>
          <p:cNvSpPr>
            <a:spLocks noEditPoints="1"/>
          </p:cNvSpPr>
          <p:nvPr/>
        </p:nvSpPr>
        <p:spPr bwMode="auto">
          <a:xfrm>
            <a:off x="6723063" y="2832100"/>
            <a:ext cx="676275" cy="642938"/>
          </a:xfrm>
          <a:custGeom>
            <a:avLst/>
            <a:gdLst>
              <a:gd name="T0" fmla="*/ 1071 w 1131"/>
              <a:gd name="T1" fmla="*/ 191 h 1073"/>
              <a:gd name="T2" fmla="*/ 821 w 1131"/>
              <a:gd name="T3" fmla="*/ 233 h 1073"/>
              <a:gd name="T4" fmla="*/ 818 w 1131"/>
              <a:gd name="T5" fmla="*/ 304 h 1073"/>
              <a:gd name="T6" fmla="*/ 916 w 1131"/>
              <a:gd name="T7" fmla="*/ 327 h 1073"/>
              <a:gd name="T8" fmla="*/ 934 w 1131"/>
              <a:gd name="T9" fmla="*/ 325 h 1073"/>
              <a:gd name="T10" fmla="*/ 1124 w 1131"/>
              <a:gd name="T11" fmla="*/ 217 h 1073"/>
              <a:gd name="T12" fmla="*/ 262 w 1131"/>
              <a:gd name="T13" fmla="*/ 315 h 1073"/>
              <a:gd name="T14" fmla="*/ 212 w 1131"/>
              <a:gd name="T15" fmla="*/ 247 h 1073"/>
              <a:gd name="T16" fmla="*/ 229 w 1131"/>
              <a:gd name="T17" fmla="*/ 260 h 1073"/>
              <a:gd name="T18" fmla="*/ 273 w 1131"/>
              <a:gd name="T19" fmla="*/ 282 h 1073"/>
              <a:gd name="T20" fmla="*/ 278 w 1131"/>
              <a:gd name="T21" fmla="*/ 291 h 1073"/>
              <a:gd name="T22" fmla="*/ 178 w 1131"/>
              <a:gd name="T23" fmla="*/ 394 h 1073"/>
              <a:gd name="T24" fmla="*/ 166 w 1131"/>
              <a:gd name="T25" fmla="*/ 322 h 1073"/>
              <a:gd name="T26" fmla="*/ 178 w 1131"/>
              <a:gd name="T27" fmla="*/ 394 h 1073"/>
              <a:gd name="T28" fmla="*/ 621 w 1131"/>
              <a:gd name="T29" fmla="*/ 507 h 1073"/>
              <a:gd name="T30" fmla="*/ 590 w 1131"/>
              <a:gd name="T31" fmla="*/ 496 h 1073"/>
              <a:gd name="T32" fmla="*/ 608 w 1131"/>
              <a:gd name="T33" fmla="*/ 452 h 1073"/>
              <a:gd name="T34" fmla="*/ 772 w 1131"/>
              <a:gd name="T35" fmla="*/ 287 h 1073"/>
              <a:gd name="T36" fmla="*/ 682 w 1131"/>
              <a:gd name="T37" fmla="*/ 313 h 1073"/>
              <a:gd name="T38" fmla="*/ 616 w 1131"/>
              <a:gd name="T39" fmla="*/ 161 h 1073"/>
              <a:gd name="T40" fmla="*/ 432 w 1131"/>
              <a:gd name="T41" fmla="*/ 112 h 1073"/>
              <a:gd name="T42" fmla="*/ 239 w 1131"/>
              <a:gd name="T43" fmla="*/ 210 h 1073"/>
              <a:gd name="T44" fmla="*/ 172 w 1131"/>
              <a:gd name="T45" fmla="*/ 238 h 1073"/>
              <a:gd name="T46" fmla="*/ 145 w 1131"/>
              <a:gd name="T47" fmla="*/ 216 h 1073"/>
              <a:gd name="T48" fmla="*/ 12 w 1131"/>
              <a:gd name="T49" fmla="*/ 322 h 1073"/>
              <a:gd name="T50" fmla="*/ 25 w 1131"/>
              <a:gd name="T51" fmla="*/ 376 h 1073"/>
              <a:gd name="T52" fmla="*/ 187 w 1131"/>
              <a:gd name="T53" fmla="*/ 513 h 1073"/>
              <a:gd name="T54" fmla="*/ 320 w 1131"/>
              <a:gd name="T55" fmla="*/ 407 h 1073"/>
              <a:gd name="T56" fmla="*/ 307 w 1131"/>
              <a:gd name="T57" fmla="*/ 354 h 1073"/>
              <a:gd name="T58" fmla="*/ 302 w 1131"/>
              <a:gd name="T59" fmla="*/ 324 h 1073"/>
              <a:gd name="T60" fmla="*/ 307 w 1131"/>
              <a:gd name="T61" fmla="*/ 268 h 1073"/>
              <a:gd name="T62" fmla="*/ 553 w 1131"/>
              <a:gd name="T63" fmla="*/ 228 h 1073"/>
              <a:gd name="T64" fmla="*/ 444 w 1131"/>
              <a:gd name="T65" fmla="*/ 531 h 1073"/>
              <a:gd name="T66" fmla="*/ 712 w 1131"/>
              <a:gd name="T67" fmla="*/ 654 h 1073"/>
              <a:gd name="T68" fmla="*/ 586 w 1131"/>
              <a:gd name="T69" fmla="*/ 920 h 1073"/>
              <a:gd name="T70" fmla="*/ 662 w 1131"/>
              <a:gd name="T71" fmla="*/ 908 h 1073"/>
              <a:gd name="T72" fmla="*/ 849 w 1131"/>
              <a:gd name="T73" fmla="*/ 611 h 1073"/>
              <a:gd name="T74" fmla="*/ 416 w 1131"/>
              <a:gd name="T75" fmla="*/ 578 h 1073"/>
              <a:gd name="T76" fmla="*/ 108 w 1131"/>
              <a:gd name="T77" fmla="*/ 980 h 1073"/>
              <a:gd name="T78" fmla="*/ 146 w 1131"/>
              <a:gd name="T79" fmla="*/ 1073 h 1073"/>
              <a:gd name="T80" fmla="*/ 425 w 1131"/>
              <a:gd name="T81" fmla="*/ 828 h 1073"/>
              <a:gd name="T82" fmla="*/ 513 w 1131"/>
              <a:gd name="T83" fmla="*/ 624 h 1073"/>
              <a:gd name="T84" fmla="*/ 416 w 1131"/>
              <a:gd name="T85" fmla="*/ 578 h 1073"/>
              <a:gd name="T86" fmla="*/ 871 w 1131"/>
              <a:gd name="T87" fmla="*/ 154 h 1073"/>
              <a:gd name="T88" fmla="*/ 700 w 1131"/>
              <a:gd name="T89" fmla="*/ 6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1" h="1073">
                <a:moveTo>
                  <a:pt x="1124" y="217"/>
                </a:moveTo>
                <a:cubicBezTo>
                  <a:pt x="1116" y="195"/>
                  <a:pt x="1093" y="183"/>
                  <a:pt x="1071" y="191"/>
                </a:cubicBezTo>
                <a:lnTo>
                  <a:pt x="916" y="243"/>
                </a:lnTo>
                <a:lnTo>
                  <a:pt x="821" y="233"/>
                </a:lnTo>
                <a:cubicBezTo>
                  <a:pt x="835" y="262"/>
                  <a:pt x="827" y="287"/>
                  <a:pt x="821" y="299"/>
                </a:cubicBezTo>
                <a:cubicBezTo>
                  <a:pt x="820" y="301"/>
                  <a:pt x="819" y="302"/>
                  <a:pt x="818" y="304"/>
                </a:cubicBezTo>
                <a:lnTo>
                  <a:pt x="809" y="316"/>
                </a:lnTo>
                <a:lnTo>
                  <a:pt x="916" y="327"/>
                </a:lnTo>
                <a:cubicBezTo>
                  <a:pt x="918" y="327"/>
                  <a:pt x="919" y="327"/>
                  <a:pt x="921" y="327"/>
                </a:cubicBezTo>
                <a:cubicBezTo>
                  <a:pt x="925" y="327"/>
                  <a:pt x="930" y="327"/>
                  <a:pt x="934" y="325"/>
                </a:cubicBezTo>
                <a:lnTo>
                  <a:pt x="1098" y="270"/>
                </a:lnTo>
                <a:cubicBezTo>
                  <a:pt x="1119" y="263"/>
                  <a:pt x="1131" y="239"/>
                  <a:pt x="1124" y="217"/>
                </a:cubicBezTo>
                <a:close/>
                <a:moveTo>
                  <a:pt x="275" y="301"/>
                </a:moveTo>
                <a:lnTo>
                  <a:pt x="262" y="315"/>
                </a:lnTo>
                <a:lnTo>
                  <a:pt x="199" y="262"/>
                </a:lnTo>
                <a:lnTo>
                  <a:pt x="212" y="247"/>
                </a:lnTo>
                <a:cubicBezTo>
                  <a:pt x="215" y="243"/>
                  <a:pt x="220" y="241"/>
                  <a:pt x="225" y="243"/>
                </a:cubicBezTo>
                <a:cubicBezTo>
                  <a:pt x="225" y="249"/>
                  <a:pt x="227" y="254"/>
                  <a:pt x="229" y="260"/>
                </a:cubicBezTo>
                <a:cubicBezTo>
                  <a:pt x="237" y="274"/>
                  <a:pt x="251" y="283"/>
                  <a:pt x="267" y="283"/>
                </a:cubicBezTo>
                <a:cubicBezTo>
                  <a:pt x="269" y="283"/>
                  <a:pt x="271" y="282"/>
                  <a:pt x="273" y="282"/>
                </a:cubicBezTo>
                <a:lnTo>
                  <a:pt x="274" y="283"/>
                </a:lnTo>
                <a:cubicBezTo>
                  <a:pt x="276" y="285"/>
                  <a:pt x="278" y="288"/>
                  <a:pt x="278" y="291"/>
                </a:cubicBezTo>
                <a:cubicBezTo>
                  <a:pt x="278" y="295"/>
                  <a:pt x="277" y="298"/>
                  <a:pt x="275" y="301"/>
                </a:cubicBezTo>
                <a:close/>
                <a:moveTo>
                  <a:pt x="178" y="394"/>
                </a:moveTo>
                <a:lnTo>
                  <a:pt x="135" y="358"/>
                </a:lnTo>
                <a:lnTo>
                  <a:pt x="166" y="322"/>
                </a:lnTo>
                <a:lnTo>
                  <a:pt x="208" y="358"/>
                </a:lnTo>
                <a:lnTo>
                  <a:pt x="178" y="394"/>
                </a:lnTo>
                <a:close/>
                <a:moveTo>
                  <a:pt x="816" y="577"/>
                </a:moveTo>
                <a:lnTo>
                  <a:pt x="621" y="507"/>
                </a:lnTo>
                <a:lnTo>
                  <a:pt x="613" y="504"/>
                </a:lnTo>
                <a:lnTo>
                  <a:pt x="590" y="496"/>
                </a:lnTo>
                <a:cubicBezTo>
                  <a:pt x="579" y="491"/>
                  <a:pt x="573" y="479"/>
                  <a:pt x="577" y="467"/>
                </a:cubicBezTo>
                <a:cubicBezTo>
                  <a:pt x="582" y="454"/>
                  <a:pt x="595" y="447"/>
                  <a:pt x="608" y="452"/>
                </a:cubicBezTo>
                <a:lnTo>
                  <a:pt x="649" y="466"/>
                </a:lnTo>
                <a:lnTo>
                  <a:pt x="772" y="287"/>
                </a:lnTo>
                <a:lnTo>
                  <a:pt x="746" y="275"/>
                </a:lnTo>
                <a:lnTo>
                  <a:pt x="682" y="313"/>
                </a:lnTo>
                <a:lnTo>
                  <a:pt x="693" y="193"/>
                </a:lnTo>
                <a:cubicBezTo>
                  <a:pt x="672" y="182"/>
                  <a:pt x="641" y="166"/>
                  <a:pt x="616" y="161"/>
                </a:cubicBezTo>
                <a:lnTo>
                  <a:pt x="464" y="110"/>
                </a:lnTo>
                <a:cubicBezTo>
                  <a:pt x="454" y="106"/>
                  <a:pt x="442" y="107"/>
                  <a:pt x="432" y="112"/>
                </a:cubicBezTo>
                <a:lnTo>
                  <a:pt x="248" y="203"/>
                </a:lnTo>
                <a:cubicBezTo>
                  <a:pt x="245" y="205"/>
                  <a:pt x="242" y="207"/>
                  <a:pt x="239" y="210"/>
                </a:cubicBezTo>
                <a:cubicBezTo>
                  <a:pt x="220" y="203"/>
                  <a:pt x="198" y="207"/>
                  <a:pt x="184" y="223"/>
                </a:cubicBezTo>
                <a:lnTo>
                  <a:pt x="172" y="238"/>
                </a:lnTo>
                <a:lnTo>
                  <a:pt x="154" y="224"/>
                </a:lnTo>
                <a:lnTo>
                  <a:pt x="145" y="216"/>
                </a:lnTo>
                <a:cubicBezTo>
                  <a:pt x="131" y="204"/>
                  <a:pt x="111" y="206"/>
                  <a:pt x="99" y="219"/>
                </a:cubicBezTo>
                <a:lnTo>
                  <a:pt x="12" y="322"/>
                </a:lnTo>
                <a:cubicBezTo>
                  <a:pt x="0" y="336"/>
                  <a:pt x="2" y="356"/>
                  <a:pt x="16" y="368"/>
                </a:cubicBezTo>
                <a:lnTo>
                  <a:pt x="25" y="376"/>
                </a:lnTo>
                <a:lnTo>
                  <a:pt x="178" y="506"/>
                </a:lnTo>
                <a:lnTo>
                  <a:pt x="187" y="513"/>
                </a:lnTo>
                <a:cubicBezTo>
                  <a:pt x="200" y="525"/>
                  <a:pt x="221" y="523"/>
                  <a:pt x="232" y="510"/>
                </a:cubicBezTo>
                <a:lnTo>
                  <a:pt x="320" y="407"/>
                </a:lnTo>
                <a:cubicBezTo>
                  <a:pt x="331" y="393"/>
                  <a:pt x="330" y="373"/>
                  <a:pt x="316" y="361"/>
                </a:cubicBezTo>
                <a:lnTo>
                  <a:pt x="307" y="354"/>
                </a:lnTo>
                <a:lnTo>
                  <a:pt x="290" y="339"/>
                </a:lnTo>
                <a:lnTo>
                  <a:pt x="302" y="324"/>
                </a:lnTo>
                <a:cubicBezTo>
                  <a:pt x="311" y="314"/>
                  <a:pt x="315" y="301"/>
                  <a:pt x="314" y="289"/>
                </a:cubicBezTo>
                <a:cubicBezTo>
                  <a:pt x="313" y="281"/>
                  <a:pt x="311" y="274"/>
                  <a:pt x="307" y="268"/>
                </a:cubicBezTo>
                <a:lnTo>
                  <a:pt x="454" y="195"/>
                </a:lnTo>
                <a:lnTo>
                  <a:pt x="553" y="228"/>
                </a:lnTo>
                <a:lnTo>
                  <a:pt x="454" y="473"/>
                </a:lnTo>
                <a:cubicBezTo>
                  <a:pt x="445" y="494"/>
                  <a:pt x="439" y="513"/>
                  <a:pt x="444" y="531"/>
                </a:cubicBezTo>
                <a:cubicBezTo>
                  <a:pt x="448" y="549"/>
                  <a:pt x="460" y="564"/>
                  <a:pt x="479" y="571"/>
                </a:cubicBezTo>
                <a:lnTo>
                  <a:pt x="712" y="654"/>
                </a:lnTo>
                <a:lnTo>
                  <a:pt x="574" y="845"/>
                </a:lnTo>
                <a:cubicBezTo>
                  <a:pt x="557" y="869"/>
                  <a:pt x="562" y="903"/>
                  <a:pt x="586" y="920"/>
                </a:cubicBezTo>
                <a:cubicBezTo>
                  <a:pt x="596" y="927"/>
                  <a:pt x="607" y="931"/>
                  <a:pt x="618" y="931"/>
                </a:cubicBezTo>
                <a:cubicBezTo>
                  <a:pt x="635" y="931"/>
                  <a:pt x="651" y="923"/>
                  <a:pt x="662" y="908"/>
                </a:cubicBezTo>
                <a:lnTo>
                  <a:pt x="842" y="659"/>
                </a:lnTo>
                <a:cubicBezTo>
                  <a:pt x="851" y="645"/>
                  <a:pt x="854" y="628"/>
                  <a:pt x="849" y="611"/>
                </a:cubicBezTo>
                <a:cubicBezTo>
                  <a:pt x="844" y="595"/>
                  <a:pt x="832" y="582"/>
                  <a:pt x="816" y="577"/>
                </a:cubicBezTo>
                <a:close/>
                <a:moveTo>
                  <a:pt x="416" y="578"/>
                </a:moveTo>
                <a:lnTo>
                  <a:pt x="343" y="758"/>
                </a:lnTo>
                <a:lnTo>
                  <a:pt x="108" y="980"/>
                </a:lnTo>
                <a:cubicBezTo>
                  <a:pt x="87" y="1001"/>
                  <a:pt x="86" y="1035"/>
                  <a:pt x="106" y="1056"/>
                </a:cubicBezTo>
                <a:cubicBezTo>
                  <a:pt x="117" y="1067"/>
                  <a:pt x="131" y="1073"/>
                  <a:pt x="146" y="1073"/>
                </a:cubicBezTo>
                <a:cubicBezTo>
                  <a:pt x="159" y="1073"/>
                  <a:pt x="172" y="1068"/>
                  <a:pt x="183" y="1058"/>
                </a:cubicBezTo>
                <a:lnTo>
                  <a:pt x="425" y="828"/>
                </a:lnTo>
                <a:cubicBezTo>
                  <a:pt x="431" y="823"/>
                  <a:pt x="435" y="816"/>
                  <a:pt x="438" y="809"/>
                </a:cubicBezTo>
                <a:lnTo>
                  <a:pt x="513" y="624"/>
                </a:lnTo>
                <a:cubicBezTo>
                  <a:pt x="493" y="623"/>
                  <a:pt x="476" y="620"/>
                  <a:pt x="464" y="614"/>
                </a:cubicBezTo>
                <a:cubicBezTo>
                  <a:pt x="442" y="604"/>
                  <a:pt x="426" y="591"/>
                  <a:pt x="416" y="578"/>
                </a:cubicBezTo>
                <a:close/>
                <a:moveTo>
                  <a:pt x="741" y="195"/>
                </a:moveTo>
                <a:cubicBezTo>
                  <a:pt x="789" y="220"/>
                  <a:pt x="847" y="201"/>
                  <a:pt x="871" y="154"/>
                </a:cubicBezTo>
                <a:cubicBezTo>
                  <a:pt x="895" y="107"/>
                  <a:pt x="877" y="49"/>
                  <a:pt x="830" y="24"/>
                </a:cubicBezTo>
                <a:cubicBezTo>
                  <a:pt x="782" y="0"/>
                  <a:pt x="724" y="19"/>
                  <a:pt x="700" y="66"/>
                </a:cubicBezTo>
                <a:cubicBezTo>
                  <a:pt x="676" y="113"/>
                  <a:pt x="694" y="171"/>
                  <a:pt x="741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6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956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3681413" y="1489075"/>
            <a:ext cx="2316163" cy="2309813"/>
          </a:xfrm>
          <a:prstGeom prst="rect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3694113" y="3898900"/>
            <a:ext cx="2316163" cy="2309813"/>
          </a:xfrm>
          <a:prstGeom prst="rect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ectangle 22"/>
          <p:cNvSpPr/>
          <p:nvPr/>
        </p:nvSpPr>
        <p:spPr>
          <a:xfrm>
            <a:off x="8456613" y="1479550"/>
            <a:ext cx="2316163" cy="2309813"/>
          </a:xfrm>
          <a:prstGeom prst="rect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ectangle 23"/>
          <p:cNvSpPr/>
          <p:nvPr/>
        </p:nvSpPr>
        <p:spPr>
          <a:xfrm>
            <a:off x="8469313" y="3890963"/>
            <a:ext cx="2316163" cy="2309813"/>
          </a:xfrm>
          <a:prstGeom prst="rect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175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463" y="1493838"/>
            <a:ext cx="2328862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3910013"/>
            <a:ext cx="2328862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4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63" y="3895725"/>
            <a:ext cx="2328862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3" y="1482725"/>
            <a:ext cx="2328862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6" name="矩形 12"/>
          <p:cNvSpPr/>
          <p:nvPr/>
        </p:nvSpPr>
        <p:spPr>
          <a:xfrm>
            <a:off x="3786188" y="1739900"/>
            <a:ext cx="2106612" cy="18081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7" name="矩形 13"/>
          <p:cNvSpPr/>
          <p:nvPr/>
        </p:nvSpPr>
        <p:spPr>
          <a:xfrm>
            <a:off x="8574088" y="1739900"/>
            <a:ext cx="2052637" cy="18081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8" name="矩形 16"/>
          <p:cNvSpPr/>
          <p:nvPr/>
        </p:nvSpPr>
        <p:spPr>
          <a:xfrm>
            <a:off x="3786188" y="4178300"/>
            <a:ext cx="2106612" cy="18081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9" name="矩形 17"/>
          <p:cNvSpPr/>
          <p:nvPr/>
        </p:nvSpPr>
        <p:spPr>
          <a:xfrm>
            <a:off x="8574088" y="4178300"/>
            <a:ext cx="2052637" cy="18081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0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30083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Flowchart: Manual Input 11"/>
          <p:cNvSpPr/>
          <p:nvPr/>
        </p:nvSpPr>
        <p:spPr>
          <a:xfrm>
            <a:off x="1149350" y="2381250"/>
            <a:ext cx="2452688" cy="1525588"/>
          </a:xfrm>
          <a:prstGeom prst="flowChartManualInput">
            <a:avLst/>
          </a:prstGeom>
          <a:solidFill>
            <a:srgbClr val="05B78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lowchart: Manual Input 15"/>
          <p:cNvSpPr/>
          <p:nvPr/>
        </p:nvSpPr>
        <p:spPr>
          <a:xfrm flipH="1">
            <a:off x="3663950" y="2379663"/>
            <a:ext cx="2452688" cy="1525588"/>
          </a:xfrm>
          <a:prstGeom prst="flowChartManualInput">
            <a:avLst/>
          </a:prstGeom>
          <a:solidFill>
            <a:srgbClr val="05B78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Flowchart: Manual Input 21"/>
          <p:cNvSpPr/>
          <p:nvPr/>
        </p:nvSpPr>
        <p:spPr>
          <a:xfrm>
            <a:off x="6178550" y="2381250"/>
            <a:ext cx="2454275" cy="1525588"/>
          </a:xfrm>
          <a:prstGeom prst="flowChartManualInput">
            <a:avLst/>
          </a:prstGeom>
          <a:solidFill>
            <a:srgbClr val="05B78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lowchart: Manual Input 29"/>
          <p:cNvSpPr/>
          <p:nvPr/>
        </p:nvSpPr>
        <p:spPr>
          <a:xfrm flipH="1">
            <a:off x="8693150" y="2379663"/>
            <a:ext cx="2454275" cy="1525588"/>
          </a:xfrm>
          <a:prstGeom prst="flowChartManualInput">
            <a:avLst/>
          </a:prstGeom>
          <a:solidFill>
            <a:srgbClr val="05B78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776" name="TextBox 13"/>
          <p:cNvSpPr txBox="1"/>
          <p:nvPr/>
        </p:nvSpPr>
        <p:spPr>
          <a:xfrm>
            <a:off x="1206500" y="4335463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7" name="TextBox 13"/>
          <p:cNvSpPr txBox="1"/>
          <p:nvPr/>
        </p:nvSpPr>
        <p:spPr>
          <a:xfrm>
            <a:off x="1339850" y="4630738"/>
            <a:ext cx="198437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8" name="TextBox 13"/>
          <p:cNvSpPr txBox="1"/>
          <p:nvPr/>
        </p:nvSpPr>
        <p:spPr>
          <a:xfrm>
            <a:off x="3721100" y="4335463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9" name="TextBox 13"/>
          <p:cNvSpPr txBox="1"/>
          <p:nvPr/>
        </p:nvSpPr>
        <p:spPr>
          <a:xfrm>
            <a:off x="3881438" y="4630738"/>
            <a:ext cx="1987550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0" name="TextBox 13"/>
          <p:cNvSpPr txBox="1"/>
          <p:nvPr/>
        </p:nvSpPr>
        <p:spPr>
          <a:xfrm>
            <a:off x="6235700" y="4335463"/>
            <a:ext cx="233838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1" name="TextBox 13"/>
          <p:cNvSpPr txBox="1"/>
          <p:nvPr/>
        </p:nvSpPr>
        <p:spPr>
          <a:xfrm>
            <a:off x="6396038" y="4630738"/>
            <a:ext cx="1987550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2" name="TextBox 13"/>
          <p:cNvSpPr txBox="1"/>
          <p:nvPr/>
        </p:nvSpPr>
        <p:spPr>
          <a:xfrm>
            <a:off x="8751888" y="4335463"/>
            <a:ext cx="23368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3" name="TextBox 13"/>
          <p:cNvSpPr txBox="1"/>
          <p:nvPr/>
        </p:nvSpPr>
        <p:spPr>
          <a:xfrm>
            <a:off x="8923338" y="4630738"/>
            <a:ext cx="1987550" cy="554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4" name="TextBox 13"/>
          <p:cNvSpPr txBox="1"/>
          <p:nvPr/>
        </p:nvSpPr>
        <p:spPr>
          <a:xfrm>
            <a:off x="1368425" y="3236913"/>
            <a:ext cx="2014538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5" name="TextBox 13"/>
          <p:cNvSpPr txBox="1"/>
          <p:nvPr/>
        </p:nvSpPr>
        <p:spPr>
          <a:xfrm>
            <a:off x="3902075" y="3236913"/>
            <a:ext cx="2014538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6" name="TextBox 13"/>
          <p:cNvSpPr txBox="1"/>
          <p:nvPr/>
        </p:nvSpPr>
        <p:spPr>
          <a:xfrm>
            <a:off x="6388100" y="3236913"/>
            <a:ext cx="20161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7" name="TextBox 13"/>
          <p:cNvSpPr txBox="1"/>
          <p:nvPr/>
        </p:nvSpPr>
        <p:spPr>
          <a:xfrm>
            <a:off x="8921750" y="3236913"/>
            <a:ext cx="2014538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45"/>
          <p:cNvSpPr/>
          <p:nvPr/>
        </p:nvSpPr>
        <p:spPr>
          <a:xfrm>
            <a:off x="0" y="260350"/>
            <a:ext cx="209232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20383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title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black">
          <a:xfrm>
            <a:off x="3873500" y="3897313"/>
            <a:ext cx="2311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black">
          <a:xfrm>
            <a:off x="5948363" y="3895725"/>
            <a:ext cx="2425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black">
          <a:xfrm>
            <a:off x="8058150" y="3900488"/>
            <a:ext cx="23225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black">
          <a:xfrm>
            <a:off x="3873500" y="4435475"/>
            <a:ext cx="2311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black">
          <a:xfrm>
            <a:off x="5948363" y="4435475"/>
            <a:ext cx="2282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5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38" y="2022475"/>
            <a:ext cx="1585912" cy="1839913"/>
            <a:chOff x="1473127" y="1521451"/>
            <a:chExt cx="587902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51637" y="1669097"/>
              <a:ext cx="446385" cy="376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9559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356100" y="2133600"/>
            <a:ext cx="1624013" cy="1624013"/>
          </a:xfrm>
          <a:custGeom>
            <a:avLst/>
            <a:gdLst>
              <a:gd name="connsiteX0" fmla="*/ 0 w 1624031"/>
              <a:gd name="connsiteY0" fmla="*/ 1624031 h 1624031"/>
              <a:gd name="connsiteX1" fmla="*/ 1624031 w 1624031"/>
              <a:gd name="connsiteY1" fmla="*/ 0 h 1624031"/>
              <a:gd name="connsiteX2" fmla="*/ 1624031 w 1624031"/>
              <a:gd name="connsiteY2" fmla="*/ 1624031 h 1624031"/>
              <a:gd name="connsiteX3" fmla="*/ 0 w 1624031"/>
              <a:gd name="connsiteY3" fmla="*/ 1624031 h 162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31" h="1624031">
                <a:moveTo>
                  <a:pt x="0" y="1624031"/>
                </a:moveTo>
                <a:cubicBezTo>
                  <a:pt x="0" y="727103"/>
                  <a:pt x="727103" y="0"/>
                  <a:pt x="1624031" y="0"/>
                </a:cubicBezTo>
                <a:lnTo>
                  <a:pt x="1624031" y="1624031"/>
                </a:lnTo>
                <a:lnTo>
                  <a:pt x="0" y="1624031"/>
                </a:lnTo>
                <a:close/>
              </a:path>
            </a:pathLst>
          </a:cu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6788" tIns="546788" rIns="71120" bIns="71120" spcCol="1270" anchor="ctr"/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054725" y="2133600"/>
            <a:ext cx="1624013" cy="1624013"/>
          </a:xfrm>
          <a:custGeom>
            <a:avLst/>
            <a:gdLst>
              <a:gd name="connsiteX0" fmla="*/ 0 w 1624031"/>
              <a:gd name="connsiteY0" fmla="*/ 1624031 h 1624031"/>
              <a:gd name="connsiteX1" fmla="*/ 1624031 w 1624031"/>
              <a:gd name="connsiteY1" fmla="*/ 0 h 1624031"/>
              <a:gd name="connsiteX2" fmla="*/ 1624031 w 1624031"/>
              <a:gd name="connsiteY2" fmla="*/ 1624031 h 1624031"/>
              <a:gd name="connsiteX3" fmla="*/ 0 w 1624031"/>
              <a:gd name="connsiteY3" fmla="*/ 1624031 h 162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31" h="1624031">
                <a:moveTo>
                  <a:pt x="0" y="0"/>
                </a:moveTo>
                <a:cubicBezTo>
                  <a:pt x="896928" y="0"/>
                  <a:pt x="1624031" y="727103"/>
                  <a:pt x="1624031" y="1624031"/>
                </a:cubicBezTo>
                <a:lnTo>
                  <a:pt x="0" y="1624031"/>
                </a:lnTo>
                <a:lnTo>
                  <a:pt x="0" y="0"/>
                </a:lnTo>
                <a:close/>
              </a:path>
            </a:pathLst>
          </a:cu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1120" tIns="546788" rIns="546788" bIns="71120" spcCol="1270" anchor="ctr"/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054725" y="3832225"/>
            <a:ext cx="1624013" cy="1624013"/>
          </a:xfrm>
          <a:custGeom>
            <a:avLst/>
            <a:gdLst>
              <a:gd name="connsiteX0" fmla="*/ 0 w 1624031"/>
              <a:gd name="connsiteY0" fmla="*/ 1624031 h 1624031"/>
              <a:gd name="connsiteX1" fmla="*/ 1624031 w 1624031"/>
              <a:gd name="connsiteY1" fmla="*/ 0 h 1624031"/>
              <a:gd name="connsiteX2" fmla="*/ 1624031 w 1624031"/>
              <a:gd name="connsiteY2" fmla="*/ 1624031 h 1624031"/>
              <a:gd name="connsiteX3" fmla="*/ 0 w 1624031"/>
              <a:gd name="connsiteY3" fmla="*/ 1624031 h 162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31" h="1624031">
                <a:moveTo>
                  <a:pt x="1624031" y="0"/>
                </a:moveTo>
                <a:cubicBezTo>
                  <a:pt x="1624031" y="896928"/>
                  <a:pt x="896928" y="1624031"/>
                  <a:pt x="0" y="1624031"/>
                </a:cubicBezTo>
                <a:lnTo>
                  <a:pt x="0" y="0"/>
                </a:lnTo>
                <a:lnTo>
                  <a:pt x="1624031" y="0"/>
                </a:lnTo>
                <a:close/>
              </a:path>
            </a:pathLst>
          </a:cu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1120" tIns="71121" rIns="546788" bIns="546788" spcCol="1270" anchor="ctr"/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356100" y="3832225"/>
            <a:ext cx="1624013" cy="1624013"/>
          </a:xfrm>
          <a:custGeom>
            <a:avLst/>
            <a:gdLst>
              <a:gd name="connsiteX0" fmla="*/ 0 w 1624031"/>
              <a:gd name="connsiteY0" fmla="*/ 1624031 h 1624031"/>
              <a:gd name="connsiteX1" fmla="*/ 1624031 w 1624031"/>
              <a:gd name="connsiteY1" fmla="*/ 0 h 1624031"/>
              <a:gd name="connsiteX2" fmla="*/ 1624031 w 1624031"/>
              <a:gd name="connsiteY2" fmla="*/ 1624031 h 1624031"/>
              <a:gd name="connsiteX3" fmla="*/ 0 w 1624031"/>
              <a:gd name="connsiteY3" fmla="*/ 1624031 h 162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31" h="1624031">
                <a:moveTo>
                  <a:pt x="1624031" y="1624031"/>
                </a:moveTo>
                <a:cubicBezTo>
                  <a:pt x="727103" y="1624031"/>
                  <a:pt x="0" y="896928"/>
                  <a:pt x="0" y="0"/>
                </a:cubicBezTo>
                <a:lnTo>
                  <a:pt x="1624031" y="0"/>
                </a:lnTo>
                <a:lnTo>
                  <a:pt x="1624031" y="1624031"/>
                </a:lnTo>
                <a:close/>
              </a:path>
            </a:pathLst>
          </a:cu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6788" tIns="71120" rIns="71120" bIns="546788" spcCol="1270" anchor="ctr"/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环形箭头 20"/>
          <p:cNvSpPr/>
          <p:nvPr/>
        </p:nvSpPr>
        <p:spPr>
          <a:xfrm>
            <a:off x="5737225" y="3457575"/>
            <a:ext cx="560388" cy="487363"/>
          </a:xfrm>
          <a:prstGeom prst="circularArrow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环形箭头 21"/>
          <p:cNvSpPr/>
          <p:nvPr/>
        </p:nvSpPr>
        <p:spPr>
          <a:xfrm rot="10800000">
            <a:off x="5737225" y="3644900"/>
            <a:ext cx="560388" cy="487363"/>
          </a:xfrm>
          <a:prstGeom prst="circularArrow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Freeform 206"/>
          <p:cNvSpPr/>
          <p:nvPr/>
        </p:nvSpPr>
        <p:spPr bwMode="auto">
          <a:xfrm rot="18000000">
            <a:off x="4307681" y="2634456"/>
            <a:ext cx="339725" cy="1635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67" y="0"/>
              </a:cxn>
              <a:cxn ang="0">
                <a:pos x="323" y="154"/>
              </a:cxn>
              <a:cxn ang="0">
                <a:pos x="0" y="154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Freeform 206"/>
          <p:cNvSpPr/>
          <p:nvPr/>
        </p:nvSpPr>
        <p:spPr bwMode="auto">
          <a:xfrm rot="3600000" flipH="1">
            <a:off x="7350125" y="2635250"/>
            <a:ext cx="339725" cy="161925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67" y="0"/>
              </a:cxn>
              <a:cxn ang="0">
                <a:pos x="323" y="154"/>
              </a:cxn>
              <a:cxn ang="0">
                <a:pos x="0" y="154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Freeform 206"/>
          <p:cNvSpPr/>
          <p:nvPr/>
        </p:nvSpPr>
        <p:spPr bwMode="auto">
          <a:xfrm rot="13500000">
            <a:off x="4430713" y="4956175"/>
            <a:ext cx="341313" cy="1635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67" y="0"/>
              </a:cxn>
              <a:cxn ang="0">
                <a:pos x="323" y="154"/>
              </a:cxn>
              <a:cxn ang="0">
                <a:pos x="0" y="154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Freeform 206"/>
          <p:cNvSpPr/>
          <p:nvPr/>
        </p:nvSpPr>
        <p:spPr bwMode="auto">
          <a:xfrm rot="8100000" flipH="1">
            <a:off x="7368381" y="4852194"/>
            <a:ext cx="341313" cy="161925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67" y="0"/>
              </a:cxn>
              <a:cxn ang="0">
                <a:pos x="323" y="154"/>
              </a:cxn>
              <a:cxn ang="0">
                <a:pos x="0" y="154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7182" name="组合 26"/>
          <p:cNvGrpSpPr/>
          <p:nvPr/>
        </p:nvGrpSpPr>
        <p:grpSpPr>
          <a:xfrm>
            <a:off x="6551613" y="2771775"/>
            <a:ext cx="488950" cy="488950"/>
            <a:chOff x="6590500" y="2963442"/>
            <a:chExt cx="488316" cy="488319"/>
          </a:xfrm>
        </p:grpSpPr>
        <p:sp>
          <p:nvSpPr>
            <p:cNvPr id="28" name="AutoShape 81@|5FFC:16777215|FBC:16777215|LFC:0|LBC:16777215"/>
            <p:cNvSpPr/>
            <p:nvPr/>
          </p:nvSpPr>
          <p:spPr bwMode="auto">
            <a:xfrm>
              <a:off x="6590500" y="2963442"/>
              <a:ext cx="488316" cy="488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01" tIns="50701" rIns="50701" bIns="50701" anchor="ctr"/>
            <a:lstStyle/>
            <a:p>
              <a:pPr marL="0" marR="0" lvl="0" indent="0" algn="l" defTabSz="608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99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AutoShape 82@|5FFC:16777215|FBC:16777215|LFC:0|LBC:16777215"/>
            <p:cNvSpPr/>
            <p:nvPr/>
          </p:nvSpPr>
          <p:spPr bwMode="auto">
            <a:xfrm>
              <a:off x="6636477" y="3359805"/>
              <a:ext cx="45978" cy="459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01" tIns="50701" rIns="50701" bIns="50701" anchor="ctr"/>
            <a:lstStyle/>
            <a:p>
              <a:pPr marL="0" marR="0" lvl="0" indent="0" algn="l" defTabSz="608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99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7185" name="TextBox 13"/>
          <p:cNvSpPr txBox="1"/>
          <p:nvPr/>
        </p:nvSpPr>
        <p:spPr>
          <a:xfrm>
            <a:off x="3362325" y="2478088"/>
            <a:ext cx="1277938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6" name="TextBox 13"/>
          <p:cNvSpPr txBox="1"/>
          <p:nvPr/>
        </p:nvSpPr>
        <p:spPr>
          <a:xfrm>
            <a:off x="1662113" y="2798763"/>
            <a:ext cx="25019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7" name="TextBox 13"/>
          <p:cNvSpPr txBox="1"/>
          <p:nvPr/>
        </p:nvSpPr>
        <p:spPr>
          <a:xfrm>
            <a:off x="7847013" y="2478088"/>
            <a:ext cx="14954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8" name="TextBox 13"/>
          <p:cNvSpPr txBox="1"/>
          <p:nvPr/>
        </p:nvSpPr>
        <p:spPr>
          <a:xfrm>
            <a:off x="7859713" y="2798763"/>
            <a:ext cx="2478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9" name="TextBox 13"/>
          <p:cNvSpPr txBox="1"/>
          <p:nvPr/>
        </p:nvSpPr>
        <p:spPr>
          <a:xfrm>
            <a:off x="3348038" y="4762500"/>
            <a:ext cx="127635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90" name="TextBox 13"/>
          <p:cNvSpPr txBox="1"/>
          <p:nvPr/>
        </p:nvSpPr>
        <p:spPr>
          <a:xfrm>
            <a:off x="1557338" y="5084763"/>
            <a:ext cx="26066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91" name="TextBox 13"/>
          <p:cNvSpPr txBox="1"/>
          <p:nvPr/>
        </p:nvSpPr>
        <p:spPr>
          <a:xfrm>
            <a:off x="7847013" y="4762500"/>
            <a:ext cx="14954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92" name="TextBox 13"/>
          <p:cNvSpPr txBox="1"/>
          <p:nvPr/>
        </p:nvSpPr>
        <p:spPr>
          <a:xfrm>
            <a:off x="7859713" y="5084763"/>
            <a:ext cx="2478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Freeform 153"/>
          <p:cNvSpPr>
            <a:spLocks noEditPoints="1"/>
          </p:cNvSpPr>
          <p:nvPr/>
        </p:nvSpPr>
        <p:spPr bwMode="auto">
          <a:xfrm>
            <a:off x="5167313" y="2798763"/>
            <a:ext cx="323850" cy="369888"/>
          </a:xfrm>
          <a:custGeom>
            <a:avLst/>
            <a:gdLst>
              <a:gd name="T0" fmla="*/ 0 w 143"/>
              <a:gd name="T1" fmla="*/ 163 h 163"/>
              <a:gd name="T2" fmla="*/ 143 w 143"/>
              <a:gd name="T3" fmla="*/ 0 h 163"/>
              <a:gd name="T4" fmla="*/ 22 w 143"/>
              <a:gd name="T5" fmla="*/ 151 h 163"/>
              <a:gd name="T6" fmla="*/ 8 w 143"/>
              <a:gd name="T7" fmla="*/ 137 h 163"/>
              <a:gd name="T8" fmla="*/ 22 w 143"/>
              <a:gd name="T9" fmla="*/ 151 h 163"/>
              <a:gd name="T10" fmla="*/ 8 w 143"/>
              <a:gd name="T11" fmla="*/ 126 h 163"/>
              <a:gd name="T12" fmla="*/ 22 w 143"/>
              <a:gd name="T13" fmla="*/ 112 h 163"/>
              <a:gd name="T14" fmla="*/ 22 w 143"/>
              <a:gd name="T15" fmla="*/ 101 h 163"/>
              <a:gd name="T16" fmla="*/ 8 w 143"/>
              <a:gd name="T17" fmla="*/ 87 h 163"/>
              <a:gd name="T18" fmla="*/ 22 w 143"/>
              <a:gd name="T19" fmla="*/ 101 h 163"/>
              <a:gd name="T20" fmla="*/ 8 w 143"/>
              <a:gd name="T21" fmla="*/ 77 h 163"/>
              <a:gd name="T22" fmla="*/ 22 w 143"/>
              <a:gd name="T23" fmla="*/ 62 h 163"/>
              <a:gd name="T24" fmla="*/ 22 w 143"/>
              <a:gd name="T25" fmla="*/ 52 h 163"/>
              <a:gd name="T26" fmla="*/ 8 w 143"/>
              <a:gd name="T27" fmla="*/ 37 h 163"/>
              <a:gd name="T28" fmla="*/ 22 w 143"/>
              <a:gd name="T29" fmla="*/ 52 h 163"/>
              <a:gd name="T30" fmla="*/ 8 w 143"/>
              <a:gd name="T31" fmla="*/ 27 h 163"/>
              <a:gd name="T32" fmla="*/ 22 w 143"/>
              <a:gd name="T33" fmla="*/ 12 h 163"/>
              <a:gd name="T34" fmla="*/ 112 w 143"/>
              <a:gd name="T35" fmla="*/ 143 h 163"/>
              <a:gd name="T36" fmla="*/ 30 w 143"/>
              <a:gd name="T37" fmla="*/ 91 h 163"/>
              <a:gd name="T38" fmla="*/ 112 w 143"/>
              <a:gd name="T39" fmla="*/ 143 h 163"/>
              <a:gd name="T40" fmla="*/ 30 w 143"/>
              <a:gd name="T41" fmla="*/ 71 h 163"/>
              <a:gd name="T42" fmla="*/ 112 w 143"/>
              <a:gd name="T43" fmla="*/ 20 h 163"/>
              <a:gd name="T44" fmla="*/ 135 w 143"/>
              <a:gd name="T45" fmla="*/ 151 h 163"/>
              <a:gd name="T46" fmla="*/ 121 w 143"/>
              <a:gd name="T47" fmla="*/ 137 h 163"/>
              <a:gd name="T48" fmla="*/ 135 w 143"/>
              <a:gd name="T49" fmla="*/ 151 h 163"/>
              <a:gd name="T50" fmla="*/ 121 w 143"/>
              <a:gd name="T51" fmla="*/ 126 h 163"/>
              <a:gd name="T52" fmla="*/ 135 w 143"/>
              <a:gd name="T53" fmla="*/ 112 h 163"/>
              <a:gd name="T54" fmla="*/ 135 w 143"/>
              <a:gd name="T55" fmla="*/ 101 h 163"/>
              <a:gd name="T56" fmla="*/ 121 w 143"/>
              <a:gd name="T57" fmla="*/ 87 h 163"/>
              <a:gd name="T58" fmla="*/ 135 w 143"/>
              <a:gd name="T59" fmla="*/ 101 h 163"/>
              <a:gd name="T60" fmla="*/ 121 w 143"/>
              <a:gd name="T61" fmla="*/ 77 h 163"/>
              <a:gd name="T62" fmla="*/ 135 w 143"/>
              <a:gd name="T63" fmla="*/ 62 h 163"/>
              <a:gd name="T64" fmla="*/ 135 w 143"/>
              <a:gd name="T65" fmla="*/ 52 h 163"/>
              <a:gd name="T66" fmla="*/ 121 w 143"/>
              <a:gd name="T67" fmla="*/ 37 h 163"/>
              <a:gd name="T68" fmla="*/ 135 w 143"/>
              <a:gd name="T69" fmla="*/ 52 h 163"/>
              <a:gd name="T70" fmla="*/ 121 w 143"/>
              <a:gd name="T71" fmla="*/ 27 h 163"/>
              <a:gd name="T72" fmla="*/ 135 w 143"/>
              <a:gd name="T73" fmla="*/ 1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63">
                <a:moveTo>
                  <a:pt x="0" y="0"/>
                </a:moveTo>
                <a:lnTo>
                  <a:pt x="0" y="163"/>
                </a:lnTo>
                <a:lnTo>
                  <a:pt x="143" y="163"/>
                </a:lnTo>
                <a:lnTo>
                  <a:pt x="143" y="0"/>
                </a:lnTo>
                <a:lnTo>
                  <a:pt x="0" y="0"/>
                </a:lnTo>
                <a:close/>
                <a:moveTo>
                  <a:pt x="22" y="151"/>
                </a:moveTo>
                <a:lnTo>
                  <a:pt x="8" y="151"/>
                </a:lnTo>
                <a:lnTo>
                  <a:pt x="8" y="137"/>
                </a:lnTo>
                <a:lnTo>
                  <a:pt x="22" y="137"/>
                </a:lnTo>
                <a:lnTo>
                  <a:pt x="22" y="151"/>
                </a:lnTo>
                <a:close/>
                <a:moveTo>
                  <a:pt x="22" y="126"/>
                </a:moveTo>
                <a:lnTo>
                  <a:pt x="8" y="126"/>
                </a:lnTo>
                <a:lnTo>
                  <a:pt x="8" y="112"/>
                </a:lnTo>
                <a:lnTo>
                  <a:pt x="22" y="112"/>
                </a:lnTo>
                <a:lnTo>
                  <a:pt x="22" y="126"/>
                </a:lnTo>
                <a:close/>
                <a:moveTo>
                  <a:pt x="22" y="101"/>
                </a:moveTo>
                <a:lnTo>
                  <a:pt x="8" y="101"/>
                </a:lnTo>
                <a:lnTo>
                  <a:pt x="8" y="87"/>
                </a:lnTo>
                <a:lnTo>
                  <a:pt x="22" y="87"/>
                </a:lnTo>
                <a:lnTo>
                  <a:pt x="22" y="101"/>
                </a:lnTo>
                <a:close/>
                <a:moveTo>
                  <a:pt x="22" y="77"/>
                </a:moveTo>
                <a:lnTo>
                  <a:pt x="8" y="77"/>
                </a:lnTo>
                <a:lnTo>
                  <a:pt x="8" y="62"/>
                </a:lnTo>
                <a:lnTo>
                  <a:pt x="22" y="62"/>
                </a:lnTo>
                <a:lnTo>
                  <a:pt x="22" y="77"/>
                </a:lnTo>
                <a:close/>
                <a:moveTo>
                  <a:pt x="22" y="52"/>
                </a:moveTo>
                <a:lnTo>
                  <a:pt x="8" y="52"/>
                </a:lnTo>
                <a:lnTo>
                  <a:pt x="8" y="37"/>
                </a:lnTo>
                <a:lnTo>
                  <a:pt x="22" y="37"/>
                </a:lnTo>
                <a:lnTo>
                  <a:pt x="22" y="52"/>
                </a:lnTo>
                <a:close/>
                <a:moveTo>
                  <a:pt x="22" y="27"/>
                </a:moveTo>
                <a:lnTo>
                  <a:pt x="8" y="27"/>
                </a:lnTo>
                <a:lnTo>
                  <a:pt x="8" y="12"/>
                </a:lnTo>
                <a:lnTo>
                  <a:pt x="22" y="12"/>
                </a:lnTo>
                <a:lnTo>
                  <a:pt x="22" y="27"/>
                </a:lnTo>
                <a:close/>
                <a:moveTo>
                  <a:pt x="112" y="143"/>
                </a:moveTo>
                <a:lnTo>
                  <a:pt x="30" y="143"/>
                </a:lnTo>
                <a:lnTo>
                  <a:pt x="30" y="91"/>
                </a:lnTo>
                <a:lnTo>
                  <a:pt x="112" y="91"/>
                </a:lnTo>
                <a:lnTo>
                  <a:pt x="112" y="143"/>
                </a:lnTo>
                <a:close/>
                <a:moveTo>
                  <a:pt x="112" y="71"/>
                </a:moveTo>
                <a:lnTo>
                  <a:pt x="30" y="71"/>
                </a:lnTo>
                <a:lnTo>
                  <a:pt x="30" y="20"/>
                </a:lnTo>
                <a:lnTo>
                  <a:pt x="112" y="20"/>
                </a:lnTo>
                <a:lnTo>
                  <a:pt x="112" y="71"/>
                </a:lnTo>
                <a:close/>
                <a:moveTo>
                  <a:pt x="135" y="151"/>
                </a:moveTo>
                <a:lnTo>
                  <a:pt x="121" y="151"/>
                </a:lnTo>
                <a:lnTo>
                  <a:pt x="121" y="137"/>
                </a:lnTo>
                <a:lnTo>
                  <a:pt x="135" y="137"/>
                </a:lnTo>
                <a:lnTo>
                  <a:pt x="135" y="151"/>
                </a:lnTo>
                <a:close/>
                <a:moveTo>
                  <a:pt x="135" y="126"/>
                </a:moveTo>
                <a:lnTo>
                  <a:pt x="121" y="126"/>
                </a:lnTo>
                <a:lnTo>
                  <a:pt x="121" y="112"/>
                </a:lnTo>
                <a:lnTo>
                  <a:pt x="135" y="112"/>
                </a:lnTo>
                <a:lnTo>
                  <a:pt x="135" y="126"/>
                </a:lnTo>
                <a:close/>
                <a:moveTo>
                  <a:pt x="135" y="101"/>
                </a:moveTo>
                <a:lnTo>
                  <a:pt x="121" y="101"/>
                </a:lnTo>
                <a:lnTo>
                  <a:pt x="121" y="87"/>
                </a:lnTo>
                <a:lnTo>
                  <a:pt x="135" y="87"/>
                </a:lnTo>
                <a:lnTo>
                  <a:pt x="135" y="101"/>
                </a:lnTo>
                <a:close/>
                <a:moveTo>
                  <a:pt x="135" y="77"/>
                </a:moveTo>
                <a:lnTo>
                  <a:pt x="121" y="77"/>
                </a:lnTo>
                <a:lnTo>
                  <a:pt x="121" y="62"/>
                </a:lnTo>
                <a:lnTo>
                  <a:pt x="135" y="62"/>
                </a:lnTo>
                <a:lnTo>
                  <a:pt x="135" y="77"/>
                </a:lnTo>
                <a:close/>
                <a:moveTo>
                  <a:pt x="135" y="52"/>
                </a:moveTo>
                <a:lnTo>
                  <a:pt x="121" y="52"/>
                </a:lnTo>
                <a:lnTo>
                  <a:pt x="121" y="37"/>
                </a:lnTo>
                <a:lnTo>
                  <a:pt x="135" y="37"/>
                </a:lnTo>
                <a:lnTo>
                  <a:pt x="135" y="52"/>
                </a:lnTo>
                <a:close/>
                <a:moveTo>
                  <a:pt x="135" y="27"/>
                </a:moveTo>
                <a:lnTo>
                  <a:pt x="121" y="27"/>
                </a:lnTo>
                <a:lnTo>
                  <a:pt x="121" y="12"/>
                </a:lnTo>
                <a:lnTo>
                  <a:pt x="135" y="12"/>
                </a:lnTo>
                <a:lnTo>
                  <a:pt x="1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72751" tIns="36375" rIns="72751" bIns="36375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3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621260" y="4317059"/>
            <a:ext cx="401131" cy="401131"/>
            <a:chOff x="528638" y="3135313"/>
            <a:chExt cx="276225" cy="276225"/>
          </a:xfrm>
          <a:solidFill>
            <a:schemeClr val="bg1"/>
          </a:solidFill>
        </p:grpSpPr>
        <p:sp>
          <p:nvSpPr>
            <p:cNvPr id="43" name="Freeform 375@|5FFC:0|FBC:0|LFC:0|LBC:16777215"/>
            <p:cNvSpPr>
              <a:spLocks noEditPoints="1"/>
            </p:cNvSpPr>
            <p:nvPr/>
          </p:nvSpPr>
          <p:spPr bwMode="auto">
            <a:xfrm>
              <a:off x="528638" y="3135313"/>
              <a:ext cx="276225" cy="276225"/>
            </a:xfrm>
            <a:custGeom>
              <a:avLst/>
              <a:gdLst>
                <a:gd name="T0" fmla="*/ 144 w 289"/>
                <a:gd name="T1" fmla="*/ 0 h 288"/>
                <a:gd name="T2" fmla="*/ 0 w 289"/>
                <a:gd name="T3" fmla="*/ 144 h 288"/>
                <a:gd name="T4" fmla="*/ 144 w 289"/>
                <a:gd name="T5" fmla="*/ 288 h 288"/>
                <a:gd name="T6" fmla="*/ 289 w 289"/>
                <a:gd name="T7" fmla="*/ 144 h 288"/>
                <a:gd name="T8" fmla="*/ 144 w 289"/>
                <a:gd name="T9" fmla="*/ 0 h 288"/>
                <a:gd name="T10" fmla="*/ 144 w 289"/>
                <a:gd name="T11" fmla="*/ 267 h 288"/>
                <a:gd name="T12" fmla="*/ 21 w 289"/>
                <a:gd name="T13" fmla="*/ 144 h 288"/>
                <a:gd name="T14" fmla="*/ 144 w 289"/>
                <a:gd name="T15" fmla="*/ 20 h 288"/>
                <a:gd name="T16" fmla="*/ 268 w 289"/>
                <a:gd name="T17" fmla="*/ 144 h 288"/>
                <a:gd name="T18" fmla="*/ 144 w 289"/>
                <a:gd name="T19" fmla="*/ 26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9" y="224"/>
                    <a:pt x="289" y="144"/>
                  </a:cubicBezTo>
                  <a:cubicBezTo>
                    <a:pt x="289" y="64"/>
                    <a:pt x="224" y="0"/>
                    <a:pt x="144" y="0"/>
                  </a:cubicBezTo>
                  <a:close/>
                  <a:moveTo>
                    <a:pt x="144" y="267"/>
                  </a:moveTo>
                  <a:cubicBezTo>
                    <a:pt x="76" y="267"/>
                    <a:pt x="21" y="212"/>
                    <a:pt x="21" y="144"/>
                  </a:cubicBezTo>
                  <a:cubicBezTo>
                    <a:pt x="21" y="76"/>
                    <a:pt x="76" y="20"/>
                    <a:pt x="144" y="20"/>
                  </a:cubicBezTo>
                  <a:cubicBezTo>
                    <a:pt x="213" y="20"/>
                    <a:pt x="268" y="76"/>
                    <a:pt x="268" y="144"/>
                  </a:cubicBezTo>
                  <a:cubicBezTo>
                    <a:pt x="268" y="212"/>
                    <a:pt x="213" y="267"/>
                    <a:pt x="144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376@|5FFC:0|FBC:0|LFC:0|LBC:16777215"/>
            <p:cNvSpPr/>
            <p:nvPr/>
          </p:nvSpPr>
          <p:spPr bwMode="auto">
            <a:xfrm>
              <a:off x="673101" y="3287713"/>
              <a:ext cx="14288" cy="36512"/>
            </a:xfrm>
            <a:custGeom>
              <a:avLst/>
              <a:gdLst>
                <a:gd name="T0" fmla="*/ 0 w 15"/>
                <a:gd name="T1" fmla="*/ 0 h 38"/>
                <a:gd name="T2" fmla="*/ 0 w 15"/>
                <a:gd name="T3" fmla="*/ 38 h 38"/>
                <a:gd name="T4" fmla="*/ 15 w 15"/>
                <a:gd name="T5" fmla="*/ 20 h 38"/>
                <a:gd name="T6" fmla="*/ 0 w 1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7"/>
                    <a:pt x="15" y="33"/>
                    <a:pt x="15" y="20"/>
                  </a:cubicBezTo>
                  <a:cubicBezTo>
                    <a:pt x="15" y="7"/>
                    <a:pt x="5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377@|5FFC:0|FBC:0|LFC:0|LBC:16777215"/>
            <p:cNvSpPr/>
            <p:nvPr/>
          </p:nvSpPr>
          <p:spPr bwMode="auto">
            <a:xfrm>
              <a:off x="647701" y="3222625"/>
              <a:ext cx="14288" cy="34925"/>
            </a:xfrm>
            <a:custGeom>
              <a:avLst/>
              <a:gdLst>
                <a:gd name="T0" fmla="*/ 0 w 15"/>
                <a:gd name="T1" fmla="*/ 17 h 36"/>
                <a:gd name="T2" fmla="*/ 15 w 15"/>
                <a:gd name="T3" fmla="*/ 36 h 36"/>
                <a:gd name="T4" fmla="*/ 15 w 15"/>
                <a:gd name="T5" fmla="*/ 0 h 36"/>
                <a:gd name="T6" fmla="*/ 0 w 15"/>
                <a:gd name="T7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0" y="17"/>
                  </a:moveTo>
                  <a:cubicBezTo>
                    <a:pt x="0" y="29"/>
                    <a:pt x="10" y="34"/>
                    <a:pt x="15" y="3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0" y="4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378@|5FFC:0|FBC:0|LFC:0|LBC:16777215"/>
            <p:cNvSpPr>
              <a:spLocks noEditPoints="1"/>
            </p:cNvSpPr>
            <p:nvPr/>
          </p:nvSpPr>
          <p:spPr bwMode="auto">
            <a:xfrm>
              <a:off x="557213" y="3162300"/>
              <a:ext cx="220663" cy="222250"/>
            </a:xfrm>
            <a:custGeom>
              <a:avLst/>
              <a:gdLst>
                <a:gd name="T0" fmla="*/ 115 w 231"/>
                <a:gd name="T1" fmla="*/ 0 h 231"/>
                <a:gd name="T2" fmla="*/ 0 w 231"/>
                <a:gd name="T3" fmla="*/ 116 h 231"/>
                <a:gd name="T4" fmla="*/ 115 w 231"/>
                <a:gd name="T5" fmla="*/ 231 h 231"/>
                <a:gd name="T6" fmla="*/ 231 w 231"/>
                <a:gd name="T7" fmla="*/ 116 h 231"/>
                <a:gd name="T8" fmla="*/ 115 w 231"/>
                <a:gd name="T9" fmla="*/ 0 h 231"/>
                <a:gd name="T10" fmla="*/ 123 w 231"/>
                <a:gd name="T11" fmla="*/ 192 h 231"/>
                <a:gd name="T12" fmla="*/ 123 w 231"/>
                <a:gd name="T13" fmla="*/ 202 h 231"/>
                <a:gd name="T14" fmla="*/ 119 w 231"/>
                <a:gd name="T15" fmla="*/ 207 h 231"/>
                <a:gd name="T16" fmla="*/ 114 w 231"/>
                <a:gd name="T17" fmla="*/ 207 h 231"/>
                <a:gd name="T18" fmla="*/ 110 w 231"/>
                <a:gd name="T19" fmla="*/ 202 h 231"/>
                <a:gd name="T20" fmla="*/ 110 w 231"/>
                <a:gd name="T21" fmla="*/ 192 h 231"/>
                <a:gd name="T22" fmla="*/ 71 w 231"/>
                <a:gd name="T23" fmla="*/ 181 h 231"/>
                <a:gd name="T24" fmla="*/ 72 w 231"/>
                <a:gd name="T25" fmla="*/ 179 h 231"/>
                <a:gd name="T26" fmla="*/ 78 w 231"/>
                <a:gd name="T27" fmla="*/ 160 h 231"/>
                <a:gd name="T28" fmla="*/ 80 w 231"/>
                <a:gd name="T29" fmla="*/ 158 h 231"/>
                <a:gd name="T30" fmla="*/ 110 w 231"/>
                <a:gd name="T31" fmla="*/ 168 h 231"/>
                <a:gd name="T32" fmla="*/ 110 w 231"/>
                <a:gd name="T33" fmla="*/ 125 h 231"/>
                <a:gd name="T34" fmla="*/ 71 w 231"/>
                <a:gd name="T35" fmla="*/ 82 h 231"/>
                <a:gd name="T36" fmla="*/ 110 w 231"/>
                <a:gd name="T37" fmla="*/ 40 h 231"/>
                <a:gd name="T38" fmla="*/ 110 w 231"/>
                <a:gd name="T39" fmla="*/ 29 h 231"/>
                <a:gd name="T40" fmla="*/ 114 w 231"/>
                <a:gd name="T41" fmla="*/ 25 h 231"/>
                <a:gd name="T42" fmla="*/ 119 w 231"/>
                <a:gd name="T43" fmla="*/ 25 h 231"/>
                <a:gd name="T44" fmla="*/ 123 w 231"/>
                <a:gd name="T45" fmla="*/ 29 h 231"/>
                <a:gd name="T46" fmla="*/ 123 w 231"/>
                <a:gd name="T47" fmla="*/ 40 h 231"/>
                <a:gd name="T48" fmla="*/ 158 w 231"/>
                <a:gd name="T49" fmla="*/ 53 h 231"/>
                <a:gd name="T50" fmla="*/ 157 w 231"/>
                <a:gd name="T51" fmla="*/ 55 h 231"/>
                <a:gd name="T52" fmla="*/ 151 w 231"/>
                <a:gd name="T53" fmla="*/ 70 h 231"/>
                <a:gd name="T54" fmla="*/ 149 w 231"/>
                <a:gd name="T55" fmla="*/ 72 h 231"/>
                <a:gd name="T56" fmla="*/ 123 w 231"/>
                <a:gd name="T57" fmla="*/ 63 h 231"/>
                <a:gd name="T58" fmla="*/ 123 w 231"/>
                <a:gd name="T59" fmla="*/ 104 h 231"/>
                <a:gd name="T60" fmla="*/ 162 w 231"/>
                <a:gd name="T61" fmla="*/ 149 h 231"/>
                <a:gd name="T62" fmla="*/ 123 w 231"/>
                <a:gd name="T63" fmla="*/ 19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231">
                  <a:moveTo>
                    <a:pt x="115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1"/>
                    <a:pt x="115" y="231"/>
                  </a:cubicBezTo>
                  <a:cubicBezTo>
                    <a:pt x="179" y="231"/>
                    <a:pt x="231" y="180"/>
                    <a:pt x="231" y="116"/>
                  </a:cubicBezTo>
                  <a:cubicBezTo>
                    <a:pt x="231" y="52"/>
                    <a:pt x="179" y="0"/>
                    <a:pt x="115" y="0"/>
                  </a:cubicBezTo>
                  <a:close/>
                  <a:moveTo>
                    <a:pt x="123" y="192"/>
                  </a:moveTo>
                  <a:cubicBezTo>
                    <a:pt x="123" y="202"/>
                    <a:pt x="123" y="202"/>
                    <a:pt x="123" y="202"/>
                  </a:cubicBezTo>
                  <a:cubicBezTo>
                    <a:pt x="123" y="206"/>
                    <a:pt x="123" y="207"/>
                    <a:pt x="119" y="207"/>
                  </a:cubicBezTo>
                  <a:cubicBezTo>
                    <a:pt x="114" y="207"/>
                    <a:pt x="114" y="207"/>
                    <a:pt x="114" y="207"/>
                  </a:cubicBezTo>
                  <a:cubicBezTo>
                    <a:pt x="110" y="207"/>
                    <a:pt x="110" y="206"/>
                    <a:pt x="110" y="20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2" y="192"/>
                    <a:pt x="71" y="187"/>
                    <a:pt x="71" y="181"/>
                  </a:cubicBezTo>
                  <a:cubicBezTo>
                    <a:pt x="71" y="180"/>
                    <a:pt x="71" y="180"/>
                    <a:pt x="72" y="17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9" y="158"/>
                    <a:pt x="80" y="158"/>
                  </a:cubicBezTo>
                  <a:cubicBezTo>
                    <a:pt x="81" y="158"/>
                    <a:pt x="96" y="167"/>
                    <a:pt x="110" y="168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96" y="119"/>
                    <a:pt x="71" y="111"/>
                    <a:pt x="71" y="82"/>
                  </a:cubicBezTo>
                  <a:cubicBezTo>
                    <a:pt x="71" y="50"/>
                    <a:pt x="99" y="40"/>
                    <a:pt x="110" y="40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5"/>
                    <a:pt x="110" y="25"/>
                    <a:pt x="114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23" y="25"/>
                    <a:pt x="123" y="25"/>
                    <a:pt x="123" y="29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0" y="40"/>
                    <a:pt x="158" y="45"/>
                    <a:pt x="158" y="53"/>
                  </a:cubicBezTo>
                  <a:cubicBezTo>
                    <a:pt x="158" y="54"/>
                    <a:pt x="158" y="54"/>
                    <a:pt x="157" y="55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50" y="71"/>
                    <a:pt x="150" y="72"/>
                    <a:pt x="149" y="72"/>
                  </a:cubicBezTo>
                  <a:cubicBezTo>
                    <a:pt x="147" y="72"/>
                    <a:pt x="133" y="63"/>
                    <a:pt x="123" y="63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38" y="111"/>
                    <a:pt x="162" y="121"/>
                    <a:pt x="162" y="149"/>
                  </a:cubicBezTo>
                  <a:cubicBezTo>
                    <a:pt x="162" y="180"/>
                    <a:pt x="138" y="190"/>
                    <a:pt x="123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67496" y="4303174"/>
            <a:ext cx="398829" cy="401131"/>
            <a:chOff x="7145338" y="2032000"/>
            <a:chExt cx="274638" cy="276225"/>
          </a:xfrm>
          <a:solidFill>
            <a:schemeClr val="bg1"/>
          </a:solidFill>
        </p:grpSpPr>
        <p:sp>
          <p:nvSpPr>
            <p:cNvPr id="49" name="Freeform 287@|5FFC:0|FBC:0|LFC:0|LBC:16777215"/>
            <p:cNvSpPr/>
            <p:nvPr/>
          </p:nvSpPr>
          <p:spPr bwMode="auto">
            <a:xfrm>
              <a:off x="7145338" y="2092325"/>
              <a:ext cx="215900" cy="215900"/>
            </a:xfrm>
            <a:custGeom>
              <a:avLst/>
              <a:gdLst>
                <a:gd name="T0" fmla="*/ 195 w 226"/>
                <a:gd name="T1" fmla="*/ 185 h 226"/>
                <a:gd name="T2" fmla="*/ 185 w 226"/>
                <a:gd name="T3" fmla="*/ 195 h 226"/>
                <a:gd name="T4" fmla="*/ 41 w 226"/>
                <a:gd name="T5" fmla="*/ 195 h 226"/>
                <a:gd name="T6" fmla="*/ 31 w 226"/>
                <a:gd name="T7" fmla="*/ 185 h 226"/>
                <a:gd name="T8" fmla="*/ 31 w 226"/>
                <a:gd name="T9" fmla="*/ 41 h 226"/>
                <a:gd name="T10" fmla="*/ 41 w 226"/>
                <a:gd name="T11" fmla="*/ 31 h 226"/>
                <a:gd name="T12" fmla="*/ 117 w 226"/>
                <a:gd name="T13" fmla="*/ 31 h 226"/>
                <a:gd name="T14" fmla="*/ 148 w 226"/>
                <a:gd name="T15" fmla="*/ 0 h 226"/>
                <a:gd name="T16" fmla="*/ 41 w 226"/>
                <a:gd name="T17" fmla="*/ 0 h 226"/>
                <a:gd name="T18" fmla="*/ 0 w 226"/>
                <a:gd name="T19" fmla="*/ 41 h 226"/>
                <a:gd name="T20" fmla="*/ 0 w 226"/>
                <a:gd name="T21" fmla="*/ 185 h 226"/>
                <a:gd name="T22" fmla="*/ 41 w 226"/>
                <a:gd name="T23" fmla="*/ 226 h 226"/>
                <a:gd name="T24" fmla="*/ 185 w 226"/>
                <a:gd name="T25" fmla="*/ 226 h 226"/>
                <a:gd name="T26" fmla="*/ 226 w 226"/>
                <a:gd name="T27" fmla="*/ 185 h 226"/>
                <a:gd name="T28" fmla="*/ 226 w 226"/>
                <a:gd name="T29" fmla="*/ 78 h 226"/>
                <a:gd name="T30" fmla="*/ 195 w 226"/>
                <a:gd name="T31" fmla="*/ 109 h 226"/>
                <a:gd name="T32" fmla="*/ 195 w 226"/>
                <a:gd name="T33" fmla="*/ 18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226">
                  <a:moveTo>
                    <a:pt x="195" y="185"/>
                  </a:moveTo>
                  <a:cubicBezTo>
                    <a:pt x="195" y="190"/>
                    <a:pt x="190" y="195"/>
                    <a:pt x="185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36" y="195"/>
                    <a:pt x="31" y="190"/>
                    <a:pt x="31" y="185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6" y="31"/>
                    <a:pt x="41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8"/>
                    <a:pt x="18" y="226"/>
                    <a:pt x="41" y="226"/>
                  </a:cubicBezTo>
                  <a:cubicBezTo>
                    <a:pt x="185" y="226"/>
                    <a:pt x="185" y="226"/>
                    <a:pt x="185" y="226"/>
                  </a:cubicBezTo>
                  <a:cubicBezTo>
                    <a:pt x="208" y="226"/>
                    <a:pt x="226" y="208"/>
                    <a:pt x="226" y="185"/>
                  </a:cubicBezTo>
                  <a:cubicBezTo>
                    <a:pt x="226" y="78"/>
                    <a:pt x="226" y="78"/>
                    <a:pt x="226" y="78"/>
                  </a:cubicBezTo>
                  <a:cubicBezTo>
                    <a:pt x="195" y="109"/>
                    <a:pt x="195" y="109"/>
                    <a:pt x="195" y="109"/>
                  </a:cubicBezTo>
                  <a:lnTo>
                    <a:pt x="195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288@|5FFC:0|FBC:0|LFC:0|LBC:16777215"/>
            <p:cNvSpPr/>
            <p:nvPr/>
          </p:nvSpPr>
          <p:spPr bwMode="auto">
            <a:xfrm>
              <a:off x="7245351" y="2032000"/>
              <a:ext cx="174625" cy="176212"/>
            </a:xfrm>
            <a:custGeom>
              <a:avLst/>
              <a:gdLst>
                <a:gd name="T0" fmla="*/ 22 w 110"/>
                <a:gd name="T1" fmla="*/ 7 h 111"/>
                <a:gd name="T2" fmla="*/ 51 w 110"/>
                <a:gd name="T3" fmla="*/ 35 h 111"/>
                <a:gd name="T4" fmla="*/ 0 w 110"/>
                <a:gd name="T5" fmla="*/ 86 h 111"/>
                <a:gd name="T6" fmla="*/ 25 w 110"/>
                <a:gd name="T7" fmla="*/ 111 h 111"/>
                <a:gd name="T8" fmla="*/ 76 w 110"/>
                <a:gd name="T9" fmla="*/ 60 h 111"/>
                <a:gd name="T10" fmla="*/ 104 w 110"/>
                <a:gd name="T11" fmla="*/ 89 h 111"/>
                <a:gd name="T12" fmla="*/ 110 w 110"/>
                <a:gd name="T13" fmla="*/ 0 h 111"/>
                <a:gd name="T14" fmla="*/ 22 w 110"/>
                <a:gd name="T15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11">
                  <a:moveTo>
                    <a:pt x="22" y="7"/>
                  </a:moveTo>
                  <a:lnTo>
                    <a:pt x="51" y="35"/>
                  </a:lnTo>
                  <a:lnTo>
                    <a:pt x="0" y="86"/>
                  </a:lnTo>
                  <a:lnTo>
                    <a:pt x="25" y="111"/>
                  </a:lnTo>
                  <a:lnTo>
                    <a:pt x="76" y="60"/>
                  </a:lnTo>
                  <a:lnTo>
                    <a:pt x="104" y="89"/>
                  </a:lnTo>
                  <a:lnTo>
                    <a:pt x="110" y="0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4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814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Title 20"/>
          <p:cNvSpPr txBox="1"/>
          <p:nvPr/>
        </p:nvSpPr>
        <p:spPr>
          <a:xfrm>
            <a:off x="1568450" y="4598988"/>
            <a:ext cx="866775" cy="508000"/>
          </a:xfrm>
          <a:prstGeom prst="rect">
            <a:avLst/>
          </a:prstGeom>
        </p:spPr>
        <p:txBody>
          <a:bodyPr lIns="45714" tIns="22857" rIns="45714" bIns="22857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Open Sans Light"/>
                <a:sym typeface="Arial" panose="020B0604020202020204" pitchFamily="34" charset="0"/>
              </a:rPr>
              <a:t>01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6" name="Oval 2"/>
          <p:cNvSpPr/>
          <p:nvPr/>
        </p:nvSpPr>
        <p:spPr>
          <a:xfrm>
            <a:off x="2081213" y="2295525"/>
            <a:ext cx="2181225" cy="2181225"/>
          </a:xfrm>
          <a:prstGeom prst="ellipse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Oval 3"/>
          <p:cNvSpPr/>
          <p:nvPr/>
        </p:nvSpPr>
        <p:spPr>
          <a:xfrm>
            <a:off x="1735138" y="2174875"/>
            <a:ext cx="908050" cy="906463"/>
          </a:xfrm>
          <a:prstGeom prst="ellipse">
            <a:avLst/>
          </a:prstGeom>
          <a:solidFill>
            <a:schemeClr val="bg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 w="12700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Oval 41"/>
          <p:cNvSpPr/>
          <p:nvPr/>
        </p:nvSpPr>
        <p:spPr>
          <a:xfrm>
            <a:off x="5100638" y="2295525"/>
            <a:ext cx="2181225" cy="2181225"/>
          </a:xfrm>
          <a:prstGeom prst="ellipse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Oval 50"/>
          <p:cNvSpPr/>
          <p:nvPr/>
        </p:nvSpPr>
        <p:spPr>
          <a:xfrm>
            <a:off x="4756150" y="2174875"/>
            <a:ext cx="906463" cy="906463"/>
          </a:xfrm>
          <a:prstGeom prst="ellipse">
            <a:avLst/>
          </a:prstGeom>
          <a:solidFill>
            <a:schemeClr val="bg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Oval 52"/>
          <p:cNvSpPr/>
          <p:nvPr/>
        </p:nvSpPr>
        <p:spPr>
          <a:xfrm>
            <a:off x="8074025" y="2295525"/>
            <a:ext cx="2181225" cy="2181225"/>
          </a:xfrm>
          <a:prstGeom prst="ellipse">
            <a:avLst/>
          </a:prstGeom>
          <a:solidFill>
            <a:srgbClr val="05B7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53"/>
          <p:cNvSpPr/>
          <p:nvPr/>
        </p:nvSpPr>
        <p:spPr>
          <a:xfrm>
            <a:off x="7729538" y="2174875"/>
            <a:ext cx="906463" cy="906463"/>
          </a:xfrm>
          <a:prstGeom prst="ellipse">
            <a:avLst/>
          </a:prstGeom>
          <a:solidFill>
            <a:schemeClr val="bg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marL="0" marR="0" lvl="0" indent="0" algn="ctr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Title 20"/>
          <p:cNvSpPr txBox="1"/>
          <p:nvPr/>
        </p:nvSpPr>
        <p:spPr>
          <a:xfrm>
            <a:off x="4640263" y="4591050"/>
            <a:ext cx="868363" cy="506413"/>
          </a:xfrm>
          <a:prstGeom prst="rect">
            <a:avLst/>
          </a:prstGeom>
        </p:spPr>
        <p:txBody>
          <a:bodyPr lIns="45714" tIns="22857" rIns="45714" bIns="22857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Open Sans Light"/>
                <a:sym typeface="Arial" panose="020B0604020202020204" pitchFamily="34" charset="0"/>
              </a:rPr>
              <a:t>02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13" name="Title 20"/>
          <p:cNvSpPr txBox="1"/>
          <p:nvPr/>
        </p:nvSpPr>
        <p:spPr>
          <a:xfrm>
            <a:off x="7712075" y="4598988"/>
            <a:ext cx="868363" cy="508000"/>
          </a:xfrm>
          <a:prstGeom prst="rect">
            <a:avLst/>
          </a:prstGeom>
        </p:spPr>
        <p:txBody>
          <a:bodyPr lIns="45714" tIns="22857" rIns="45714" bIns="22857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Open Sans Light"/>
                <a:sym typeface="Arial" panose="020B0604020202020204" pitchFamily="34" charset="0"/>
              </a:rPr>
              <a:t>03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14" name="Freeform 300"/>
          <p:cNvSpPr>
            <a:spLocks noChangeAspect="1" noChangeArrowheads="1"/>
          </p:cNvSpPr>
          <p:nvPr/>
        </p:nvSpPr>
        <p:spPr bwMode="auto">
          <a:xfrm>
            <a:off x="1962150" y="2378075"/>
            <a:ext cx="438150" cy="441325"/>
          </a:xfrm>
          <a:custGeom>
            <a:avLst/>
            <a:gdLst>
              <a:gd name="T0" fmla="*/ 1011 w 1472"/>
              <a:gd name="T1" fmla="*/ 0 h 1481"/>
              <a:gd name="T2" fmla="*/ 543 w 1472"/>
              <a:gd name="T3" fmla="*/ 468 h 1481"/>
              <a:gd name="T4" fmla="*/ 577 w 1472"/>
              <a:gd name="T5" fmla="*/ 635 h 1481"/>
              <a:gd name="T6" fmla="*/ 0 w 1472"/>
              <a:gd name="T7" fmla="*/ 1204 h 1481"/>
              <a:gd name="T8" fmla="*/ 0 w 1472"/>
              <a:gd name="T9" fmla="*/ 1480 h 1481"/>
              <a:gd name="T10" fmla="*/ 276 w 1472"/>
              <a:gd name="T11" fmla="*/ 1480 h 1481"/>
              <a:gd name="T12" fmla="*/ 276 w 1472"/>
              <a:gd name="T13" fmla="*/ 1313 h 1481"/>
              <a:gd name="T14" fmla="*/ 435 w 1472"/>
              <a:gd name="T15" fmla="*/ 1313 h 1481"/>
              <a:gd name="T16" fmla="*/ 435 w 1472"/>
              <a:gd name="T17" fmla="*/ 1154 h 1481"/>
              <a:gd name="T18" fmla="*/ 602 w 1472"/>
              <a:gd name="T19" fmla="*/ 1154 h 1481"/>
              <a:gd name="T20" fmla="*/ 844 w 1472"/>
              <a:gd name="T21" fmla="*/ 903 h 1481"/>
              <a:gd name="T22" fmla="*/ 1011 w 1472"/>
              <a:gd name="T23" fmla="*/ 928 h 1481"/>
              <a:gd name="T24" fmla="*/ 1471 w 1472"/>
              <a:gd name="T25" fmla="*/ 468 h 1481"/>
              <a:gd name="T26" fmla="*/ 1011 w 1472"/>
              <a:gd name="T27" fmla="*/ 0 h 1481"/>
              <a:gd name="T28" fmla="*/ 1145 w 1472"/>
              <a:gd name="T29" fmla="*/ 493 h 1481"/>
              <a:gd name="T30" fmla="*/ 986 w 1472"/>
              <a:gd name="T31" fmla="*/ 334 h 1481"/>
              <a:gd name="T32" fmla="*/ 1145 w 1472"/>
              <a:gd name="T33" fmla="*/ 167 h 1481"/>
              <a:gd name="T34" fmla="*/ 1312 w 1472"/>
              <a:gd name="T35" fmla="*/ 334 h 1481"/>
              <a:gd name="T36" fmla="*/ 1145 w 1472"/>
              <a:gd name="T37" fmla="*/ 493 h 1481"/>
              <a:gd name="T38" fmla="*/ 1145 w 1472"/>
              <a:gd name="T39" fmla="*/ 493 h 1481"/>
              <a:gd name="T40" fmla="*/ 1145 w 1472"/>
              <a:gd name="T41" fmla="*/ 493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2" h="1481">
                <a:moveTo>
                  <a:pt x="1011" y="0"/>
                </a:moveTo>
                <a:cubicBezTo>
                  <a:pt x="752" y="0"/>
                  <a:pt x="543" y="209"/>
                  <a:pt x="543" y="468"/>
                </a:cubicBezTo>
                <a:cubicBezTo>
                  <a:pt x="543" y="518"/>
                  <a:pt x="560" y="577"/>
                  <a:pt x="577" y="635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0" y="1480"/>
                  <a:pt x="0" y="1480"/>
                  <a:pt x="0" y="1480"/>
                </a:cubicBezTo>
                <a:cubicBezTo>
                  <a:pt x="276" y="1480"/>
                  <a:pt x="276" y="1480"/>
                  <a:pt x="276" y="1480"/>
                </a:cubicBezTo>
                <a:cubicBezTo>
                  <a:pt x="276" y="1313"/>
                  <a:pt x="276" y="1313"/>
                  <a:pt x="276" y="1313"/>
                </a:cubicBezTo>
                <a:cubicBezTo>
                  <a:pt x="435" y="1313"/>
                  <a:pt x="435" y="1313"/>
                  <a:pt x="435" y="1313"/>
                </a:cubicBezTo>
                <a:cubicBezTo>
                  <a:pt x="435" y="1154"/>
                  <a:pt x="435" y="1154"/>
                  <a:pt x="435" y="1154"/>
                </a:cubicBezTo>
                <a:cubicBezTo>
                  <a:pt x="602" y="1154"/>
                  <a:pt x="602" y="1154"/>
                  <a:pt x="602" y="1154"/>
                </a:cubicBezTo>
                <a:cubicBezTo>
                  <a:pt x="844" y="903"/>
                  <a:pt x="844" y="903"/>
                  <a:pt x="844" y="903"/>
                </a:cubicBezTo>
                <a:cubicBezTo>
                  <a:pt x="895" y="920"/>
                  <a:pt x="953" y="928"/>
                  <a:pt x="1011" y="928"/>
                </a:cubicBezTo>
                <a:cubicBezTo>
                  <a:pt x="1271" y="928"/>
                  <a:pt x="1471" y="727"/>
                  <a:pt x="1471" y="468"/>
                </a:cubicBezTo>
                <a:cubicBezTo>
                  <a:pt x="1471" y="209"/>
                  <a:pt x="1271" y="0"/>
                  <a:pt x="1011" y="0"/>
                </a:cubicBezTo>
                <a:close/>
                <a:moveTo>
                  <a:pt x="1145" y="493"/>
                </a:moveTo>
                <a:cubicBezTo>
                  <a:pt x="1053" y="493"/>
                  <a:pt x="986" y="426"/>
                  <a:pt x="986" y="334"/>
                </a:cubicBezTo>
                <a:cubicBezTo>
                  <a:pt x="986" y="234"/>
                  <a:pt x="1053" y="167"/>
                  <a:pt x="1145" y="167"/>
                </a:cubicBezTo>
                <a:cubicBezTo>
                  <a:pt x="1237" y="167"/>
                  <a:pt x="1312" y="234"/>
                  <a:pt x="1312" y="334"/>
                </a:cubicBezTo>
                <a:cubicBezTo>
                  <a:pt x="1312" y="426"/>
                  <a:pt x="1237" y="493"/>
                  <a:pt x="1145" y="493"/>
                </a:cubicBezTo>
                <a:close/>
                <a:moveTo>
                  <a:pt x="1145" y="493"/>
                </a:moveTo>
                <a:lnTo>
                  <a:pt x="1145" y="493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lIns="121910" tIns="60955" rIns="121910" bIns="60955" anchor="ctr"/>
          <a:lstStyle/>
          <a:p>
            <a:pPr marL="0" marR="0" lvl="0" indent="0" algn="l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300"/>
          <p:cNvSpPr>
            <a:spLocks noChangeAspect="1" noChangeArrowheads="1"/>
          </p:cNvSpPr>
          <p:nvPr/>
        </p:nvSpPr>
        <p:spPr bwMode="auto">
          <a:xfrm>
            <a:off x="4973638" y="2378075"/>
            <a:ext cx="439738" cy="441325"/>
          </a:xfrm>
          <a:custGeom>
            <a:avLst/>
            <a:gdLst>
              <a:gd name="T0" fmla="*/ 1011 w 1472"/>
              <a:gd name="T1" fmla="*/ 0 h 1481"/>
              <a:gd name="T2" fmla="*/ 543 w 1472"/>
              <a:gd name="T3" fmla="*/ 468 h 1481"/>
              <a:gd name="T4" fmla="*/ 577 w 1472"/>
              <a:gd name="T5" fmla="*/ 635 h 1481"/>
              <a:gd name="T6" fmla="*/ 0 w 1472"/>
              <a:gd name="T7" fmla="*/ 1204 h 1481"/>
              <a:gd name="T8" fmla="*/ 0 w 1472"/>
              <a:gd name="T9" fmla="*/ 1480 h 1481"/>
              <a:gd name="T10" fmla="*/ 276 w 1472"/>
              <a:gd name="T11" fmla="*/ 1480 h 1481"/>
              <a:gd name="T12" fmla="*/ 276 w 1472"/>
              <a:gd name="T13" fmla="*/ 1313 h 1481"/>
              <a:gd name="T14" fmla="*/ 435 w 1472"/>
              <a:gd name="T15" fmla="*/ 1313 h 1481"/>
              <a:gd name="T16" fmla="*/ 435 w 1472"/>
              <a:gd name="T17" fmla="*/ 1154 h 1481"/>
              <a:gd name="T18" fmla="*/ 602 w 1472"/>
              <a:gd name="T19" fmla="*/ 1154 h 1481"/>
              <a:gd name="T20" fmla="*/ 844 w 1472"/>
              <a:gd name="T21" fmla="*/ 903 h 1481"/>
              <a:gd name="T22" fmla="*/ 1011 w 1472"/>
              <a:gd name="T23" fmla="*/ 928 h 1481"/>
              <a:gd name="T24" fmla="*/ 1471 w 1472"/>
              <a:gd name="T25" fmla="*/ 468 h 1481"/>
              <a:gd name="T26" fmla="*/ 1011 w 1472"/>
              <a:gd name="T27" fmla="*/ 0 h 1481"/>
              <a:gd name="T28" fmla="*/ 1145 w 1472"/>
              <a:gd name="T29" fmla="*/ 493 h 1481"/>
              <a:gd name="T30" fmla="*/ 986 w 1472"/>
              <a:gd name="T31" fmla="*/ 334 h 1481"/>
              <a:gd name="T32" fmla="*/ 1145 w 1472"/>
              <a:gd name="T33" fmla="*/ 167 h 1481"/>
              <a:gd name="T34" fmla="*/ 1312 w 1472"/>
              <a:gd name="T35" fmla="*/ 334 h 1481"/>
              <a:gd name="T36" fmla="*/ 1145 w 1472"/>
              <a:gd name="T37" fmla="*/ 493 h 1481"/>
              <a:gd name="T38" fmla="*/ 1145 w 1472"/>
              <a:gd name="T39" fmla="*/ 493 h 1481"/>
              <a:gd name="T40" fmla="*/ 1145 w 1472"/>
              <a:gd name="T41" fmla="*/ 493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2" h="1481">
                <a:moveTo>
                  <a:pt x="1011" y="0"/>
                </a:moveTo>
                <a:cubicBezTo>
                  <a:pt x="752" y="0"/>
                  <a:pt x="543" y="209"/>
                  <a:pt x="543" y="468"/>
                </a:cubicBezTo>
                <a:cubicBezTo>
                  <a:pt x="543" y="518"/>
                  <a:pt x="560" y="577"/>
                  <a:pt x="577" y="635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0" y="1480"/>
                  <a:pt x="0" y="1480"/>
                  <a:pt x="0" y="1480"/>
                </a:cubicBezTo>
                <a:cubicBezTo>
                  <a:pt x="276" y="1480"/>
                  <a:pt x="276" y="1480"/>
                  <a:pt x="276" y="1480"/>
                </a:cubicBezTo>
                <a:cubicBezTo>
                  <a:pt x="276" y="1313"/>
                  <a:pt x="276" y="1313"/>
                  <a:pt x="276" y="1313"/>
                </a:cubicBezTo>
                <a:cubicBezTo>
                  <a:pt x="435" y="1313"/>
                  <a:pt x="435" y="1313"/>
                  <a:pt x="435" y="1313"/>
                </a:cubicBezTo>
                <a:cubicBezTo>
                  <a:pt x="435" y="1154"/>
                  <a:pt x="435" y="1154"/>
                  <a:pt x="435" y="1154"/>
                </a:cubicBezTo>
                <a:cubicBezTo>
                  <a:pt x="602" y="1154"/>
                  <a:pt x="602" y="1154"/>
                  <a:pt x="602" y="1154"/>
                </a:cubicBezTo>
                <a:cubicBezTo>
                  <a:pt x="844" y="903"/>
                  <a:pt x="844" y="903"/>
                  <a:pt x="844" y="903"/>
                </a:cubicBezTo>
                <a:cubicBezTo>
                  <a:pt x="895" y="920"/>
                  <a:pt x="953" y="928"/>
                  <a:pt x="1011" y="928"/>
                </a:cubicBezTo>
                <a:cubicBezTo>
                  <a:pt x="1271" y="928"/>
                  <a:pt x="1471" y="727"/>
                  <a:pt x="1471" y="468"/>
                </a:cubicBezTo>
                <a:cubicBezTo>
                  <a:pt x="1471" y="209"/>
                  <a:pt x="1271" y="0"/>
                  <a:pt x="1011" y="0"/>
                </a:cubicBezTo>
                <a:close/>
                <a:moveTo>
                  <a:pt x="1145" y="493"/>
                </a:moveTo>
                <a:cubicBezTo>
                  <a:pt x="1053" y="493"/>
                  <a:pt x="986" y="426"/>
                  <a:pt x="986" y="334"/>
                </a:cubicBezTo>
                <a:cubicBezTo>
                  <a:pt x="986" y="234"/>
                  <a:pt x="1053" y="167"/>
                  <a:pt x="1145" y="167"/>
                </a:cubicBezTo>
                <a:cubicBezTo>
                  <a:pt x="1237" y="167"/>
                  <a:pt x="1312" y="234"/>
                  <a:pt x="1312" y="334"/>
                </a:cubicBezTo>
                <a:cubicBezTo>
                  <a:pt x="1312" y="426"/>
                  <a:pt x="1237" y="493"/>
                  <a:pt x="1145" y="493"/>
                </a:cubicBezTo>
                <a:close/>
                <a:moveTo>
                  <a:pt x="1145" y="493"/>
                </a:moveTo>
                <a:lnTo>
                  <a:pt x="1145" y="493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lIns="121910" tIns="60955" rIns="121910" bIns="60955" anchor="ctr"/>
          <a:lstStyle/>
          <a:p>
            <a:pPr marL="0" marR="0" lvl="0" indent="0" algn="l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Freeform 300"/>
          <p:cNvSpPr>
            <a:spLocks noChangeAspect="1" noChangeArrowheads="1"/>
          </p:cNvSpPr>
          <p:nvPr/>
        </p:nvSpPr>
        <p:spPr bwMode="auto">
          <a:xfrm>
            <a:off x="7950200" y="2365375"/>
            <a:ext cx="438150" cy="441325"/>
          </a:xfrm>
          <a:custGeom>
            <a:avLst/>
            <a:gdLst>
              <a:gd name="T0" fmla="*/ 1011 w 1472"/>
              <a:gd name="T1" fmla="*/ 0 h 1481"/>
              <a:gd name="T2" fmla="*/ 543 w 1472"/>
              <a:gd name="T3" fmla="*/ 468 h 1481"/>
              <a:gd name="T4" fmla="*/ 577 w 1472"/>
              <a:gd name="T5" fmla="*/ 635 h 1481"/>
              <a:gd name="T6" fmla="*/ 0 w 1472"/>
              <a:gd name="T7" fmla="*/ 1204 h 1481"/>
              <a:gd name="T8" fmla="*/ 0 w 1472"/>
              <a:gd name="T9" fmla="*/ 1480 h 1481"/>
              <a:gd name="T10" fmla="*/ 276 w 1472"/>
              <a:gd name="T11" fmla="*/ 1480 h 1481"/>
              <a:gd name="T12" fmla="*/ 276 w 1472"/>
              <a:gd name="T13" fmla="*/ 1313 h 1481"/>
              <a:gd name="T14" fmla="*/ 435 w 1472"/>
              <a:gd name="T15" fmla="*/ 1313 h 1481"/>
              <a:gd name="T16" fmla="*/ 435 w 1472"/>
              <a:gd name="T17" fmla="*/ 1154 h 1481"/>
              <a:gd name="T18" fmla="*/ 602 w 1472"/>
              <a:gd name="T19" fmla="*/ 1154 h 1481"/>
              <a:gd name="T20" fmla="*/ 844 w 1472"/>
              <a:gd name="T21" fmla="*/ 903 h 1481"/>
              <a:gd name="T22" fmla="*/ 1011 w 1472"/>
              <a:gd name="T23" fmla="*/ 928 h 1481"/>
              <a:gd name="T24" fmla="*/ 1471 w 1472"/>
              <a:gd name="T25" fmla="*/ 468 h 1481"/>
              <a:gd name="T26" fmla="*/ 1011 w 1472"/>
              <a:gd name="T27" fmla="*/ 0 h 1481"/>
              <a:gd name="T28" fmla="*/ 1145 w 1472"/>
              <a:gd name="T29" fmla="*/ 493 h 1481"/>
              <a:gd name="T30" fmla="*/ 986 w 1472"/>
              <a:gd name="T31" fmla="*/ 334 h 1481"/>
              <a:gd name="T32" fmla="*/ 1145 w 1472"/>
              <a:gd name="T33" fmla="*/ 167 h 1481"/>
              <a:gd name="T34" fmla="*/ 1312 w 1472"/>
              <a:gd name="T35" fmla="*/ 334 h 1481"/>
              <a:gd name="T36" fmla="*/ 1145 w 1472"/>
              <a:gd name="T37" fmla="*/ 493 h 1481"/>
              <a:gd name="T38" fmla="*/ 1145 w 1472"/>
              <a:gd name="T39" fmla="*/ 493 h 1481"/>
              <a:gd name="T40" fmla="*/ 1145 w 1472"/>
              <a:gd name="T41" fmla="*/ 493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2" h="1481">
                <a:moveTo>
                  <a:pt x="1011" y="0"/>
                </a:moveTo>
                <a:cubicBezTo>
                  <a:pt x="752" y="0"/>
                  <a:pt x="543" y="209"/>
                  <a:pt x="543" y="468"/>
                </a:cubicBezTo>
                <a:cubicBezTo>
                  <a:pt x="543" y="518"/>
                  <a:pt x="560" y="577"/>
                  <a:pt x="577" y="635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0" y="1480"/>
                  <a:pt x="0" y="1480"/>
                  <a:pt x="0" y="1480"/>
                </a:cubicBezTo>
                <a:cubicBezTo>
                  <a:pt x="276" y="1480"/>
                  <a:pt x="276" y="1480"/>
                  <a:pt x="276" y="1480"/>
                </a:cubicBezTo>
                <a:cubicBezTo>
                  <a:pt x="276" y="1313"/>
                  <a:pt x="276" y="1313"/>
                  <a:pt x="276" y="1313"/>
                </a:cubicBezTo>
                <a:cubicBezTo>
                  <a:pt x="435" y="1313"/>
                  <a:pt x="435" y="1313"/>
                  <a:pt x="435" y="1313"/>
                </a:cubicBezTo>
                <a:cubicBezTo>
                  <a:pt x="435" y="1154"/>
                  <a:pt x="435" y="1154"/>
                  <a:pt x="435" y="1154"/>
                </a:cubicBezTo>
                <a:cubicBezTo>
                  <a:pt x="602" y="1154"/>
                  <a:pt x="602" y="1154"/>
                  <a:pt x="602" y="1154"/>
                </a:cubicBezTo>
                <a:cubicBezTo>
                  <a:pt x="844" y="903"/>
                  <a:pt x="844" y="903"/>
                  <a:pt x="844" y="903"/>
                </a:cubicBezTo>
                <a:cubicBezTo>
                  <a:pt x="895" y="920"/>
                  <a:pt x="953" y="928"/>
                  <a:pt x="1011" y="928"/>
                </a:cubicBezTo>
                <a:cubicBezTo>
                  <a:pt x="1271" y="928"/>
                  <a:pt x="1471" y="727"/>
                  <a:pt x="1471" y="468"/>
                </a:cubicBezTo>
                <a:cubicBezTo>
                  <a:pt x="1471" y="209"/>
                  <a:pt x="1271" y="0"/>
                  <a:pt x="1011" y="0"/>
                </a:cubicBezTo>
                <a:close/>
                <a:moveTo>
                  <a:pt x="1145" y="493"/>
                </a:moveTo>
                <a:cubicBezTo>
                  <a:pt x="1053" y="493"/>
                  <a:pt x="986" y="426"/>
                  <a:pt x="986" y="334"/>
                </a:cubicBezTo>
                <a:cubicBezTo>
                  <a:pt x="986" y="234"/>
                  <a:pt x="1053" y="167"/>
                  <a:pt x="1145" y="167"/>
                </a:cubicBezTo>
                <a:cubicBezTo>
                  <a:pt x="1237" y="167"/>
                  <a:pt x="1312" y="234"/>
                  <a:pt x="1312" y="334"/>
                </a:cubicBezTo>
                <a:cubicBezTo>
                  <a:pt x="1312" y="426"/>
                  <a:pt x="1237" y="493"/>
                  <a:pt x="1145" y="493"/>
                </a:cubicBezTo>
                <a:close/>
                <a:moveTo>
                  <a:pt x="1145" y="493"/>
                </a:moveTo>
                <a:lnTo>
                  <a:pt x="1145" y="493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  <a:effectLst/>
        </p:spPr>
        <p:txBody>
          <a:bodyPr wrap="none" lIns="121910" tIns="60955" rIns="121910" bIns="60955" anchor="ctr"/>
          <a:lstStyle/>
          <a:p>
            <a:pPr marL="0" marR="0" lvl="0" indent="0" algn="l" defTabSz="542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208" name="TextBox 13"/>
          <p:cNvSpPr txBox="1"/>
          <p:nvPr/>
        </p:nvSpPr>
        <p:spPr>
          <a:xfrm>
            <a:off x="2339975" y="4727575"/>
            <a:ext cx="14954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9" name="TextBox 13"/>
          <p:cNvSpPr txBox="1"/>
          <p:nvPr/>
        </p:nvSpPr>
        <p:spPr>
          <a:xfrm>
            <a:off x="2339975" y="5048250"/>
            <a:ext cx="2416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0" name="TextBox 13"/>
          <p:cNvSpPr txBox="1"/>
          <p:nvPr/>
        </p:nvSpPr>
        <p:spPr>
          <a:xfrm>
            <a:off x="5413375" y="4727575"/>
            <a:ext cx="14954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1" name="TextBox 13"/>
          <p:cNvSpPr txBox="1"/>
          <p:nvPr/>
        </p:nvSpPr>
        <p:spPr>
          <a:xfrm>
            <a:off x="5413375" y="5048250"/>
            <a:ext cx="2397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2" name="TextBox 13"/>
          <p:cNvSpPr txBox="1"/>
          <p:nvPr/>
        </p:nvSpPr>
        <p:spPr>
          <a:xfrm>
            <a:off x="8467725" y="4727575"/>
            <a:ext cx="14954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3" name="TextBox 13"/>
          <p:cNvSpPr txBox="1"/>
          <p:nvPr/>
        </p:nvSpPr>
        <p:spPr>
          <a:xfrm>
            <a:off x="8467725" y="5048250"/>
            <a:ext cx="2413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706349" y="2965190"/>
            <a:ext cx="917635" cy="911436"/>
            <a:chOff x="4065588" y="4584700"/>
            <a:chExt cx="469900" cy="466726"/>
          </a:xfrm>
          <a:solidFill>
            <a:schemeClr val="bg1"/>
          </a:solidFill>
        </p:grpSpPr>
        <p:sp>
          <p:nvSpPr>
            <p:cNvPr id="26" name="Oval 98@|1FFC:0|FBC:0|LFC:0|LBC:16777215"/>
            <p:cNvSpPr>
              <a:spLocks noChangeArrowheads="1"/>
            </p:cNvSpPr>
            <p:nvPr/>
          </p:nvSpPr>
          <p:spPr bwMode="auto">
            <a:xfrm>
              <a:off x="4238625" y="4756150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9@|5FFC:0|FBC:0|LFC:0|LBC:16777215"/>
            <p:cNvSpPr/>
            <p:nvPr/>
          </p:nvSpPr>
          <p:spPr bwMode="auto">
            <a:xfrm>
              <a:off x="4378325" y="4765675"/>
              <a:ext cx="157163" cy="107950"/>
            </a:xfrm>
            <a:custGeom>
              <a:avLst/>
              <a:gdLst>
                <a:gd name="T0" fmla="*/ 1 w 68"/>
                <a:gd name="T1" fmla="*/ 25 h 47"/>
                <a:gd name="T2" fmla="*/ 26 w 68"/>
                <a:gd name="T3" fmla="*/ 46 h 47"/>
                <a:gd name="T4" fmla="*/ 28 w 68"/>
                <a:gd name="T5" fmla="*/ 44 h 47"/>
                <a:gd name="T6" fmla="*/ 28 w 68"/>
                <a:gd name="T7" fmla="*/ 37 h 47"/>
                <a:gd name="T8" fmla="*/ 59 w 68"/>
                <a:gd name="T9" fmla="*/ 37 h 47"/>
                <a:gd name="T10" fmla="*/ 68 w 68"/>
                <a:gd name="T11" fmla="*/ 31 h 47"/>
                <a:gd name="T12" fmla="*/ 68 w 68"/>
                <a:gd name="T13" fmla="*/ 15 h 47"/>
                <a:gd name="T14" fmla="*/ 59 w 68"/>
                <a:gd name="T15" fmla="*/ 10 h 47"/>
                <a:gd name="T16" fmla="*/ 28 w 68"/>
                <a:gd name="T17" fmla="*/ 10 h 47"/>
                <a:gd name="T18" fmla="*/ 28 w 68"/>
                <a:gd name="T19" fmla="*/ 2 h 47"/>
                <a:gd name="T20" fmla="*/ 26 w 68"/>
                <a:gd name="T21" fmla="*/ 1 h 47"/>
                <a:gd name="T22" fmla="*/ 1 w 68"/>
                <a:gd name="T23" fmla="*/ 23 h 47"/>
                <a:gd name="T24" fmla="*/ 1 w 68"/>
                <a:gd name="T2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7">
                  <a:moveTo>
                    <a:pt x="1" y="25"/>
                  </a:moveTo>
                  <a:cubicBezTo>
                    <a:pt x="2" y="26"/>
                    <a:pt x="20" y="40"/>
                    <a:pt x="26" y="46"/>
                  </a:cubicBezTo>
                  <a:cubicBezTo>
                    <a:pt x="27" y="47"/>
                    <a:pt x="28" y="46"/>
                    <a:pt x="28" y="44"/>
                  </a:cubicBezTo>
                  <a:cubicBezTo>
                    <a:pt x="28" y="44"/>
                    <a:pt x="28" y="41"/>
                    <a:pt x="28" y="37"/>
                  </a:cubicBezTo>
                  <a:cubicBezTo>
                    <a:pt x="36" y="37"/>
                    <a:pt x="54" y="37"/>
                    <a:pt x="59" y="37"/>
                  </a:cubicBezTo>
                  <a:cubicBezTo>
                    <a:pt x="65" y="37"/>
                    <a:pt x="68" y="35"/>
                    <a:pt x="68" y="31"/>
                  </a:cubicBezTo>
                  <a:cubicBezTo>
                    <a:pt x="68" y="30"/>
                    <a:pt x="68" y="16"/>
                    <a:pt x="68" y="15"/>
                  </a:cubicBezTo>
                  <a:cubicBezTo>
                    <a:pt x="68" y="12"/>
                    <a:pt x="65" y="10"/>
                    <a:pt x="59" y="10"/>
                  </a:cubicBezTo>
                  <a:cubicBezTo>
                    <a:pt x="54" y="10"/>
                    <a:pt x="36" y="10"/>
                    <a:pt x="28" y="10"/>
                  </a:cubicBezTo>
                  <a:cubicBezTo>
                    <a:pt x="28" y="6"/>
                    <a:pt x="28" y="3"/>
                    <a:pt x="28" y="2"/>
                  </a:cubicBezTo>
                  <a:cubicBezTo>
                    <a:pt x="28" y="0"/>
                    <a:pt x="27" y="0"/>
                    <a:pt x="26" y="1"/>
                  </a:cubicBezTo>
                  <a:cubicBezTo>
                    <a:pt x="20" y="6"/>
                    <a:pt x="2" y="22"/>
                    <a:pt x="1" y="23"/>
                  </a:cubicBezTo>
                  <a:cubicBezTo>
                    <a:pt x="0" y="24"/>
                    <a:pt x="0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0@|5FFC:0|FBC:0|LFC:0|LBC:16777215"/>
            <p:cNvSpPr/>
            <p:nvPr/>
          </p:nvSpPr>
          <p:spPr bwMode="auto">
            <a:xfrm>
              <a:off x="4378325" y="4765675"/>
              <a:ext cx="157163" cy="55563"/>
            </a:xfrm>
            <a:custGeom>
              <a:avLst/>
              <a:gdLst>
                <a:gd name="T0" fmla="*/ 68 w 68"/>
                <a:gd name="T1" fmla="*/ 24 h 24"/>
                <a:gd name="T2" fmla="*/ 68 w 68"/>
                <a:gd name="T3" fmla="*/ 15 h 24"/>
                <a:gd name="T4" fmla="*/ 59 w 68"/>
                <a:gd name="T5" fmla="*/ 10 h 24"/>
                <a:gd name="T6" fmla="*/ 28 w 68"/>
                <a:gd name="T7" fmla="*/ 10 h 24"/>
                <a:gd name="T8" fmla="*/ 28 w 68"/>
                <a:gd name="T9" fmla="*/ 2 h 24"/>
                <a:gd name="T10" fmla="*/ 26 w 68"/>
                <a:gd name="T11" fmla="*/ 1 h 24"/>
                <a:gd name="T12" fmla="*/ 1 w 68"/>
                <a:gd name="T13" fmla="*/ 23 h 24"/>
                <a:gd name="T14" fmla="*/ 0 w 68"/>
                <a:gd name="T15" fmla="*/ 24 h 24"/>
                <a:gd name="T16" fmla="*/ 68 w 6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">
                  <a:moveTo>
                    <a:pt x="68" y="24"/>
                  </a:moveTo>
                  <a:cubicBezTo>
                    <a:pt x="68" y="20"/>
                    <a:pt x="68" y="16"/>
                    <a:pt x="68" y="15"/>
                  </a:cubicBezTo>
                  <a:cubicBezTo>
                    <a:pt x="68" y="12"/>
                    <a:pt x="65" y="10"/>
                    <a:pt x="59" y="10"/>
                  </a:cubicBezTo>
                  <a:cubicBezTo>
                    <a:pt x="54" y="10"/>
                    <a:pt x="36" y="10"/>
                    <a:pt x="28" y="10"/>
                  </a:cubicBezTo>
                  <a:cubicBezTo>
                    <a:pt x="28" y="6"/>
                    <a:pt x="28" y="3"/>
                    <a:pt x="28" y="2"/>
                  </a:cubicBezTo>
                  <a:cubicBezTo>
                    <a:pt x="28" y="0"/>
                    <a:pt x="27" y="0"/>
                    <a:pt x="26" y="1"/>
                  </a:cubicBezTo>
                  <a:cubicBezTo>
                    <a:pt x="20" y="6"/>
                    <a:pt x="2" y="22"/>
                    <a:pt x="1" y="23"/>
                  </a:cubicBezTo>
                  <a:cubicBezTo>
                    <a:pt x="1" y="23"/>
                    <a:pt x="0" y="24"/>
                    <a:pt x="0" y="24"/>
                  </a:cubicBezTo>
                  <a:lnTo>
                    <a:pt x="6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01@|5FFC:0|FBC:0|LFC:0|LBC:16777215"/>
            <p:cNvSpPr/>
            <p:nvPr/>
          </p:nvSpPr>
          <p:spPr bwMode="auto">
            <a:xfrm>
              <a:off x="4065588" y="4765675"/>
              <a:ext cx="157163" cy="107950"/>
            </a:xfrm>
            <a:custGeom>
              <a:avLst/>
              <a:gdLst>
                <a:gd name="T0" fmla="*/ 67 w 68"/>
                <a:gd name="T1" fmla="*/ 25 h 47"/>
                <a:gd name="T2" fmla="*/ 42 w 68"/>
                <a:gd name="T3" fmla="*/ 46 h 47"/>
                <a:gd name="T4" fmla="*/ 40 w 68"/>
                <a:gd name="T5" fmla="*/ 44 h 47"/>
                <a:gd name="T6" fmla="*/ 40 w 68"/>
                <a:gd name="T7" fmla="*/ 37 h 47"/>
                <a:gd name="T8" fmla="*/ 8 w 68"/>
                <a:gd name="T9" fmla="*/ 37 h 47"/>
                <a:gd name="T10" fmla="*/ 0 w 68"/>
                <a:gd name="T11" fmla="*/ 31 h 47"/>
                <a:gd name="T12" fmla="*/ 0 w 68"/>
                <a:gd name="T13" fmla="*/ 15 h 47"/>
                <a:gd name="T14" fmla="*/ 9 w 68"/>
                <a:gd name="T15" fmla="*/ 10 h 47"/>
                <a:gd name="T16" fmla="*/ 40 w 68"/>
                <a:gd name="T17" fmla="*/ 10 h 47"/>
                <a:gd name="T18" fmla="*/ 40 w 68"/>
                <a:gd name="T19" fmla="*/ 2 h 47"/>
                <a:gd name="T20" fmla="*/ 42 w 68"/>
                <a:gd name="T21" fmla="*/ 1 h 47"/>
                <a:gd name="T22" fmla="*/ 67 w 68"/>
                <a:gd name="T23" fmla="*/ 23 h 47"/>
                <a:gd name="T24" fmla="*/ 67 w 68"/>
                <a:gd name="T2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7">
                  <a:moveTo>
                    <a:pt x="67" y="25"/>
                  </a:moveTo>
                  <a:cubicBezTo>
                    <a:pt x="66" y="26"/>
                    <a:pt x="48" y="40"/>
                    <a:pt x="42" y="46"/>
                  </a:cubicBezTo>
                  <a:cubicBezTo>
                    <a:pt x="41" y="47"/>
                    <a:pt x="40" y="46"/>
                    <a:pt x="40" y="44"/>
                  </a:cubicBezTo>
                  <a:cubicBezTo>
                    <a:pt x="40" y="44"/>
                    <a:pt x="40" y="41"/>
                    <a:pt x="40" y="37"/>
                  </a:cubicBezTo>
                  <a:cubicBezTo>
                    <a:pt x="32" y="37"/>
                    <a:pt x="14" y="37"/>
                    <a:pt x="8" y="37"/>
                  </a:cubicBezTo>
                  <a:cubicBezTo>
                    <a:pt x="3" y="37"/>
                    <a:pt x="0" y="35"/>
                    <a:pt x="0" y="31"/>
                  </a:cubicBezTo>
                  <a:cubicBezTo>
                    <a:pt x="0" y="30"/>
                    <a:pt x="0" y="16"/>
                    <a:pt x="0" y="15"/>
                  </a:cubicBezTo>
                  <a:cubicBezTo>
                    <a:pt x="0" y="12"/>
                    <a:pt x="3" y="10"/>
                    <a:pt x="9" y="10"/>
                  </a:cubicBezTo>
                  <a:cubicBezTo>
                    <a:pt x="14" y="10"/>
                    <a:pt x="32" y="10"/>
                    <a:pt x="40" y="10"/>
                  </a:cubicBezTo>
                  <a:cubicBezTo>
                    <a:pt x="40" y="6"/>
                    <a:pt x="40" y="3"/>
                    <a:pt x="40" y="2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48" y="6"/>
                    <a:pt x="66" y="22"/>
                    <a:pt x="67" y="23"/>
                  </a:cubicBezTo>
                  <a:cubicBezTo>
                    <a:pt x="68" y="24"/>
                    <a:pt x="68" y="25"/>
                    <a:pt x="6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02@|5FFC:0|FBC:0|LFC:0|LBC:16777215"/>
            <p:cNvSpPr/>
            <p:nvPr/>
          </p:nvSpPr>
          <p:spPr bwMode="auto">
            <a:xfrm>
              <a:off x="4065588" y="4765675"/>
              <a:ext cx="157163" cy="55563"/>
            </a:xfrm>
            <a:custGeom>
              <a:avLst/>
              <a:gdLst>
                <a:gd name="T0" fmla="*/ 0 w 68"/>
                <a:gd name="T1" fmla="*/ 24 h 24"/>
                <a:gd name="T2" fmla="*/ 0 w 68"/>
                <a:gd name="T3" fmla="*/ 15 h 24"/>
                <a:gd name="T4" fmla="*/ 9 w 68"/>
                <a:gd name="T5" fmla="*/ 10 h 24"/>
                <a:gd name="T6" fmla="*/ 40 w 68"/>
                <a:gd name="T7" fmla="*/ 10 h 24"/>
                <a:gd name="T8" fmla="*/ 40 w 68"/>
                <a:gd name="T9" fmla="*/ 2 h 24"/>
                <a:gd name="T10" fmla="*/ 42 w 68"/>
                <a:gd name="T11" fmla="*/ 1 h 24"/>
                <a:gd name="T12" fmla="*/ 67 w 68"/>
                <a:gd name="T13" fmla="*/ 23 h 24"/>
                <a:gd name="T14" fmla="*/ 68 w 68"/>
                <a:gd name="T15" fmla="*/ 24 h 24"/>
                <a:gd name="T16" fmla="*/ 0 w 68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4">
                  <a:moveTo>
                    <a:pt x="0" y="24"/>
                  </a:moveTo>
                  <a:cubicBezTo>
                    <a:pt x="0" y="20"/>
                    <a:pt x="0" y="16"/>
                    <a:pt x="0" y="15"/>
                  </a:cubicBezTo>
                  <a:cubicBezTo>
                    <a:pt x="0" y="12"/>
                    <a:pt x="3" y="10"/>
                    <a:pt x="9" y="10"/>
                  </a:cubicBezTo>
                  <a:cubicBezTo>
                    <a:pt x="14" y="10"/>
                    <a:pt x="32" y="10"/>
                    <a:pt x="40" y="10"/>
                  </a:cubicBezTo>
                  <a:cubicBezTo>
                    <a:pt x="40" y="6"/>
                    <a:pt x="40" y="3"/>
                    <a:pt x="40" y="2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48" y="6"/>
                    <a:pt x="66" y="22"/>
                    <a:pt x="67" y="23"/>
                  </a:cubicBezTo>
                  <a:cubicBezTo>
                    <a:pt x="67" y="23"/>
                    <a:pt x="68" y="24"/>
                    <a:pt x="68" y="24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03@|5FFC:0|FBC:0|LFC:0|LBC:16777215"/>
            <p:cNvSpPr/>
            <p:nvPr/>
          </p:nvSpPr>
          <p:spPr bwMode="auto">
            <a:xfrm>
              <a:off x="4248150" y="4584700"/>
              <a:ext cx="111125" cy="155575"/>
            </a:xfrm>
            <a:custGeom>
              <a:avLst/>
              <a:gdLst>
                <a:gd name="T0" fmla="*/ 25 w 48"/>
                <a:gd name="T1" fmla="*/ 66 h 67"/>
                <a:gd name="T2" fmla="*/ 46 w 48"/>
                <a:gd name="T3" fmla="*/ 42 h 67"/>
                <a:gd name="T4" fmla="*/ 45 w 48"/>
                <a:gd name="T5" fmla="*/ 40 h 67"/>
                <a:gd name="T6" fmla="*/ 37 w 48"/>
                <a:gd name="T7" fmla="*/ 40 h 67"/>
                <a:gd name="T8" fmla="*/ 37 w 48"/>
                <a:gd name="T9" fmla="*/ 8 h 67"/>
                <a:gd name="T10" fmla="*/ 32 w 48"/>
                <a:gd name="T11" fmla="*/ 0 h 67"/>
                <a:gd name="T12" fmla="*/ 16 w 48"/>
                <a:gd name="T13" fmla="*/ 0 h 67"/>
                <a:gd name="T14" fmla="*/ 11 w 48"/>
                <a:gd name="T15" fmla="*/ 8 h 67"/>
                <a:gd name="T16" fmla="*/ 10 w 48"/>
                <a:gd name="T17" fmla="*/ 39 h 67"/>
                <a:gd name="T18" fmla="*/ 3 w 48"/>
                <a:gd name="T19" fmla="*/ 39 h 67"/>
                <a:gd name="T20" fmla="*/ 1 w 48"/>
                <a:gd name="T21" fmla="*/ 41 h 67"/>
                <a:gd name="T22" fmla="*/ 23 w 48"/>
                <a:gd name="T23" fmla="*/ 66 h 67"/>
                <a:gd name="T24" fmla="*/ 25 w 48"/>
                <a:gd name="T2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7">
                  <a:moveTo>
                    <a:pt x="25" y="66"/>
                  </a:moveTo>
                  <a:cubicBezTo>
                    <a:pt x="26" y="66"/>
                    <a:pt x="41" y="47"/>
                    <a:pt x="46" y="42"/>
                  </a:cubicBezTo>
                  <a:cubicBezTo>
                    <a:pt x="48" y="40"/>
                    <a:pt x="47" y="40"/>
                    <a:pt x="45" y="40"/>
                  </a:cubicBezTo>
                  <a:cubicBezTo>
                    <a:pt x="44" y="40"/>
                    <a:pt x="41" y="40"/>
                    <a:pt x="37" y="40"/>
                  </a:cubicBezTo>
                  <a:cubicBezTo>
                    <a:pt x="37" y="32"/>
                    <a:pt x="37" y="13"/>
                    <a:pt x="37" y="8"/>
                  </a:cubicBezTo>
                  <a:cubicBezTo>
                    <a:pt x="37" y="2"/>
                    <a:pt x="36" y="0"/>
                    <a:pt x="32" y="0"/>
                  </a:cubicBezTo>
                  <a:cubicBezTo>
                    <a:pt x="31" y="0"/>
                    <a:pt x="17" y="0"/>
                    <a:pt x="16" y="0"/>
                  </a:cubicBezTo>
                  <a:cubicBezTo>
                    <a:pt x="13" y="0"/>
                    <a:pt x="11" y="2"/>
                    <a:pt x="11" y="8"/>
                  </a:cubicBezTo>
                  <a:cubicBezTo>
                    <a:pt x="11" y="13"/>
                    <a:pt x="10" y="32"/>
                    <a:pt x="10" y="39"/>
                  </a:cubicBezTo>
                  <a:cubicBezTo>
                    <a:pt x="6" y="39"/>
                    <a:pt x="3" y="39"/>
                    <a:pt x="3" y="39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6" y="47"/>
                    <a:pt x="22" y="66"/>
                    <a:pt x="23" y="66"/>
                  </a:cubicBezTo>
                  <a:cubicBezTo>
                    <a:pt x="24" y="67"/>
                    <a:pt x="25" y="67"/>
                    <a:pt x="2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4@|5FFC:0|FBC:0|LFC:0|LBC:16777215"/>
            <p:cNvSpPr/>
            <p:nvPr/>
          </p:nvSpPr>
          <p:spPr bwMode="auto">
            <a:xfrm>
              <a:off x="4248150" y="4584700"/>
              <a:ext cx="57150" cy="155575"/>
            </a:xfrm>
            <a:custGeom>
              <a:avLst/>
              <a:gdLst>
                <a:gd name="T0" fmla="*/ 25 w 25"/>
                <a:gd name="T1" fmla="*/ 0 h 67"/>
                <a:gd name="T2" fmla="*/ 16 w 25"/>
                <a:gd name="T3" fmla="*/ 0 h 67"/>
                <a:gd name="T4" fmla="*/ 11 w 25"/>
                <a:gd name="T5" fmla="*/ 8 h 67"/>
                <a:gd name="T6" fmla="*/ 10 w 25"/>
                <a:gd name="T7" fmla="*/ 40 h 67"/>
                <a:gd name="T8" fmla="*/ 3 w 25"/>
                <a:gd name="T9" fmla="*/ 40 h 67"/>
                <a:gd name="T10" fmla="*/ 1 w 25"/>
                <a:gd name="T11" fmla="*/ 41 h 67"/>
                <a:gd name="T12" fmla="*/ 23 w 25"/>
                <a:gd name="T13" fmla="*/ 67 h 67"/>
                <a:gd name="T14" fmla="*/ 24 w 25"/>
                <a:gd name="T15" fmla="*/ 67 h 67"/>
                <a:gd name="T16" fmla="*/ 25 w 25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7">
                  <a:moveTo>
                    <a:pt x="25" y="0"/>
                  </a:moveTo>
                  <a:cubicBezTo>
                    <a:pt x="21" y="0"/>
                    <a:pt x="17" y="0"/>
                    <a:pt x="16" y="0"/>
                  </a:cubicBezTo>
                  <a:cubicBezTo>
                    <a:pt x="13" y="0"/>
                    <a:pt x="11" y="2"/>
                    <a:pt x="11" y="8"/>
                  </a:cubicBezTo>
                  <a:cubicBezTo>
                    <a:pt x="11" y="13"/>
                    <a:pt x="10" y="32"/>
                    <a:pt x="10" y="40"/>
                  </a:cubicBezTo>
                  <a:cubicBezTo>
                    <a:pt x="6" y="40"/>
                    <a:pt x="3" y="40"/>
                    <a:pt x="3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6" y="47"/>
                    <a:pt x="22" y="66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5@|5FFC:0|FBC:0|LFC:0|LBC:16777215"/>
            <p:cNvSpPr/>
            <p:nvPr/>
          </p:nvSpPr>
          <p:spPr bwMode="auto">
            <a:xfrm>
              <a:off x="4248150" y="4897438"/>
              <a:ext cx="111125" cy="153988"/>
            </a:xfrm>
            <a:custGeom>
              <a:avLst/>
              <a:gdLst>
                <a:gd name="T0" fmla="*/ 26 w 48"/>
                <a:gd name="T1" fmla="*/ 0 h 67"/>
                <a:gd name="T2" fmla="*/ 46 w 48"/>
                <a:gd name="T3" fmla="*/ 26 h 67"/>
                <a:gd name="T4" fmla="*/ 45 w 48"/>
                <a:gd name="T5" fmla="*/ 28 h 67"/>
                <a:gd name="T6" fmla="*/ 37 w 48"/>
                <a:gd name="T7" fmla="*/ 27 h 67"/>
                <a:gd name="T8" fmla="*/ 37 w 48"/>
                <a:gd name="T9" fmla="*/ 59 h 67"/>
                <a:gd name="T10" fmla="*/ 32 w 48"/>
                <a:gd name="T11" fmla="*/ 67 h 67"/>
                <a:gd name="T12" fmla="*/ 15 w 48"/>
                <a:gd name="T13" fmla="*/ 67 h 67"/>
                <a:gd name="T14" fmla="*/ 10 w 48"/>
                <a:gd name="T15" fmla="*/ 59 h 67"/>
                <a:gd name="T16" fmla="*/ 10 w 48"/>
                <a:gd name="T17" fmla="*/ 27 h 67"/>
                <a:gd name="T18" fmla="*/ 3 w 48"/>
                <a:gd name="T19" fmla="*/ 27 h 67"/>
                <a:gd name="T20" fmla="*/ 1 w 48"/>
                <a:gd name="T21" fmla="*/ 25 h 67"/>
                <a:gd name="T22" fmla="*/ 24 w 48"/>
                <a:gd name="T23" fmla="*/ 0 h 67"/>
                <a:gd name="T24" fmla="*/ 26 w 48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7">
                  <a:moveTo>
                    <a:pt x="26" y="0"/>
                  </a:moveTo>
                  <a:cubicBezTo>
                    <a:pt x="26" y="1"/>
                    <a:pt x="41" y="20"/>
                    <a:pt x="46" y="26"/>
                  </a:cubicBezTo>
                  <a:cubicBezTo>
                    <a:pt x="48" y="27"/>
                    <a:pt x="47" y="28"/>
                    <a:pt x="45" y="28"/>
                  </a:cubicBezTo>
                  <a:cubicBezTo>
                    <a:pt x="44" y="28"/>
                    <a:pt x="41" y="28"/>
                    <a:pt x="37" y="27"/>
                  </a:cubicBezTo>
                  <a:cubicBezTo>
                    <a:pt x="37" y="35"/>
                    <a:pt x="37" y="54"/>
                    <a:pt x="37" y="59"/>
                  </a:cubicBezTo>
                  <a:cubicBezTo>
                    <a:pt x="37" y="65"/>
                    <a:pt x="35" y="67"/>
                    <a:pt x="32" y="67"/>
                  </a:cubicBezTo>
                  <a:cubicBezTo>
                    <a:pt x="31" y="67"/>
                    <a:pt x="16" y="67"/>
                    <a:pt x="15" y="67"/>
                  </a:cubicBezTo>
                  <a:cubicBezTo>
                    <a:pt x="12" y="67"/>
                    <a:pt x="10" y="65"/>
                    <a:pt x="10" y="59"/>
                  </a:cubicBezTo>
                  <a:cubicBezTo>
                    <a:pt x="10" y="53"/>
                    <a:pt x="10" y="35"/>
                    <a:pt x="10" y="27"/>
                  </a:cubicBezTo>
                  <a:cubicBezTo>
                    <a:pt x="6" y="27"/>
                    <a:pt x="3" y="27"/>
                    <a:pt x="3" y="27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7" y="20"/>
                    <a:pt x="23" y="1"/>
                    <a:pt x="24" y="0"/>
                  </a:cubicBezTo>
                  <a:cubicBezTo>
                    <a:pt x="24" y="0"/>
                    <a:pt x="25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06@|5FFC:0|FBC:0|LFC:0|LBC:16777215"/>
            <p:cNvSpPr/>
            <p:nvPr/>
          </p:nvSpPr>
          <p:spPr bwMode="auto">
            <a:xfrm>
              <a:off x="4248150" y="4897438"/>
              <a:ext cx="57150" cy="153988"/>
            </a:xfrm>
            <a:custGeom>
              <a:avLst/>
              <a:gdLst>
                <a:gd name="T0" fmla="*/ 24 w 25"/>
                <a:gd name="T1" fmla="*/ 67 h 67"/>
                <a:gd name="T2" fmla="*/ 15 w 25"/>
                <a:gd name="T3" fmla="*/ 67 h 67"/>
                <a:gd name="T4" fmla="*/ 10 w 25"/>
                <a:gd name="T5" fmla="*/ 59 h 67"/>
                <a:gd name="T6" fmla="*/ 10 w 25"/>
                <a:gd name="T7" fmla="*/ 27 h 67"/>
                <a:gd name="T8" fmla="*/ 3 w 25"/>
                <a:gd name="T9" fmla="*/ 27 h 67"/>
                <a:gd name="T10" fmla="*/ 1 w 25"/>
                <a:gd name="T11" fmla="*/ 25 h 67"/>
                <a:gd name="T12" fmla="*/ 24 w 25"/>
                <a:gd name="T13" fmla="*/ 0 h 67"/>
                <a:gd name="T14" fmla="*/ 25 w 25"/>
                <a:gd name="T15" fmla="*/ 0 h 67"/>
                <a:gd name="T16" fmla="*/ 24 w 25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7">
                  <a:moveTo>
                    <a:pt x="24" y="67"/>
                  </a:moveTo>
                  <a:cubicBezTo>
                    <a:pt x="20" y="67"/>
                    <a:pt x="16" y="67"/>
                    <a:pt x="15" y="67"/>
                  </a:cubicBezTo>
                  <a:cubicBezTo>
                    <a:pt x="12" y="67"/>
                    <a:pt x="10" y="65"/>
                    <a:pt x="10" y="59"/>
                  </a:cubicBezTo>
                  <a:cubicBezTo>
                    <a:pt x="10" y="53"/>
                    <a:pt x="10" y="35"/>
                    <a:pt x="10" y="27"/>
                  </a:cubicBezTo>
                  <a:cubicBezTo>
                    <a:pt x="6" y="27"/>
                    <a:pt x="3" y="27"/>
                    <a:pt x="3" y="27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7" y="20"/>
                    <a:pt x="23" y="1"/>
                    <a:pt x="24" y="0"/>
                  </a:cubicBezTo>
                  <a:cubicBezTo>
                    <a:pt x="24" y="0"/>
                    <a:pt x="24" y="0"/>
                    <a:pt x="25" y="0"/>
                  </a:cubicBez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87742" y="2788878"/>
            <a:ext cx="855944" cy="1059448"/>
            <a:chOff x="3294063" y="1960563"/>
            <a:chExt cx="1101725" cy="1363662"/>
          </a:xfrm>
          <a:solidFill>
            <a:schemeClr val="bg1"/>
          </a:solidFill>
        </p:grpSpPr>
        <p:sp>
          <p:nvSpPr>
            <p:cNvPr id="36" name="Freeform 10@|5FFC:0|FBC:0|LFC:0|LBC:16777215"/>
            <p:cNvSpPr/>
            <p:nvPr/>
          </p:nvSpPr>
          <p:spPr bwMode="auto">
            <a:xfrm>
              <a:off x="3328988" y="1982788"/>
              <a:ext cx="1066800" cy="1166812"/>
            </a:xfrm>
            <a:custGeom>
              <a:avLst/>
              <a:gdLst>
                <a:gd name="T0" fmla="*/ 335 w 744"/>
                <a:gd name="T1" fmla="*/ 812 h 812"/>
                <a:gd name="T2" fmla="*/ 744 w 744"/>
                <a:gd name="T3" fmla="*/ 379 h 812"/>
                <a:gd name="T4" fmla="*/ 414 w 744"/>
                <a:gd name="T5" fmla="*/ 0 h 812"/>
                <a:gd name="T6" fmla="*/ 379 w 744"/>
                <a:gd name="T7" fmla="*/ 51 h 812"/>
                <a:gd name="T8" fmla="*/ 710 w 744"/>
                <a:gd name="T9" fmla="*/ 402 h 812"/>
                <a:gd name="T10" fmla="*/ 335 w 744"/>
                <a:gd name="T11" fmla="*/ 757 h 812"/>
                <a:gd name="T12" fmla="*/ 24 w 744"/>
                <a:gd name="T13" fmla="*/ 574 h 812"/>
                <a:gd name="T14" fmla="*/ 0 w 744"/>
                <a:gd name="T15" fmla="*/ 610 h 812"/>
                <a:gd name="T16" fmla="*/ 335 w 744"/>
                <a:gd name="T17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4" h="812">
                  <a:moveTo>
                    <a:pt x="335" y="812"/>
                  </a:moveTo>
                  <a:cubicBezTo>
                    <a:pt x="618" y="812"/>
                    <a:pt x="744" y="605"/>
                    <a:pt x="744" y="379"/>
                  </a:cubicBezTo>
                  <a:cubicBezTo>
                    <a:pt x="744" y="180"/>
                    <a:pt x="602" y="37"/>
                    <a:pt x="414" y="0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554" y="73"/>
                    <a:pt x="710" y="222"/>
                    <a:pt x="710" y="402"/>
                  </a:cubicBezTo>
                  <a:cubicBezTo>
                    <a:pt x="710" y="598"/>
                    <a:pt x="530" y="757"/>
                    <a:pt x="335" y="757"/>
                  </a:cubicBezTo>
                  <a:cubicBezTo>
                    <a:pt x="201" y="757"/>
                    <a:pt x="85" y="683"/>
                    <a:pt x="24" y="5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73" y="723"/>
                    <a:pt x="190" y="812"/>
                    <a:pt x="335" y="8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@|5FFC:0|FBC:0|LFC:0|LBC:16777215"/>
            <p:cNvSpPr/>
            <p:nvPr/>
          </p:nvSpPr>
          <p:spPr bwMode="auto">
            <a:xfrm>
              <a:off x="3524250" y="3181350"/>
              <a:ext cx="574675" cy="142875"/>
            </a:xfrm>
            <a:custGeom>
              <a:avLst/>
              <a:gdLst>
                <a:gd name="T0" fmla="*/ 207 w 400"/>
                <a:gd name="T1" fmla="*/ 0 h 100"/>
                <a:gd name="T2" fmla="*/ 0 w 400"/>
                <a:gd name="T3" fmla="*/ 100 h 100"/>
                <a:gd name="T4" fmla="*/ 400 w 400"/>
                <a:gd name="T5" fmla="*/ 88 h 100"/>
                <a:gd name="T6" fmla="*/ 207 w 400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100">
                  <a:moveTo>
                    <a:pt x="207" y="0"/>
                  </a:moveTo>
                  <a:cubicBezTo>
                    <a:pt x="100" y="0"/>
                    <a:pt x="0" y="50"/>
                    <a:pt x="0" y="100"/>
                  </a:cubicBezTo>
                  <a:cubicBezTo>
                    <a:pt x="400" y="88"/>
                    <a:pt x="400" y="88"/>
                    <a:pt x="400" y="88"/>
                  </a:cubicBezTo>
                  <a:cubicBezTo>
                    <a:pt x="400" y="37"/>
                    <a:pt x="366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@|5FFC:0|FBC:0|LFC:0|LBC:16777215"/>
            <p:cNvSpPr/>
            <p:nvPr/>
          </p:nvSpPr>
          <p:spPr bwMode="auto">
            <a:xfrm>
              <a:off x="3386138" y="2138363"/>
              <a:ext cx="858837" cy="846137"/>
            </a:xfrm>
            <a:custGeom>
              <a:avLst/>
              <a:gdLst>
                <a:gd name="T0" fmla="*/ 136 w 597"/>
                <a:gd name="T1" fmla="*/ 538 h 590"/>
                <a:gd name="T2" fmla="*/ 137 w 597"/>
                <a:gd name="T3" fmla="*/ 537 h 590"/>
                <a:gd name="T4" fmla="*/ 288 w 597"/>
                <a:gd name="T5" fmla="*/ 585 h 590"/>
                <a:gd name="T6" fmla="*/ 577 w 597"/>
                <a:gd name="T7" fmla="*/ 397 h 590"/>
                <a:gd name="T8" fmla="*/ 577 w 597"/>
                <a:gd name="T9" fmla="*/ 397 h 590"/>
                <a:gd name="T10" fmla="*/ 595 w 597"/>
                <a:gd name="T11" fmla="*/ 309 h 590"/>
                <a:gd name="T12" fmla="*/ 595 w 597"/>
                <a:gd name="T13" fmla="*/ 308 h 590"/>
                <a:gd name="T14" fmla="*/ 595 w 597"/>
                <a:gd name="T15" fmla="*/ 307 h 590"/>
                <a:gd name="T16" fmla="*/ 583 w 597"/>
                <a:gd name="T17" fmla="*/ 214 h 590"/>
                <a:gd name="T18" fmla="*/ 583 w 597"/>
                <a:gd name="T19" fmla="*/ 211 h 590"/>
                <a:gd name="T20" fmla="*/ 580 w 597"/>
                <a:gd name="T21" fmla="*/ 203 h 590"/>
                <a:gd name="T22" fmla="*/ 577 w 597"/>
                <a:gd name="T23" fmla="*/ 196 h 590"/>
                <a:gd name="T24" fmla="*/ 576 w 597"/>
                <a:gd name="T25" fmla="*/ 192 h 590"/>
                <a:gd name="T26" fmla="*/ 342 w 597"/>
                <a:gd name="T27" fmla="*/ 9 h 590"/>
                <a:gd name="T28" fmla="*/ 341 w 597"/>
                <a:gd name="T29" fmla="*/ 9 h 590"/>
                <a:gd name="T30" fmla="*/ 333 w 597"/>
                <a:gd name="T31" fmla="*/ 8 h 590"/>
                <a:gd name="T32" fmla="*/ 333 w 597"/>
                <a:gd name="T33" fmla="*/ 8 h 590"/>
                <a:gd name="T34" fmla="*/ 311 w 597"/>
                <a:gd name="T35" fmla="*/ 6 h 590"/>
                <a:gd name="T36" fmla="*/ 4 w 597"/>
                <a:gd name="T37" fmla="*/ 284 h 590"/>
                <a:gd name="T38" fmla="*/ 4 w 597"/>
                <a:gd name="T39" fmla="*/ 284 h 590"/>
                <a:gd name="T40" fmla="*/ 4 w 597"/>
                <a:gd name="T41" fmla="*/ 285 h 590"/>
                <a:gd name="T42" fmla="*/ 136 w 597"/>
                <a:gd name="T43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90">
                  <a:moveTo>
                    <a:pt x="136" y="538"/>
                  </a:moveTo>
                  <a:cubicBezTo>
                    <a:pt x="137" y="537"/>
                    <a:pt x="137" y="537"/>
                    <a:pt x="137" y="537"/>
                  </a:cubicBezTo>
                  <a:cubicBezTo>
                    <a:pt x="181" y="565"/>
                    <a:pt x="232" y="582"/>
                    <a:pt x="288" y="585"/>
                  </a:cubicBezTo>
                  <a:cubicBezTo>
                    <a:pt x="419" y="590"/>
                    <a:pt x="534" y="511"/>
                    <a:pt x="577" y="397"/>
                  </a:cubicBezTo>
                  <a:cubicBezTo>
                    <a:pt x="577" y="397"/>
                    <a:pt x="577" y="397"/>
                    <a:pt x="577" y="397"/>
                  </a:cubicBezTo>
                  <a:cubicBezTo>
                    <a:pt x="588" y="369"/>
                    <a:pt x="594" y="340"/>
                    <a:pt x="595" y="309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5" y="308"/>
                    <a:pt x="595" y="307"/>
                    <a:pt x="595" y="307"/>
                  </a:cubicBezTo>
                  <a:cubicBezTo>
                    <a:pt x="597" y="275"/>
                    <a:pt x="592" y="243"/>
                    <a:pt x="583" y="214"/>
                  </a:cubicBezTo>
                  <a:cubicBezTo>
                    <a:pt x="583" y="213"/>
                    <a:pt x="583" y="212"/>
                    <a:pt x="583" y="211"/>
                  </a:cubicBezTo>
                  <a:cubicBezTo>
                    <a:pt x="582" y="208"/>
                    <a:pt x="581" y="205"/>
                    <a:pt x="580" y="203"/>
                  </a:cubicBezTo>
                  <a:cubicBezTo>
                    <a:pt x="579" y="200"/>
                    <a:pt x="578" y="198"/>
                    <a:pt x="577" y="196"/>
                  </a:cubicBezTo>
                  <a:cubicBezTo>
                    <a:pt x="577" y="194"/>
                    <a:pt x="576" y="193"/>
                    <a:pt x="576" y="192"/>
                  </a:cubicBezTo>
                  <a:cubicBezTo>
                    <a:pt x="538" y="95"/>
                    <a:pt x="451" y="23"/>
                    <a:pt x="342" y="9"/>
                  </a:cubicBezTo>
                  <a:cubicBezTo>
                    <a:pt x="342" y="9"/>
                    <a:pt x="342" y="9"/>
                    <a:pt x="341" y="9"/>
                  </a:cubicBezTo>
                  <a:cubicBezTo>
                    <a:pt x="339" y="9"/>
                    <a:pt x="336" y="8"/>
                    <a:pt x="333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26" y="7"/>
                    <a:pt x="319" y="7"/>
                    <a:pt x="311" y="6"/>
                  </a:cubicBezTo>
                  <a:cubicBezTo>
                    <a:pt x="148" y="0"/>
                    <a:pt x="11" y="124"/>
                    <a:pt x="4" y="284"/>
                  </a:cubicBezTo>
                  <a:cubicBezTo>
                    <a:pt x="4" y="284"/>
                    <a:pt x="4" y="284"/>
                    <a:pt x="4" y="284"/>
                  </a:cubicBezTo>
                  <a:cubicBezTo>
                    <a:pt x="4" y="284"/>
                    <a:pt x="4" y="285"/>
                    <a:pt x="4" y="285"/>
                  </a:cubicBezTo>
                  <a:cubicBezTo>
                    <a:pt x="0" y="390"/>
                    <a:pt x="53" y="484"/>
                    <a:pt x="136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51@|5FFC:0|FBC:0|LFC:0|LBC:16777215"/>
            <p:cNvSpPr/>
            <p:nvPr/>
          </p:nvSpPr>
          <p:spPr bwMode="auto">
            <a:xfrm>
              <a:off x="3294063" y="1960563"/>
              <a:ext cx="1066800" cy="1166812"/>
            </a:xfrm>
            <a:custGeom>
              <a:avLst/>
              <a:gdLst>
                <a:gd name="T0" fmla="*/ 414 w 744"/>
                <a:gd name="T1" fmla="*/ 0 h 812"/>
                <a:gd name="T2" fmla="*/ 379 w 744"/>
                <a:gd name="T3" fmla="*/ 51 h 812"/>
                <a:gd name="T4" fmla="*/ 710 w 744"/>
                <a:gd name="T5" fmla="*/ 402 h 812"/>
                <a:gd name="T6" fmla="*/ 335 w 744"/>
                <a:gd name="T7" fmla="*/ 757 h 812"/>
                <a:gd name="T8" fmla="*/ 24 w 744"/>
                <a:gd name="T9" fmla="*/ 574 h 812"/>
                <a:gd name="T10" fmla="*/ 0 w 744"/>
                <a:gd name="T11" fmla="*/ 610 h 812"/>
                <a:gd name="T12" fmla="*/ 335 w 744"/>
                <a:gd name="T13" fmla="*/ 812 h 812"/>
                <a:gd name="T14" fmla="*/ 744 w 744"/>
                <a:gd name="T15" fmla="*/ 379 h 812"/>
                <a:gd name="T16" fmla="*/ 414 w 744"/>
                <a:gd name="T1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4" h="812">
                  <a:moveTo>
                    <a:pt x="414" y="0"/>
                  </a:moveTo>
                  <a:cubicBezTo>
                    <a:pt x="379" y="51"/>
                    <a:pt x="379" y="51"/>
                    <a:pt x="379" y="51"/>
                  </a:cubicBezTo>
                  <a:cubicBezTo>
                    <a:pt x="554" y="73"/>
                    <a:pt x="710" y="222"/>
                    <a:pt x="710" y="402"/>
                  </a:cubicBezTo>
                  <a:cubicBezTo>
                    <a:pt x="710" y="598"/>
                    <a:pt x="530" y="757"/>
                    <a:pt x="335" y="757"/>
                  </a:cubicBezTo>
                  <a:cubicBezTo>
                    <a:pt x="201" y="757"/>
                    <a:pt x="85" y="683"/>
                    <a:pt x="24" y="5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73" y="723"/>
                    <a:pt x="190" y="812"/>
                    <a:pt x="335" y="812"/>
                  </a:cubicBezTo>
                  <a:cubicBezTo>
                    <a:pt x="618" y="812"/>
                    <a:pt x="744" y="605"/>
                    <a:pt x="744" y="379"/>
                  </a:cubicBezTo>
                  <a:cubicBezTo>
                    <a:pt x="744" y="180"/>
                    <a:pt x="602" y="37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52@|5FFC:0|FBC:0|LFC:0|LBC:16777215"/>
            <p:cNvSpPr/>
            <p:nvPr/>
          </p:nvSpPr>
          <p:spPr bwMode="auto">
            <a:xfrm>
              <a:off x="3349625" y="2114550"/>
              <a:ext cx="866775" cy="849313"/>
            </a:xfrm>
            <a:custGeom>
              <a:avLst/>
              <a:gdLst>
                <a:gd name="T0" fmla="*/ 597 w 604"/>
                <a:gd name="T1" fmla="*/ 307 h 591"/>
                <a:gd name="T2" fmla="*/ 290 w 604"/>
                <a:gd name="T3" fmla="*/ 585 h 591"/>
                <a:gd name="T4" fmla="*/ 6 w 604"/>
                <a:gd name="T5" fmla="*/ 284 h 591"/>
                <a:gd name="T6" fmla="*/ 313 w 604"/>
                <a:gd name="T7" fmla="*/ 6 h 591"/>
                <a:gd name="T8" fmla="*/ 597 w 604"/>
                <a:gd name="T9" fmla="*/ 3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591">
                  <a:moveTo>
                    <a:pt x="597" y="307"/>
                  </a:moveTo>
                  <a:cubicBezTo>
                    <a:pt x="591" y="467"/>
                    <a:pt x="454" y="591"/>
                    <a:pt x="290" y="585"/>
                  </a:cubicBezTo>
                  <a:cubicBezTo>
                    <a:pt x="127" y="578"/>
                    <a:pt x="0" y="443"/>
                    <a:pt x="6" y="284"/>
                  </a:cubicBezTo>
                  <a:cubicBezTo>
                    <a:pt x="13" y="124"/>
                    <a:pt x="150" y="0"/>
                    <a:pt x="313" y="6"/>
                  </a:cubicBezTo>
                  <a:cubicBezTo>
                    <a:pt x="477" y="13"/>
                    <a:pt x="604" y="148"/>
                    <a:pt x="597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53@|5FFC:0|FBC:0|LFC:0|LBC:16777215"/>
            <p:cNvSpPr/>
            <p:nvPr/>
          </p:nvSpPr>
          <p:spPr bwMode="auto">
            <a:xfrm>
              <a:off x="3489325" y="3159125"/>
              <a:ext cx="574675" cy="142875"/>
            </a:xfrm>
            <a:custGeom>
              <a:avLst/>
              <a:gdLst>
                <a:gd name="T0" fmla="*/ 400 w 400"/>
                <a:gd name="T1" fmla="*/ 88 h 100"/>
                <a:gd name="T2" fmla="*/ 207 w 400"/>
                <a:gd name="T3" fmla="*/ 0 h 100"/>
                <a:gd name="T4" fmla="*/ 0 w 400"/>
                <a:gd name="T5" fmla="*/ 100 h 100"/>
                <a:gd name="T6" fmla="*/ 400 w 400"/>
                <a:gd name="T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100">
                  <a:moveTo>
                    <a:pt x="400" y="88"/>
                  </a:moveTo>
                  <a:cubicBezTo>
                    <a:pt x="400" y="37"/>
                    <a:pt x="366" y="0"/>
                    <a:pt x="207" y="0"/>
                  </a:cubicBezTo>
                  <a:cubicBezTo>
                    <a:pt x="100" y="0"/>
                    <a:pt x="0" y="50"/>
                    <a:pt x="0" y="100"/>
                  </a:cubicBezTo>
                  <a:lnTo>
                    <a:pt x="40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54@|5FFC:5811414|FBC:16777215|LFC:0|LBC:16777215"/>
            <p:cNvSpPr/>
            <p:nvPr/>
          </p:nvSpPr>
          <p:spPr bwMode="auto">
            <a:xfrm>
              <a:off x="3770313" y="2125663"/>
              <a:ext cx="446087" cy="582612"/>
            </a:xfrm>
            <a:custGeom>
              <a:avLst/>
              <a:gdLst>
                <a:gd name="T0" fmla="*/ 42 w 311"/>
                <a:gd name="T1" fmla="*/ 0 h 406"/>
                <a:gd name="T2" fmla="*/ 3 w 311"/>
                <a:gd name="T3" fmla="*/ 24 h 406"/>
                <a:gd name="T4" fmla="*/ 0 w 311"/>
                <a:gd name="T5" fmla="*/ 102 h 406"/>
                <a:gd name="T6" fmla="*/ 21 w 311"/>
                <a:gd name="T7" fmla="*/ 129 h 406"/>
                <a:gd name="T8" fmla="*/ 58 w 311"/>
                <a:gd name="T9" fmla="*/ 162 h 406"/>
                <a:gd name="T10" fmla="*/ 112 w 311"/>
                <a:gd name="T11" fmla="*/ 152 h 406"/>
                <a:gd name="T12" fmla="*/ 156 w 311"/>
                <a:gd name="T13" fmla="*/ 166 h 406"/>
                <a:gd name="T14" fmla="*/ 168 w 311"/>
                <a:gd name="T15" fmla="*/ 216 h 406"/>
                <a:gd name="T16" fmla="*/ 178 w 311"/>
                <a:gd name="T17" fmla="*/ 274 h 406"/>
                <a:gd name="T18" fmla="*/ 160 w 311"/>
                <a:gd name="T19" fmla="*/ 306 h 406"/>
                <a:gd name="T20" fmla="*/ 192 w 311"/>
                <a:gd name="T21" fmla="*/ 361 h 406"/>
                <a:gd name="T22" fmla="*/ 210 w 311"/>
                <a:gd name="T23" fmla="*/ 404 h 406"/>
                <a:gd name="T24" fmla="*/ 258 w 311"/>
                <a:gd name="T25" fmla="*/ 406 h 406"/>
                <a:gd name="T26" fmla="*/ 286 w 311"/>
                <a:gd name="T27" fmla="*/ 389 h 406"/>
                <a:gd name="T28" fmla="*/ 304 w 311"/>
                <a:gd name="T29" fmla="*/ 301 h 406"/>
                <a:gd name="T30" fmla="*/ 42 w 311"/>
                <a:gd name="T31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1" h="406">
                  <a:moveTo>
                    <a:pt x="42" y="0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56" y="166"/>
                    <a:pt x="156" y="166"/>
                    <a:pt x="156" y="166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78" y="274"/>
                    <a:pt x="178" y="274"/>
                    <a:pt x="178" y="274"/>
                  </a:cubicBezTo>
                  <a:cubicBezTo>
                    <a:pt x="178" y="274"/>
                    <a:pt x="158" y="299"/>
                    <a:pt x="160" y="306"/>
                  </a:cubicBezTo>
                  <a:cubicBezTo>
                    <a:pt x="162" y="313"/>
                    <a:pt x="192" y="361"/>
                    <a:pt x="192" y="361"/>
                  </a:cubicBezTo>
                  <a:cubicBezTo>
                    <a:pt x="210" y="404"/>
                    <a:pt x="210" y="404"/>
                    <a:pt x="210" y="404"/>
                  </a:cubicBezTo>
                  <a:cubicBezTo>
                    <a:pt x="258" y="406"/>
                    <a:pt x="258" y="406"/>
                    <a:pt x="258" y="406"/>
                  </a:cubicBezTo>
                  <a:cubicBezTo>
                    <a:pt x="286" y="389"/>
                    <a:pt x="286" y="389"/>
                    <a:pt x="286" y="389"/>
                  </a:cubicBezTo>
                  <a:cubicBezTo>
                    <a:pt x="297" y="361"/>
                    <a:pt x="303" y="332"/>
                    <a:pt x="304" y="301"/>
                  </a:cubicBezTo>
                  <a:cubicBezTo>
                    <a:pt x="311" y="147"/>
                    <a:pt x="196" y="15"/>
                    <a:pt x="42" y="0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55@|5FFC:5811414|FBC:16777215|LFC:0|LBC:16777215"/>
            <p:cNvSpPr/>
            <p:nvPr/>
          </p:nvSpPr>
          <p:spPr bwMode="auto">
            <a:xfrm>
              <a:off x="3352800" y="2398713"/>
              <a:ext cx="422275" cy="487362"/>
            </a:xfrm>
            <a:custGeom>
              <a:avLst/>
              <a:gdLst>
                <a:gd name="T0" fmla="*/ 198 w 295"/>
                <a:gd name="T1" fmla="*/ 278 h 340"/>
                <a:gd name="T2" fmla="*/ 235 w 295"/>
                <a:gd name="T3" fmla="*/ 279 h 340"/>
                <a:gd name="T4" fmla="*/ 231 w 295"/>
                <a:gd name="T5" fmla="*/ 244 h 340"/>
                <a:gd name="T6" fmla="*/ 200 w 295"/>
                <a:gd name="T7" fmla="*/ 227 h 340"/>
                <a:gd name="T8" fmla="*/ 261 w 295"/>
                <a:gd name="T9" fmla="*/ 229 h 340"/>
                <a:gd name="T10" fmla="*/ 295 w 295"/>
                <a:gd name="T11" fmla="*/ 194 h 340"/>
                <a:gd name="T12" fmla="*/ 235 w 295"/>
                <a:gd name="T13" fmla="*/ 180 h 340"/>
                <a:gd name="T14" fmla="*/ 237 w 295"/>
                <a:gd name="T15" fmla="*/ 127 h 340"/>
                <a:gd name="T16" fmla="*/ 205 w 295"/>
                <a:gd name="T17" fmla="*/ 142 h 340"/>
                <a:gd name="T18" fmla="*/ 159 w 295"/>
                <a:gd name="T19" fmla="*/ 101 h 340"/>
                <a:gd name="T20" fmla="*/ 139 w 295"/>
                <a:gd name="T21" fmla="*/ 129 h 340"/>
                <a:gd name="T22" fmla="*/ 125 w 295"/>
                <a:gd name="T23" fmla="*/ 222 h 340"/>
                <a:gd name="T24" fmla="*/ 100 w 295"/>
                <a:gd name="T25" fmla="*/ 172 h 340"/>
                <a:gd name="T26" fmla="*/ 62 w 295"/>
                <a:gd name="T27" fmla="*/ 160 h 340"/>
                <a:gd name="T28" fmla="*/ 26 w 295"/>
                <a:gd name="T29" fmla="*/ 129 h 340"/>
                <a:gd name="T30" fmla="*/ 46 w 295"/>
                <a:gd name="T31" fmla="*/ 96 h 340"/>
                <a:gd name="T32" fmla="*/ 112 w 295"/>
                <a:gd name="T33" fmla="*/ 77 h 340"/>
                <a:gd name="T34" fmla="*/ 142 w 295"/>
                <a:gd name="T35" fmla="*/ 44 h 340"/>
                <a:gd name="T36" fmla="*/ 131 w 295"/>
                <a:gd name="T37" fmla="*/ 0 h 340"/>
                <a:gd name="T38" fmla="*/ 95 w 295"/>
                <a:gd name="T39" fmla="*/ 20 h 340"/>
                <a:gd name="T40" fmla="*/ 71 w 295"/>
                <a:gd name="T41" fmla="*/ 19 h 340"/>
                <a:gd name="T42" fmla="*/ 28 w 295"/>
                <a:gd name="T43" fmla="*/ 17 h 340"/>
                <a:gd name="T44" fmla="*/ 11 w 295"/>
                <a:gd name="T45" fmla="*/ 36 h 340"/>
                <a:gd name="T46" fmla="*/ 4 w 295"/>
                <a:gd name="T47" fmla="*/ 87 h 340"/>
                <a:gd name="T48" fmla="*/ 136 w 295"/>
                <a:gd name="T49" fmla="*/ 340 h 340"/>
                <a:gd name="T50" fmla="*/ 156 w 295"/>
                <a:gd name="T51" fmla="*/ 309 h 340"/>
                <a:gd name="T52" fmla="*/ 198 w 295"/>
                <a:gd name="T53" fmla="*/ 27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340">
                  <a:moveTo>
                    <a:pt x="198" y="278"/>
                  </a:moveTo>
                  <a:cubicBezTo>
                    <a:pt x="235" y="279"/>
                    <a:pt x="235" y="279"/>
                    <a:pt x="235" y="279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00" y="227"/>
                    <a:pt x="200" y="227"/>
                    <a:pt x="200" y="227"/>
                  </a:cubicBezTo>
                  <a:cubicBezTo>
                    <a:pt x="261" y="229"/>
                    <a:pt x="261" y="229"/>
                    <a:pt x="261" y="229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235" y="180"/>
                    <a:pt x="235" y="180"/>
                    <a:pt x="235" y="180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25" y="222"/>
                    <a:pt x="125" y="222"/>
                    <a:pt x="125" y="222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62" y="160"/>
                    <a:pt x="62" y="160"/>
                    <a:pt x="62" y="160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7" y="52"/>
                    <a:pt x="5" y="70"/>
                    <a:pt x="4" y="87"/>
                  </a:cubicBezTo>
                  <a:cubicBezTo>
                    <a:pt x="0" y="192"/>
                    <a:pt x="53" y="286"/>
                    <a:pt x="136" y="340"/>
                  </a:cubicBezTo>
                  <a:cubicBezTo>
                    <a:pt x="156" y="309"/>
                    <a:pt x="156" y="309"/>
                    <a:pt x="156" y="309"/>
                  </a:cubicBezTo>
                  <a:lnTo>
                    <a:pt x="198" y="278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uppieren 180"/>
          <p:cNvGrpSpPr/>
          <p:nvPr/>
        </p:nvGrpSpPr>
        <p:grpSpPr>
          <a:xfrm>
            <a:off x="8828542" y="2908514"/>
            <a:ext cx="774790" cy="871633"/>
            <a:chOff x="7145338" y="2781300"/>
            <a:chExt cx="1079500" cy="1214437"/>
          </a:xfrm>
          <a:solidFill>
            <a:schemeClr val="bg1"/>
          </a:solidFill>
        </p:grpSpPr>
        <p:sp>
          <p:nvSpPr>
            <p:cNvPr id="45" name="Freeform 6@|5FFC:0|FBC:0|LFC:16777215|LBC:16777215"/>
            <p:cNvSpPr/>
            <p:nvPr/>
          </p:nvSpPr>
          <p:spPr bwMode="auto">
            <a:xfrm>
              <a:off x="7145338" y="3417887"/>
              <a:ext cx="963613" cy="577850"/>
            </a:xfrm>
            <a:custGeom>
              <a:avLst/>
              <a:gdLst>
                <a:gd name="T0" fmla="*/ 252 w 257"/>
                <a:gd name="T1" fmla="*/ 98 h 154"/>
                <a:gd name="T2" fmla="*/ 228 w 257"/>
                <a:gd name="T3" fmla="*/ 90 h 154"/>
                <a:gd name="T4" fmla="*/ 220 w 257"/>
                <a:gd name="T5" fmla="*/ 98 h 154"/>
                <a:gd name="T6" fmla="*/ 55 w 257"/>
                <a:gd name="T7" fmla="*/ 25 h 154"/>
                <a:gd name="T8" fmla="*/ 56 w 257"/>
                <a:gd name="T9" fmla="*/ 19 h 154"/>
                <a:gd name="T10" fmla="*/ 39 w 257"/>
                <a:gd name="T11" fmla="*/ 0 h 154"/>
                <a:gd name="T12" fmla="*/ 20 w 257"/>
                <a:gd name="T13" fmla="*/ 17 h 154"/>
                <a:gd name="T14" fmla="*/ 1 w 257"/>
                <a:gd name="T15" fmla="*/ 38 h 154"/>
                <a:gd name="T16" fmla="*/ 18 w 257"/>
                <a:gd name="T17" fmla="*/ 57 h 154"/>
                <a:gd name="T18" fmla="*/ 33 w 257"/>
                <a:gd name="T19" fmla="*/ 50 h 154"/>
                <a:gd name="T20" fmla="*/ 212 w 257"/>
                <a:gd name="T21" fmla="*/ 129 h 154"/>
                <a:gd name="T22" fmla="*/ 213 w 257"/>
                <a:gd name="T23" fmla="*/ 141 h 154"/>
                <a:gd name="T24" fmla="*/ 237 w 257"/>
                <a:gd name="T25" fmla="*/ 150 h 154"/>
                <a:gd name="T26" fmla="*/ 245 w 257"/>
                <a:gd name="T27" fmla="*/ 126 h 154"/>
                <a:gd name="T28" fmla="*/ 252 w 257"/>
                <a:gd name="T29" fmla="*/ 9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154">
                  <a:moveTo>
                    <a:pt x="252" y="98"/>
                  </a:moveTo>
                  <a:cubicBezTo>
                    <a:pt x="248" y="90"/>
                    <a:pt x="237" y="86"/>
                    <a:pt x="228" y="90"/>
                  </a:cubicBezTo>
                  <a:cubicBezTo>
                    <a:pt x="225" y="92"/>
                    <a:pt x="222" y="94"/>
                    <a:pt x="220" y="98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3"/>
                    <a:pt x="56" y="21"/>
                    <a:pt x="56" y="19"/>
                  </a:cubicBezTo>
                  <a:cubicBezTo>
                    <a:pt x="57" y="9"/>
                    <a:pt x="49" y="1"/>
                    <a:pt x="39" y="0"/>
                  </a:cubicBezTo>
                  <a:cubicBezTo>
                    <a:pt x="29" y="0"/>
                    <a:pt x="21" y="7"/>
                    <a:pt x="20" y="17"/>
                  </a:cubicBezTo>
                  <a:cubicBezTo>
                    <a:pt x="20" y="19"/>
                    <a:pt x="1" y="28"/>
                    <a:pt x="1" y="38"/>
                  </a:cubicBezTo>
                  <a:cubicBezTo>
                    <a:pt x="0" y="48"/>
                    <a:pt x="8" y="56"/>
                    <a:pt x="18" y="57"/>
                  </a:cubicBezTo>
                  <a:cubicBezTo>
                    <a:pt x="24" y="57"/>
                    <a:pt x="30" y="54"/>
                    <a:pt x="33" y="50"/>
                  </a:cubicBezTo>
                  <a:cubicBezTo>
                    <a:pt x="212" y="129"/>
                    <a:pt x="212" y="129"/>
                    <a:pt x="212" y="129"/>
                  </a:cubicBezTo>
                  <a:cubicBezTo>
                    <a:pt x="211" y="133"/>
                    <a:pt x="211" y="137"/>
                    <a:pt x="213" y="141"/>
                  </a:cubicBezTo>
                  <a:cubicBezTo>
                    <a:pt x="217" y="150"/>
                    <a:pt x="228" y="154"/>
                    <a:pt x="237" y="150"/>
                  </a:cubicBezTo>
                  <a:cubicBezTo>
                    <a:pt x="246" y="146"/>
                    <a:pt x="250" y="135"/>
                    <a:pt x="245" y="126"/>
                  </a:cubicBezTo>
                  <a:cubicBezTo>
                    <a:pt x="245" y="125"/>
                    <a:pt x="257" y="107"/>
                    <a:pt x="252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80306" tIns="40153" rIns="80306" bIns="4015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8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7@|5FFC:0|FBC:0|LFC:16777215|LBC:16777215"/>
            <p:cNvSpPr/>
            <p:nvPr/>
          </p:nvSpPr>
          <p:spPr bwMode="auto">
            <a:xfrm>
              <a:off x="7261225" y="3414712"/>
              <a:ext cx="963613" cy="566737"/>
            </a:xfrm>
            <a:custGeom>
              <a:avLst/>
              <a:gdLst>
                <a:gd name="T0" fmla="*/ 5 w 257"/>
                <a:gd name="T1" fmla="*/ 95 h 151"/>
                <a:gd name="T2" fmla="*/ 29 w 257"/>
                <a:gd name="T3" fmla="*/ 87 h 151"/>
                <a:gd name="T4" fmla="*/ 37 w 257"/>
                <a:gd name="T5" fmla="*/ 95 h 151"/>
                <a:gd name="T6" fmla="*/ 203 w 257"/>
                <a:gd name="T7" fmla="*/ 25 h 151"/>
                <a:gd name="T8" fmla="*/ 202 w 257"/>
                <a:gd name="T9" fmla="*/ 19 h 151"/>
                <a:gd name="T10" fmla="*/ 220 w 257"/>
                <a:gd name="T11" fmla="*/ 1 h 151"/>
                <a:gd name="T12" fmla="*/ 238 w 257"/>
                <a:gd name="T13" fmla="*/ 18 h 151"/>
                <a:gd name="T14" fmla="*/ 257 w 257"/>
                <a:gd name="T15" fmla="*/ 39 h 151"/>
                <a:gd name="T16" fmla="*/ 240 w 257"/>
                <a:gd name="T17" fmla="*/ 58 h 151"/>
                <a:gd name="T18" fmla="*/ 225 w 257"/>
                <a:gd name="T19" fmla="*/ 50 h 151"/>
                <a:gd name="T20" fmla="*/ 45 w 257"/>
                <a:gd name="T21" fmla="*/ 126 h 151"/>
                <a:gd name="T22" fmla="*/ 43 w 257"/>
                <a:gd name="T23" fmla="*/ 139 h 151"/>
                <a:gd name="T24" fmla="*/ 19 w 257"/>
                <a:gd name="T25" fmla="*/ 147 h 151"/>
                <a:gd name="T26" fmla="*/ 11 w 257"/>
                <a:gd name="T27" fmla="*/ 122 h 151"/>
                <a:gd name="T28" fmla="*/ 5 w 257"/>
                <a:gd name="T29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" h="151">
                  <a:moveTo>
                    <a:pt x="5" y="95"/>
                  </a:moveTo>
                  <a:cubicBezTo>
                    <a:pt x="9" y="86"/>
                    <a:pt x="20" y="83"/>
                    <a:pt x="29" y="87"/>
                  </a:cubicBezTo>
                  <a:cubicBezTo>
                    <a:pt x="33" y="89"/>
                    <a:pt x="35" y="92"/>
                    <a:pt x="37" y="95"/>
                  </a:cubicBezTo>
                  <a:cubicBezTo>
                    <a:pt x="203" y="25"/>
                    <a:pt x="203" y="25"/>
                    <a:pt x="203" y="25"/>
                  </a:cubicBezTo>
                  <a:cubicBezTo>
                    <a:pt x="203" y="23"/>
                    <a:pt x="202" y="21"/>
                    <a:pt x="202" y="19"/>
                  </a:cubicBezTo>
                  <a:cubicBezTo>
                    <a:pt x="202" y="9"/>
                    <a:pt x="210" y="1"/>
                    <a:pt x="220" y="1"/>
                  </a:cubicBezTo>
                  <a:cubicBezTo>
                    <a:pt x="230" y="0"/>
                    <a:pt x="238" y="8"/>
                    <a:pt x="238" y="18"/>
                  </a:cubicBezTo>
                  <a:cubicBezTo>
                    <a:pt x="238" y="19"/>
                    <a:pt x="257" y="29"/>
                    <a:pt x="257" y="39"/>
                  </a:cubicBezTo>
                  <a:cubicBezTo>
                    <a:pt x="257" y="49"/>
                    <a:pt x="250" y="57"/>
                    <a:pt x="240" y="58"/>
                  </a:cubicBezTo>
                  <a:cubicBezTo>
                    <a:pt x="233" y="58"/>
                    <a:pt x="228" y="55"/>
                    <a:pt x="225" y="50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6" y="130"/>
                    <a:pt x="45" y="135"/>
                    <a:pt x="43" y="139"/>
                  </a:cubicBezTo>
                  <a:cubicBezTo>
                    <a:pt x="39" y="148"/>
                    <a:pt x="28" y="151"/>
                    <a:pt x="19" y="147"/>
                  </a:cubicBezTo>
                  <a:cubicBezTo>
                    <a:pt x="10" y="142"/>
                    <a:pt x="7" y="131"/>
                    <a:pt x="11" y="122"/>
                  </a:cubicBezTo>
                  <a:cubicBezTo>
                    <a:pt x="12" y="121"/>
                    <a:pt x="0" y="104"/>
                    <a:pt x="5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80306" tIns="40153" rIns="80306" bIns="4015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8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8@|5FFC:0|FBC:0|LFC:16777215|LBC:16777215"/>
            <p:cNvSpPr>
              <a:spLocks noEditPoints="1"/>
            </p:cNvSpPr>
            <p:nvPr/>
          </p:nvSpPr>
          <p:spPr bwMode="auto">
            <a:xfrm>
              <a:off x="7302500" y="2781300"/>
              <a:ext cx="719138" cy="831850"/>
            </a:xfrm>
            <a:custGeom>
              <a:avLst/>
              <a:gdLst>
                <a:gd name="T0" fmla="*/ 105 w 192"/>
                <a:gd name="T1" fmla="*/ 1 h 222"/>
                <a:gd name="T2" fmla="*/ 28 w 192"/>
                <a:gd name="T3" fmla="*/ 128 h 222"/>
                <a:gd name="T4" fmla="*/ 46 w 192"/>
                <a:gd name="T5" fmla="*/ 151 h 222"/>
                <a:gd name="T6" fmla="*/ 51 w 192"/>
                <a:gd name="T7" fmla="*/ 180 h 222"/>
                <a:gd name="T8" fmla="*/ 92 w 192"/>
                <a:gd name="T9" fmla="*/ 219 h 222"/>
                <a:gd name="T10" fmla="*/ 137 w 192"/>
                <a:gd name="T11" fmla="*/ 211 h 222"/>
                <a:gd name="T12" fmla="*/ 155 w 192"/>
                <a:gd name="T13" fmla="*/ 154 h 222"/>
                <a:gd name="T14" fmla="*/ 182 w 192"/>
                <a:gd name="T15" fmla="*/ 100 h 222"/>
                <a:gd name="T16" fmla="*/ 50 w 192"/>
                <a:gd name="T17" fmla="*/ 118 h 222"/>
                <a:gd name="T18" fmla="*/ 88 w 192"/>
                <a:gd name="T19" fmla="*/ 92 h 222"/>
                <a:gd name="T20" fmla="*/ 82 w 192"/>
                <a:gd name="T21" fmla="*/ 116 h 222"/>
                <a:gd name="T22" fmla="*/ 143 w 192"/>
                <a:gd name="T23" fmla="*/ 177 h 222"/>
                <a:gd name="T24" fmla="*/ 132 w 192"/>
                <a:gd name="T25" fmla="*/ 178 h 222"/>
                <a:gd name="T26" fmla="*/ 126 w 192"/>
                <a:gd name="T27" fmla="*/ 191 h 222"/>
                <a:gd name="T28" fmla="*/ 124 w 192"/>
                <a:gd name="T29" fmla="*/ 178 h 222"/>
                <a:gd name="T30" fmla="*/ 118 w 192"/>
                <a:gd name="T31" fmla="*/ 192 h 222"/>
                <a:gd name="T32" fmla="*/ 116 w 192"/>
                <a:gd name="T33" fmla="*/ 178 h 222"/>
                <a:gd name="T34" fmla="*/ 110 w 192"/>
                <a:gd name="T35" fmla="*/ 193 h 222"/>
                <a:gd name="T36" fmla="*/ 108 w 192"/>
                <a:gd name="T37" fmla="*/ 178 h 222"/>
                <a:gd name="T38" fmla="*/ 102 w 192"/>
                <a:gd name="T39" fmla="*/ 193 h 222"/>
                <a:gd name="T40" fmla="*/ 100 w 192"/>
                <a:gd name="T41" fmla="*/ 178 h 222"/>
                <a:gd name="T42" fmla="*/ 94 w 192"/>
                <a:gd name="T43" fmla="*/ 193 h 222"/>
                <a:gd name="T44" fmla="*/ 92 w 192"/>
                <a:gd name="T45" fmla="*/ 178 h 222"/>
                <a:gd name="T46" fmla="*/ 85 w 192"/>
                <a:gd name="T47" fmla="*/ 192 h 222"/>
                <a:gd name="T48" fmla="*/ 83 w 192"/>
                <a:gd name="T49" fmla="*/ 178 h 222"/>
                <a:gd name="T50" fmla="*/ 77 w 192"/>
                <a:gd name="T51" fmla="*/ 191 h 222"/>
                <a:gd name="T52" fmla="*/ 75 w 192"/>
                <a:gd name="T53" fmla="*/ 178 h 222"/>
                <a:gd name="T54" fmla="*/ 69 w 192"/>
                <a:gd name="T55" fmla="*/ 188 h 222"/>
                <a:gd name="T56" fmla="*/ 60 w 192"/>
                <a:gd name="T57" fmla="*/ 177 h 222"/>
                <a:gd name="T58" fmla="*/ 69 w 192"/>
                <a:gd name="T59" fmla="*/ 165 h 222"/>
                <a:gd name="T60" fmla="*/ 69 w 192"/>
                <a:gd name="T61" fmla="*/ 177 h 222"/>
                <a:gd name="T62" fmla="*/ 75 w 192"/>
                <a:gd name="T63" fmla="*/ 165 h 222"/>
                <a:gd name="T64" fmla="*/ 77 w 192"/>
                <a:gd name="T65" fmla="*/ 177 h 222"/>
                <a:gd name="T66" fmla="*/ 83 w 192"/>
                <a:gd name="T67" fmla="*/ 164 h 222"/>
                <a:gd name="T68" fmla="*/ 85 w 192"/>
                <a:gd name="T69" fmla="*/ 177 h 222"/>
                <a:gd name="T70" fmla="*/ 92 w 192"/>
                <a:gd name="T71" fmla="*/ 164 h 222"/>
                <a:gd name="T72" fmla="*/ 94 w 192"/>
                <a:gd name="T73" fmla="*/ 177 h 222"/>
                <a:gd name="T74" fmla="*/ 100 w 192"/>
                <a:gd name="T75" fmla="*/ 164 h 222"/>
                <a:gd name="T76" fmla="*/ 102 w 192"/>
                <a:gd name="T77" fmla="*/ 177 h 222"/>
                <a:gd name="T78" fmla="*/ 108 w 192"/>
                <a:gd name="T79" fmla="*/ 164 h 222"/>
                <a:gd name="T80" fmla="*/ 110 w 192"/>
                <a:gd name="T81" fmla="*/ 177 h 222"/>
                <a:gd name="T82" fmla="*/ 116 w 192"/>
                <a:gd name="T83" fmla="*/ 164 h 222"/>
                <a:gd name="T84" fmla="*/ 118 w 192"/>
                <a:gd name="T85" fmla="*/ 177 h 222"/>
                <a:gd name="T86" fmla="*/ 124 w 192"/>
                <a:gd name="T87" fmla="*/ 165 h 222"/>
                <a:gd name="T88" fmla="*/ 126 w 192"/>
                <a:gd name="T89" fmla="*/ 177 h 222"/>
                <a:gd name="T90" fmla="*/ 132 w 192"/>
                <a:gd name="T91" fmla="*/ 165 h 222"/>
                <a:gd name="T92" fmla="*/ 146 w 192"/>
                <a:gd name="T93" fmla="*/ 153 h 222"/>
                <a:gd name="T94" fmla="*/ 149 w 192"/>
                <a:gd name="T95" fmla="*/ 151 h 222"/>
                <a:gd name="T96" fmla="*/ 143 w 192"/>
                <a:gd name="T97" fmla="*/ 177 h 222"/>
                <a:gd name="T98" fmla="*/ 111 w 192"/>
                <a:gd name="T99" fmla="*/ 109 h 222"/>
                <a:gd name="T100" fmla="*/ 157 w 192"/>
                <a:gd name="T101" fmla="*/ 9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22">
                  <a:moveTo>
                    <a:pt x="187" y="54"/>
                  </a:moveTo>
                  <a:cubicBezTo>
                    <a:pt x="173" y="0"/>
                    <a:pt x="114" y="1"/>
                    <a:pt x="105" y="1"/>
                  </a:cubicBezTo>
                  <a:cubicBezTo>
                    <a:pt x="0" y="5"/>
                    <a:pt x="17" y="79"/>
                    <a:pt x="21" y="88"/>
                  </a:cubicBezTo>
                  <a:cubicBezTo>
                    <a:pt x="25" y="96"/>
                    <a:pt x="28" y="119"/>
                    <a:pt x="28" y="128"/>
                  </a:cubicBezTo>
                  <a:cubicBezTo>
                    <a:pt x="28" y="136"/>
                    <a:pt x="24" y="149"/>
                    <a:pt x="38" y="150"/>
                  </a:cubicBezTo>
                  <a:cubicBezTo>
                    <a:pt x="41" y="151"/>
                    <a:pt x="43" y="151"/>
                    <a:pt x="46" y="151"/>
                  </a:cubicBezTo>
                  <a:cubicBezTo>
                    <a:pt x="46" y="151"/>
                    <a:pt x="47" y="151"/>
                    <a:pt x="47" y="151"/>
                  </a:cubicBezTo>
                  <a:cubicBezTo>
                    <a:pt x="49" y="159"/>
                    <a:pt x="50" y="171"/>
                    <a:pt x="51" y="180"/>
                  </a:cubicBezTo>
                  <a:cubicBezTo>
                    <a:pt x="51" y="189"/>
                    <a:pt x="48" y="204"/>
                    <a:pt x="61" y="207"/>
                  </a:cubicBezTo>
                  <a:cubicBezTo>
                    <a:pt x="74" y="211"/>
                    <a:pt x="90" y="217"/>
                    <a:pt x="92" y="219"/>
                  </a:cubicBezTo>
                  <a:cubicBezTo>
                    <a:pt x="95" y="220"/>
                    <a:pt x="102" y="222"/>
                    <a:pt x="108" y="219"/>
                  </a:cubicBezTo>
                  <a:cubicBezTo>
                    <a:pt x="114" y="215"/>
                    <a:pt x="130" y="211"/>
                    <a:pt x="137" y="211"/>
                  </a:cubicBezTo>
                  <a:cubicBezTo>
                    <a:pt x="144" y="211"/>
                    <a:pt x="152" y="204"/>
                    <a:pt x="152" y="195"/>
                  </a:cubicBezTo>
                  <a:cubicBezTo>
                    <a:pt x="152" y="188"/>
                    <a:pt x="153" y="163"/>
                    <a:pt x="155" y="154"/>
                  </a:cubicBezTo>
                  <a:cubicBezTo>
                    <a:pt x="169" y="158"/>
                    <a:pt x="179" y="145"/>
                    <a:pt x="176" y="137"/>
                  </a:cubicBezTo>
                  <a:cubicBezTo>
                    <a:pt x="173" y="127"/>
                    <a:pt x="175" y="110"/>
                    <a:pt x="182" y="100"/>
                  </a:cubicBezTo>
                  <a:cubicBezTo>
                    <a:pt x="182" y="100"/>
                    <a:pt x="192" y="72"/>
                    <a:pt x="187" y="54"/>
                  </a:cubicBezTo>
                  <a:close/>
                  <a:moveTo>
                    <a:pt x="50" y="118"/>
                  </a:moveTo>
                  <a:cubicBezTo>
                    <a:pt x="47" y="118"/>
                    <a:pt x="42" y="103"/>
                    <a:pt x="47" y="96"/>
                  </a:cubicBezTo>
                  <a:cubicBezTo>
                    <a:pt x="52" y="90"/>
                    <a:pt x="83" y="91"/>
                    <a:pt x="88" y="92"/>
                  </a:cubicBezTo>
                  <a:cubicBezTo>
                    <a:pt x="88" y="92"/>
                    <a:pt x="93" y="93"/>
                    <a:pt x="92" y="100"/>
                  </a:cubicBezTo>
                  <a:cubicBezTo>
                    <a:pt x="90" y="111"/>
                    <a:pt x="89" y="110"/>
                    <a:pt x="82" y="116"/>
                  </a:cubicBezTo>
                  <a:cubicBezTo>
                    <a:pt x="67" y="133"/>
                    <a:pt x="53" y="119"/>
                    <a:pt x="50" y="118"/>
                  </a:cubicBezTo>
                  <a:close/>
                  <a:moveTo>
                    <a:pt x="143" y="177"/>
                  </a:moveTo>
                  <a:cubicBezTo>
                    <a:pt x="142" y="181"/>
                    <a:pt x="142" y="186"/>
                    <a:pt x="132" y="189"/>
                  </a:cubicBezTo>
                  <a:cubicBezTo>
                    <a:pt x="132" y="178"/>
                    <a:pt x="132" y="178"/>
                    <a:pt x="132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5" y="191"/>
                    <a:pt x="125" y="191"/>
                    <a:pt x="124" y="191"/>
                  </a:cubicBezTo>
                  <a:cubicBezTo>
                    <a:pt x="124" y="178"/>
                    <a:pt x="124" y="178"/>
                    <a:pt x="124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17" y="192"/>
                    <a:pt x="117" y="192"/>
                    <a:pt x="116" y="192"/>
                  </a:cubicBezTo>
                  <a:cubicBezTo>
                    <a:pt x="116" y="178"/>
                    <a:pt x="116" y="178"/>
                    <a:pt x="116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93"/>
                    <a:pt x="110" y="193"/>
                    <a:pt x="110" y="193"/>
                  </a:cubicBezTo>
                  <a:cubicBezTo>
                    <a:pt x="109" y="193"/>
                    <a:pt x="109" y="193"/>
                    <a:pt x="108" y="193"/>
                  </a:cubicBezTo>
                  <a:cubicBezTo>
                    <a:pt x="108" y="178"/>
                    <a:pt x="108" y="178"/>
                    <a:pt x="108" y="178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93"/>
                    <a:pt x="102" y="193"/>
                    <a:pt x="102" y="193"/>
                  </a:cubicBezTo>
                  <a:cubicBezTo>
                    <a:pt x="101" y="193"/>
                    <a:pt x="100" y="193"/>
                    <a:pt x="100" y="193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3" y="193"/>
                    <a:pt x="92" y="193"/>
                    <a:pt x="92" y="193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85" y="192"/>
                    <a:pt x="84" y="192"/>
                    <a:pt x="83" y="192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77" y="178"/>
                    <a:pt x="77" y="178"/>
                    <a:pt x="77" y="178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1"/>
                    <a:pt x="76" y="191"/>
                    <a:pt x="75" y="190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8" y="187"/>
                    <a:pt x="67" y="186"/>
                    <a:pt x="66" y="185"/>
                  </a:cubicBezTo>
                  <a:cubicBezTo>
                    <a:pt x="63" y="184"/>
                    <a:pt x="62" y="182"/>
                    <a:pt x="60" y="177"/>
                  </a:cubicBezTo>
                  <a:cubicBezTo>
                    <a:pt x="58" y="173"/>
                    <a:pt x="58" y="155"/>
                    <a:pt x="52" y="151"/>
                  </a:cubicBezTo>
                  <a:cubicBezTo>
                    <a:pt x="58" y="152"/>
                    <a:pt x="67" y="154"/>
                    <a:pt x="69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76" y="165"/>
                    <a:pt x="77" y="164"/>
                    <a:pt x="77" y="164"/>
                  </a:cubicBezTo>
                  <a:cubicBezTo>
                    <a:pt x="77" y="177"/>
                    <a:pt x="77" y="177"/>
                    <a:pt x="77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84" y="164"/>
                    <a:pt x="85" y="164"/>
                    <a:pt x="85" y="164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4"/>
                    <a:pt x="93" y="164"/>
                    <a:pt x="94" y="164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100" y="177"/>
                    <a:pt x="100" y="177"/>
                    <a:pt x="100" y="177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00" y="164"/>
                    <a:pt x="101" y="164"/>
                    <a:pt x="102" y="164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9" y="164"/>
                    <a:pt x="109" y="164"/>
                    <a:pt x="110" y="164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116" y="177"/>
                    <a:pt x="116" y="177"/>
                    <a:pt x="116" y="177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17" y="164"/>
                    <a:pt x="117" y="164"/>
                    <a:pt x="118" y="164"/>
                  </a:cubicBezTo>
                  <a:cubicBezTo>
                    <a:pt x="118" y="177"/>
                    <a:pt x="118" y="177"/>
                    <a:pt x="118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24" y="165"/>
                    <a:pt x="124" y="165"/>
                    <a:pt x="124" y="165"/>
                  </a:cubicBezTo>
                  <a:cubicBezTo>
                    <a:pt x="125" y="165"/>
                    <a:pt x="125" y="165"/>
                    <a:pt x="126" y="165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32" y="177"/>
                    <a:pt x="132" y="177"/>
                    <a:pt x="132" y="177"/>
                  </a:cubicBezTo>
                  <a:cubicBezTo>
                    <a:pt x="132" y="165"/>
                    <a:pt x="132" y="165"/>
                    <a:pt x="132" y="165"/>
                  </a:cubicBezTo>
                  <a:cubicBezTo>
                    <a:pt x="133" y="166"/>
                    <a:pt x="133" y="166"/>
                    <a:pt x="133" y="166"/>
                  </a:cubicBezTo>
                  <a:cubicBezTo>
                    <a:pt x="135" y="160"/>
                    <a:pt x="139" y="159"/>
                    <a:pt x="146" y="153"/>
                  </a:cubicBezTo>
                  <a:cubicBezTo>
                    <a:pt x="146" y="153"/>
                    <a:pt x="146" y="153"/>
                    <a:pt x="148" y="151"/>
                  </a:cubicBezTo>
                  <a:cubicBezTo>
                    <a:pt x="148" y="151"/>
                    <a:pt x="149" y="151"/>
                    <a:pt x="149" y="151"/>
                  </a:cubicBezTo>
                  <a:cubicBezTo>
                    <a:pt x="150" y="152"/>
                    <a:pt x="151" y="152"/>
                    <a:pt x="151" y="152"/>
                  </a:cubicBezTo>
                  <a:cubicBezTo>
                    <a:pt x="149" y="154"/>
                    <a:pt x="146" y="159"/>
                    <a:pt x="143" y="177"/>
                  </a:cubicBezTo>
                  <a:close/>
                  <a:moveTo>
                    <a:pt x="144" y="125"/>
                  </a:moveTo>
                  <a:cubicBezTo>
                    <a:pt x="134" y="125"/>
                    <a:pt x="117" y="124"/>
                    <a:pt x="111" y="109"/>
                  </a:cubicBezTo>
                  <a:cubicBezTo>
                    <a:pt x="108" y="98"/>
                    <a:pt x="113" y="94"/>
                    <a:pt x="113" y="94"/>
                  </a:cubicBezTo>
                  <a:cubicBezTo>
                    <a:pt x="119" y="91"/>
                    <a:pt x="147" y="91"/>
                    <a:pt x="157" y="99"/>
                  </a:cubicBezTo>
                  <a:cubicBezTo>
                    <a:pt x="159" y="104"/>
                    <a:pt x="160" y="120"/>
                    <a:pt x="144" y="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80306" tIns="40153" rIns="80306" bIns="40153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8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8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762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L 形 4"/>
          <p:cNvSpPr/>
          <p:nvPr/>
        </p:nvSpPr>
        <p:spPr>
          <a:xfrm rot="5400000">
            <a:off x="1985963" y="3622675"/>
            <a:ext cx="1266825" cy="210502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317875" y="3467100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>
            <a:off x="4314031" y="3047206"/>
            <a:ext cx="1265238" cy="210502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645150" y="2890838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L 形 8"/>
          <p:cNvSpPr/>
          <p:nvPr/>
        </p:nvSpPr>
        <p:spPr>
          <a:xfrm rot="5400000">
            <a:off x="6641306" y="2470944"/>
            <a:ext cx="1265238" cy="210502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7972425" y="231616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L 形 10"/>
          <p:cNvSpPr/>
          <p:nvPr/>
        </p:nvSpPr>
        <p:spPr>
          <a:xfrm rot="5400000">
            <a:off x="8967788" y="1893888"/>
            <a:ext cx="1265238" cy="2106613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5B7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205"/>
          <p:cNvSpPr>
            <a:spLocks noEditPoints="1"/>
          </p:cNvSpPr>
          <p:nvPr/>
        </p:nvSpPr>
        <p:spPr bwMode="auto">
          <a:xfrm>
            <a:off x="9474200" y="1874838"/>
            <a:ext cx="165100" cy="160338"/>
          </a:xfrm>
          <a:custGeom>
            <a:avLst/>
            <a:gdLst>
              <a:gd name="T0" fmla="*/ 12 w 71"/>
              <a:gd name="T1" fmla="*/ 69 h 69"/>
              <a:gd name="T2" fmla="*/ 12 w 71"/>
              <a:gd name="T3" fmla="*/ 67 h 69"/>
              <a:gd name="T4" fmla="*/ 64 w 71"/>
              <a:gd name="T5" fmla="*/ 67 h 69"/>
              <a:gd name="T6" fmla="*/ 64 w 71"/>
              <a:gd name="T7" fmla="*/ 69 h 69"/>
              <a:gd name="T8" fmla="*/ 71 w 71"/>
              <a:gd name="T9" fmla="*/ 69 h 69"/>
              <a:gd name="T10" fmla="*/ 71 w 71"/>
              <a:gd name="T11" fmla="*/ 10 h 69"/>
              <a:gd name="T12" fmla="*/ 59 w 71"/>
              <a:gd name="T13" fmla="*/ 0 h 69"/>
              <a:gd name="T14" fmla="*/ 0 w 71"/>
              <a:gd name="T15" fmla="*/ 0 h 69"/>
              <a:gd name="T16" fmla="*/ 0 w 71"/>
              <a:gd name="T17" fmla="*/ 69 h 69"/>
              <a:gd name="T18" fmla="*/ 12 w 71"/>
              <a:gd name="T19" fmla="*/ 69 h 69"/>
              <a:gd name="T20" fmla="*/ 59 w 71"/>
              <a:gd name="T21" fmla="*/ 3 h 69"/>
              <a:gd name="T22" fmla="*/ 69 w 71"/>
              <a:gd name="T23" fmla="*/ 12 h 69"/>
              <a:gd name="T24" fmla="*/ 59 w 71"/>
              <a:gd name="T25" fmla="*/ 12 h 69"/>
              <a:gd name="T26" fmla="*/ 59 w 71"/>
              <a:gd name="T27" fmla="*/ 3 h 69"/>
              <a:gd name="T28" fmla="*/ 12 w 71"/>
              <a:gd name="T29" fmla="*/ 17 h 69"/>
              <a:gd name="T30" fmla="*/ 64 w 71"/>
              <a:gd name="T31" fmla="*/ 17 h 69"/>
              <a:gd name="T32" fmla="*/ 64 w 71"/>
              <a:gd name="T33" fmla="*/ 22 h 69"/>
              <a:gd name="T34" fmla="*/ 12 w 71"/>
              <a:gd name="T35" fmla="*/ 22 h 69"/>
              <a:gd name="T36" fmla="*/ 12 w 71"/>
              <a:gd name="T37" fmla="*/ 17 h 69"/>
              <a:gd name="T38" fmla="*/ 12 w 71"/>
              <a:gd name="T39" fmla="*/ 29 h 69"/>
              <a:gd name="T40" fmla="*/ 64 w 71"/>
              <a:gd name="T41" fmla="*/ 29 h 69"/>
              <a:gd name="T42" fmla="*/ 64 w 71"/>
              <a:gd name="T43" fmla="*/ 33 h 69"/>
              <a:gd name="T44" fmla="*/ 12 w 71"/>
              <a:gd name="T45" fmla="*/ 33 h 69"/>
              <a:gd name="T46" fmla="*/ 12 w 71"/>
              <a:gd name="T47" fmla="*/ 29 h 69"/>
              <a:gd name="T48" fmla="*/ 12 w 71"/>
              <a:gd name="T49" fmla="*/ 41 h 69"/>
              <a:gd name="T50" fmla="*/ 64 w 71"/>
              <a:gd name="T51" fmla="*/ 41 h 69"/>
              <a:gd name="T52" fmla="*/ 64 w 71"/>
              <a:gd name="T53" fmla="*/ 48 h 69"/>
              <a:gd name="T54" fmla="*/ 12 w 71"/>
              <a:gd name="T55" fmla="*/ 48 h 69"/>
              <a:gd name="T56" fmla="*/ 12 w 71"/>
              <a:gd name="T57" fmla="*/ 41 h 69"/>
              <a:gd name="T58" fmla="*/ 12 w 71"/>
              <a:gd name="T59" fmla="*/ 52 h 69"/>
              <a:gd name="T60" fmla="*/ 64 w 71"/>
              <a:gd name="T61" fmla="*/ 52 h 69"/>
              <a:gd name="T62" fmla="*/ 64 w 71"/>
              <a:gd name="T63" fmla="*/ 59 h 69"/>
              <a:gd name="T64" fmla="*/ 12 w 71"/>
              <a:gd name="T65" fmla="*/ 59 h 69"/>
              <a:gd name="T66" fmla="*/ 12 w 71"/>
              <a:gd name="T67" fmla="*/ 5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9">
                <a:moveTo>
                  <a:pt x="12" y="69"/>
                </a:moveTo>
                <a:lnTo>
                  <a:pt x="12" y="67"/>
                </a:lnTo>
                <a:lnTo>
                  <a:pt x="64" y="67"/>
                </a:lnTo>
                <a:lnTo>
                  <a:pt x="64" y="69"/>
                </a:lnTo>
                <a:lnTo>
                  <a:pt x="71" y="69"/>
                </a:lnTo>
                <a:lnTo>
                  <a:pt x="71" y="10"/>
                </a:lnTo>
                <a:lnTo>
                  <a:pt x="59" y="0"/>
                </a:lnTo>
                <a:lnTo>
                  <a:pt x="0" y="0"/>
                </a:lnTo>
                <a:lnTo>
                  <a:pt x="0" y="69"/>
                </a:lnTo>
                <a:lnTo>
                  <a:pt x="12" y="69"/>
                </a:lnTo>
                <a:close/>
                <a:moveTo>
                  <a:pt x="59" y="3"/>
                </a:moveTo>
                <a:lnTo>
                  <a:pt x="69" y="12"/>
                </a:lnTo>
                <a:lnTo>
                  <a:pt x="59" y="12"/>
                </a:lnTo>
                <a:lnTo>
                  <a:pt x="59" y="3"/>
                </a:lnTo>
                <a:close/>
                <a:moveTo>
                  <a:pt x="12" y="17"/>
                </a:moveTo>
                <a:lnTo>
                  <a:pt x="64" y="17"/>
                </a:lnTo>
                <a:lnTo>
                  <a:pt x="64" y="22"/>
                </a:lnTo>
                <a:lnTo>
                  <a:pt x="12" y="22"/>
                </a:lnTo>
                <a:lnTo>
                  <a:pt x="12" y="17"/>
                </a:lnTo>
                <a:close/>
                <a:moveTo>
                  <a:pt x="12" y="29"/>
                </a:moveTo>
                <a:lnTo>
                  <a:pt x="64" y="29"/>
                </a:lnTo>
                <a:lnTo>
                  <a:pt x="64" y="33"/>
                </a:lnTo>
                <a:lnTo>
                  <a:pt x="12" y="33"/>
                </a:lnTo>
                <a:lnTo>
                  <a:pt x="12" y="29"/>
                </a:lnTo>
                <a:close/>
                <a:moveTo>
                  <a:pt x="12" y="41"/>
                </a:moveTo>
                <a:lnTo>
                  <a:pt x="64" y="41"/>
                </a:lnTo>
                <a:lnTo>
                  <a:pt x="64" y="48"/>
                </a:lnTo>
                <a:lnTo>
                  <a:pt x="12" y="48"/>
                </a:lnTo>
                <a:lnTo>
                  <a:pt x="12" y="41"/>
                </a:lnTo>
                <a:close/>
                <a:moveTo>
                  <a:pt x="12" y="52"/>
                </a:moveTo>
                <a:lnTo>
                  <a:pt x="64" y="52"/>
                </a:lnTo>
                <a:lnTo>
                  <a:pt x="64" y="59"/>
                </a:lnTo>
                <a:lnTo>
                  <a:pt x="12" y="59"/>
                </a:lnTo>
                <a:lnTo>
                  <a:pt x="12" y="52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Freeform 206"/>
          <p:cNvSpPr/>
          <p:nvPr/>
        </p:nvSpPr>
        <p:spPr bwMode="auto">
          <a:xfrm>
            <a:off x="9469438" y="2171700"/>
            <a:ext cx="284163" cy="52388"/>
          </a:xfrm>
          <a:custGeom>
            <a:avLst/>
            <a:gdLst>
              <a:gd name="T0" fmla="*/ 47 w 52"/>
              <a:gd name="T1" fmla="*/ 0 h 10"/>
              <a:gd name="T2" fmla="*/ 5 w 52"/>
              <a:gd name="T3" fmla="*/ 0 h 10"/>
              <a:gd name="T4" fmla="*/ 0 w 52"/>
              <a:gd name="T5" fmla="*/ 5 h 10"/>
              <a:gd name="T6" fmla="*/ 5 w 52"/>
              <a:gd name="T7" fmla="*/ 10 h 10"/>
              <a:gd name="T8" fmla="*/ 47 w 52"/>
              <a:gd name="T9" fmla="*/ 10 h 10"/>
              <a:gd name="T10" fmla="*/ 52 w 52"/>
              <a:gd name="T11" fmla="*/ 5 h 10"/>
              <a:gd name="T12" fmla="*/ 47 w 5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0">
                <a:moveTo>
                  <a:pt x="47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8"/>
                  <a:pt x="2" y="10"/>
                  <a:pt x="5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9" y="10"/>
                  <a:pt x="52" y="8"/>
                  <a:pt x="52" y="5"/>
                </a:cubicBezTo>
                <a:cubicBezTo>
                  <a:pt x="52" y="2"/>
                  <a:pt x="49" y="0"/>
                  <a:pt x="47" y="0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Freeform 207"/>
          <p:cNvSpPr>
            <a:spLocks noEditPoints="1"/>
          </p:cNvSpPr>
          <p:nvPr/>
        </p:nvSpPr>
        <p:spPr bwMode="auto">
          <a:xfrm>
            <a:off x="9423400" y="2027238"/>
            <a:ext cx="355600" cy="165100"/>
          </a:xfrm>
          <a:custGeom>
            <a:avLst/>
            <a:gdLst>
              <a:gd name="T0" fmla="*/ 60 w 65"/>
              <a:gd name="T1" fmla="*/ 0 h 30"/>
              <a:gd name="T2" fmla="*/ 43 w 65"/>
              <a:gd name="T3" fmla="*/ 0 h 30"/>
              <a:gd name="T4" fmla="*/ 43 w 65"/>
              <a:gd name="T5" fmla="*/ 6 h 30"/>
              <a:gd name="T6" fmla="*/ 8 w 65"/>
              <a:gd name="T7" fmla="*/ 6 h 30"/>
              <a:gd name="T8" fmla="*/ 8 w 65"/>
              <a:gd name="T9" fmla="*/ 0 h 30"/>
              <a:gd name="T10" fmla="*/ 6 w 65"/>
              <a:gd name="T11" fmla="*/ 0 h 30"/>
              <a:gd name="T12" fmla="*/ 0 w 65"/>
              <a:gd name="T13" fmla="*/ 6 h 30"/>
              <a:gd name="T14" fmla="*/ 0 w 65"/>
              <a:gd name="T15" fmla="*/ 24 h 30"/>
              <a:gd name="T16" fmla="*/ 5 w 65"/>
              <a:gd name="T17" fmla="*/ 30 h 30"/>
              <a:gd name="T18" fmla="*/ 5 w 65"/>
              <a:gd name="T19" fmla="*/ 28 h 30"/>
              <a:gd name="T20" fmla="*/ 5 w 65"/>
              <a:gd name="T21" fmla="*/ 27 h 30"/>
              <a:gd name="T22" fmla="*/ 5 w 65"/>
              <a:gd name="T23" fmla="*/ 27 h 30"/>
              <a:gd name="T24" fmla="*/ 12 w 65"/>
              <a:gd name="T25" fmla="*/ 21 h 30"/>
              <a:gd name="T26" fmla="*/ 54 w 65"/>
              <a:gd name="T27" fmla="*/ 21 h 30"/>
              <a:gd name="T28" fmla="*/ 61 w 65"/>
              <a:gd name="T29" fmla="*/ 28 h 30"/>
              <a:gd name="T30" fmla="*/ 61 w 65"/>
              <a:gd name="T31" fmla="*/ 30 h 30"/>
              <a:gd name="T32" fmla="*/ 65 w 65"/>
              <a:gd name="T33" fmla="*/ 24 h 30"/>
              <a:gd name="T34" fmla="*/ 65 w 65"/>
              <a:gd name="T35" fmla="*/ 6 h 30"/>
              <a:gd name="T36" fmla="*/ 60 w 65"/>
              <a:gd name="T37" fmla="*/ 0 h 30"/>
              <a:gd name="T38" fmla="*/ 56 w 65"/>
              <a:gd name="T39" fmla="*/ 12 h 30"/>
              <a:gd name="T40" fmla="*/ 52 w 65"/>
              <a:gd name="T41" fmla="*/ 8 h 30"/>
              <a:gd name="T42" fmla="*/ 56 w 65"/>
              <a:gd name="T43" fmla="*/ 4 h 30"/>
              <a:gd name="T44" fmla="*/ 60 w 65"/>
              <a:gd name="T45" fmla="*/ 8 h 30"/>
              <a:gd name="T46" fmla="*/ 56 w 65"/>
              <a:gd name="T4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30">
                <a:moveTo>
                  <a:pt x="60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6"/>
                  <a:pt x="43" y="6"/>
                  <a:pt x="43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5" y="30"/>
                </a:cubicBezTo>
                <a:cubicBezTo>
                  <a:pt x="5" y="29"/>
                  <a:pt x="5" y="29"/>
                  <a:pt x="5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6" y="23"/>
                  <a:pt x="9" y="21"/>
                  <a:pt x="12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8" y="21"/>
                  <a:pt x="61" y="24"/>
                  <a:pt x="61" y="28"/>
                </a:cubicBezTo>
                <a:cubicBezTo>
                  <a:pt x="61" y="29"/>
                  <a:pt x="61" y="29"/>
                  <a:pt x="61" y="30"/>
                </a:cubicBezTo>
                <a:cubicBezTo>
                  <a:pt x="63" y="29"/>
                  <a:pt x="65" y="27"/>
                  <a:pt x="65" y="24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3"/>
                  <a:pt x="63" y="0"/>
                  <a:pt x="60" y="0"/>
                </a:cubicBezTo>
                <a:close/>
                <a:moveTo>
                  <a:pt x="56" y="12"/>
                </a:moveTo>
                <a:cubicBezTo>
                  <a:pt x="54" y="12"/>
                  <a:pt x="52" y="10"/>
                  <a:pt x="52" y="8"/>
                </a:cubicBezTo>
                <a:cubicBezTo>
                  <a:pt x="52" y="6"/>
                  <a:pt x="54" y="4"/>
                  <a:pt x="56" y="4"/>
                </a:cubicBezTo>
                <a:cubicBezTo>
                  <a:pt x="58" y="4"/>
                  <a:pt x="60" y="6"/>
                  <a:pt x="60" y="8"/>
                </a:cubicBezTo>
                <a:cubicBezTo>
                  <a:pt x="60" y="10"/>
                  <a:pt x="58" y="12"/>
                  <a:pt x="56" y="12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233"/>
          <p:cNvSpPr>
            <a:spLocks noEditPoints="1"/>
          </p:cNvSpPr>
          <p:nvPr/>
        </p:nvSpPr>
        <p:spPr bwMode="auto">
          <a:xfrm>
            <a:off x="7065963" y="2365375"/>
            <a:ext cx="414338" cy="384175"/>
          </a:xfrm>
          <a:custGeom>
            <a:avLst/>
            <a:gdLst>
              <a:gd name="T0" fmla="*/ 42 w 67"/>
              <a:gd name="T1" fmla="*/ 22 h 62"/>
              <a:gd name="T2" fmla="*/ 27 w 67"/>
              <a:gd name="T3" fmla="*/ 37 h 62"/>
              <a:gd name="T4" fmla="*/ 42 w 67"/>
              <a:gd name="T5" fmla="*/ 52 h 62"/>
              <a:gd name="T6" fmla="*/ 56 w 67"/>
              <a:gd name="T7" fmla="*/ 37 h 62"/>
              <a:gd name="T8" fmla="*/ 42 w 67"/>
              <a:gd name="T9" fmla="*/ 22 h 62"/>
              <a:gd name="T10" fmla="*/ 42 w 67"/>
              <a:gd name="T11" fmla="*/ 47 h 62"/>
              <a:gd name="T12" fmla="*/ 31 w 67"/>
              <a:gd name="T13" fmla="*/ 37 h 62"/>
              <a:gd name="T14" fmla="*/ 42 w 67"/>
              <a:gd name="T15" fmla="*/ 26 h 62"/>
              <a:gd name="T16" fmla="*/ 52 w 67"/>
              <a:gd name="T17" fmla="*/ 37 h 62"/>
              <a:gd name="T18" fmla="*/ 42 w 67"/>
              <a:gd name="T19" fmla="*/ 47 h 62"/>
              <a:gd name="T20" fmla="*/ 57 w 67"/>
              <a:gd name="T21" fmla="*/ 12 h 62"/>
              <a:gd name="T22" fmla="*/ 10 w 67"/>
              <a:gd name="T23" fmla="*/ 12 h 62"/>
              <a:gd name="T24" fmla="*/ 0 w 67"/>
              <a:gd name="T25" fmla="*/ 23 h 62"/>
              <a:gd name="T26" fmla="*/ 0 w 67"/>
              <a:gd name="T27" fmla="*/ 52 h 62"/>
              <a:gd name="T28" fmla="*/ 10 w 67"/>
              <a:gd name="T29" fmla="*/ 62 h 62"/>
              <a:gd name="T30" fmla="*/ 57 w 67"/>
              <a:gd name="T31" fmla="*/ 62 h 62"/>
              <a:gd name="T32" fmla="*/ 67 w 67"/>
              <a:gd name="T33" fmla="*/ 52 h 62"/>
              <a:gd name="T34" fmla="*/ 67 w 67"/>
              <a:gd name="T35" fmla="*/ 23 h 62"/>
              <a:gd name="T36" fmla="*/ 57 w 67"/>
              <a:gd name="T37" fmla="*/ 12 h 62"/>
              <a:gd name="T38" fmla="*/ 23 w 67"/>
              <a:gd name="T39" fmla="*/ 22 h 62"/>
              <a:gd name="T40" fmla="*/ 9 w 67"/>
              <a:gd name="T41" fmla="*/ 22 h 62"/>
              <a:gd name="T42" fmla="*/ 9 w 67"/>
              <a:gd name="T43" fmla="*/ 18 h 62"/>
              <a:gd name="T44" fmla="*/ 23 w 67"/>
              <a:gd name="T45" fmla="*/ 18 h 62"/>
              <a:gd name="T46" fmla="*/ 23 w 67"/>
              <a:gd name="T47" fmla="*/ 22 h 62"/>
              <a:gd name="T48" fmla="*/ 42 w 67"/>
              <a:gd name="T49" fmla="*/ 55 h 62"/>
              <a:gd name="T50" fmla="*/ 23 w 67"/>
              <a:gd name="T51" fmla="*/ 37 h 62"/>
              <a:gd name="T52" fmla="*/ 42 w 67"/>
              <a:gd name="T53" fmla="*/ 18 h 62"/>
              <a:gd name="T54" fmla="*/ 60 w 67"/>
              <a:gd name="T55" fmla="*/ 37 h 62"/>
              <a:gd name="T56" fmla="*/ 42 w 67"/>
              <a:gd name="T57" fmla="*/ 55 h 62"/>
              <a:gd name="T58" fmla="*/ 43 w 67"/>
              <a:gd name="T59" fmla="*/ 0 h 62"/>
              <a:gd name="T60" fmla="*/ 23 w 67"/>
              <a:gd name="T61" fmla="*/ 0 h 62"/>
              <a:gd name="T62" fmla="*/ 23 w 67"/>
              <a:gd name="T63" fmla="*/ 10 h 62"/>
              <a:gd name="T64" fmla="*/ 43 w 67"/>
              <a:gd name="T65" fmla="*/ 10 h 62"/>
              <a:gd name="T66" fmla="*/ 43 w 67"/>
              <a:gd name="T6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" h="62">
                <a:moveTo>
                  <a:pt x="42" y="22"/>
                </a:moveTo>
                <a:cubicBezTo>
                  <a:pt x="33" y="22"/>
                  <a:pt x="27" y="29"/>
                  <a:pt x="27" y="37"/>
                </a:cubicBezTo>
                <a:cubicBezTo>
                  <a:pt x="27" y="45"/>
                  <a:pt x="33" y="52"/>
                  <a:pt x="42" y="52"/>
                </a:cubicBezTo>
                <a:cubicBezTo>
                  <a:pt x="50" y="52"/>
                  <a:pt x="56" y="45"/>
                  <a:pt x="56" y="37"/>
                </a:cubicBezTo>
                <a:cubicBezTo>
                  <a:pt x="56" y="29"/>
                  <a:pt x="50" y="22"/>
                  <a:pt x="42" y="22"/>
                </a:cubicBezTo>
                <a:close/>
                <a:moveTo>
                  <a:pt x="42" y="47"/>
                </a:moveTo>
                <a:cubicBezTo>
                  <a:pt x="36" y="47"/>
                  <a:pt x="31" y="43"/>
                  <a:pt x="31" y="37"/>
                </a:cubicBezTo>
                <a:cubicBezTo>
                  <a:pt x="31" y="31"/>
                  <a:pt x="36" y="26"/>
                  <a:pt x="42" y="26"/>
                </a:cubicBezTo>
                <a:cubicBezTo>
                  <a:pt x="47" y="26"/>
                  <a:pt x="52" y="31"/>
                  <a:pt x="52" y="37"/>
                </a:cubicBezTo>
                <a:cubicBezTo>
                  <a:pt x="52" y="43"/>
                  <a:pt x="47" y="47"/>
                  <a:pt x="42" y="47"/>
                </a:cubicBezTo>
                <a:close/>
                <a:moveTo>
                  <a:pt x="57" y="12"/>
                </a:moveTo>
                <a:cubicBezTo>
                  <a:pt x="10" y="12"/>
                  <a:pt x="10" y="12"/>
                  <a:pt x="10" y="12"/>
                </a:cubicBezTo>
                <a:cubicBezTo>
                  <a:pt x="4" y="12"/>
                  <a:pt x="0" y="17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7"/>
                  <a:pt x="4" y="62"/>
                  <a:pt x="10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62" y="62"/>
                  <a:pt x="67" y="57"/>
                  <a:pt x="67" y="52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17"/>
                  <a:pt x="62" y="12"/>
                  <a:pt x="57" y="12"/>
                </a:cubicBezTo>
                <a:close/>
                <a:moveTo>
                  <a:pt x="23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23" y="18"/>
                  <a:pt x="23" y="18"/>
                  <a:pt x="23" y="18"/>
                </a:cubicBezTo>
                <a:lnTo>
                  <a:pt x="23" y="22"/>
                </a:lnTo>
                <a:close/>
                <a:moveTo>
                  <a:pt x="42" y="55"/>
                </a:moveTo>
                <a:cubicBezTo>
                  <a:pt x="31" y="55"/>
                  <a:pt x="23" y="47"/>
                  <a:pt x="23" y="37"/>
                </a:cubicBezTo>
                <a:cubicBezTo>
                  <a:pt x="23" y="27"/>
                  <a:pt x="31" y="18"/>
                  <a:pt x="42" y="18"/>
                </a:cubicBezTo>
                <a:cubicBezTo>
                  <a:pt x="52" y="18"/>
                  <a:pt x="60" y="27"/>
                  <a:pt x="60" y="37"/>
                </a:cubicBezTo>
                <a:cubicBezTo>
                  <a:pt x="60" y="47"/>
                  <a:pt x="52" y="55"/>
                  <a:pt x="42" y="55"/>
                </a:cubicBezTo>
                <a:close/>
                <a:moveTo>
                  <a:pt x="43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43" y="10"/>
                  <a:pt x="43" y="10"/>
                  <a:pt x="43" y="10"/>
                </a:cubicBezTo>
                <a:lnTo>
                  <a:pt x="43" y="0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31" name="TextBox 13"/>
          <p:cNvSpPr txBox="1"/>
          <p:nvPr/>
        </p:nvSpPr>
        <p:spPr>
          <a:xfrm>
            <a:off x="1444625" y="4403725"/>
            <a:ext cx="2338388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2" name="TextBox 13"/>
          <p:cNvSpPr txBox="1"/>
          <p:nvPr/>
        </p:nvSpPr>
        <p:spPr>
          <a:xfrm>
            <a:off x="1995488" y="4754563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3" name="TextBox 13"/>
          <p:cNvSpPr txBox="1"/>
          <p:nvPr/>
        </p:nvSpPr>
        <p:spPr>
          <a:xfrm>
            <a:off x="3829050" y="3911600"/>
            <a:ext cx="2338388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4" name="TextBox 13"/>
          <p:cNvSpPr txBox="1"/>
          <p:nvPr/>
        </p:nvSpPr>
        <p:spPr>
          <a:xfrm>
            <a:off x="4378325" y="4260850"/>
            <a:ext cx="1384300" cy="7381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5" name="TextBox 13"/>
          <p:cNvSpPr txBox="1"/>
          <p:nvPr/>
        </p:nvSpPr>
        <p:spPr>
          <a:xfrm>
            <a:off x="6107113" y="3281363"/>
            <a:ext cx="23368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6" name="TextBox 13"/>
          <p:cNvSpPr txBox="1"/>
          <p:nvPr/>
        </p:nvSpPr>
        <p:spPr>
          <a:xfrm>
            <a:off x="6656388" y="3630613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7" name="TextBox 13"/>
          <p:cNvSpPr txBox="1"/>
          <p:nvPr/>
        </p:nvSpPr>
        <p:spPr>
          <a:xfrm>
            <a:off x="8431213" y="2697163"/>
            <a:ext cx="23383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8" name="TextBox 13"/>
          <p:cNvSpPr txBox="1"/>
          <p:nvPr/>
        </p:nvSpPr>
        <p:spPr>
          <a:xfrm>
            <a:off x="8982075" y="3046413"/>
            <a:ext cx="1384300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74981" y="3422793"/>
            <a:ext cx="421100" cy="438648"/>
            <a:chOff x="1635126" y="3135313"/>
            <a:chExt cx="266700" cy="277812"/>
          </a:xfrm>
          <a:solidFill>
            <a:srgbClr val="D6AC58"/>
          </a:solidFill>
        </p:grpSpPr>
        <p:sp>
          <p:nvSpPr>
            <p:cNvPr id="27" name="Freeform 145@|5FFC:0|FBC:0|LFC:0|LBC:16777215"/>
            <p:cNvSpPr/>
            <p:nvPr/>
          </p:nvSpPr>
          <p:spPr bwMode="auto">
            <a:xfrm>
              <a:off x="1636713" y="3338513"/>
              <a:ext cx="265113" cy="74612"/>
            </a:xfrm>
            <a:custGeom>
              <a:avLst/>
              <a:gdLst>
                <a:gd name="T0" fmla="*/ 278 w 278"/>
                <a:gd name="T1" fmla="*/ 1 h 77"/>
                <a:gd name="T2" fmla="*/ 253 w 278"/>
                <a:gd name="T3" fmla="*/ 23 h 77"/>
                <a:gd name="T4" fmla="*/ 253 w 278"/>
                <a:gd name="T5" fmla="*/ 23 h 77"/>
                <a:gd name="T6" fmla="*/ 253 w 278"/>
                <a:gd name="T7" fmla="*/ 23 h 77"/>
                <a:gd name="T8" fmla="*/ 140 w 278"/>
                <a:gd name="T9" fmla="*/ 52 h 77"/>
                <a:gd name="T10" fmla="*/ 38 w 278"/>
                <a:gd name="T11" fmla="*/ 30 h 77"/>
                <a:gd name="T12" fmla="*/ 0 w 278"/>
                <a:gd name="T13" fmla="*/ 0 h 77"/>
                <a:gd name="T14" fmla="*/ 47 w 278"/>
                <a:gd name="T15" fmla="*/ 56 h 77"/>
                <a:gd name="T16" fmla="*/ 140 w 278"/>
                <a:gd name="T17" fmla="*/ 77 h 77"/>
                <a:gd name="T18" fmla="*/ 243 w 278"/>
                <a:gd name="T19" fmla="*/ 50 h 77"/>
                <a:gd name="T20" fmla="*/ 243 w 278"/>
                <a:gd name="T21" fmla="*/ 50 h 77"/>
                <a:gd name="T22" fmla="*/ 278 w 278"/>
                <a:gd name="T2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7">
                  <a:moveTo>
                    <a:pt x="278" y="1"/>
                  </a:moveTo>
                  <a:cubicBezTo>
                    <a:pt x="271" y="9"/>
                    <a:pt x="263" y="16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23" y="42"/>
                    <a:pt x="183" y="52"/>
                    <a:pt x="140" y="52"/>
                  </a:cubicBezTo>
                  <a:cubicBezTo>
                    <a:pt x="103" y="52"/>
                    <a:pt x="67" y="44"/>
                    <a:pt x="38" y="30"/>
                  </a:cubicBezTo>
                  <a:cubicBezTo>
                    <a:pt x="22" y="22"/>
                    <a:pt x="9" y="11"/>
                    <a:pt x="0" y="0"/>
                  </a:cubicBezTo>
                  <a:cubicBezTo>
                    <a:pt x="2" y="21"/>
                    <a:pt x="18" y="41"/>
                    <a:pt x="47" y="56"/>
                  </a:cubicBezTo>
                  <a:cubicBezTo>
                    <a:pt x="73" y="70"/>
                    <a:pt x="107" y="77"/>
                    <a:pt x="140" y="77"/>
                  </a:cubicBezTo>
                  <a:cubicBezTo>
                    <a:pt x="178" y="77"/>
                    <a:pt x="216" y="67"/>
                    <a:pt x="243" y="50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65" y="36"/>
                    <a:pt x="276" y="19"/>
                    <a:pt x="278" y="1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46@|5FFC:0|FBC:0|LFC:0|LBC:16777215"/>
            <p:cNvSpPr/>
            <p:nvPr/>
          </p:nvSpPr>
          <p:spPr bwMode="auto">
            <a:xfrm>
              <a:off x="1636713" y="3298825"/>
              <a:ext cx="265113" cy="73025"/>
            </a:xfrm>
            <a:custGeom>
              <a:avLst/>
              <a:gdLst>
                <a:gd name="T0" fmla="*/ 253 w 278"/>
                <a:gd name="T1" fmla="*/ 22 h 76"/>
                <a:gd name="T2" fmla="*/ 253 w 278"/>
                <a:gd name="T3" fmla="*/ 23 h 76"/>
                <a:gd name="T4" fmla="*/ 253 w 278"/>
                <a:gd name="T5" fmla="*/ 23 h 76"/>
                <a:gd name="T6" fmla="*/ 140 w 278"/>
                <a:gd name="T7" fmla="*/ 52 h 76"/>
                <a:gd name="T8" fmla="*/ 38 w 278"/>
                <a:gd name="T9" fmla="*/ 30 h 76"/>
                <a:gd name="T10" fmla="*/ 0 w 278"/>
                <a:gd name="T11" fmla="*/ 0 h 76"/>
                <a:gd name="T12" fmla="*/ 47 w 278"/>
                <a:gd name="T13" fmla="*/ 56 h 76"/>
                <a:gd name="T14" fmla="*/ 140 w 278"/>
                <a:gd name="T15" fmla="*/ 76 h 76"/>
                <a:gd name="T16" fmla="*/ 243 w 278"/>
                <a:gd name="T17" fmla="*/ 49 h 76"/>
                <a:gd name="T18" fmla="*/ 243 w 278"/>
                <a:gd name="T19" fmla="*/ 49 h 76"/>
                <a:gd name="T20" fmla="*/ 278 w 278"/>
                <a:gd name="T21" fmla="*/ 1 h 76"/>
                <a:gd name="T22" fmla="*/ 253 w 278"/>
                <a:gd name="T23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6">
                  <a:moveTo>
                    <a:pt x="253" y="22"/>
                  </a:moveTo>
                  <a:cubicBezTo>
                    <a:pt x="253" y="23"/>
                    <a:pt x="253" y="23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23" y="42"/>
                    <a:pt x="183" y="52"/>
                    <a:pt x="140" y="52"/>
                  </a:cubicBezTo>
                  <a:cubicBezTo>
                    <a:pt x="103" y="52"/>
                    <a:pt x="67" y="44"/>
                    <a:pt x="38" y="30"/>
                  </a:cubicBezTo>
                  <a:cubicBezTo>
                    <a:pt x="22" y="21"/>
                    <a:pt x="9" y="11"/>
                    <a:pt x="0" y="0"/>
                  </a:cubicBezTo>
                  <a:cubicBezTo>
                    <a:pt x="2" y="20"/>
                    <a:pt x="18" y="41"/>
                    <a:pt x="47" y="56"/>
                  </a:cubicBezTo>
                  <a:cubicBezTo>
                    <a:pt x="73" y="70"/>
                    <a:pt x="107" y="76"/>
                    <a:pt x="140" y="76"/>
                  </a:cubicBezTo>
                  <a:cubicBezTo>
                    <a:pt x="178" y="76"/>
                    <a:pt x="216" y="67"/>
                    <a:pt x="243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65" y="35"/>
                    <a:pt x="276" y="18"/>
                    <a:pt x="278" y="1"/>
                  </a:cubicBezTo>
                  <a:cubicBezTo>
                    <a:pt x="271" y="9"/>
                    <a:pt x="263" y="16"/>
                    <a:pt x="253" y="2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47@|5FFC:0|FBC:0|LFC:0|LBC:16777215"/>
            <p:cNvSpPr/>
            <p:nvPr/>
          </p:nvSpPr>
          <p:spPr bwMode="auto">
            <a:xfrm>
              <a:off x="1636713" y="3259138"/>
              <a:ext cx="265113" cy="71437"/>
            </a:xfrm>
            <a:custGeom>
              <a:avLst/>
              <a:gdLst>
                <a:gd name="T0" fmla="*/ 253 w 278"/>
                <a:gd name="T1" fmla="*/ 22 h 76"/>
                <a:gd name="T2" fmla="*/ 253 w 278"/>
                <a:gd name="T3" fmla="*/ 22 h 76"/>
                <a:gd name="T4" fmla="*/ 253 w 278"/>
                <a:gd name="T5" fmla="*/ 22 h 76"/>
                <a:gd name="T6" fmla="*/ 140 w 278"/>
                <a:gd name="T7" fmla="*/ 52 h 76"/>
                <a:gd name="T8" fmla="*/ 38 w 278"/>
                <a:gd name="T9" fmla="*/ 29 h 76"/>
                <a:gd name="T10" fmla="*/ 0 w 278"/>
                <a:gd name="T11" fmla="*/ 0 h 76"/>
                <a:gd name="T12" fmla="*/ 47 w 278"/>
                <a:gd name="T13" fmla="*/ 55 h 76"/>
                <a:gd name="T14" fmla="*/ 140 w 278"/>
                <a:gd name="T15" fmla="*/ 76 h 76"/>
                <a:gd name="T16" fmla="*/ 243 w 278"/>
                <a:gd name="T17" fmla="*/ 49 h 76"/>
                <a:gd name="T18" fmla="*/ 243 w 278"/>
                <a:gd name="T19" fmla="*/ 49 h 76"/>
                <a:gd name="T20" fmla="*/ 278 w 278"/>
                <a:gd name="T21" fmla="*/ 1 h 76"/>
                <a:gd name="T22" fmla="*/ 253 w 278"/>
                <a:gd name="T23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6">
                  <a:moveTo>
                    <a:pt x="253" y="22"/>
                  </a:move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23" y="41"/>
                    <a:pt x="183" y="52"/>
                    <a:pt x="140" y="52"/>
                  </a:cubicBezTo>
                  <a:cubicBezTo>
                    <a:pt x="103" y="52"/>
                    <a:pt x="67" y="44"/>
                    <a:pt x="38" y="29"/>
                  </a:cubicBezTo>
                  <a:cubicBezTo>
                    <a:pt x="22" y="21"/>
                    <a:pt x="9" y="11"/>
                    <a:pt x="0" y="0"/>
                  </a:cubicBezTo>
                  <a:cubicBezTo>
                    <a:pt x="2" y="20"/>
                    <a:pt x="18" y="41"/>
                    <a:pt x="47" y="55"/>
                  </a:cubicBezTo>
                  <a:cubicBezTo>
                    <a:pt x="73" y="69"/>
                    <a:pt x="107" y="76"/>
                    <a:pt x="140" y="76"/>
                  </a:cubicBezTo>
                  <a:cubicBezTo>
                    <a:pt x="178" y="76"/>
                    <a:pt x="216" y="67"/>
                    <a:pt x="243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65" y="35"/>
                    <a:pt x="276" y="18"/>
                    <a:pt x="278" y="1"/>
                  </a:cubicBezTo>
                  <a:cubicBezTo>
                    <a:pt x="271" y="9"/>
                    <a:pt x="263" y="16"/>
                    <a:pt x="253" y="2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48@|5FFC:0|FBC:0|LFC:0|LBC:16777215"/>
            <p:cNvSpPr>
              <a:spLocks noEditPoints="1"/>
            </p:cNvSpPr>
            <p:nvPr/>
          </p:nvSpPr>
          <p:spPr bwMode="auto">
            <a:xfrm>
              <a:off x="1635126" y="3135313"/>
              <a:ext cx="266700" cy="163512"/>
            </a:xfrm>
            <a:custGeom>
              <a:avLst/>
              <a:gdLst>
                <a:gd name="T0" fmla="*/ 2 w 280"/>
                <a:gd name="T1" fmla="*/ 78 h 171"/>
                <a:gd name="T2" fmla="*/ 49 w 280"/>
                <a:gd name="T3" fmla="*/ 141 h 171"/>
                <a:gd name="T4" fmla="*/ 245 w 280"/>
                <a:gd name="T5" fmla="*/ 135 h 171"/>
                <a:gd name="T6" fmla="*/ 245 w 280"/>
                <a:gd name="T7" fmla="*/ 135 h 171"/>
                <a:gd name="T8" fmla="*/ 280 w 280"/>
                <a:gd name="T9" fmla="*/ 84 h 171"/>
                <a:gd name="T10" fmla="*/ 280 w 280"/>
                <a:gd name="T11" fmla="*/ 81 h 171"/>
                <a:gd name="T12" fmla="*/ 280 w 280"/>
                <a:gd name="T13" fmla="*/ 77 h 171"/>
                <a:gd name="T14" fmla="*/ 233 w 280"/>
                <a:gd name="T15" fmla="*/ 21 h 171"/>
                <a:gd name="T16" fmla="*/ 140 w 280"/>
                <a:gd name="T17" fmla="*/ 0 h 171"/>
                <a:gd name="T18" fmla="*/ 133 w 280"/>
                <a:gd name="T19" fmla="*/ 1 h 171"/>
                <a:gd name="T20" fmla="*/ 132 w 280"/>
                <a:gd name="T21" fmla="*/ 1 h 171"/>
                <a:gd name="T22" fmla="*/ 119 w 280"/>
                <a:gd name="T23" fmla="*/ 1 h 171"/>
                <a:gd name="T24" fmla="*/ 119 w 280"/>
                <a:gd name="T25" fmla="*/ 1 h 171"/>
                <a:gd name="T26" fmla="*/ 106 w 280"/>
                <a:gd name="T27" fmla="*/ 3 h 171"/>
                <a:gd name="T28" fmla="*/ 106 w 280"/>
                <a:gd name="T29" fmla="*/ 3 h 171"/>
                <a:gd name="T30" fmla="*/ 93 w 280"/>
                <a:gd name="T31" fmla="*/ 5 h 171"/>
                <a:gd name="T32" fmla="*/ 93 w 280"/>
                <a:gd name="T33" fmla="*/ 5 h 171"/>
                <a:gd name="T34" fmla="*/ 37 w 280"/>
                <a:gd name="T35" fmla="*/ 27 h 171"/>
                <a:gd name="T36" fmla="*/ 37 w 280"/>
                <a:gd name="T37" fmla="*/ 27 h 171"/>
                <a:gd name="T38" fmla="*/ 2 w 280"/>
                <a:gd name="T39" fmla="*/ 78 h 171"/>
                <a:gd name="T40" fmla="*/ 230 w 280"/>
                <a:gd name="T41" fmla="*/ 127 h 171"/>
                <a:gd name="T42" fmla="*/ 230 w 280"/>
                <a:gd name="T43" fmla="*/ 127 h 171"/>
                <a:gd name="T44" fmla="*/ 62 w 280"/>
                <a:gd name="T45" fmla="*/ 133 h 171"/>
                <a:gd name="T46" fmla="*/ 52 w 280"/>
                <a:gd name="T47" fmla="*/ 35 h 171"/>
                <a:gd name="T48" fmla="*/ 220 w 280"/>
                <a:gd name="T49" fmla="*/ 30 h 171"/>
                <a:gd name="T50" fmla="*/ 230 w 280"/>
                <a:gd name="T51" fmla="*/ 12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171">
                  <a:moveTo>
                    <a:pt x="2" y="78"/>
                  </a:moveTo>
                  <a:cubicBezTo>
                    <a:pt x="0" y="101"/>
                    <a:pt x="16" y="125"/>
                    <a:pt x="49" y="141"/>
                  </a:cubicBezTo>
                  <a:cubicBezTo>
                    <a:pt x="106" y="171"/>
                    <a:pt x="194" y="168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68" y="120"/>
                    <a:pt x="279" y="102"/>
                    <a:pt x="280" y="84"/>
                  </a:cubicBezTo>
                  <a:cubicBezTo>
                    <a:pt x="280" y="83"/>
                    <a:pt x="280" y="82"/>
                    <a:pt x="280" y="81"/>
                  </a:cubicBezTo>
                  <a:cubicBezTo>
                    <a:pt x="280" y="80"/>
                    <a:pt x="280" y="78"/>
                    <a:pt x="280" y="77"/>
                  </a:cubicBezTo>
                  <a:cubicBezTo>
                    <a:pt x="278" y="56"/>
                    <a:pt x="262" y="36"/>
                    <a:pt x="233" y="21"/>
                  </a:cubicBezTo>
                  <a:cubicBezTo>
                    <a:pt x="206" y="7"/>
                    <a:pt x="173" y="0"/>
                    <a:pt x="140" y="0"/>
                  </a:cubicBezTo>
                  <a:cubicBezTo>
                    <a:pt x="138" y="0"/>
                    <a:pt x="135" y="0"/>
                    <a:pt x="133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28" y="1"/>
                    <a:pt x="124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5" y="2"/>
                    <a:pt x="110" y="2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4"/>
                    <a:pt x="97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2" y="10"/>
                    <a:pt x="52" y="1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4" y="42"/>
                    <a:pt x="3" y="60"/>
                    <a:pt x="2" y="78"/>
                  </a:cubicBezTo>
                  <a:close/>
                  <a:moveTo>
                    <a:pt x="230" y="127"/>
                  </a:moveTo>
                  <a:cubicBezTo>
                    <a:pt x="230" y="127"/>
                    <a:pt x="230" y="127"/>
                    <a:pt x="230" y="127"/>
                  </a:cubicBezTo>
                  <a:cubicBezTo>
                    <a:pt x="187" y="156"/>
                    <a:pt x="111" y="158"/>
                    <a:pt x="62" y="133"/>
                  </a:cubicBezTo>
                  <a:cubicBezTo>
                    <a:pt x="13" y="107"/>
                    <a:pt x="8" y="63"/>
                    <a:pt x="52" y="35"/>
                  </a:cubicBezTo>
                  <a:cubicBezTo>
                    <a:pt x="95" y="6"/>
                    <a:pt x="171" y="4"/>
                    <a:pt x="220" y="30"/>
                  </a:cubicBezTo>
                  <a:cubicBezTo>
                    <a:pt x="269" y="55"/>
                    <a:pt x="274" y="99"/>
                    <a:pt x="230" y="127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149@|5FFC:0|FBC:0|LFC:0|LBC:16777215"/>
            <p:cNvSpPr>
              <a:spLocks noEditPoints="1"/>
            </p:cNvSpPr>
            <p:nvPr/>
          </p:nvSpPr>
          <p:spPr bwMode="auto">
            <a:xfrm>
              <a:off x="1651001" y="3144838"/>
              <a:ext cx="236538" cy="138112"/>
            </a:xfrm>
            <a:custGeom>
              <a:avLst/>
              <a:gdLst>
                <a:gd name="T0" fmla="*/ 40 w 248"/>
                <a:gd name="T1" fmla="*/ 29 h 144"/>
                <a:gd name="T2" fmla="*/ 50 w 248"/>
                <a:gd name="T3" fmla="*/ 120 h 144"/>
                <a:gd name="T4" fmla="*/ 208 w 248"/>
                <a:gd name="T5" fmla="*/ 115 h 144"/>
                <a:gd name="T6" fmla="*/ 198 w 248"/>
                <a:gd name="T7" fmla="*/ 24 h 144"/>
                <a:gd name="T8" fmla="*/ 40 w 248"/>
                <a:gd name="T9" fmla="*/ 29 h 144"/>
                <a:gd name="T10" fmla="*/ 81 w 248"/>
                <a:gd name="T11" fmla="*/ 107 h 144"/>
                <a:gd name="T12" fmla="*/ 74 w 248"/>
                <a:gd name="T13" fmla="*/ 111 h 144"/>
                <a:gd name="T14" fmla="*/ 68 w 248"/>
                <a:gd name="T15" fmla="*/ 111 h 144"/>
                <a:gd name="T16" fmla="*/ 67 w 248"/>
                <a:gd name="T17" fmla="*/ 110 h 144"/>
                <a:gd name="T18" fmla="*/ 65 w 248"/>
                <a:gd name="T19" fmla="*/ 109 h 144"/>
                <a:gd name="T20" fmla="*/ 64 w 248"/>
                <a:gd name="T21" fmla="*/ 106 h 144"/>
                <a:gd name="T22" fmla="*/ 71 w 248"/>
                <a:gd name="T23" fmla="*/ 101 h 144"/>
                <a:gd name="T24" fmla="*/ 51 w 248"/>
                <a:gd name="T25" fmla="*/ 82 h 144"/>
                <a:gd name="T26" fmla="*/ 52 w 248"/>
                <a:gd name="T27" fmla="*/ 81 h 144"/>
                <a:gd name="T28" fmla="*/ 69 w 248"/>
                <a:gd name="T29" fmla="*/ 76 h 144"/>
                <a:gd name="T30" fmla="*/ 71 w 248"/>
                <a:gd name="T31" fmla="*/ 76 h 144"/>
                <a:gd name="T32" fmla="*/ 86 w 248"/>
                <a:gd name="T33" fmla="*/ 91 h 144"/>
                <a:gd name="T34" fmla="*/ 114 w 248"/>
                <a:gd name="T35" fmla="*/ 73 h 144"/>
                <a:gd name="T36" fmla="*/ 113 w 248"/>
                <a:gd name="T37" fmla="*/ 41 h 144"/>
                <a:gd name="T38" fmla="*/ 168 w 248"/>
                <a:gd name="T39" fmla="*/ 38 h 144"/>
                <a:gd name="T40" fmla="*/ 175 w 248"/>
                <a:gd name="T41" fmla="*/ 33 h 144"/>
                <a:gd name="T42" fmla="*/ 182 w 248"/>
                <a:gd name="T43" fmla="*/ 33 h 144"/>
                <a:gd name="T44" fmla="*/ 185 w 248"/>
                <a:gd name="T45" fmla="*/ 35 h 144"/>
                <a:gd name="T46" fmla="*/ 185 w 248"/>
                <a:gd name="T47" fmla="*/ 38 h 144"/>
                <a:gd name="T48" fmla="*/ 178 w 248"/>
                <a:gd name="T49" fmla="*/ 43 h 144"/>
                <a:gd name="T50" fmla="*/ 195 w 248"/>
                <a:gd name="T51" fmla="*/ 61 h 144"/>
                <a:gd name="T52" fmla="*/ 193 w 248"/>
                <a:gd name="T53" fmla="*/ 62 h 144"/>
                <a:gd name="T54" fmla="*/ 179 w 248"/>
                <a:gd name="T55" fmla="*/ 66 h 144"/>
                <a:gd name="T56" fmla="*/ 176 w 248"/>
                <a:gd name="T57" fmla="*/ 66 h 144"/>
                <a:gd name="T58" fmla="*/ 163 w 248"/>
                <a:gd name="T59" fmla="*/ 53 h 144"/>
                <a:gd name="T60" fmla="*/ 137 w 248"/>
                <a:gd name="T61" fmla="*/ 70 h 144"/>
                <a:gd name="T62" fmla="*/ 137 w 248"/>
                <a:gd name="T63" fmla="*/ 103 h 144"/>
                <a:gd name="T64" fmla="*/ 81 w 248"/>
                <a:gd name="T65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44">
                  <a:moveTo>
                    <a:pt x="40" y="29"/>
                  </a:moveTo>
                  <a:cubicBezTo>
                    <a:pt x="0" y="56"/>
                    <a:pt x="4" y="96"/>
                    <a:pt x="50" y="120"/>
                  </a:cubicBezTo>
                  <a:cubicBezTo>
                    <a:pt x="96" y="144"/>
                    <a:pt x="167" y="142"/>
                    <a:pt x="208" y="115"/>
                  </a:cubicBezTo>
                  <a:cubicBezTo>
                    <a:pt x="248" y="89"/>
                    <a:pt x="244" y="48"/>
                    <a:pt x="198" y="24"/>
                  </a:cubicBezTo>
                  <a:cubicBezTo>
                    <a:pt x="152" y="0"/>
                    <a:pt x="81" y="2"/>
                    <a:pt x="40" y="29"/>
                  </a:cubicBezTo>
                  <a:close/>
                  <a:moveTo>
                    <a:pt x="81" y="107"/>
                  </a:moveTo>
                  <a:cubicBezTo>
                    <a:pt x="74" y="111"/>
                    <a:pt x="74" y="111"/>
                    <a:pt x="74" y="111"/>
                  </a:cubicBezTo>
                  <a:cubicBezTo>
                    <a:pt x="72" y="112"/>
                    <a:pt x="71" y="112"/>
                    <a:pt x="68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2" y="108"/>
                    <a:pt x="62" y="107"/>
                    <a:pt x="64" y="106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65" y="99"/>
                    <a:pt x="46" y="85"/>
                    <a:pt x="51" y="82"/>
                  </a:cubicBezTo>
                  <a:cubicBezTo>
                    <a:pt x="51" y="82"/>
                    <a:pt x="51" y="82"/>
                    <a:pt x="52" y="81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71" y="76"/>
                    <a:pt x="71" y="76"/>
                  </a:cubicBezTo>
                  <a:cubicBezTo>
                    <a:pt x="72" y="77"/>
                    <a:pt x="77" y="86"/>
                    <a:pt x="86" y="91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08" y="66"/>
                    <a:pt x="95" y="53"/>
                    <a:pt x="113" y="41"/>
                  </a:cubicBezTo>
                  <a:cubicBezTo>
                    <a:pt x="134" y="27"/>
                    <a:pt x="161" y="34"/>
                    <a:pt x="168" y="38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8" y="32"/>
                    <a:pt x="179" y="32"/>
                    <a:pt x="182" y="33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8" y="36"/>
                    <a:pt x="188" y="37"/>
                    <a:pt x="185" y="38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83" y="45"/>
                    <a:pt x="200" y="58"/>
                    <a:pt x="195" y="61"/>
                  </a:cubicBezTo>
                  <a:cubicBezTo>
                    <a:pt x="195" y="62"/>
                    <a:pt x="194" y="62"/>
                    <a:pt x="193" y="62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8" y="66"/>
                    <a:pt x="177" y="66"/>
                    <a:pt x="176" y="66"/>
                  </a:cubicBezTo>
                  <a:cubicBezTo>
                    <a:pt x="175" y="65"/>
                    <a:pt x="170" y="56"/>
                    <a:pt x="163" y="53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43" y="78"/>
                    <a:pt x="155" y="91"/>
                    <a:pt x="137" y="103"/>
                  </a:cubicBezTo>
                  <a:cubicBezTo>
                    <a:pt x="117" y="116"/>
                    <a:pt x="93" y="111"/>
                    <a:pt x="81" y="107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50@|5FFC:0|FBC:0|LFC:0|LBC:16777215"/>
            <p:cNvSpPr/>
            <p:nvPr/>
          </p:nvSpPr>
          <p:spPr bwMode="auto">
            <a:xfrm>
              <a:off x="1741488" y="3221038"/>
              <a:ext cx="30163" cy="17462"/>
            </a:xfrm>
            <a:custGeom>
              <a:avLst/>
              <a:gdLst>
                <a:gd name="T0" fmla="*/ 22 w 31"/>
                <a:gd name="T1" fmla="*/ 14 h 19"/>
                <a:gd name="T2" fmla="*/ 24 w 31"/>
                <a:gd name="T3" fmla="*/ 0 h 19"/>
                <a:gd name="T4" fmla="*/ 0 w 31"/>
                <a:gd name="T5" fmla="*/ 16 h 19"/>
                <a:gd name="T6" fmla="*/ 22 w 31"/>
                <a:gd name="T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22" y="14"/>
                  </a:moveTo>
                  <a:cubicBezTo>
                    <a:pt x="31" y="9"/>
                    <a:pt x="26" y="3"/>
                    <a:pt x="2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8"/>
                    <a:pt x="15" y="19"/>
                    <a:pt x="22" y="14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51@|5FFC:0|FBC:0|LFC:0|LBC:16777215"/>
            <p:cNvSpPr/>
            <p:nvPr/>
          </p:nvSpPr>
          <p:spPr bwMode="auto">
            <a:xfrm>
              <a:off x="1770063" y="3186113"/>
              <a:ext cx="28575" cy="19050"/>
            </a:xfrm>
            <a:custGeom>
              <a:avLst/>
              <a:gdLst>
                <a:gd name="T0" fmla="*/ 7 w 30"/>
                <a:gd name="T1" fmla="*/ 19 h 19"/>
                <a:gd name="T2" fmla="*/ 30 w 30"/>
                <a:gd name="T3" fmla="*/ 4 h 19"/>
                <a:gd name="T4" fmla="*/ 8 w 30"/>
                <a:gd name="T5" fmla="*/ 6 h 19"/>
                <a:gd name="T6" fmla="*/ 7 w 30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9">
                  <a:moveTo>
                    <a:pt x="7" y="19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26" y="3"/>
                    <a:pt x="16" y="0"/>
                    <a:pt x="8" y="6"/>
                  </a:cubicBezTo>
                  <a:cubicBezTo>
                    <a:pt x="0" y="11"/>
                    <a:pt x="4" y="16"/>
                    <a:pt x="7" y="19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25587" y="2942715"/>
            <a:ext cx="527213" cy="327237"/>
            <a:chOff x="2733676" y="3187700"/>
            <a:chExt cx="276225" cy="171450"/>
          </a:xfrm>
          <a:solidFill>
            <a:srgbClr val="D6AC58"/>
          </a:solidFill>
        </p:grpSpPr>
        <p:sp>
          <p:nvSpPr>
            <p:cNvPr id="35" name="Freeform 152@|5FFC:0|FBC:0|LFC:0|LBC:16777215"/>
            <p:cNvSpPr>
              <a:spLocks noEditPoints="1"/>
            </p:cNvSpPr>
            <p:nvPr/>
          </p:nvSpPr>
          <p:spPr bwMode="auto">
            <a:xfrm>
              <a:off x="2733676" y="3187700"/>
              <a:ext cx="276225" cy="171450"/>
            </a:xfrm>
            <a:custGeom>
              <a:avLst/>
              <a:gdLst>
                <a:gd name="T0" fmla="*/ 0 w 174"/>
                <a:gd name="T1" fmla="*/ 0 h 108"/>
                <a:gd name="T2" fmla="*/ 0 w 174"/>
                <a:gd name="T3" fmla="*/ 108 h 108"/>
                <a:gd name="T4" fmla="*/ 174 w 174"/>
                <a:gd name="T5" fmla="*/ 108 h 108"/>
                <a:gd name="T6" fmla="*/ 174 w 174"/>
                <a:gd name="T7" fmla="*/ 0 h 108"/>
                <a:gd name="T8" fmla="*/ 0 w 174"/>
                <a:gd name="T9" fmla="*/ 0 h 108"/>
                <a:gd name="T10" fmla="*/ 164 w 174"/>
                <a:gd name="T11" fmla="*/ 99 h 108"/>
                <a:gd name="T12" fmla="*/ 10 w 174"/>
                <a:gd name="T13" fmla="*/ 99 h 108"/>
                <a:gd name="T14" fmla="*/ 10 w 174"/>
                <a:gd name="T15" fmla="*/ 10 h 108"/>
                <a:gd name="T16" fmla="*/ 164 w 174"/>
                <a:gd name="T17" fmla="*/ 10 h 108"/>
                <a:gd name="T18" fmla="*/ 164 w 174"/>
                <a:gd name="T19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08">
                  <a:moveTo>
                    <a:pt x="0" y="0"/>
                  </a:moveTo>
                  <a:lnTo>
                    <a:pt x="0" y="108"/>
                  </a:lnTo>
                  <a:lnTo>
                    <a:pt x="174" y="108"/>
                  </a:lnTo>
                  <a:lnTo>
                    <a:pt x="174" y="0"/>
                  </a:lnTo>
                  <a:lnTo>
                    <a:pt x="0" y="0"/>
                  </a:lnTo>
                  <a:close/>
                  <a:moveTo>
                    <a:pt x="164" y="99"/>
                  </a:moveTo>
                  <a:lnTo>
                    <a:pt x="10" y="99"/>
                  </a:lnTo>
                  <a:lnTo>
                    <a:pt x="10" y="10"/>
                  </a:lnTo>
                  <a:lnTo>
                    <a:pt x="164" y="10"/>
                  </a:lnTo>
                  <a:lnTo>
                    <a:pt x="164" y="99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153@|1FFC:0|FBC:0|LFC:0|LBC:16777215"/>
            <p:cNvSpPr>
              <a:spLocks noChangeArrowheads="1"/>
            </p:cNvSpPr>
            <p:nvPr/>
          </p:nvSpPr>
          <p:spPr bwMode="auto">
            <a:xfrm>
              <a:off x="2949576" y="3260725"/>
              <a:ext cx="11113" cy="25400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154@|5FFC:0|FBC:0|LFC:0|LBC:16777215"/>
            <p:cNvSpPr>
              <a:spLocks noEditPoints="1"/>
            </p:cNvSpPr>
            <p:nvPr/>
          </p:nvSpPr>
          <p:spPr bwMode="auto">
            <a:xfrm>
              <a:off x="2895601" y="3214688"/>
              <a:ext cx="87313" cy="119062"/>
            </a:xfrm>
            <a:custGeom>
              <a:avLst/>
              <a:gdLst>
                <a:gd name="T0" fmla="*/ 28 w 92"/>
                <a:gd name="T1" fmla="*/ 62 h 124"/>
                <a:gd name="T2" fmla="*/ 0 w 92"/>
                <a:gd name="T3" fmla="*/ 124 h 124"/>
                <a:gd name="T4" fmla="*/ 92 w 92"/>
                <a:gd name="T5" fmla="*/ 124 h 124"/>
                <a:gd name="T6" fmla="*/ 92 w 92"/>
                <a:gd name="T7" fmla="*/ 0 h 124"/>
                <a:gd name="T8" fmla="*/ 1 w 92"/>
                <a:gd name="T9" fmla="*/ 0 h 124"/>
                <a:gd name="T10" fmla="*/ 28 w 92"/>
                <a:gd name="T11" fmla="*/ 62 h 124"/>
                <a:gd name="T12" fmla="*/ 63 w 92"/>
                <a:gd name="T13" fmla="*/ 40 h 124"/>
                <a:gd name="T14" fmla="*/ 76 w 92"/>
                <a:gd name="T15" fmla="*/ 62 h 124"/>
                <a:gd name="T16" fmla="*/ 63 w 92"/>
                <a:gd name="T17" fmla="*/ 83 h 124"/>
                <a:gd name="T18" fmla="*/ 49 w 92"/>
                <a:gd name="T19" fmla="*/ 62 h 124"/>
                <a:gd name="T20" fmla="*/ 63 w 92"/>
                <a:gd name="T21" fmla="*/ 4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4">
                  <a:moveTo>
                    <a:pt x="28" y="62"/>
                  </a:moveTo>
                  <a:cubicBezTo>
                    <a:pt x="28" y="89"/>
                    <a:pt x="17" y="112"/>
                    <a:pt x="0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12"/>
                    <a:pt x="28" y="35"/>
                    <a:pt x="28" y="62"/>
                  </a:cubicBezTo>
                  <a:close/>
                  <a:moveTo>
                    <a:pt x="63" y="40"/>
                  </a:moveTo>
                  <a:cubicBezTo>
                    <a:pt x="70" y="40"/>
                    <a:pt x="76" y="50"/>
                    <a:pt x="76" y="62"/>
                  </a:cubicBezTo>
                  <a:cubicBezTo>
                    <a:pt x="76" y="73"/>
                    <a:pt x="70" y="83"/>
                    <a:pt x="63" y="83"/>
                  </a:cubicBezTo>
                  <a:cubicBezTo>
                    <a:pt x="55" y="83"/>
                    <a:pt x="49" y="73"/>
                    <a:pt x="49" y="62"/>
                  </a:cubicBezTo>
                  <a:cubicBezTo>
                    <a:pt x="49" y="50"/>
                    <a:pt x="55" y="40"/>
                    <a:pt x="63" y="40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155@|1FFC:0|FBC:0|LFC:0|LBC:16777215"/>
            <p:cNvSpPr>
              <a:spLocks noChangeArrowheads="1"/>
            </p:cNvSpPr>
            <p:nvPr/>
          </p:nvSpPr>
          <p:spPr bwMode="auto">
            <a:xfrm>
              <a:off x="2784476" y="3260725"/>
              <a:ext cx="9525" cy="25400"/>
            </a:xfrm>
            <a:prstGeom prst="ellipse">
              <a:avLst/>
            </a:pr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56@|5FFC:0|FBC:0|LFC:0|LBC:16777215"/>
            <p:cNvSpPr>
              <a:spLocks noEditPoints="1"/>
            </p:cNvSpPr>
            <p:nvPr/>
          </p:nvSpPr>
          <p:spPr bwMode="auto">
            <a:xfrm>
              <a:off x="2760663" y="3214688"/>
              <a:ext cx="87313" cy="119062"/>
            </a:xfrm>
            <a:custGeom>
              <a:avLst/>
              <a:gdLst>
                <a:gd name="T0" fmla="*/ 63 w 91"/>
                <a:gd name="T1" fmla="*/ 62 h 124"/>
                <a:gd name="T2" fmla="*/ 90 w 91"/>
                <a:gd name="T3" fmla="*/ 0 h 124"/>
                <a:gd name="T4" fmla="*/ 0 w 91"/>
                <a:gd name="T5" fmla="*/ 0 h 124"/>
                <a:gd name="T6" fmla="*/ 0 w 91"/>
                <a:gd name="T7" fmla="*/ 124 h 124"/>
                <a:gd name="T8" fmla="*/ 91 w 91"/>
                <a:gd name="T9" fmla="*/ 124 h 124"/>
                <a:gd name="T10" fmla="*/ 63 w 91"/>
                <a:gd name="T11" fmla="*/ 62 h 124"/>
                <a:gd name="T12" fmla="*/ 29 w 91"/>
                <a:gd name="T13" fmla="*/ 83 h 124"/>
                <a:gd name="T14" fmla="*/ 16 w 91"/>
                <a:gd name="T15" fmla="*/ 62 h 124"/>
                <a:gd name="T16" fmla="*/ 29 w 91"/>
                <a:gd name="T17" fmla="*/ 40 h 124"/>
                <a:gd name="T18" fmla="*/ 42 w 91"/>
                <a:gd name="T19" fmla="*/ 62 h 124"/>
                <a:gd name="T20" fmla="*/ 29 w 91"/>
                <a:gd name="T21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4">
                  <a:moveTo>
                    <a:pt x="63" y="62"/>
                  </a:moveTo>
                  <a:cubicBezTo>
                    <a:pt x="63" y="35"/>
                    <a:pt x="74" y="12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74" y="112"/>
                    <a:pt x="63" y="89"/>
                    <a:pt x="63" y="62"/>
                  </a:cubicBezTo>
                  <a:close/>
                  <a:moveTo>
                    <a:pt x="29" y="83"/>
                  </a:moveTo>
                  <a:cubicBezTo>
                    <a:pt x="22" y="83"/>
                    <a:pt x="16" y="73"/>
                    <a:pt x="16" y="62"/>
                  </a:cubicBezTo>
                  <a:cubicBezTo>
                    <a:pt x="16" y="50"/>
                    <a:pt x="22" y="40"/>
                    <a:pt x="29" y="40"/>
                  </a:cubicBezTo>
                  <a:cubicBezTo>
                    <a:pt x="36" y="40"/>
                    <a:pt x="42" y="50"/>
                    <a:pt x="42" y="62"/>
                  </a:cubicBezTo>
                  <a:cubicBezTo>
                    <a:pt x="42" y="73"/>
                    <a:pt x="36" y="83"/>
                    <a:pt x="29" y="83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157@|5FFC:0|FBC:0|LFC:0|LBC:16777215"/>
            <p:cNvSpPr>
              <a:spLocks noEditPoints="1"/>
            </p:cNvSpPr>
            <p:nvPr/>
          </p:nvSpPr>
          <p:spPr bwMode="auto">
            <a:xfrm>
              <a:off x="2846388" y="3224213"/>
              <a:ext cx="50800" cy="100012"/>
            </a:xfrm>
            <a:custGeom>
              <a:avLst/>
              <a:gdLst>
                <a:gd name="T0" fmla="*/ 25 w 53"/>
                <a:gd name="T1" fmla="*/ 104 h 104"/>
                <a:gd name="T2" fmla="*/ 28 w 53"/>
                <a:gd name="T3" fmla="*/ 104 h 104"/>
                <a:gd name="T4" fmla="*/ 31 w 53"/>
                <a:gd name="T5" fmla="*/ 102 h 104"/>
                <a:gd name="T6" fmla="*/ 31 w 53"/>
                <a:gd name="T7" fmla="*/ 96 h 104"/>
                <a:gd name="T8" fmla="*/ 53 w 53"/>
                <a:gd name="T9" fmla="*/ 71 h 104"/>
                <a:gd name="T10" fmla="*/ 31 w 53"/>
                <a:gd name="T11" fmla="*/ 45 h 104"/>
                <a:gd name="T12" fmla="*/ 31 w 53"/>
                <a:gd name="T13" fmla="*/ 22 h 104"/>
                <a:gd name="T14" fmla="*/ 45 w 53"/>
                <a:gd name="T15" fmla="*/ 27 h 104"/>
                <a:gd name="T16" fmla="*/ 46 w 53"/>
                <a:gd name="T17" fmla="*/ 26 h 104"/>
                <a:gd name="T18" fmla="*/ 50 w 53"/>
                <a:gd name="T19" fmla="*/ 17 h 104"/>
                <a:gd name="T20" fmla="*/ 51 w 53"/>
                <a:gd name="T21" fmla="*/ 16 h 104"/>
                <a:gd name="T22" fmla="*/ 31 w 53"/>
                <a:gd name="T23" fmla="*/ 9 h 104"/>
                <a:gd name="T24" fmla="*/ 31 w 53"/>
                <a:gd name="T25" fmla="*/ 2 h 104"/>
                <a:gd name="T26" fmla="*/ 28 w 53"/>
                <a:gd name="T27" fmla="*/ 0 h 104"/>
                <a:gd name="T28" fmla="*/ 25 w 53"/>
                <a:gd name="T29" fmla="*/ 0 h 104"/>
                <a:gd name="T30" fmla="*/ 23 w 53"/>
                <a:gd name="T31" fmla="*/ 2 h 104"/>
                <a:gd name="T32" fmla="*/ 23 w 53"/>
                <a:gd name="T33" fmla="*/ 9 h 104"/>
                <a:gd name="T34" fmla="*/ 0 w 53"/>
                <a:gd name="T35" fmla="*/ 33 h 104"/>
                <a:gd name="T36" fmla="*/ 23 w 53"/>
                <a:gd name="T37" fmla="*/ 58 h 104"/>
                <a:gd name="T38" fmla="*/ 23 w 53"/>
                <a:gd name="T39" fmla="*/ 82 h 104"/>
                <a:gd name="T40" fmla="*/ 6 w 53"/>
                <a:gd name="T41" fmla="*/ 77 h 104"/>
                <a:gd name="T42" fmla="*/ 5 w 53"/>
                <a:gd name="T43" fmla="*/ 78 h 104"/>
                <a:gd name="T44" fmla="*/ 1 w 53"/>
                <a:gd name="T45" fmla="*/ 88 h 104"/>
                <a:gd name="T46" fmla="*/ 1 w 53"/>
                <a:gd name="T47" fmla="*/ 89 h 104"/>
                <a:gd name="T48" fmla="*/ 23 w 53"/>
                <a:gd name="T49" fmla="*/ 96 h 104"/>
                <a:gd name="T50" fmla="*/ 23 w 53"/>
                <a:gd name="T51" fmla="*/ 102 h 104"/>
                <a:gd name="T52" fmla="*/ 25 w 53"/>
                <a:gd name="T53" fmla="*/ 104 h 104"/>
                <a:gd name="T54" fmla="*/ 30 w 53"/>
                <a:gd name="T55" fmla="*/ 60 h 104"/>
                <a:gd name="T56" fmla="*/ 38 w 53"/>
                <a:gd name="T57" fmla="*/ 72 h 104"/>
                <a:gd name="T58" fmla="*/ 30 w 53"/>
                <a:gd name="T59" fmla="*/ 82 h 104"/>
                <a:gd name="T60" fmla="*/ 30 w 53"/>
                <a:gd name="T61" fmla="*/ 60 h 104"/>
                <a:gd name="T62" fmla="*/ 15 w 53"/>
                <a:gd name="T63" fmla="*/ 32 h 104"/>
                <a:gd name="T64" fmla="*/ 24 w 53"/>
                <a:gd name="T65" fmla="*/ 22 h 104"/>
                <a:gd name="T66" fmla="*/ 24 w 53"/>
                <a:gd name="T67" fmla="*/ 43 h 104"/>
                <a:gd name="T68" fmla="*/ 15 w 53"/>
                <a:gd name="T69" fmla="*/ 3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104">
                  <a:moveTo>
                    <a:pt x="25" y="104"/>
                  </a:moveTo>
                  <a:cubicBezTo>
                    <a:pt x="28" y="104"/>
                    <a:pt x="28" y="104"/>
                    <a:pt x="28" y="104"/>
                  </a:cubicBezTo>
                  <a:cubicBezTo>
                    <a:pt x="30" y="104"/>
                    <a:pt x="31" y="104"/>
                    <a:pt x="31" y="102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9" y="95"/>
                    <a:pt x="53" y="89"/>
                    <a:pt x="53" y="71"/>
                  </a:cubicBezTo>
                  <a:cubicBezTo>
                    <a:pt x="53" y="55"/>
                    <a:pt x="39" y="50"/>
                    <a:pt x="31" y="4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6" y="22"/>
                    <a:pt x="44" y="27"/>
                    <a:pt x="45" y="27"/>
                  </a:cubicBezTo>
                  <a:cubicBezTo>
                    <a:pt x="46" y="27"/>
                    <a:pt x="46" y="27"/>
                    <a:pt x="46" y="2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1" y="17"/>
                    <a:pt x="51" y="16"/>
                    <a:pt x="51" y="16"/>
                  </a:cubicBezTo>
                  <a:cubicBezTo>
                    <a:pt x="51" y="12"/>
                    <a:pt x="34" y="9"/>
                    <a:pt x="31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9"/>
                    <a:pt x="0" y="14"/>
                    <a:pt x="0" y="33"/>
                  </a:cubicBezTo>
                  <a:cubicBezTo>
                    <a:pt x="0" y="50"/>
                    <a:pt x="15" y="54"/>
                    <a:pt x="23" y="58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15" y="82"/>
                    <a:pt x="7" y="77"/>
                    <a:pt x="6" y="77"/>
                  </a:cubicBezTo>
                  <a:cubicBezTo>
                    <a:pt x="5" y="77"/>
                    <a:pt x="5" y="77"/>
                    <a:pt x="5" y="7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3"/>
                    <a:pt x="18" y="96"/>
                    <a:pt x="23" y="9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3" y="104"/>
                    <a:pt x="23" y="104"/>
                    <a:pt x="25" y="104"/>
                  </a:cubicBezTo>
                  <a:close/>
                  <a:moveTo>
                    <a:pt x="30" y="60"/>
                  </a:moveTo>
                  <a:cubicBezTo>
                    <a:pt x="33" y="62"/>
                    <a:pt x="38" y="65"/>
                    <a:pt x="38" y="72"/>
                  </a:cubicBezTo>
                  <a:cubicBezTo>
                    <a:pt x="38" y="79"/>
                    <a:pt x="34" y="81"/>
                    <a:pt x="30" y="82"/>
                  </a:cubicBezTo>
                  <a:lnTo>
                    <a:pt x="30" y="60"/>
                  </a:lnTo>
                  <a:close/>
                  <a:moveTo>
                    <a:pt x="15" y="32"/>
                  </a:moveTo>
                  <a:cubicBezTo>
                    <a:pt x="15" y="24"/>
                    <a:pt x="21" y="23"/>
                    <a:pt x="24" y="2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1" y="41"/>
                    <a:pt x="15" y="39"/>
                    <a:pt x="15" y="3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717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Freeform 25"/>
          <p:cNvSpPr/>
          <p:nvPr/>
        </p:nvSpPr>
        <p:spPr>
          <a:xfrm>
            <a:off x="0" y="2297113"/>
            <a:ext cx="6096000" cy="29384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33"/>
          <p:cNvSpPr/>
          <p:nvPr/>
        </p:nvSpPr>
        <p:spPr>
          <a:xfrm flipH="1">
            <a:off x="6096000" y="2297113"/>
            <a:ext cx="6096000" cy="29384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Oval 34"/>
          <p:cNvSpPr/>
          <p:nvPr/>
        </p:nvSpPr>
        <p:spPr>
          <a:xfrm>
            <a:off x="5105400" y="2774950"/>
            <a:ext cx="1981200" cy="198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Chord 2"/>
          <p:cNvSpPr/>
          <p:nvPr/>
        </p:nvSpPr>
        <p:spPr>
          <a:xfrm flipH="1">
            <a:off x="5192713" y="2865438"/>
            <a:ext cx="1806575" cy="1806575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05B7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Chord 17"/>
          <p:cNvSpPr/>
          <p:nvPr/>
        </p:nvSpPr>
        <p:spPr>
          <a:xfrm>
            <a:off x="5192713" y="2865438"/>
            <a:ext cx="1806575" cy="1806575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249" name="组合 9"/>
          <p:cNvGrpSpPr/>
          <p:nvPr/>
        </p:nvGrpSpPr>
        <p:grpSpPr>
          <a:xfrm>
            <a:off x="1020763" y="3378200"/>
            <a:ext cx="3068637" cy="752475"/>
            <a:chOff x="562583" y="2441043"/>
            <a:chExt cx="2733468" cy="752299"/>
          </a:xfrm>
        </p:grpSpPr>
        <p:sp>
          <p:nvSpPr>
            <p:cNvPr id="10250" name="TextBox 13@|17FFC:16777215|FBC:16777215|LFC:16777215|LBC:16777215"/>
            <p:cNvSpPr txBox="1"/>
            <p:nvPr/>
          </p:nvSpPr>
          <p:spPr>
            <a:xfrm>
              <a:off x="1837372" y="2441043"/>
              <a:ext cx="1458679" cy="276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1" name="TextBox 13@|17FFC:16777215|FBC:16777215|LFC:16777215|LBC:16777215"/>
            <p:cNvSpPr txBox="1"/>
            <p:nvPr/>
          </p:nvSpPr>
          <p:spPr>
            <a:xfrm>
              <a:off x="562583" y="2763120"/>
              <a:ext cx="2592578" cy="430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algn="r"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252" name="组合 12"/>
          <p:cNvGrpSpPr/>
          <p:nvPr/>
        </p:nvGrpSpPr>
        <p:grpSpPr>
          <a:xfrm>
            <a:off x="8099425" y="3389313"/>
            <a:ext cx="2773363" cy="752475"/>
            <a:chOff x="8051913" y="2267550"/>
            <a:chExt cx="2338080" cy="752698"/>
          </a:xfrm>
        </p:grpSpPr>
        <p:sp>
          <p:nvSpPr>
            <p:cNvPr id="10253" name="TextBox 13@|17FFC:16777215|FBC:16777215|LFC:16777215|LBC:16777215"/>
            <p:cNvSpPr txBox="1"/>
            <p:nvPr/>
          </p:nvSpPr>
          <p:spPr>
            <a:xfrm>
              <a:off x="8051913" y="2267550"/>
              <a:ext cx="1295287" cy="2770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4" name="TextBox 13@|17FFC:16777215|FBC:16777215|LFC:16777215|LBC:16777215"/>
            <p:cNvSpPr txBox="1"/>
            <p:nvPr/>
          </p:nvSpPr>
          <p:spPr>
            <a:xfrm>
              <a:off x="8055994" y="2589551"/>
              <a:ext cx="2333999" cy="430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0479" y="3492287"/>
            <a:ext cx="555349" cy="562753"/>
            <a:chOff x="3427413" y="2681288"/>
            <a:chExt cx="476250" cy="482600"/>
          </a:xfrm>
          <a:solidFill>
            <a:schemeClr val="bg1"/>
          </a:solidFill>
        </p:grpSpPr>
        <p:sp>
          <p:nvSpPr>
            <p:cNvPr id="19" name="Freeform 23@|5FFC:0|FBC:0|LFC:0|LBC:16777215"/>
            <p:cNvSpPr/>
            <p:nvPr/>
          </p:nvSpPr>
          <p:spPr bwMode="auto">
            <a:xfrm>
              <a:off x="3651250" y="2681288"/>
              <a:ext cx="28575" cy="212725"/>
            </a:xfrm>
            <a:custGeom>
              <a:avLst/>
              <a:gdLst>
                <a:gd name="T0" fmla="*/ 0 w 12"/>
                <a:gd name="T1" fmla="*/ 86 h 92"/>
                <a:gd name="T2" fmla="*/ 6 w 12"/>
                <a:gd name="T3" fmla="*/ 92 h 92"/>
                <a:gd name="T4" fmla="*/ 6 w 12"/>
                <a:gd name="T5" fmla="*/ 92 h 92"/>
                <a:gd name="T6" fmla="*/ 12 w 12"/>
                <a:gd name="T7" fmla="*/ 86 h 92"/>
                <a:gd name="T8" fmla="*/ 12 w 12"/>
                <a:gd name="T9" fmla="*/ 6 h 92"/>
                <a:gd name="T10" fmla="*/ 6 w 12"/>
                <a:gd name="T11" fmla="*/ 0 h 92"/>
                <a:gd name="T12" fmla="*/ 6 w 12"/>
                <a:gd name="T13" fmla="*/ 0 h 92"/>
                <a:gd name="T14" fmla="*/ 0 w 12"/>
                <a:gd name="T15" fmla="*/ 6 h 92"/>
                <a:gd name="T16" fmla="*/ 0 w 12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2">
                  <a:moveTo>
                    <a:pt x="0" y="86"/>
                  </a:moveTo>
                  <a:cubicBezTo>
                    <a:pt x="0" y="90"/>
                    <a:pt x="3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0" y="92"/>
                    <a:pt x="12" y="90"/>
                    <a:pt x="12" y="8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4@|5FFC:0|FBC:0|LFC:0|LBC:16777215"/>
            <p:cNvSpPr/>
            <p:nvPr/>
          </p:nvSpPr>
          <p:spPr bwMode="auto">
            <a:xfrm>
              <a:off x="3651250" y="2951163"/>
              <a:ext cx="28575" cy="212725"/>
            </a:xfrm>
            <a:custGeom>
              <a:avLst/>
              <a:gdLst>
                <a:gd name="T0" fmla="*/ 0 w 12"/>
                <a:gd name="T1" fmla="*/ 86 h 92"/>
                <a:gd name="T2" fmla="*/ 6 w 12"/>
                <a:gd name="T3" fmla="*/ 92 h 92"/>
                <a:gd name="T4" fmla="*/ 6 w 12"/>
                <a:gd name="T5" fmla="*/ 92 h 92"/>
                <a:gd name="T6" fmla="*/ 12 w 12"/>
                <a:gd name="T7" fmla="*/ 86 h 92"/>
                <a:gd name="T8" fmla="*/ 12 w 12"/>
                <a:gd name="T9" fmla="*/ 6 h 92"/>
                <a:gd name="T10" fmla="*/ 6 w 12"/>
                <a:gd name="T11" fmla="*/ 0 h 92"/>
                <a:gd name="T12" fmla="*/ 6 w 12"/>
                <a:gd name="T13" fmla="*/ 0 h 92"/>
                <a:gd name="T14" fmla="*/ 0 w 12"/>
                <a:gd name="T15" fmla="*/ 6 h 92"/>
                <a:gd name="T16" fmla="*/ 0 w 12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2">
                  <a:moveTo>
                    <a:pt x="0" y="86"/>
                  </a:moveTo>
                  <a:cubicBezTo>
                    <a:pt x="0" y="89"/>
                    <a:pt x="3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lnTo>
                    <a:pt x="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5@|5FFC:0|FBC:0|LFC:0|LBC:16777215"/>
            <p:cNvSpPr/>
            <p:nvPr/>
          </p:nvSpPr>
          <p:spPr bwMode="auto">
            <a:xfrm>
              <a:off x="3427413" y="2906713"/>
              <a:ext cx="212725" cy="28575"/>
            </a:xfrm>
            <a:custGeom>
              <a:avLst/>
              <a:gdLst>
                <a:gd name="T0" fmla="*/ 87 w 92"/>
                <a:gd name="T1" fmla="*/ 12 h 12"/>
                <a:gd name="T2" fmla="*/ 92 w 92"/>
                <a:gd name="T3" fmla="*/ 6 h 12"/>
                <a:gd name="T4" fmla="*/ 92 w 92"/>
                <a:gd name="T5" fmla="*/ 6 h 12"/>
                <a:gd name="T6" fmla="*/ 87 w 92"/>
                <a:gd name="T7" fmla="*/ 0 h 12"/>
                <a:gd name="T8" fmla="*/ 6 w 92"/>
                <a:gd name="T9" fmla="*/ 0 h 12"/>
                <a:gd name="T10" fmla="*/ 0 w 92"/>
                <a:gd name="T11" fmla="*/ 6 h 12"/>
                <a:gd name="T12" fmla="*/ 0 w 92"/>
                <a:gd name="T13" fmla="*/ 6 h 12"/>
                <a:gd name="T14" fmla="*/ 6 w 92"/>
                <a:gd name="T15" fmla="*/ 12 h 12"/>
                <a:gd name="T16" fmla="*/ 87 w 9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2">
                  <a:moveTo>
                    <a:pt x="87" y="12"/>
                  </a:moveTo>
                  <a:cubicBezTo>
                    <a:pt x="90" y="12"/>
                    <a:pt x="92" y="10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0" y="0"/>
                    <a:pt x="8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lnTo>
                    <a:pt x="8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6@|5FFC:0|FBC:0|LFC:0|LBC:16777215"/>
            <p:cNvSpPr/>
            <p:nvPr/>
          </p:nvSpPr>
          <p:spPr bwMode="auto">
            <a:xfrm>
              <a:off x="3690938" y="2906713"/>
              <a:ext cx="212725" cy="28575"/>
            </a:xfrm>
            <a:custGeom>
              <a:avLst/>
              <a:gdLst>
                <a:gd name="T0" fmla="*/ 86 w 92"/>
                <a:gd name="T1" fmla="*/ 12 h 12"/>
                <a:gd name="T2" fmla="*/ 92 w 92"/>
                <a:gd name="T3" fmla="*/ 6 h 12"/>
                <a:gd name="T4" fmla="*/ 92 w 92"/>
                <a:gd name="T5" fmla="*/ 6 h 12"/>
                <a:gd name="T6" fmla="*/ 86 w 92"/>
                <a:gd name="T7" fmla="*/ 0 h 12"/>
                <a:gd name="T8" fmla="*/ 5 w 92"/>
                <a:gd name="T9" fmla="*/ 0 h 12"/>
                <a:gd name="T10" fmla="*/ 0 w 92"/>
                <a:gd name="T11" fmla="*/ 6 h 12"/>
                <a:gd name="T12" fmla="*/ 0 w 92"/>
                <a:gd name="T13" fmla="*/ 6 h 12"/>
                <a:gd name="T14" fmla="*/ 5 w 92"/>
                <a:gd name="T15" fmla="*/ 12 h 12"/>
                <a:gd name="T16" fmla="*/ 86 w 9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2">
                  <a:moveTo>
                    <a:pt x="86" y="12"/>
                  </a:moveTo>
                  <a:cubicBezTo>
                    <a:pt x="89" y="12"/>
                    <a:pt x="92" y="10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2"/>
                    <a:pt x="5" y="12"/>
                  </a:cubicBezTo>
                  <a:lnTo>
                    <a:pt x="8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7@|5FFC:0|FBC:0|LFC:0|LBC:16777215"/>
            <p:cNvSpPr>
              <a:spLocks noEditPoints="1"/>
            </p:cNvSpPr>
            <p:nvPr/>
          </p:nvSpPr>
          <p:spPr bwMode="auto">
            <a:xfrm>
              <a:off x="3452813" y="2706688"/>
              <a:ext cx="425450" cy="423863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92 w 184"/>
                <a:gd name="T11" fmla="*/ 162 h 184"/>
                <a:gd name="T12" fmla="*/ 22 w 184"/>
                <a:gd name="T13" fmla="*/ 92 h 184"/>
                <a:gd name="T14" fmla="*/ 92 w 184"/>
                <a:gd name="T15" fmla="*/ 21 h 184"/>
                <a:gd name="T16" fmla="*/ 163 w 184"/>
                <a:gd name="T17" fmla="*/ 92 h 184"/>
                <a:gd name="T18" fmla="*/ 92 w 184"/>
                <a:gd name="T19" fmla="*/ 16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92" y="162"/>
                  </a:moveTo>
                  <a:cubicBezTo>
                    <a:pt x="53" y="162"/>
                    <a:pt x="22" y="131"/>
                    <a:pt x="22" y="92"/>
                  </a:cubicBezTo>
                  <a:cubicBezTo>
                    <a:pt x="22" y="53"/>
                    <a:pt x="53" y="21"/>
                    <a:pt x="92" y="21"/>
                  </a:cubicBezTo>
                  <a:cubicBezTo>
                    <a:pt x="131" y="21"/>
                    <a:pt x="163" y="53"/>
                    <a:pt x="163" y="92"/>
                  </a:cubicBezTo>
                  <a:cubicBezTo>
                    <a:pt x="163" y="131"/>
                    <a:pt x="131" y="162"/>
                    <a:pt x="92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8@|5FFC:0|FBC:0|LFC:0|LBC:16777215"/>
            <p:cNvSpPr>
              <a:spLocks noEditPoints="1"/>
            </p:cNvSpPr>
            <p:nvPr/>
          </p:nvSpPr>
          <p:spPr bwMode="auto">
            <a:xfrm>
              <a:off x="3554413" y="2805113"/>
              <a:ext cx="225425" cy="227013"/>
            </a:xfrm>
            <a:custGeom>
              <a:avLst/>
              <a:gdLst>
                <a:gd name="T0" fmla="*/ 48 w 97"/>
                <a:gd name="T1" fmla="*/ 0 h 98"/>
                <a:gd name="T2" fmla="*/ 0 w 97"/>
                <a:gd name="T3" fmla="*/ 49 h 98"/>
                <a:gd name="T4" fmla="*/ 48 w 97"/>
                <a:gd name="T5" fmla="*/ 98 h 98"/>
                <a:gd name="T6" fmla="*/ 97 w 97"/>
                <a:gd name="T7" fmla="*/ 49 h 98"/>
                <a:gd name="T8" fmla="*/ 48 w 97"/>
                <a:gd name="T9" fmla="*/ 0 h 98"/>
                <a:gd name="T10" fmla="*/ 48 w 97"/>
                <a:gd name="T11" fmla="*/ 78 h 98"/>
                <a:gd name="T12" fmla="*/ 19 w 97"/>
                <a:gd name="T13" fmla="*/ 49 h 98"/>
                <a:gd name="T14" fmla="*/ 48 w 97"/>
                <a:gd name="T15" fmla="*/ 20 h 98"/>
                <a:gd name="T16" fmla="*/ 78 w 97"/>
                <a:gd name="T17" fmla="*/ 49 h 98"/>
                <a:gd name="T18" fmla="*/ 48 w 97"/>
                <a:gd name="T19" fmla="*/ 7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8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76"/>
                    <a:pt x="21" y="98"/>
                    <a:pt x="48" y="98"/>
                  </a:cubicBezTo>
                  <a:cubicBezTo>
                    <a:pt x="75" y="98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8"/>
                  </a:moveTo>
                  <a:cubicBezTo>
                    <a:pt x="32" y="78"/>
                    <a:pt x="19" y="65"/>
                    <a:pt x="19" y="49"/>
                  </a:cubicBezTo>
                  <a:cubicBezTo>
                    <a:pt x="19" y="33"/>
                    <a:pt x="32" y="20"/>
                    <a:pt x="48" y="20"/>
                  </a:cubicBezTo>
                  <a:cubicBezTo>
                    <a:pt x="64" y="20"/>
                    <a:pt x="78" y="33"/>
                    <a:pt x="78" y="49"/>
                  </a:cubicBezTo>
                  <a:cubicBezTo>
                    <a:pt x="78" y="65"/>
                    <a:pt x="64" y="78"/>
                    <a:pt x="4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56724" y="3531473"/>
            <a:ext cx="451664" cy="447481"/>
            <a:chOff x="962026" y="2513013"/>
            <a:chExt cx="514350" cy="509587"/>
          </a:xfrm>
          <a:solidFill>
            <a:schemeClr val="bg1"/>
          </a:solidFill>
        </p:grpSpPr>
        <p:sp>
          <p:nvSpPr>
            <p:cNvPr id="26" name="Freeform 661@|5FFC:0|FBC:0|LFC:0|LBC:16777215"/>
            <p:cNvSpPr/>
            <p:nvPr/>
          </p:nvSpPr>
          <p:spPr bwMode="auto">
            <a:xfrm>
              <a:off x="1277938" y="2513013"/>
              <a:ext cx="198438" cy="195262"/>
            </a:xfrm>
            <a:custGeom>
              <a:avLst/>
              <a:gdLst>
                <a:gd name="T0" fmla="*/ 94 w 125"/>
                <a:gd name="T1" fmla="*/ 123 h 123"/>
                <a:gd name="T2" fmla="*/ 0 w 125"/>
                <a:gd name="T3" fmla="*/ 31 h 123"/>
                <a:gd name="T4" fmla="*/ 125 w 125"/>
                <a:gd name="T5" fmla="*/ 0 h 123"/>
                <a:gd name="T6" fmla="*/ 94 w 12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3">
                  <a:moveTo>
                    <a:pt x="94" y="123"/>
                  </a:moveTo>
                  <a:lnTo>
                    <a:pt x="0" y="31"/>
                  </a:lnTo>
                  <a:lnTo>
                    <a:pt x="125" y="0"/>
                  </a:lnTo>
                  <a:lnTo>
                    <a:pt x="94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62@|5FFC:0|FBC:0|LFC:0|LBC:16777215"/>
            <p:cNvSpPr/>
            <p:nvPr/>
          </p:nvSpPr>
          <p:spPr bwMode="auto">
            <a:xfrm>
              <a:off x="1030288" y="2555875"/>
              <a:ext cx="304800" cy="304800"/>
            </a:xfrm>
            <a:custGeom>
              <a:avLst/>
              <a:gdLst>
                <a:gd name="T0" fmla="*/ 20 w 113"/>
                <a:gd name="T1" fmla="*/ 111 h 112"/>
                <a:gd name="T2" fmla="*/ 14 w 113"/>
                <a:gd name="T3" fmla="*/ 111 h 112"/>
                <a:gd name="T4" fmla="*/ 2 w 113"/>
                <a:gd name="T5" fmla="*/ 99 h 112"/>
                <a:gd name="T6" fmla="*/ 2 w 113"/>
                <a:gd name="T7" fmla="*/ 92 h 112"/>
                <a:gd name="T8" fmla="*/ 93 w 113"/>
                <a:gd name="T9" fmla="*/ 2 h 112"/>
                <a:gd name="T10" fmla="*/ 99 w 113"/>
                <a:gd name="T11" fmla="*/ 1 h 112"/>
                <a:gd name="T12" fmla="*/ 111 w 113"/>
                <a:gd name="T13" fmla="*/ 13 h 112"/>
                <a:gd name="T14" fmla="*/ 111 w 113"/>
                <a:gd name="T15" fmla="*/ 20 h 112"/>
                <a:gd name="T16" fmla="*/ 20 w 11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2">
                  <a:moveTo>
                    <a:pt x="20" y="111"/>
                  </a:moveTo>
                  <a:cubicBezTo>
                    <a:pt x="18" y="112"/>
                    <a:pt x="15" y="112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7" y="0"/>
                    <a:pt x="99" y="1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63@|5FFC:0|FBC:0|LFC:0|LBC:16777215"/>
            <p:cNvSpPr/>
            <p:nvPr/>
          </p:nvSpPr>
          <p:spPr bwMode="auto">
            <a:xfrm>
              <a:off x="1077913" y="2605088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3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8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64@|5FFC:0|FBC:0|LFC:0|LBC:16777215"/>
            <p:cNvSpPr/>
            <p:nvPr/>
          </p:nvSpPr>
          <p:spPr bwMode="auto">
            <a:xfrm>
              <a:off x="1127126" y="2654300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4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9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5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65@|5FFC:0|FBC:0|LFC:0|LBC:16777215"/>
            <p:cNvSpPr/>
            <p:nvPr/>
          </p:nvSpPr>
          <p:spPr bwMode="auto">
            <a:xfrm>
              <a:off x="1362076" y="2513013"/>
              <a:ext cx="114300" cy="114300"/>
            </a:xfrm>
            <a:custGeom>
              <a:avLst/>
              <a:gdLst>
                <a:gd name="T0" fmla="*/ 53 w 72"/>
                <a:gd name="T1" fmla="*/ 72 h 72"/>
                <a:gd name="T2" fmla="*/ 72 w 72"/>
                <a:gd name="T3" fmla="*/ 0 h 72"/>
                <a:gd name="T4" fmla="*/ 0 w 72"/>
                <a:gd name="T5" fmla="*/ 17 h 72"/>
                <a:gd name="T6" fmla="*/ 53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53" y="72"/>
                  </a:moveTo>
                  <a:lnTo>
                    <a:pt x="72" y="0"/>
                  </a:lnTo>
                  <a:lnTo>
                    <a:pt x="0" y="17"/>
                  </a:lnTo>
                  <a:lnTo>
                    <a:pt x="53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66@|5FFC:0|FBC:0|LFC:0|LBC:16777215"/>
            <p:cNvSpPr/>
            <p:nvPr/>
          </p:nvSpPr>
          <p:spPr bwMode="auto">
            <a:xfrm>
              <a:off x="1138238" y="2651125"/>
              <a:ext cx="249238" cy="249237"/>
            </a:xfrm>
            <a:custGeom>
              <a:avLst/>
              <a:gdLst>
                <a:gd name="T0" fmla="*/ 2 w 92"/>
                <a:gd name="T1" fmla="*/ 92 h 92"/>
                <a:gd name="T2" fmla="*/ 1 w 92"/>
                <a:gd name="T3" fmla="*/ 91 h 92"/>
                <a:gd name="T4" fmla="*/ 1 w 92"/>
                <a:gd name="T5" fmla="*/ 89 h 92"/>
                <a:gd name="T6" fmla="*/ 89 w 92"/>
                <a:gd name="T7" fmla="*/ 1 h 92"/>
                <a:gd name="T8" fmla="*/ 91 w 92"/>
                <a:gd name="T9" fmla="*/ 1 h 92"/>
                <a:gd name="T10" fmla="*/ 91 w 92"/>
                <a:gd name="T11" fmla="*/ 3 h 92"/>
                <a:gd name="T12" fmla="*/ 3 w 92"/>
                <a:gd name="T13" fmla="*/ 91 h 92"/>
                <a:gd name="T14" fmla="*/ 2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2" y="92"/>
                  </a:moveTo>
                  <a:cubicBezTo>
                    <a:pt x="1" y="92"/>
                    <a:pt x="1" y="92"/>
                    <a:pt x="1" y="91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2" y="2"/>
                    <a:pt x="92" y="3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2"/>
                    <a:pt x="2" y="92"/>
                    <a:pt x="2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67@|5FFC:0|FBC:0|LFC:0|LBC:16777215"/>
            <p:cNvSpPr/>
            <p:nvPr/>
          </p:nvSpPr>
          <p:spPr bwMode="auto">
            <a:xfrm>
              <a:off x="1089026" y="2601913"/>
              <a:ext cx="246063" cy="249237"/>
            </a:xfrm>
            <a:custGeom>
              <a:avLst/>
              <a:gdLst>
                <a:gd name="T0" fmla="*/ 2 w 91"/>
                <a:gd name="T1" fmla="*/ 92 h 92"/>
                <a:gd name="T2" fmla="*/ 0 w 91"/>
                <a:gd name="T3" fmla="*/ 91 h 92"/>
                <a:gd name="T4" fmla="*/ 0 w 91"/>
                <a:gd name="T5" fmla="*/ 89 h 92"/>
                <a:gd name="T6" fmla="*/ 89 w 91"/>
                <a:gd name="T7" fmla="*/ 1 h 92"/>
                <a:gd name="T8" fmla="*/ 91 w 91"/>
                <a:gd name="T9" fmla="*/ 1 h 92"/>
                <a:gd name="T10" fmla="*/ 91 w 91"/>
                <a:gd name="T11" fmla="*/ 3 h 92"/>
                <a:gd name="T12" fmla="*/ 3 w 91"/>
                <a:gd name="T13" fmla="*/ 91 h 92"/>
                <a:gd name="T14" fmla="*/ 2 w 91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2">
                  <a:moveTo>
                    <a:pt x="2" y="92"/>
                  </a:moveTo>
                  <a:cubicBezTo>
                    <a:pt x="1" y="92"/>
                    <a:pt x="1" y="91"/>
                    <a:pt x="0" y="91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0"/>
                    <a:pt x="90" y="0"/>
                    <a:pt x="91" y="1"/>
                  </a:cubicBezTo>
                  <a:cubicBezTo>
                    <a:pt x="91" y="1"/>
                    <a:pt x="91" y="2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2"/>
                    <a:pt x="2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68@|5FFC:0|FBC:0|LFC:0|LBC:16777215"/>
            <p:cNvSpPr/>
            <p:nvPr/>
          </p:nvSpPr>
          <p:spPr bwMode="auto">
            <a:xfrm>
              <a:off x="1008063" y="2792413"/>
              <a:ext cx="188913" cy="188912"/>
            </a:xfrm>
            <a:custGeom>
              <a:avLst/>
              <a:gdLst>
                <a:gd name="T0" fmla="*/ 0 w 119"/>
                <a:gd name="T1" fmla="*/ 25 h 119"/>
                <a:gd name="T2" fmla="*/ 94 w 119"/>
                <a:gd name="T3" fmla="*/ 119 h 119"/>
                <a:gd name="T4" fmla="*/ 119 w 119"/>
                <a:gd name="T5" fmla="*/ 94 h 119"/>
                <a:gd name="T6" fmla="*/ 25 w 119"/>
                <a:gd name="T7" fmla="*/ 0 h 119"/>
                <a:gd name="T8" fmla="*/ 0 w 119"/>
                <a:gd name="T9" fmla="*/ 2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25"/>
                  </a:moveTo>
                  <a:lnTo>
                    <a:pt x="94" y="119"/>
                  </a:lnTo>
                  <a:lnTo>
                    <a:pt x="119" y="94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69@|5FFC:0|FBC:0|LFC:0|LBC:16777215"/>
            <p:cNvSpPr/>
            <p:nvPr/>
          </p:nvSpPr>
          <p:spPr bwMode="auto">
            <a:xfrm>
              <a:off x="962026" y="2832100"/>
              <a:ext cx="195263" cy="190500"/>
            </a:xfrm>
            <a:custGeom>
              <a:avLst/>
              <a:gdLst>
                <a:gd name="T0" fmla="*/ 63 w 72"/>
                <a:gd name="T1" fmla="*/ 64 h 70"/>
                <a:gd name="T2" fmla="*/ 48 w 72"/>
                <a:gd name="T3" fmla="*/ 70 h 70"/>
                <a:gd name="T4" fmla="*/ 34 w 72"/>
                <a:gd name="T5" fmla="*/ 64 h 70"/>
                <a:gd name="T6" fmla="*/ 8 w 72"/>
                <a:gd name="T7" fmla="*/ 38 h 70"/>
                <a:gd name="T8" fmla="*/ 8 w 72"/>
                <a:gd name="T9" fmla="*/ 9 h 70"/>
                <a:gd name="T10" fmla="*/ 17 w 72"/>
                <a:gd name="T11" fmla="*/ 0 h 70"/>
                <a:gd name="T12" fmla="*/ 72 w 72"/>
                <a:gd name="T13" fmla="*/ 55 h 70"/>
                <a:gd name="T14" fmla="*/ 63 w 72"/>
                <a:gd name="T15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63" y="64"/>
                  </a:moveTo>
                  <a:cubicBezTo>
                    <a:pt x="59" y="68"/>
                    <a:pt x="54" y="70"/>
                    <a:pt x="48" y="70"/>
                  </a:cubicBezTo>
                  <a:cubicBezTo>
                    <a:pt x="43" y="70"/>
                    <a:pt x="38" y="68"/>
                    <a:pt x="34" y="6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0" y="30"/>
                    <a:pt x="0" y="17"/>
                    <a:pt x="8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2" y="55"/>
                    <a:pt x="72" y="55"/>
                    <a:pt x="72" y="55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70@|5FFC:0|FBC:0|LFC:0|LBC:16777215"/>
            <p:cNvSpPr/>
            <p:nvPr/>
          </p:nvSpPr>
          <p:spPr bwMode="auto">
            <a:xfrm>
              <a:off x="1019176" y="2803525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5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71@|5FFC:0|FBC:0|LFC:0|LBC:16777215"/>
            <p:cNvSpPr/>
            <p:nvPr/>
          </p:nvSpPr>
          <p:spPr bwMode="auto">
            <a:xfrm>
              <a:off x="1031876" y="2816225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6 h 28"/>
                <a:gd name="T4" fmla="*/ 26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72@|5FFC:0|FBC:0|LFC:0|LBC:16777215"/>
            <p:cNvSpPr/>
            <p:nvPr/>
          </p:nvSpPr>
          <p:spPr bwMode="auto">
            <a:xfrm>
              <a:off x="1046163" y="2830513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7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7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73@|5FFC:0|FBC:0|LFC:0|LBC:16777215"/>
            <p:cNvSpPr/>
            <p:nvPr/>
          </p:nvSpPr>
          <p:spPr bwMode="auto">
            <a:xfrm>
              <a:off x="1058863" y="2843213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8 h 28"/>
                <a:gd name="T4" fmla="*/ 28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74@|5FFC:0|FBC:0|LFC:0|LBC:16777215"/>
            <p:cNvSpPr/>
            <p:nvPr/>
          </p:nvSpPr>
          <p:spPr bwMode="auto">
            <a:xfrm>
              <a:off x="1073151" y="2857500"/>
              <a:ext cx="42863" cy="42862"/>
            </a:xfrm>
            <a:custGeom>
              <a:avLst/>
              <a:gdLst>
                <a:gd name="T0" fmla="*/ 2 w 27"/>
                <a:gd name="T1" fmla="*/ 27 h 27"/>
                <a:gd name="T2" fmla="*/ 0 w 27"/>
                <a:gd name="T3" fmla="*/ 27 h 27"/>
                <a:gd name="T4" fmla="*/ 27 w 27"/>
                <a:gd name="T5" fmla="*/ 0 h 27"/>
                <a:gd name="T6" fmla="*/ 27 w 27"/>
                <a:gd name="T7" fmla="*/ 2 h 27"/>
                <a:gd name="T8" fmla="*/ 2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75@|5FFC:0|FBC:0|LFC:0|LBC:16777215"/>
            <p:cNvSpPr/>
            <p:nvPr/>
          </p:nvSpPr>
          <p:spPr bwMode="auto">
            <a:xfrm>
              <a:off x="1085851" y="2873375"/>
              <a:ext cx="44450" cy="41275"/>
            </a:xfrm>
            <a:custGeom>
              <a:avLst/>
              <a:gdLst>
                <a:gd name="T0" fmla="*/ 2 w 28"/>
                <a:gd name="T1" fmla="*/ 26 h 26"/>
                <a:gd name="T2" fmla="*/ 0 w 28"/>
                <a:gd name="T3" fmla="*/ 26 h 26"/>
                <a:gd name="T4" fmla="*/ 28 w 28"/>
                <a:gd name="T5" fmla="*/ 0 h 26"/>
                <a:gd name="T6" fmla="*/ 28 w 28"/>
                <a:gd name="T7" fmla="*/ 0 h 26"/>
                <a:gd name="T8" fmla="*/ 2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2" y="26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6@|5FFC:0|FBC:0|LFC:0|LBC:16777215"/>
            <p:cNvSpPr/>
            <p:nvPr/>
          </p:nvSpPr>
          <p:spPr bwMode="auto">
            <a:xfrm>
              <a:off x="1103313" y="2887663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677@|5FFC:0|FBC:0|LFC:0|LBC:16777215"/>
            <p:cNvSpPr/>
            <p:nvPr/>
          </p:nvSpPr>
          <p:spPr bwMode="auto">
            <a:xfrm>
              <a:off x="1116013" y="2900363"/>
              <a:ext cx="41275" cy="41275"/>
            </a:xfrm>
            <a:custGeom>
              <a:avLst/>
              <a:gdLst>
                <a:gd name="T0" fmla="*/ 0 w 26"/>
                <a:gd name="T1" fmla="*/ 26 h 26"/>
                <a:gd name="T2" fmla="*/ 0 w 26"/>
                <a:gd name="T3" fmla="*/ 26 h 26"/>
                <a:gd name="T4" fmla="*/ 26 w 26"/>
                <a:gd name="T5" fmla="*/ 0 h 26"/>
                <a:gd name="T6" fmla="*/ 26 w 26"/>
                <a:gd name="T7" fmla="*/ 0 h 26"/>
                <a:gd name="T8" fmla="*/ 0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0" y="26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678@|5FFC:0|FBC:0|LFC:0|LBC:16777215"/>
            <p:cNvSpPr/>
            <p:nvPr/>
          </p:nvSpPr>
          <p:spPr bwMode="auto">
            <a:xfrm>
              <a:off x="1130301" y="2914650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79@|5FFC:0|FBC:0|LFC:0|LBC:16777215"/>
            <p:cNvSpPr/>
            <p:nvPr/>
          </p:nvSpPr>
          <p:spPr bwMode="auto">
            <a:xfrm>
              <a:off x="1143001" y="2927350"/>
              <a:ext cx="42863" cy="44450"/>
            </a:xfrm>
            <a:custGeom>
              <a:avLst/>
              <a:gdLst>
                <a:gd name="T0" fmla="*/ 0 w 27"/>
                <a:gd name="T1" fmla="*/ 28 h 28"/>
                <a:gd name="T2" fmla="*/ 0 w 27"/>
                <a:gd name="T3" fmla="*/ 26 h 28"/>
                <a:gd name="T4" fmla="*/ 26 w 27"/>
                <a:gd name="T5" fmla="*/ 0 h 28"/>
                <a:gd name="T6" fmla="*/ 27 w 27"/>
                <a:gd name="T7" fmla="*/ 0 h 28"/>
                <a:gd name="T8" fmla="*/ 0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6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689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Oval 13"/>
          <p:cNvSpPr/>
          <p:nvPr/>
        </p:nvSpPr>
        <p:spPr>
          <a:xfrm>
            <a:off x="4286250" y="4235450"/>
            <a:ext cx="1825625" cy="1824038"/>
          </a:xfrm>
          <a:prstGeom prst="ellips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Oval 6"/>
          <p:cNvSpPr/>
          <p:nvPr/>
        </p:nvSpPr>
        <p:spPr>
          <a:xfrm>
            <a:off x="5178425" y="1260475"/>
            <a:ext cx="1825625" cy="1825625"/>
          </a:xfrm>
          <a:prstGeom prst="ellips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Oval 15"/>
          <p:cNvSpPr/>
          <p:nvPr/>
        </p:nvSpPr>
        <p:spPr>
          <a:xfrm>
            <a:off x="6523038" y="2476500"/>
            <a:ext cx="1825625" cy="1825625"/>
          </a:xfrm>
          <a:prstGeom prst="ellips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Oval 16"/>
          <p:cNvSpPr/>
          <p:nvPr/>
        </p:nvSpPr>
        <p:spPr>
          <a:xfrm>
            <a:off x="6111875" y="4235450"/>
            <a:ext cx="1824038" cy="1824038"/>
          </a:xfrm>
          <a:prstGeom prst="ellips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Oval 12"/>
          <p:cNvSpPr/>
          <p:nvPr/>
        </p:nvSpPr>
        <p:spPr>
          <a:xfrm>
            <a:off x="3819525" y="2476500"/>
            <a:ext cx="1825625" cy="1825625"/>
          </a:xfrm>
          <a:prstGeom prst="ellipse">
            <a:avLst/>
          </a:prstGeom>
          <a:solidFill>
            <a:srgbClr val="05B7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Regular Pentagon 8"/>
          <p:cNvSpPr/>
          <p:nvPr/>
        </p:nvSpPr>
        <p:spPr>
          <a:xfrm>
            <a:off x="4732338" y="2384425"/>
            <a:ext cx="2703513" cy="2552700"/>
          </a:xfrm>
          <a:prstGeom prst="pentagon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9"/>
          <p:cNvSpPr/>
          <p:nvPr/>
        </p:nvSpPr>
        <p:spPr>
          <a:xfrm>
            <a:off x="5462588" y="1544638"/>
            <a:ext cx="1257300" cy="12573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Oval 24"/>
          <p:cNvSpPr/>
          <p:nvPr/>
        </p:nvSpPr>
        <p:spPr>
          <a:xfrm>
            <a:off x="4103688" y="2760663"/>
            <a:ext cx="1257300" cy="12573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25"/>
          <p:cNvSpPr/>
          <p:nvPr/>
        </p:nvSpPr>
        <p:spPr>
          <a:xfrm>
            <a:off x="6807200" y="2760663"/>
            <a:ext cx="1257300" cy="12573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Oval 26"/>
          <p:cNvSpPr/>
          <p:nvPr/>
        </p:nvSpPr>
        <p:spPr>
          <a:xfrm>
            <a:off x="6394450" y="4518025"/>
            <a:ext cx="1257300" cy="1258888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Oval 27"/>
          <p:cNvSpPr/>
          <p:nvPr/>
        </p:nvSpPr>
        <p:spPr>
          <a:xfrm>
            <a:off x="4570413" y="4518025"/>
            <a:ext cx="1257300" cy="1258888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Freeform 101"/>
          <p:cNvSpPr>
            <a:spLocks noEditPoints="1"/>
          </p:cNvSpPr>
          <p:nvPr/>
        </p:nvSpPr>
        <p:spPr bwMode="auto">
          <a:xfrm>
            <a:off x="6775450" y="4846638"/>
            <a:ext cx="577850" cy="53340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Freeform 132"/>
          <p:cNvSpPr>
            <a:spLocks noEditPoints="1"/>
          </p:cNvSpPr>
          <p:nvPr/>
        </p:nvSpPr>
        <p:spPr bwMode="auto">
          <a:xfrm>
            <a:off x="5605463" y="3295650"/>
            <a:ext cx="984250" cy="939800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281" name="TextBox 13"/>
          <p:cNvSpPr txBox="1"/>
          <p:nvPr/>
        </p:nvSpPr>
        <p:spPr>
          <a:xfrm>
            <a:off x="3646488" y="1460500"/>
            <a:ext cx="1322387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2" name="TextBox 13"/>
          <p:cNvSpPr txBox="1"/>
          <p:nvPr/>
        </p:nvSpPr>
        <p:spPr>
          <a:xfrm>
            <a:off x="2570163" y="1779588"/>
            <a:ext cx="23987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8423275" y="3057525"/>
            <a:ext cx="1706563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4" name="TextBox 13"/>
          <p:cNvSpPr txBox="1"/>
          <p:nvPr/>
        </p:nvSpPr>
        <p:spPr>
          <a:xfrm>
            <a:off x="8610600" y="3325813"/>
            <a:ext cx="2441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2297113" y="3005138"/>
            <a:ext cx="141287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6" name="TextBox 13"/>
          <p:cNvSpPr txBox="1"/>
          <p:nvPr/>
        </p:nvSpPr>
        <p:spPr>
          <a:xfrm>
            <a:off x="1143000" y="3325813"/>
            <a:ext cx="25034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2795588" y="4975225"/>
            <a:ext cx="1427162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8" name="TextBox 13"/>
          <p:cNvSpPr txBox="1"/>
          <p:nvPr/>
        </p:nvSpPr>
        <p:spPr>
          <a:xfrm>
            <a:off x="1766888" y="5294313"/>
            <a:ext cx="23733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9" name="TextBox 13"/>
          <p:cNvSpPr txBox="1"/>
          <p:nvPr/>
        </p:nvSpPr>
        <p:spPr>
          <a:xfrm>
            <a:off x="8070850" y="4975225"/>
            <a:ext cx="1489075" cy="246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90" name="TextBox 13"/>
          <p:cNvSpPr txBox="1"/>
          <p:nvPr/>
        </p:nvSpPr>
        <p:spPr>
          <a:xfrm>
            <a:off x="8159750" y="5241925"/>
            <a:ext cx="236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27209" y="1869181"/>
            <a:ext cx="451664" cy="447481"/>
            <a:chOff x="962026" y="2513013"/>
            <a:chExt cx="514350" cy="509587"/>
          </a:xfrm>
          <a:solidFill>
            <a:srgbClr val="D6AC58"/>
          </a:solidFill>
        </p:grpSpPr>
        <p:sp>
          <p:nvSpPr>
            <p:cNvPr id="31" name="Freeform 661@|5FFC:10579728|FBC:16777215|LFC:0|LBC:16777215"/>
            <p:cNvSpPr/>
            <p:nvPr/>
          </p:nvSpPr>
          <p:spPr bwMode="auto">
            <a:xfrm>
              <a:off x="1277938" y="2513013"/>
              <a:ext cx="198438" cy="195262"/>
            </a:xfrm>
            <a:custGeom>
              <a:avLst/>
              <a:gdLst>
                <a:gd name="T0" fmla="*/ 94 w 125"/>
                <a:gd name="T1" fmla="*/ 123 h 123"/>
                <a:gd name="T2" fmla="*/ 0 w 125"/>
                <a:gd name="T3" fmla="*/ 31 h 123"/>
                <a:gd name="T4" fmla="*/ 125 w 125"/>
                <a:gd name="T5" fmla="*/ 0 h 123"/>
                <a:gd name="T6" fmla="*/ 94 w 12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3">
                  <a:moveTo>
                    <a:pt x="94" y="123"/>
                  </a:moveTo>
                  <a:lnTo>
                    <a:pt x="0" y="31"/>
                  </a:lnTo>
                  <a:lnTo>
                    <a:pt x="125" y="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62@|5FFC:10579728|FBC:16777215|LFC:0|LBC:16777215"/>
            <p:cNvSpPr/>
            <p:nvPr/>
          </p:nvSpPr>
          <p:spPr bwMode="auto">
            <a:xfrm>
              <a:off x="1030288" y="2555875"/>
              <a:ext cx="304800" cy="304800"/>
            </a:xfrm>
            <a:custGeom>
              <a:avLst/>
              <a:gdLst>
                <a:gd name="T0" fmla="*/ 20 w 113"/>
                <a:gd name="T1" fmla="*/ 111 h 112"/>
                <a:gd name="T2" fmla="*/ 14 w 113"/>
                <a:gd name="T3" fmla="*/ 111 h 112"/>
                <a:gd name="T4" fmla="*/ 2 w 113"/>
                <a:gd name="T5" fmla="*/ 99 h 112"/>
                <a:gd name="T6" fmla="*/ 2 w 113"/>
                <a:gd name="T7" fmla="*/ 92 h 112"/>
                <a:gd name="T8" fmla="*/ 93 w 113"/>
                <a:gd name="T9" fmla="*/ 2 h 112"/>
                <a:gd name="T10" fmla="*/ 99 w 113"/>
                <a:gd name="T11" fmla="*/ 1 h 112"/>
                <a:gd name="T12" fmla="*/ 111 w 113"/>
                <a:gd name="T13" fmla="*/ 13 h 112"/>
                <a:gd name="T14" fmla="*/ 111 w 113"/>
                <a:gd name="T15" fmla="*/ 20 h 112"/>
                <a:gd name="T16" fmla="*/ 20 w 11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2">
                  <a:moveTo>
                    <a:pt x="20" y="111"/>
                  </a:moveTo>
                  <a:cubicBezTo>
                    <a:pt x="18" y="112"/>
                    <a:pt x="15" y="112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7" y="0"/>
                    <a:pt x="99" y="1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63@|5FFC:10579728|FBC:16777215|LFC:0|LBC:16777215"/>
            <p:cNvSpPr/>
            <p:nvPr/>
          </p:nvSpPr>
          <p:spPr bwMode="auto">
            <a:xfrm>
              <a:off x="1077913" y="2605088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3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8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64@|5FFC:10579728|FBC:16777215|LFC:0|LBC:16777215"/>
            <p:cNvSpPr/>
            <p:nvPr/>
          </p:nvSpPr>
          <p:spPr bwMode="auto">
            <a:xfrm>
              <a:off x="1127126" y="2654300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4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9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5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65@|5FFC:10579728|FBC:16777215|LFC:0|LBC:16777215"/>
            <p:cNvSpPr/>
            <p:nvPr/>
          </p:nvSpPr>
          <p:spPr bwMode="auto">
            <a:xfrm>
              <a:off x="1362076" y="2513013"/>
              <a:ext cx="114300" cy="114300"/>
            </a:xfrm>
            <a:custGeom>
              <a:avLst/>
              <a:gdLst>
                <a:gd name="T0" fmla="*/ 53 w 72"/>
                <a:gd name="T1" fmla="*/ 72 h 72"/>
                <a:gd name="T2" fmla="*/ 72 w 72"/>
                <a:gd name="T3" fmla="*/ 0 h 72"/>
                <a:gd name="T4" fmla="*/ 0 w 72"/>
                <a:gd name="T5" fmla="*/ 17 h 72"/>
                <a:gd name="T6" fmla="*/ 53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53" y="72"/>
                  </a:moveTo>
                  <a:lnTo>
                    <a:pt x="72" y="0"/>
                  </a:lnTo>
                  <a:lnTo>
                    <a:pt x="0" y="17"/>
                  </a:lnTo>
                  <a:lnTo>
                    <a:pt x="53" y="72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66@|5FFC:10579728|FBC:16777215|LFC:0|LBC:16777215"/>
            <p:cNvSpPr/>
            <p:nvPr/>
          </p:nvSpPr>
          <p:spPr bwMode="auto">
            <a:xfrm>
              <a:off x="1138238" y="2651125"/>
              <a:ext cx="249238" cy="249237"/>
            </a:xfrm>
            <a:custGeom>
              <a:avLst/>
              <a:gdLst>
                <a:gd name="T0" fmla="*/ 2 w 92"/>
                <a:gd name="T1" fmla="*/ 92 h 92"/>
                <a:gd name="T2" fmla="*/ 1 w 92"/>
                <a:gd name="T3" fmla="*/ 91 h 92"/>
                <a:gd name="T4" fmla="*/ 1 w 92"/>
                <a:gd name="T5" fmla="*/ 89 h 92"/>
                <a:gd name="T6" fmla="*/ 89 w 92"/>
                <a:gd name="T7" fmla="*/ 1 h 92"/>
                <a:gd name="T8" fmla="*/ 91 w 92"/>
                <a:gd name="T9" fmla="*/ 1 h 92"/>
                <a:gd name="T10" fmla="*/ 91 w 92"/>
                <a:gd name="T11" fmla="*/ 3 h 92"/>
                <a:gd name="T12" fmla="*/ 3 w 92"/>
                <a:gd name="T13" fmla="*/ 91 h 92"/>
                <a:gd name="T14" fmla="*/ 2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2" y="92"/>
                  </a:moveTo>
                  <a:cubicBezTo>
                    <a:pt x="1" y="92"/>
                    <a:pt x="1" y="92"/>
                    <a:pt x="1" y="91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2" y="2"/>
                    <a:pt x="92" y="3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2"/>
                    <a:pt x="2" y="92"/>
                    <a:pt x="2" y="9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67@|5FFC:10579728|FBC:16777215|LFC:0|LBC:16777215"/>
            <p:cNvSpPr/>
            <p:nvPr/>
          </p:nvSpPr>
          <p:spPr bwMode="auto">
            <a:xfrm>
              <a:off x="1089026" y="2601913"/>
              <a:ext cx="246063" cy="249237"/>
            </a:xfrm>
            <a:custGeom>
              <a:avLst/>
              <a:gdLst>
                <a:gd name="T0" fmla="*/ 2 w 91"/>
                <a:gd name="T1" fmla="*/ 92 h 92"/>
                <a:gd name="T2" fmla="*/ 0 w 91"/>
                <a:gd name="T3" fmla="*/ 91 h 92"/>
                <a:gd name="T4" fmla="*/ 0 w 91"/>
                <a:gd name="T5" fmla="*/ 89 h 92"/>
                <a:gd name="T6" fmla="*/ 89 w 91"/>
                <a:gd name="T7" fmla="*/ 1 h 92"/>
                <a:gd name="T8" fmla="*/ 91 w 91"/>
                <a:gd name="T9" fmla="*/ 1 h 92"/>
                <a:gd name="T10" fmla="*/ 91 w 91"/>
                <a:gd name="T11" fmla="*/ 3 h 92"/>
                <a:gd name="T12" fmla="*/ 3 w 91"/>
                <a:gd name="T13" fmla="*/ 91 h 92"/>
                <a:gd name="T14" fmla="*/ 2 w 91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2">
                  <a:moveTo>
                    <a:pt x="2" y="92"/>
                  </a:moveTo>
                  <a:cubicBezTo>
                    <a:pt x="1" y="92"/>
                    <a:pt x="1" y="91"/>
                    <a:pt x="0" y="91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0"/>
                    <a:pt x="90" y="0"/>
                    <a:pt x="91" y="1"/>
                  </a:cubicBezTo>
                  <a:cubicBezTo>
                    <a:pt x="91" y="1"/>
                    <a:pt x="91" y="2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2"/>
                    <a:pt x="2" y="9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68@|5FFC:10579728|FBC:16777215|LFC:0|LBC:16777215"/>
            <p:cNvSpPr/>
            <p:nvPr/>
          </p:nvSpPr>
          <p:spPr bwMode="auto">
            <a:xfrm>
              <a:off x="1008063" y="2792413"/>
              <a:ext cx="188913" cy="188912"/>
            </a:xfrm>
            <a:custGeom>
              <a:avLst/>
              <a:gdLst>
                <a:gd name="T0" fmla="*/ 0 w 119"/>
                <a:gd name="T1" fmla="*/ 25 h 119"/>
                <a:gd name="T2" fmla="*/ 94 w 119"/>
                <a:gd name="T3" fmla="*/ 119 h 119"/>
                <a:gd name="T4" fmla="*/ 119 w 119"/>
                <a:gd name="T5" fmla="*/ 94 h 119"/>
                <a:gd name="T6" fmla="*/ 25 w 119"/>
                <a:gd name="T7" fmla="*/ 0 h 119"/>
                <a:gd name="T8" fmla="*/ 0 w 119"/>
                <a:gd name="T9" fmla="*/ 2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25"/>
                  </a:moveTo>
                  <a:lnTo>
                    <a:pt x="94" y="119"/>
                  </a:lnTo>
                  <a:lnTo>
                    <a:pt x="119" y="94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69@|5FFC:10579728|FBC:16777215|LFC:0|LBC:16777215"/>
            <p:cNvSpPr/>
            <p:nvPr/>
          </p:nvSpPr>
          <p:spPr bwMode="auto">
            <a:xfrm>
              <a:off x="962026" y="2832100"/>
              <a:ext cx="195263" cy="190500"/>
            </a:xfrm>
            <a:custGeom>
              <a:avLst/>
              <a:gdLst>
                <a:gd name="T0" fmla="*/ 63 w 72"/>
                <a:gd name="T1" fmla="*/ 64 h 70"/>
                <a:gd name="T2" fmla="*/ 48 w 72"/>
                <a:gd name="T3" fmla="*/ 70 h 70"/>
                <a:gd name="T4" fmla="*/ 34 w 72"/>
                <a:gd name="T5" fmla="*/ 64 h 70"/>
                <a:gd name="T6" fmla="*/ 8 w 72"/>
                <a:gd name="T7" fmla="*/ 38 h 70"/>
                <a:gd name="T8" fmla="*/ 8 w 72"/>
                <a:gd name="T9" fmla="*/ 9 h 70"/>
                <a:gd name="T10" fmla="*/ 17 w 72"/>
                <a:gd name="T11" fmla="*/ 0 h 70"/>
                <a:gd name="T12" fmla="*/ 72 w 72"/>
                <a:gd name="T13" fmla="*/ 55 h 70"/>
                <a:gd name="T14" fmla="*/ 63 w 72"/>
                <a:gd name="T15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63" y="64"/>
                  </a:moveTo>
                  <a:cubicBezTo>
                    <a:pt x="59" y="68"/>
                    <a:pt x="54" y="70"/>
                    <a:pt x="48" y="70"/>
                  </a:cubicBezTo>
                  <a:cubicBezTo>
                    <a:pt x="43" y="70"/>
                    <a:pt x="38" y="68"/>
                    <a:pt x="34" y="6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0" y="30"/>
                    <a:pt x="0" y="17"/>
                    <a:pt x="8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2" y="55"/>
                    <a:pt x="72" y="55"/>
                    <a:pt x="72" y="55"/>
                  </a:cubicBezTo>
                  <a:lnTo>
                    <a:pt x="63" y="64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70@|5FFC:10579728|FBC:16777215|LFC:0|LBC:16777215"/>
            <p:cNvSpPr/>
            <p:nvPr/>
          </p:nvSpPr>
          <p:spPr bwMode="auto">
            <a:xfrm>
              <a:off x="1019176" y="2803525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5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1@|5FFC:10579728|FBC:16777215|LFC:0|LBC:16777215"/>
            <p:cNvSpPr/>
            <p:nvPr/>
          </p:nvSpPr>
          <p:spPr bwMode="auto">
            <a:xfrm>
              <a:off x="1031876" y="2816225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6 h 28"/>
                <a:gd name="T4" fmla="*/ 26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672@|5FFC:10579728|FBC:16777215|LFC:0|LBC:16777215"/>
            <p:cNvSpPr/>
            <p:nvPr/>
          </p:nvSpPr>
          <p:spPr bwMode="auto">
            <a:xfrm>
              <a:off x="1046163" y="2830513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7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7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673@|5FFC:10579728|FBC:16777215|LFC:0|LBC:16777215"/>
            <p:cNvSpPr/>
            <p:nvPr/>
          </p:nvSpPr>
          <p:spPr bwMode="auto">
            <a:xfrm>
              <a:off x="1058863" y="2843213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8 h 28"/>
                <a:gd name="T4" fmla="*/ 28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74@|5FFC:10579728|FBC:16777215|LFC:0|LBC:16777215"/>
            <p:cNvSpPr/>
            <p:nvPr/>
          </p:nvSpPr>
          <p:spPr bwMode="auto">
            <a:xfrm>
              <a:off x="1073151" y="2857500"/>
              <a:ext cx="42863" cy="42862"/>
            </a:xfrm>
            <a:custGeom>
              <a:avLst/>
              <a:gdLst>
                <a:gd name="T0" fmla="*/ 2 w 27"/>
                <a:gd name="T1" fmla="*/ 27 h 27"/>
                <a:gd name="T2" fmla="*/ 0 w 27"/>
                <a:gd name="T3" fmla="*/ 27 h 27"/>
                <a:gd name="T4" fmla="*/ 27 w 27"/>
                <a:gd name="T5" fmla="*/ 0 h 27"/>
                <a:gd name="T6" fmla="*/ 27 w 27"/>
                <a:gd name="T7" fmla="*/ 2 h 27"/>
                <a:gd name="T8" fmla="*/ 2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675@|5FFC:10579728|FBC:16777215|LFC:0|LBC:16777215"/>
            <p:cNvSpPr/>
            <p:nvPr/>
          </p:nvSpPr>
          <p:spPr bwMode="auto">
            <a:xfrm>
              <a:off x="1085851" y="2873375"/>
              <a:ext cx="44450" cy="41275"/>
            </a:xfrm>
            <a:custGeom>
              <a:avLst/>
              <a:gdLst>
                <a:gd name="T0" fmla="*/ 2 w 28"/>
                <a:gd name="T1" fmla="*/ 26 h 26"/>
                <a:gd name="T2" fmla="*/ 0 w 28"/>
                <a:gd name="T3" fmla="*/ 26 h 26"/>
                <a:gd name="T4" fmla="*/ 28 w 28"/>
                <a:gd name="T5" fmla="*/ 0 h 26"/>
                <a:gd name="T6" fmla="*/ 28 w 28"/>
                <a:gd name="T7" fmla="*/ 0 h 26"/>
                <a:gd name="T8" fmla="*/ 2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2" y="26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676@|5FFC:10579728|FBC:16777215|LFC:0|LBC:16777215"/>
            <p:cNvSpPr/>
            <p:nvPr/>
          </p:nvSpPr>
          <p:spPr bwMode="auto">
            <a:xfrm>
              <a:off x="1103313" y="2887663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677@|5FFC:10579728|FBC:16777215|LFC:0|LBC:16777215"/>
            <p:cNvSpPr/>
            <p:nvPr/>
          </p:nvSpPr>
          <p:spPr bwMode="auto">
            <a:xfrm>
              <a:off x="1116013" y="2900363"/>
              <a:ext cx="41275" cy="41275"/>
            </a:xfrm>
            <a:custGeom>
              <a:avLst/>
              <a:gdLst>
                <a:gd name="T0" fmla="*/ 0 w 26"/>
                <a:gd name="T1" fmla="*/ 26 h 26"/>
                <a:gd name="T2" fmla="*/ 0 w 26"/>
                <a:gd name="T3" fmla="*/ 26 h 26"/>
                <a:gd name="T4" fmla="*/ 26 w 26"/>
                <a:gd name="T5" fmla="*/ 0 h 26"/>
                <a:gd name="T6" fmla="*/ 26 w 26"/>
                <a:gd name="T7" fmla="*/ 0 h 26"/>
                <a:gd name="T8" fmla="*/ 0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0" y="26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678@|5FFC:10579728|FBC:16777215|LFC:0|LBC:16777215"/>
            <p:cNvSpPr/>
            <p:nvPr/>
          </p:nvSpPr>
          <p:spPr bwMode="auto">
            <a:xfrm>
              <a:off x="1130301" y="2914650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679@|5FFC:10579728|FBC:16777215|LFC:0|LBC:16777215"/>
            <p:cNvSpPr/>
            <p:nvPr/>
          </p:nvSpPr>
          <p:spPr bwMode="auto">
            <a:xfrm>
              <a:off x="1143001" y="2927350"/>
              <a:ext cx="42863" cy="44450"/>
            </a:xfrm>
            <a:custGeom>
              <a:avLst/>
              <a:gdLst>
                <a:gd name="T0" fmla="*/ 0 w 27"/>
                <a:gd name="T1" fmla="*/ 28 h 28"/>
                <a:gd name="T2" fmla="*/ 0 w 27"/>
                <a:gd name="T3" fmla="*/ 26 h 28"/>
                <a:gd name="T4" fmla="*/ 26 w 27"/>
                <a:gd name="T5" fmla="*/ 0 h 28"/>
                <a:gd name="T6" fmla="*/ 27 w 27"/>
                <a:gd name="T7" fmla="*/ 0 h 28"/>
                <a:gd name="T8" fmla="*/ 0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151"/>
          <p:cNvSpPr>
            <a:spLocks noEditPoints="1"/>
          </p:cNvSpPr>
          <p:nvPr/>
        </p:nvSpPr>
        <p:spPr bwMode="auto">
          <a:xfrm>
            <a:off x="4376738" y="3081338"/>
            <a:ext cx="600075" cy="541338"/>
          </a:xfrm>
          <a:custGeom>
            <a:avLst/>
            <a:gdLst>
              <a:gd name="T0" fmla="*/ 154 w 155"/>
              <a:gd name="T1" fmla="*/ 110 h 140"/>
              <a:gd name="T2" fmla="*/ 118 w 155"/>
              <a:gd name="T3" fmla="*/ 79 h 140"/>
              <a:gd name="T4" fmla="*/ 115 w 155"/>
              <a:gd name="T5" fmla="*/ 79 h 140"/>
              <a:gd name="T6" fmla="*/ 111 w 155"/>
              <a:gd name="T7" fmla="*/ 83 h 140"/>
              <a:gd name="T8" fmla="*/ 103 w 155"/>
              <a:gd name="T9" fmla="*/ 77 h 140"/>
              <a:gd name="T10" fmla="*/ 108 w 155"/>
              <a:gd name="T11" fmla="*/ 54 h 140"/>
              <a:gd name="T12" fmla="*/ 54 w 155"/>
              <a:gd name="T13" fmla="*/ 0 h 140"/>
              <a:gd name="T14" fmla="*/ 0 w 155"/>
              <a:gd name="T15" fmla="*/ 54 h 140"/>
              <a:gd name="T16" fmla="*/ 54 w 155"/>
              <a:gd name="T17" fmla="*/ 108 h 140"/>
              <a:gd name="T18" fmla="*/ 90 w 155"/>
              <a:gd name="T19" fmla="*/ 95 h 140"/>
              <a:gd name="T20" fmla="*/ 96 w 155"/>
              <a:gd name="T21" fmla="*/ 100 h 140"/>
              <a:gd name="T22" fmla="*/ 92 w 155"/>
              <a:gd name="T23" fmla="*/ 105 h 140"/>
              <a:gd name="T24" fmla="*/ 92 w 155"/>
              <a:gd name="T25" fmla="*/ 108 h 140"/>
              <a:gd name="T26" fmla="*/ 128 w 155"/>
              <a:gd name="T27" fmla="*/ 139 h 140"/>
              <a:gd name="T28" fmla="*/ 131 w 155"/>
              <a:gd name="T29" fmla="*/ 139 h 140"/>
              <a:gd name="T30" fmla="*/ 154 w 155"/>
              <a:gd name="T31" fmla="*/ 112 h 140"/>
              <a:gd name="T32" fmla="*/ 154 w 155"/>
              <a:gd name="T33" fmla="*/ 110 h 140"/>
              <a:gd name="T34" fmla="*/ 54 w 155"/>
              <a:gd name="T35" fmla="*/ 93 h 140"/>
              <a:gd name="T36" fmla="*/ 15 w 155"/>
              <a:gd name="T37" fmla="*/ 54 h 140"/>
              <a:gd name="T38" fmla="*/ 54 w 155"/>
              <a:gd name="T39" fmla="*/ 15 h 140"/>
              <a:gd name="T40" fmla="*/ 93 w 155"/>
              <a:gd name="T41" fmla="*/ 54 h 140"/>
              <a:gd name="T42" fmla="*/ 54 w 155"/>
              <a:gd name="T43" fmla="*/ 9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40">
                <a:moveTo>
                  <a:pt x="154" y="110"/>
                </a:moveTo>
                <a:cubicBezTo>
                  <a:pt x="152" y="108"/>
                  <a:pt x="118" y="79"/>
                  <a:pt x="118" y="79"/>
                </a:cubicBezTo>
                <a:cubicBezTo>
                  <a:pt x="117" y="78"/>
                  <a:pt x="116" y="78"/>
                  <a:pt x="115" y="79"/>
                </a:cubicBezTo>
                <a:cubicBezTo>
                  <a:pt x="114" y="80"/>
                  <a:pt x="113" y="81"/>
                  <a:pt x="111" y="83"/>
                </a:cubicBezTo>
                <a:cubicBezTo>
                  <a:pt x="107" y="80"/>
                  <a:pt x="104" y="78"/>
                  <a:pt x="103" y="77"/>
                </a:cubicBezTo>
                <a:cubicBezTo>
                  <a:pt x="106" y="70"/>
                  <a:pt x="108" y="62"/>
                  <a:pt x="108" y="54"/>
                </a:cubicBezTo>
                <a:cubicBezTo>
                  <a:pt x="108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68" y="108"/>
                  <a:pt x="80" y="103"/>
                  <a:pt x="90" y="95"/>
                </a:cubicBezTo>
                <a:cubicBezTo>
                  <a:pt x="91" y="96"/>
                  <a:pt x="93" y="98"/>
                  <a:pt x="96" y="100"/>
                </a:cubicBezTo>
                <a:cubicBezTo>
                  <a:pt x="95" y="102"/>
                  <a:pt x="92" y="105"/>
                  <a:pt x="92" y="105"/>
                </a:cubicBezTo>
                <a:cubicBezTo>
                  <a:pt x="91" y="106"/>
                  <a:pt x="91" y="107"/>
                  <a:pt x="92" y="108"/>
                </a:cubicBezTo>
                <a:cubicBezTo>
                  <a:pt x="93" y="108"/>
                  <a:pt x="126" y="137"/>
                  <a:pt x="128" y="139"/>
                </a:cubicBezTo>
                <a:cubicBezTo>
                  <a:pt x="129" y="139"/>
                  <a:pt x="130" y="140"/>
                  <a:pt x="131" y="139"/>
                </a:cubicBezTo>
                <a:cubicBezTo>
                  <a:pt x="131" y="138"/>
                  <a:pt x="153" y="114"/>
                  <a:pt x="154" y="112"/>
                </a:cubicBezTo>
                <a:cubicBezTo>
                  <a:pt x="155" y="111"/>
                  <a:pt x="154" y="110"/>
                  <a:pt x="154" y="110"/>
                </a:cubicBezTo>
                <a:close/>
                <a:moveTo>
                  <a:pt x="54" y="93"/>
                </a:moveTo>
                <a:cubicBezTo>
                  <a:pt x="32" y="93"/>
                  <a:pt x="15" y="75"/>
                  <a:pt x="15" y="54"/>
                </a:cubicBezTo>
                <a:cubicBezTo>
                  <a:pt x="15" y="32"/>
                  <a:pt x="32" y="15"/>
                  <a:pt x="54" y="15"/>
                </a:cubicBezTo>
                <a:cubicBezTo>
                  <a:pt x="75" y="15"/>
                  <a:pt x="93" y="32"/>
                  <a:pt x="93" y="54"/>
                </a:cubicBezTo>
                <a:cubicBezTo>
                  <a:pt x="93" y="75"/>
                  <a:pt x="75" y="93"/>
                  <a:pt x="54" y="93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960312" y="4956816"/>
            <a:ext cx="501853" cy="448880"/>
            <a:chOff x="2317751" y="3868738"/>
            <a:chExt cx="571500" cy="511176"/>
          </a:xfrm>
          <a:solidFill>
            <a:srgbClr val="D6AC58"/>
          </a:solidFill>
        </p:grpSpPr>
        <p:sp>
          <p:nvSpPr>
            <p:cNvPr id="52" name="Freeform 443@|5FFC:10579728|FBC:16777215|LFC:0|LBC:16777215"/>
            <p:cNvSpPr/>
            <p:nvPr/>
          </p:nvSpPr>
          <p:spPr bwMode="auto">
            <a:xfrm>
              <a:off x="2409826" y="3957638"/>
              <a:ext cx="344488" cy="344488"/>
            </a:xfrm>
            <a:custGeom>
              <a:avLst/>
              <a:gdLst>
                <a:gd name="T0" fmla="*/ 126 w 127"/>
                <a:gd name="T1" fmla="*/ 107 h 127"/>
                <a:gd name="T2" fmla="*/ 126 w 127"/>
                <a:gd name="T3" fmla="*/ 113 h 127"/>
                <a:gd name="T4" fmla="*/ 113 w 127"/>
                <a:gd name="T5" fmla="*/ 126 h 127"/>
                <a:gd name="T6" fmla="*/ 107 w 127"/>
                <a:gd name="T7" fmla="*/ 126 h 127"/>
                <a:gd name="T8" fmla="*/ 2 w 127"/>
                <a:gd name="T9" fmla="*/ 21 h 127"/>
                <a:gd name="T10" fmla="*/ 2 w 127"/>
                <a:gd name="T11" fmla="*/ 15 h 127"/>
                <a:gd name="T12" fmla="*/ 15 w 127"/>
                <a:gd name="T13" fmla="*/ 2 h 127"/>
                <a:gd name="T14" fmla="*/ 21 w 127"/>
                <a:gd name="T15" fmla="*/ 2 h 127"/>
                <a:gd name="T16" fmla="*/ 126 w 127"/>
                <a:gd name="T17" fmla="*/ 10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7">
                  <a:moveTo>
                    <a:pt x="126" y="107"/>
                  </a:moveTo>
                  <a:cubicBezTo>
                    <a:pt x="127" y="108"/>
                    <a:pt x="127" y="111"/>
                    <a:pt x="126" y="11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8" y="127"/>
                    <a:pt x="107" y="12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9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2"/>
                  </a:cubicBezTo>
                  <a:lnTo>
                    <a:pt x="126" y="107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444@|5FFC:10579728|FBC:16777215|LFC:0|LBC:16777215"/>
            <p:cNvSpPr/>
            <p:nvPr/>
          </p:nvSpPr>
          <p:spPr bwMode="auto">
            <a:xfrm>
              <a:off x="2317751" y="3870326"/>
              <a:ext cx="179388" cy="173038"/>
            </a:xfrm>
            <a:custGeom>
              <a:avLst/>
              <a:gdLst>
                <a:gd name="T0" fmla="*/ 28 w 66"/>
                <a:gd name="T1" fmla="*/ 2 h 64"/>
                <a:gd name="T2" fmla="*/ 45 w 66"/>
                <a:gd name="T3" fmla="*/ 19 h 64"/>
                <a:gd name="T4" fmla="*/ 45 w 66"/>
                <a:gd name="T5" fmla="*/ 25 h 64"/>
                <a:gd name="T6" fmla="*/ 38 w 66"/>
                <a:gd name="T7" fmla="*/ 33 h 64"/>
                <a:gd name="T8" fmla="*/ 32 w 66"/>
                <a:gd name="T9" fmla="*/ 33 h 64"/>
                <a:gd name="T10" fmla="*/ 10 w 66"/>
                <a:gd name="T11" fmla="*/ 11 h 64"/>
                <a:gd name="T12" fmla="*/ 12 w 66"/>
                <a:gd name="T13" fmla="*/ 53 h 64"/>
                <a:gd name="T14" fmla="*/ 55 w 66"/>
                <a:gd name="T15" fmla="*/ 53 h 64"/>
                <a:gd name="T16" fmla="*/ 55 w 66"/>
                <a:gd name="T17" fmla="*/ 10 h 64"/>
                <a:gd name="T18" fmla="*/ 28 w 66"/>
                <a:gd name="T19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4">
                  <a:moveTo>
                    <a:pt x="28" y="2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3"/>
                    <a:pt x="45" y="2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6" y="34"/>
                    <a:pt x="33" y="34"/>
                    <a:pt x="32" y="3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0" y="23"/>
                    <a:pt x="1" y="41"/>
                    <a:pt x="12" y="53"/>
                  </a:cubicBezTo>
                  <a:cubicBezTo>
                    <a:pt x="24" y="64"/>
                    <a:pt x="43" y="64"/>
                    <a:pt x="55" y="53"/>
                  </a:cubicBezTo>
                  <a:cubicBezTo>
                    <a:pt x="66" y="41"/>
                    <a:pt x="66" y="22"/>
                    <a:pt x="55" y="10"/>
                  </a:cubicBezTo>
                  <a:cubicBezTo>
                    <a:pt x="47" y="3"/>
                    <a:pt x="37" y="0"/>
                    <a:pt x="28" y="2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445@|5FFC:10579728|FBC:16777215|LFC:0|LBC:16777215"/>
            <p:cNvSpPr/>
            <p:nvPr/>
          </p:nvSpPr>
          <p:spPr bwMode="auto">
            <a:xfrm>
              <a:off x="2651126" y="4198938"/>
              <a:ext cx="176213" cy="180975"/>
            </a:xfrm>
            <a:custGeom>
              <a:avLst/>
              <a:gdLst>
                <a:gd name="T0" fmla="*/ 63 w 65"/>
                <a:gd name="T1" fmla="*/ 39 h 67"/>
                <a:gd name="T2" fmla="*/ 46 w 65"/>
                <a:gd name="T3" fmla="*/ 22 h 67"/>
                <a:gd name="T4" fmla="*/ 40 w 65"/>
                <a:gd name="T5" fmla="*/ 22 h 67"/>
                <a:gd name="T6" fmla="*/ 32 w 65"/>
                <a:gd name="T7" fmla="*/ 29 h 67"/>
                <a:gd name="T8" fmla="*/ 32 w 65"/>
                <a:gd name="T9" fmla="*/ 35 h 67"/>
                <a:gd name="T10" fmla="*/ 53 w 65"/>
                <a:gd name="T11" fmla="*/ 56 h 67"/>
                <a:gd name="T12" fmla="*/ 12 w 65"/>
                <a:gd name="T13" fmla="*/ 55 h 67"/>
                <a:gd name="T14" fmla="*/ 12 w 65"/>
                <a:gd name="T15" fmla="*/ 12 h 67"/>
                <a:gd name="T16" fmla="*/ 55 w 65"/>
                <a:gd name="T17" fmla="*/ 12 h 67"/>
                <a:gd name="T18" fmla="*/ 63 w 65"/>
                <a:gd name="T19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7">
                  <a:moveTo>
                    <a:pt x="63" y="39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0"/>
                    <a:pt x="41" y="20"/>
                    <a:pt x="40" y="2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31"/>
                    <a:pt x="31" y="34"/>
                    <a:pt x="32" y="35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41" y="67"/>
                    <a:pt x="23" y="66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2" y="20"/>
                    <a:pt x="65" y="30"/>
                    <a:pt x="63" y="39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446@|5FFC:10579728|FBC:16777215|LFC:0|LBC:16777215"/>
            <p:cNvSpPr/>
            <p:nvPr/>
          </p:nvSpPr>
          <p:spPr bwMode="auto">
            <a:xfrm>
              <a:off x="2328863" y="3978276"/>
              <a:ext cx="400050" cy="401638"/>
            </a:xfrm>
            <a:custGeom>
              <a:avLst/>
              <a:gdLst>
                <a:gd name="T0" fmla="*/ 23 w 148"/>
                <a:gd name="T1" fmla="*/ 144 h 148"/>
                <a:gd name="T2" fmla="*/ 8 w 148"/>
                <a:gd name="T3" fmla="*/ 144 h 148"/>
                <a:gd name="T4" fmla="*/ 5 w 148"/>
                <a:gd name="T5" fmla="*/ 140 h 148"/>
                <a:gd name="T6" fmla="*/ 5 w 148"/>
                <a:gd name="T7" fmla="*/ 125 h 148"/>
                <a:gd name="T8" fmla="*/ 125 w 148"/>
                <a:gd name="T9" fmla="*/ 4 h 148"/>
                <a:gd name="T10" fmla="*/ 140 w 148"/>
                <a:gd name="T11" fmla="*/ 4 h 148"/>
                <a:gd name="T12" fmla="*/ 144 w 148"/>
                <a:gd name="T13" fmla="*/ 8 h 148"/>
                <a:gd name="T14" fmla="*/ 144 w 148"/>
                <a:gd name="T15" fmla="*/ 23 h 148"/>
                <a:gd name="T16" fmla="*/ 23 w 148"/>
                <a:gd name="T17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48">
                  <a:moveTo>
                    <a:pt x="23" y="144"/>
                  </a:moveTo>
                  <a:cubicBezTo>
                    <a:pt x="19" y="148"/>
                    <a:pt x="13" y="148"/>
                    <a:pt x="8" y="144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0" y="136"/>
                    <a:pt x="0" y="129"/>
                    <a:pt x="5" y="125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9" y="0"/>
                    <a:pt x="136" y="0"/>
                    <a:pt x="140" y="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8" y="12"/>
                    <a:pt x="148" y="19"/>
                    <a:pt x="144" y="23"/>
                  </a:cubicBezTo>
                  <a:lnTo>
                    <a:pt x="23" y="144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447@|5FFC:10579728|FBC:16777215|LFC:0|LBC:16777215"/>
            <p:cNvSpPr/>
            <p:nvPr/>
          </p:nvSpPr>
          <p:spPr bwMode="auto">
            <a:xfrm>
              <a:off x="2589213" y="3868738"/>
              <a:ext cx="101600" cy="93663"/>
            </a:xfrm>
            <a:custGeom>
              <a:avLst/>
              <a:gdLst>
                <a:gd name="T0" fmla="*/ 8 w 38"/>
                <a:gd name="T1" fmla="*/ 34 h 35"/>
                <a:gd name="T2" fmla="*/ 2 w 38"/>
                <a:gd name="T3" fmla="*/ 33 h 35"/>
                <a:gd name="T4" fmla="*/ 2 w 38"/>
                <a:gd name="T5" fmla="*/ 33 h 35"/>
                <a:gd name="T6" fmla="*/ 2 w 38"/>
                <a:gd name="T7" fmla="*/ 27 h 35"/>
                <a:gd name="T8" fmla="*/ 30 w 38"/>
                <a:gd name="T9" fmla="*/ 1 h 35"/>
                <a:gd name="T10" fmla="*/ 36 w 38"/>
                <a:gd name="T11" fmla="*/ 2 h 35"/>
                <a:gd name="T12" fmla="*/ 36 w 38"/>
                <a:gd name="T13" fmla="*/ 2 h 35"/>
                <a:gd name="T14" fmla="*/ 36 w 38"/>
                <a:gd name="T15" fmla="*/ 8 h 35"/>
                <a:gd name="T16" fmla="*/ 8 w 38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5">
                  <a:moveTo>
                    <a:pt x="8" y="34"/>
                  </a:moveTo>
                  <a:cubicBezTo>
                    <a:pt x="6" y="35"/>
                    <a:pt x="4" y="35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2"/>
                    <a:pt x="0" y="29"/>
                    <a:pt x="2" y="2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4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3"/>
                    <a:pt x="37" y="6"/>
                    <a:pt x="36" y="8"/>
                  </a:cubicBezTo>
                  <a:lnTo>
                    <a:pt x="8" y="34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48@|5FFC:10579728|FBC:16777215|LFC:0|LBC:16777215"/>
            <p:cNvSpPr/>
            <p:nvPr/>
          </p:nvSpPr>
          <p:spPr bwMode="auto">
            <a:xfrm>
              <a:off x="2609851" y="3884613"/>
              <a:ext cx="279400" cy="311150"/>
            </a:xfrm>
            <a:custGeom>
              <a:avLst/>
              <a:gdLst>
                <a:gd name="T0" fmla="*/ 60 w 103"/>
                <a:gd name="T1" fmla="*/ 34 h 115"/>
                <a:gd name="T2" fmla="*/ 60 w 103"/>
                <a:gd name="T3" fmla="*/ 34 h 115"/>
                <a:gd name="T4" fmla="*/ 41 w 103"/>
                <a:gd name="T5" fmla="*/ 16 h 115"/>
                <a:gd name="T6" fmla="*/ 41 w 103"/>
                <a:gd name="T7" fmla="*/ 16 h 115"/>
                <a:gd name="T8" fmla="*/ 29 w 103"/>
                <a:gd name="T9" fmla="*/ 0 h 115"/>
                <a:gd name="T10" fmla="*/ 0 w 103"/>
                <a:gd name="T11" fmla="*/ 28 h 115"/>
                <a:gd name="T12" fmla="*/ 17 w 103"/>
                <a:gd name="T13" fmla="*/ 35 h 115"/>
                <a:gd name="T14" fmla="*/ 17 w 103"/>
                <a:gd name="T15" fmla="*/ 35 h 115"/>
                <a:gd name="T16" fmla="*/ 21 w 103"/>
                <a:gd name="T17" fmla="*/ 52 h 115"/>
                <a:gd name="T18" fmla="*/ 24 w 103"/>
                <a:gd name="T19" fmla="*/ 55 h 115"/>
                <a:gd name="T20" fmla="*/ 38 w 103"/>
                <a:gd name="T21" fmla="*/ 60 h 115"/>
                <a:gd name="T22" fmla="*/ 38 w 103"/>
                <a:gd name="T23" fmla="*/ 61 h 115"/>
                <a:gd name="T24" fmla="*/ 50 w 103"/>
                <a:gd name="T25" fmla="*/ 108 h 115"/>
                <a:gd name="T26" fmla="*/ 49 w 103"/>
                <a:gd name="T27" fmla="*/ 115 h 115"/>
                <a:gd name="T28" fmla="*/ 60 w 103"/>
                <a:gd name="T29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15">
                  <a:moveTo>
                    <a:pt x="60" y="34"/>
                  </a:moveTo>
                  <a:cubicBezTo>
                    <a:pt x="60" y="34"/>
                    <a:pt x="60" y="34"/>
                    <a:pt x="60" y="34"/>
                  </a:cubicBezTo>
                  <a:cubicBezTo>
                    <a:pt x="58" y="18"/>
                    <a:pt x="46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13"/>
                    <a:pt x="29" y="0"/>
                    <a:pt x="2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7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41"/>
                    <a:pt x="17" y="47"/>
                    <a:pt x="21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8" y="59"/>
                    <a:pt x="33" y="61"/>
                    <a:pt x="38" y="60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67" y="67"/>
                    <a:pt x="55" y="102"/>
                    <a:pt x="50" y="108"/>
                  </a:cubicBezTo>
                  <a:cubicBezTo>
                    <a:pt x="44" y="115"/>
                    <a:pt x="49" y="115"/>
                    <a:pt x="49" y="115"/>
                  </a:cubicBezTo>
                  <a:cubicBezTo>
                    <a:pt x="103" y="63"/>
                    <a:pt x="60" y="34"/>
                    <a:pt x="60" y="34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00950" y="3250391"/>
            <a:ext cx="446091" cy="409842"/>
            <a:chOff x="4351338" y="4567238"/>
            <a:chExt cx="508000" cy="466724"/>
          </a:xfrm>
          <a:solidFill>
            <a:srgbClr val="D6AC58"/>
          </a:solidFill>
        </p:grpSpPr>
        <p:sp>
          <p:nvSpPr>
            <p:cNvPr id="59" name="Freeform 304@|5FFC:10579728|FBC:16777215|LFC:0|LBC:16777215"/>
            <p:cNvSpPr/>
            <p:nvPr/>
          </p:nvSpPr>
          <p:spPr bwMode="auto">
            <a:xfrm>
              <a:off x="4471988" y="4905375"/>
              <a:ext cx="268288" cy="128587"/>
            </a:xfrm>
            <a:custGeom>
              <a:avLst/>
              <a:gdLst>
                <a:gd name="T0" fmla="*/ 95 w 99"/>
                <a:gd name="T1" fmla="*/ 33 h 47"/>
                <a:gd name="T2" fmla="*/ 57 w 99"/>
                <a:gd name="T3" fmla="*/ 33 h 47"/>
                <a:gd name="T4" fmla="*/ 57 w 99"/>
                <a:gd name="T5" fmla="*/ 19 h 47"/>
                <a:gd name="T6" fmla="*/ 69 w 99"/>
                <a:gd name="T7" fmla="*/ 19 h 47"/>
                <a:gd name="T8" fmla="*/ 73 w 99"/>
                <a:gd name="T9" fmla="*/ 16 h 47"/>
                <a:gd name="T10" fmla="*/ 73 w 99"/>
                <a:gd name="T11" fmla="*/ 4 h 47"/>
                <a:gd name="T12" fmla="*/ 69 w 99"/>
                <a:gd name="T13" fmla="*/ 0 h 47"/>
                <a:gd name="T14" fmla="*/ 29 w 99"/>
                <a:gd name="T15" fmla="*/ 0 h 47"/>
                <a:gd name="T16" fmla="*/ 26 w 99"/>
                <a:gd name="T17" fmla="*/ 4 h 47"/>
                <a:gd name="T18" fmla="*/ 26 w 99"/>
                <a:gd name="T19" fmla="*/ 16 h 47"/>
                <a:gd name="T20" fmla="*/ 29 w 99"/>
                <a:gd name="T21" fmla="*/ 19 h 47"/>
                <a:gd name="T22" fmla="*/ 42 w 99"/>
                <a:gd name="T23" fmla="*/ 19 h 47"/>
                <a:gd name="T24" fmla="*/ 42 w 99"/>
                <a:gd name="T25" fmla="*/ 33 h 47"/>
                <a:gd name="T26" fmla="*/ 3 w 99"/>
                <a:gd name="T27" fmla="*/ 33 h 47"/>
                <a:gd name="T28" fmla="*/ 0 w 99"/>
                <a:gd name="T29" fmla="*/ 36 h 47"/>
                <a:gd name="T30" fmla="*/ 0 w 99"/>
                <a:gd name="T31" fmla="*/ 43 h 47"/>
                <a:gd name="T32" fmla="*/ 3 w 99"/>
                <a:gd name="T33" fmla="*/ 47 h 47"/>
                <a:gd name="T34" fmla="*/ 95 w 99"/>
                <a:gd name="T35" fmla="*/ 47 h 47"/>
                <a:gd name="T36" fmla="*/ 99 w 99"/>
                <a:gd name="T37" fmla="*/ 43 h 47"/>
                <a:gd name="T38" fmla="*/ 99 w 99"/>
                <a:gd name="T39" fmla="*/ 36 h 47"/>
                <a:gd name="T40" fmla="*/ 95 w 99"/>
                <a:gd name="T41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47">
                  <a:moveTo>
                    <a:pt x="95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9"/>
                    <a:pt x="73" y="17"/>
                    <a:pt x="73" y="16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7"/>
                    <a:pt x="27" y="19"/>
                    <a:pt x="29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7"/>
                    <a:pt x="99" y="45"/>
                    <a:pt x="99" y="43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7" y="33"/>
                    <a:pt x="95" y="33"/>
                  </a:cubicBez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305@|5FFC:10579728|FBC:16777215|LFC:0|LBC:16777215"/>
            <p:cNvSpPr/>
            <p:nvPr/>
          </p:nvSpPr>
          <p:spPr bwMode="auto">
            <a:xfrm>
              <a:off x="4351338" y="4567238"/>
              <a:ext cx="508000" cy="371475"/>
            </a:xfrm>
            <a:custGeom>
              <a:avLst/>
              <a:gdLst>
                <a:gd name="T0" fmla="*/ 184 w 188"/>
                <a:gd name="T1" fmla="*/ 0 h 137"/>
                <a:gd name="T2" fmla="*/ 187 w 188"/>
                <a:gd name="T3" fmla="*/ 4 h 137"/>
                <a:gd name="T4" fmla="*/ 188 w 188"/>
                <a:gd name="T5" fmla="*/ 134 h 137"/>
                <a:gd name="T6" fmla="*/ 184 w 188"/>
                <a:gd name="T7" fmla="*/ 137 h 137"/>
                <a:gd name="T8" fmla="*/ 4 w 188"/>
                <a:gd name="T9" fmla="*/ 137 h 137"/>
                <a:gd name="T10" fmla="*/ 0 w 188"/>
                <a:gd name="T11" fmla="*/ 134 h 137"/>
                <a:gd name="T12" fmla="*/ 0 w 188"/>
                <a:gd name="T13" fmla="*/ 3 h 137"/>
                <a:gd name="T14" fmla="*/ 3 w 188"/>
                <a:gd name="T15" fmla="*/ 0 h 137"/>
                <a:gd name="T16" fmla="*/ 184 w 188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37">
                  <a:moveTo>
                    <a:pt x="184" y="0"/>
                  </a:moveTo>
                  <a:cubicBezTo>
                    <a:pt x="186" y="0"/>
                    <a:pt x="187" y="2"/>
                    <a:pt x="187" y="4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8" y="136"/>
                    <a:pt x="186" y="137"/>
                    <a:pt x="184" y="137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2" y="137"/>
                    <a:pt x="0" y="136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306@|5FFC:10579728|FBC:16777215|LFC:0|LBC:16777215"/>
            <p:cNvSpPr/>
            <p:nvPr/>
          </p:nvSpPr>
          <p:spPr bwMode="auto">
            <a:xfrm>
              <a:off x="4379913" y="4605338"/>
              <a:ext cx="452438" cy="298450"/>
            </a:xfrm>
            <a:custGeom>
              <a:avLst/>
              <a:gdLst>
                <a:gd name="T0" fmla="*/ 0 w 285"/>
                <a:gd name="T1" fmla="*/ 0 h 188"/>
                <a:gd name="T2" fmla="*/ 0 w 285"/>
                <a:gd name="T3" fmla="*/ 83 h 188"/>
                <a:gd name="T4" fmla="*/ 0 w 285"/>
                <a:gd name="T5" fmla="*/ 188 h 188"/>
                <a:gd name="T6" fmla="*/ 285 w 285"/>
                <a:gd name="T7" fmla="*/ 188 h 188"/>
                <a:gd name="T8" fmla="*/ 285 w 285"/>
                <a:gd name="T9" fmla="*/ 89 h 188"/>
                <a:gd name="T10" fmla="*/ 285 w 285"/>
                <a:gd name="T11" fmla="*/ 0 h 188"/>
                <a:gd name="T12" fmla="*/ 0 w 285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88">
                  <a:moveTo>
                    <a:pt x="0" y="0"/>
                  </a:moveTo>
                  <a:lnTo>
                    <a:pt x="0" y="83"/>
                  </a:lnTo>
                  <a:lnTo>
                    <a:pt x="0" y="188"/>
                  </a:lnTo>
                  <a:lnTo>
                    <a:pt x="285" y="188"/>
                  </a:lnTo>
                  <a:lnTo>
                    <a:pt x="285" y="8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307@|5FFC:10579728|FBC:16777215|LFC:0|LBC:16777215"/>
            <p:cNvSpPr/>
            <p:nvPr/>
          </p:nvSpPr>
          <p:spPr bwMode="auto">
            <a:xfrm>
              <a:off x="4554538" y="4678363"/>
              <a:ext cx="131763" cy="160337"/>
            </a:xfrm>
            <a:custGeom>
              <a:avLst/>
              <a:gdLst>
                <a:gd name="T0" fmla="*/ 1 w 49"/>
                <a:gd name="T1" fmla="*/ 6 h 59"/>
                <a:gd name="T2" fmla="*/ 10 w 49"/>
                <a:gd name="T3" fmla="*/ 3 h 59"/>
                <a:gd name="T4" fmla="*/ 44 w 49"/>
                <a:gd name="T5" fmla="*/ 24 h 59"/>
                <a:gd name="T6" fmla="*/ 44 w 49"/>
                <a:gd name="T7" fmla="*/ 35 h 59"/>
                <a:gd name="T8" fmla="*/ 10 w 49"/>
                <a:gd name="T9" fmla="*/ 56 h 59"/>
                <a:gd name="T10" fmla="*/ 0 w 49"/>
                <a:gd name="T11" fmla="*/ 53 h 59"/>
                <a:gd name="T12" fmla="*/ 1 w 49"/>
                <a:gd name="T13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9">
                  <a:moveTo>
                    <a:pt x="1" y="6"/>
                  </a:moveTo>
                  <a:cubicBezTo>
                    <a:pt x="1" y="1"/>
                    <a:pt x="5" y="0"/>
                    <a:pt x="10" y="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9" y="27"/>
                    <a:pt x="49" y="32"/>
                    <a:pt x="44" y="3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4" y="59"/>
                    <a:pt x="0" y="58"/>
                    <a:pt x="0" y="53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5B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0" name="文本框 156"/>
          <p:cNvSpPr txBox="1"/>
          <p:nvPr/>
        </p:nvSpPr>
        <p:spPr>
          <a:xfrm>
            <a:off x="0" y="350838"/>
            <a:ext cx="8143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0763" y="350838"/>
            <a:ext cx="28590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Freeform 65"/>
          <p:cNvSpPr/>
          <p:nvPr/>
        </p:nvSpPr>
        <p:spPr bwMode="auto">
          <a:xfrm rot="14727876">
            <a:off x="8147844" y="1637506"/>
            <a:ext cx="1030288" cy="1647825"/>
          </a:xfrm>
          <a:custGeom>
            <a:avLst/>
            <a:gdLst>
              <a:gd name="T0" fmla="*/ 480 w 502"/>
              <a:gd name="T1" fmla="*/ 784 h 804"/>
              <a:gd name="T2" fmla="*/ 482 w 502"/>
              <a:gd name="T3" fmla="*/ 710 h 804"/>
              <a:gd name="T4" fmla="*/ 428 w 502"/>
              <a:gd name="T5" fmla="*/ 697 h 804"/>
              <a:gd name="T6" fmla="*/ 139 w 502"/>
              <a:gd name="T7" fmla="*/ 175 h 804"/>
              <a:gd name="T8" fmla="*/ 184 w 502"/>
              <a:gd name="T9" fmla="*/ 78 h 804"/>
              <a:gd name="T10" fmla="*/ 78 w 502"/>
              <a:gd name="T11" fmla="*/ 10 h 804"/>
              <a:gd name="T12" fmla="*/ 10 w 502"/>
              <a:gd name="T13" fmla="*/ 116 h 804"/>
              <a:gd name="T14" fmla="*/ 97 w 502"/>
              <a:gd name="T15" fmla="*/ 186 h 804"/>
              <a:gd name="T16" fmla="*/ 395 w 502"/>
              <a:gd name="T17" fmla="*/ 726 h 804"/>
              <a:gd name="T18" fmla="*/ 406 w 502"/>
              <a:gd name="T19" fmla="*/ 783 h 804"/>
              <a:gd name="T20" fmla="*/ 480 w 502"/>
              <a:gd name="T21" fmla="*/ 78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2" h="804">
                <a:moveTo>
                  <a:pt x="480" y="784"/>
                </a:moveTo>
                <a:cubicBezTo>
                  <a:pt x="501" y="764"/>
                  <a:pt x="502" y="731"/>
                  <a:pt x="482" y="710"/>
                </a:cubicBezTo>
                <a:cubicBezTo>
                  <a:pt x="467" y="695"/>
                  <a:pt x="446" y="690"/>
                  <a:pt x="428" y="697"/>
                </a:cubicBezTo>
                <a:cubicBezTo>
                  <a:pt x="292" y="546"/>
                  <a:pt x="194" y="368"/>
                  <a:pt x="139" y="175"/>
                </a:cubicBezTo>
                <a:cubicBezTo>
                  <a:pt x="173" y="157"/>
                  <a:pt x="192" y="118"/>
                  <a:pt x="184" y="78"/>
                </a:cubicBezTo>
                <a:cubicBezTo>
                  <a:pt x="173" y="30"/>
                  <a:pt x="126" y="0"/>
                  <a:pt x="78" y="10"/>
                </a:cubicBezTo>
                <a:cubicBezTo>
                  <a:pt x="30" y="21"/>
                  <a:pt x="0" y="68"/>
                  <a:pt x="10" y="116"/>
                </a:cubicBezTo>
                <a:cubicBezTo>
                  <a:pt x="19" y="157"/>
                  <a:pt x="56" y="186"/>
                  <a:pt x="97" y="186"/>
                </a:cubicBezTo>
                <a:cubicBezTo>
                  <a:pt x="153" y="386"/>
                  <a:pt x="255" y="571"/>
                  <a:pt x="395" y="726"/>
                </a:cubicBezTo>
                <a:cubicBezTo>
                  <a:pt x="388" y="745"/>
                  <a:pt x="391" y="767"/>
                  <a:pt x="406" y="783"/>
                </a:cubicBezTo>
                <a:cubicBezTo>
                  <a:pt x="426" y="804"/>
                  <a:pt x="460" y="804"/>
                  <a:pt x="480" y="784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65"/>
          <p:cNvSpPr/>
          <p:nvPr/>
        </p:nvSpPr>
        <p:spPr bwMode="auto">
          <a:xfrm rot="16268728">
            <a:off x="6973888" y="2592388"/>
            <a:ext cx="1031875" cy="1647825"/>
          </a:xfrm>
          <a:custGeom>
            <a:avLst/>
            <a:gdLst>
              <a:gd name="T0" fmla="*/ 480 w 502"/>
              <a:gd name="T1" fmla="*/ 784 h 804"/>
              <a:gd name="T2" fmla="*/ 482 w 502"/>
              <a:gd name="T3" fmla="*/ 710 h 804"/>
              <a:gd name="T4" fmla="*/ 428 w 502"/>
              <a:gd name="T5" fmla="*/ 697 h 804"/>
              <a:gd name="T6" fmla="*/ 139 w 502"/>
              <a:gd name="T7" fmla="*/ 175 h 804"/>
              <a:gd name="T8" fmla="*/ 184 w 502"/>
              <a:gd name="T9" fmla="*/ 78 h 804"/>
              <a:gd name="T10" fmla="*/ 78 w 502"/>
              <a:gd name="T11" fmla="*/ 10 h 804"/>
              <a:gd name="T12" fmla="*/ 10 w 502"/>
              <a:gd name="T13" fmla="*/ 116 h 804"/>
              <a:gd name="T14" fmla="*/ 97 w 502"/>
              <a:gd name="T15" fmla="*/ 186 h 804"/>
              <a:gd name="T16" fmla="*/ 395 w 502"/>
              <a:gd name="T17" fmla="*/ 726 h 804"/>
              <a:gd name="T18" fmla="*/ 406 w 502"/>
              <a:gd name="T19" fmla="*/ 783 h 804"/>
              <a:gd name="T20" fmla="*/ 480 w 502"/>
              <a:gd name="T21" fmla="*/ 78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2" h="804">
                <a:moveTo>
                  <a:pt x="480" y="784"/>
                </a:moveTo>
                <a:cubicBezTo>
                  <a:pt x="501" y="764"/>
                  <a:pt x="502" y="731"/>
                  <a:pt x="482" y="710"/>
                </a:cubicBezTo>
                <a:cubicBezTo>
                  <a:pt x="467" y="695"/>
                  <a:pt x="446" y="690"/>
                  <a:pt x="428" y="697"/>
                </a:cubicBezTo>
                <a:cubicBezTo>
                  <a:pt x="292" y="546"/>
                  <a:pt x="194" y="368"/>
                  <a:pt x="139" y="175"/>
                </a:cubicBezTo>
                <a:cubicBezTo>
                  <a:pt x="173" y="157"/>
                  <a:pt x="192" y="118"/>
                  <a:pt x="184" y="78"/>
                </a:cubicBezTo>
                <a:cubicBezTo>
                  <a:pt x="173" y="30"/>
                  <a:pt x="126" y="0"/>
                  <a:pt x="78" y="10"/>
                </a:cubicBezTo>
                <a:cubicBezTo>
                  <a:pt x="30" y="21"/>
                  <a:pt x="0" y="68"/>
                  <a:pt x="10" y="116"/>
                </a:cubicBezTo>
                <a:cubicBezTo>
                  <a:pt x="19" y="157"/>
                  <a:pt x="56" y="186"/>
                  <a:pt x="97" y="186"/>
                </a:cubicBezTo>
                <a:cubicBezTo>
                  <a:pt x="153" y="386"/>
                  <a:pt x="255" y="571"/>
                  <a:pt x="395" y="726"/>
                </a:cubicBezTo>
                <a:cubicBezTo>
                  <a:pt x="388" y="745"/>
                  <a:pt x="391" y="767"/>
                  <a:pt x="406" y="783"/>
                </a:cubicBezTo>
                <a:cubicBezTo>
                  <a:pt x="426" y="804"/>
                  <a:pt x="460" y="804"/>
                  <a:pt x="480" y="784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Freeform 65"/>
          <p:cNvSpPr/>
          <p:nvPr/>
        </p:nvSpPr>
        <p:spPr bwMode="auto">
          <a:xfrm rot="17855333">
            <a:off x="5503069" y="2936081"/>
            <a:ext cx="1030288" cy="1647825"/>
          </a:xfrm>
          <a:custGeom>
            <a:avLst/>
            <a:gdLst>
              <a:gd name="T0" fmla="*/ 480 w 502"/>
              <a:gd name="T1" fmla="*/ 784 h 804"/>
              <a:gd name="T2" fmla="*/ 482 w 502"/>
              <a:gd name="T3" fmla="*/ 710 h 804"/>
              <a:gd name="T4" fmla="*/ 428 w 502"/>
              <a:gd name="T5" fmla="*/ 697 h 804"/>
              <a:gd name="T6" fmla="*/ 139 w 502"/>
              <a:gd name="T7" fmla="*/ 175 h 804"/>
              <a:gd name="T8" fmla="*/ 184 w 502"/>
              <a:gd name="T9" fmla="*/ 78 h 804"/>
              <a:gd name="T10" fmla="*/ 78 w 502"/>
              <a:gd name="T11" fmla="*/ 10 h 804"/>
              <a:gd name="T12" fmla="*/ 10 w 502"/>
              <a:gd name="T13" fmla="*/ 116 h 804"/>
              <a:gd name="T14" fmla="*/ 97 w 502"/>
              <a:gd name="T15" fmla="*/ 186 h 804"/>
              <a:gd name="T16" fmla="*/ 395 w 502"/>
              <a:gd name="T17" fmla="*/ 726 h 804"/>
              <a:gd name="T18" fmla="*/ 406 w 502"/>
              <a:gd name="T19" fmla="*/ 783 h 804"/>
              <a:gd name="T20" fmla="*/ 480 w 502"/>
              <a:gd name="T21" fmla="*/ 78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2" h="804">
                <a:moveTo>
                  <a:pt x="480" y="784"/>
                </a:moveTo>
                <a:cubicBezTo>
                  <a:pt x="501" y="764"/>
                  <a:pt x="502" y="731"/>
                  <a:pt x="482" y="710"/>
                </a:cubicBezTo>
                <a:cubicBezTo>
                  <a:pt x="467" y="695"/>
                  <a:pt x="446" y="690"/>
                  <a:pt x="428" y="697"/>
                </a:cubicBezTo>
                <a:cubicBezTo>
                  <a:pt x="292" y="546"/>
                  <a:pt x="194" y="368"/>
                  <a:pt x="139" y="175"/>
                </a:cubicBezTo>
                <a:cubicBezTo>
                  <a:pt x="173" y="157"/>
                  <a:pt x="192" y="118"/>
                  <a:pt x="184" y="78"/>
                </a:cubicBezTo>
                <a:cubicBezTo>
                  <a:pt x="173" y="30"/>
                  <a:pt x="126" y="0"/>
                  <a:pt x="78" y="10"/>
                </a:cubicBezTo>
                <a:cubicBezTo>
                  <a:pt x="30" y="21"/>
                  <a:pt x="0" y="68"/>
                  <a:pt x="10" y="116"/>
                </a:cubicBezTo>
                <a:cubicBezTo>
                  <a:pt x="19" y="157"/>
                  <a:pt x="56" y="186"/>
                  <a:pt x="97" y="186"/>
                </a:cubicBezTo>
                <a:cubicBezTo>
                  <a:pt x="153" y="386"/>
                  <a:pt x="255" y="571"/>
                  <a:pt x="395" y="726"/>
                </a:cubicBezTo>
                <a:cubicBezTo>
                  <a:pt x="388" y="745"/>
                  <a:pt x="391" y="767"/>
                  <a:pt x="406" y="783"/>
                </a:cubicBezTo>
                <a:cubicBezTo>
                  <a:pt x="426" y="804"/>
                  <a:pt x="460" y="804"/>
                  <a:pt x="480" y="784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Freeform 65"/>
          <p:cNvSpPr/>
          <p:nvPr/>
        </p:nvSpPr>
        <p:spPr bwMode="auto">
          <a:xfrm rot="19453913">
            <a:off x="4044950" y="2578100"/>
            <a:ext cx="1030288" cy="1647825"/>
          </a:xfrm>
          <a:custGeom>
            <a:avLst/>
            <a:gdLst>
              <a:gd name="T0" fmla="*/ 480 w 502"/>
              <a:gd name="T1" fmla="*/ 784 h 804"/>
              <a:gd name="T2" fmla="*/ 482 w 502"/>
              <a:gd name="T3" fmla="*/ 710 h 804"/>
              <a:gd name="T4" fmla="*/ 428 w 502"/>
              <a:gd name="T5" fmla="*/ 697 h 804"/>
              <a:gd name="T6" fmla="*/ 139 w 502"/>
              <a:gd name="T7" fmla="*/ 175 h 804"/>
              <a:gd name="T8" fmla="*/ 184 w 502"/>
              <a:gd name="T9" fmla="*/ 78 h 804"/>
              <a:gd name="T10" fmla="*/ 78 w 502"/>
              <a:gd name="T11" fmla="*/ 10 h 804"/>
              <a:gd name="T12" fmla="*/ 10 w 502"/>
              <a:gd name="T13" fmla="*/ 116 h 804"/>
              <a:gd name="T14" fmla="*/ 97 w 502"/>
              <a:gd name="T15" fmla="*/ 186 h 804"/>
              <a:gd name="T16" fmla="*/ 395 w 502"/>
              <a:gd name="T17" fmla="*/ 726 h 804"/>
              <a:gd name="T18" fmla="*/ 406 w 502"/>
              <a:gd name="T19" fmla="*/ 783 h 804"/>
              <a:gd name="T20" fmla="*/ 480 w 502"/>
              <a:gd name="T21" fmla="*/ 78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2" h="804">
                <a:moveTo>
                  <a:pt x="480" y="784"/>
                </a:moveTo>
                <a:cubicBezTo>
                  <a:pt x="501" y="764"/>
                  <a:pt x="502" y="731"/>
                  <a:pt x="482" y="710"/>
                </a:cubicBezTo>
                <a:cubicBezTo>
                  <a:pt x="467" y="695"/>
                  <a:pt x="446" y="690"/>
                  <a:pt x="428" y="697"/>
                </a:cubicBezTo>
                <a:cubicBezTo>
                  <a:pt x="292" y="546"/>
                  <a:pt x="194" y="368"/>
                  <a:pt x="139" y="175"/>
                </a:cubicBezTo>
                <a:cubicBezTo>
                  <a:pt x="173" y="157"/>
                  <a:pt x="192" y="118"/>
                  <a:pt x="184" y="78"/>
                </a:cubicBezTo>
                <a:cubicBezTo>
                  <a:pt x="173" y="30"/>
                  <a:pt x="126" y="0"/>
                  <a:pt x="78" y="10"/>
                </a:cubicBezTo>
                <a:cubicBezTo>
                  <a:pt x="30" y="21"/>
                  <a:pt x="0" y="68"/>
                  <a:pt x="10" y="116"/>
                </a:cubicBezTo>
                <a:cubicBezTo>
                  <a:pt x="19" y="157"/>
                  <a:pt x="56" y="186"/>
                  <a:pt x="97" y="186"/>
                </a:cubicBezTo>
                <a:cubicBezTo>
                  <a:pt x="153" y="386"/>
                  <a:pt x="255" y="571"/>
                  <a:pt x="395" y="726"/>
                </a:cubicBezTo>
                <a:cubicBezTo>
                  <a:pt x="388" y="745"/>
                  <a:pt x="391" y="767"/>
                  <a:pt x="406" y="783"/>
                </a:cubicBezTo>
                <a:cubicBezTo>
                  <a:pt x="426" y="804"/>
                  <a:pt x="460" y="804"/>
                  <a:pt x="480" y="784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Freeform 65"/>
          <p:cNvSpPr/>
          <p:nvPr/>
        </p:nvSpPr>
        <p:spPr bwMode="auto">
          <a:xfrm rot="21007680">
            <a:off x="2868613" y="1614488"/>
            <a:ext cx="1030288" cy="1647825"/>
          </a:xfrm>
          <a:custGeom>
            <a:avLst/>
            <a:gdLst>
              <a:gd name="T0" fmla="*/ 480 w 502"/>
              <a:gd name="T1" fmla="*/ 784 h 804"/>
              <a:gd name="T2" fmla="*/ 482 w 502"/>
              <a:gd name="T3" fmla="*/ 710 h 804"/>
              <a:gd name="T4" fmla="*/ 428 w 502"/>
              <a:gd name="T5" fmla="*/ 697 h 804"/>
              <a:gd name="T6" fmla="*/ 139 w 502"/>
              <a:gd name="T7" fmla="*/ 175 h 804"/>
              <a:gd name="T8" fmla="*/ 184 w 502"/>
              <a:gd name="T9" fmla="*/ 78 h 804"/>
              <a:gd name="T10" fmla="*/ 78 w 502"/>
              <a:gd name="T11" fmla="*/ 10 h 804"/>
              <a:gd name="T12" fmla="*/ 10 w 502"/>
              <a:gd name="T13" fmla="*/ 116 h 804"/>
              <a:gd name="T14" fmla="*/ 97 w 502"/>
              <a:gd name="T15" fmla="*/ 186 h 804"/>
              <a:gd name="T16" fmla="*/ 395 w 502"/>
              <a:gd name="T17" fmla="*/ 726 h 804"/>
              <a:gd name="T18" fmla="*/ 406 w 502"/>
              <a:gd name="T19" fmla="*/ 783 h 804"/>
              <a:gd name="T20" fmla="*/ 480 w 502"/>
              <a:gd name="T21" fmla="*/ 78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2" h="804">
                <a:moveTo>
                  <a:pt x="480" y="784"/>
                </a:moveTo>
                <a:cubicBezTo>
                  <a:pt x="501" y="764"/>
                  <a:pt x="502" y="731"/>
                  <a:pt x="482" y="710"/>
                </a:cubicBezTo>
                <a:cubicBezTo>
                  <a:pt x="467" y="695"/>
                  <a:pt x="446" y="690"/>
                  <a:pt x="428" y="697"/>
                </a:cubicBezTo>
                <a:cubicBezTo>
                  <a:pt x="292" y="546"/>
                  <a:pt x="194" y="368"/>
                  <a:pt x="139" y="175"/>
                </a:cubicBezTo>
                <a:cubicBezTo>
                  <a:pt x="173" y="157"/>
                  <a:pt x="192" y="118"/>
                  <a:pt x="184" y="78"/>
                </a:cubicBezTo>
                <a:cubicBezTo>
                  <a:pt x="173" y="30"/>
                  <a:pt x="126" y="0"/>
                  <a:pt x="78" y="10"/>
                </a:cubicBezTo>
                <a:cubicBezTo>
                  <a:pt x="30" y="21"/>
                  <a:pt x="0" y="68"/>
                  <a:pt x="10" y="116"/>
                </a:cubicBezTo>
                <a:cubicBezTo>
                  <a:pt x="19" y="157"/>
                  <a:pt x="56" y="186"/>
                  <a:pt x="97" y="186"/>
                </a:cubicBezTo>
                <a:cubicBezTo>
                  <a:pt x="153" y="386"/>
                  <a:pt x="255" y="571"/>
                  <a:pt x="395" y="726"/>
                </a:cubicBezTo>
                <a:cubicBezTo>
                  <a:pt x="388" y="745"/>
                  <a:pt x="391" y="767"/>
                  <a:pt x="406" y="783"/>
                </a:cubicBezTo>
                <a:cubicBezTo>
                  <a:pt x="426" y="804"/>
                  <a:pt x="460" y="804"/>
                  <a:pt x="480" y="784"/>
                </a:cubicBezTo>
                <a:close/>
              </a:path>
            </a:pathLst>
          </a:custGeom>
          <a:solidFill>
            <a:srgbClr val="05B780"/>
          </a:solidFill>
          <a:ln>
            <a:noFill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2297" name="Elbow Connector 25"/>
          <p:cNvCxnSpPr/>
          <p:nvPr/>
        </p:nvCxnSpPr>
        <p:spPr>
          <a:xfrm rot="-5400000" flipH="1">
            <a:off x="4040188" y="4008438"/>
            <a:ext cx="833437" cy="147637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oval" w="med" len="med"/>
          </a:ln>
        </p:spPr>
      </p:cxnSp>
      <p:cxnSp>
        <p:nvCxnSpPr>
          <p:cNvPr id="12298" name="Straight Connector 31"/>
          <p:cNvCxnSpPr/>
          <p:nvPr/>
        </p:nvCxnSpPr>
        <p:spPr>
          <a:xfrm>
            <a:off x="3148013" y="2805113"/>
            <a:ext cx="0" cy="617537"/>
          </a:xfrm>
          <a:prstGeom prst="line">
            <a:avLst/>
          </a:prstGeom>
          <a:ln w="12700" cap="flat" cmpd="sng">
            <a:solidFill>
              <a:srgbClr val="05B78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299" name="Straight Connector 93"/>
          <p:cNvCxnSpPr/>
          <p:nvPr/>
        </p:nvCxnSpPr>
        <p:spPr>
          <a:xfrm>
            <a:off x="8826500" y="2805113"/>
            <a:ext cx="0" cy="617537"/>
          </a:xfrm>
          <a:prstGeom prst="line">
            <a:avLst/>
          </a:prstGeom>
          <a:ln w="12700" cap="flat" cmpd="sng">
            <a:solidFill>
              <a:srgbClr val="05B78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300" name="Straight Connector 94"/>
          <p:cNvCxnSpPr/>
          <p:nvPr/>
        </p:nvCxnSpPr>
        <p:spPr>
          <a:xfrm>
            <a:off x="6018213" y="4149725"/>
            <a:ext cx="0" cy="617538"/>
          </a:xfrm>
          <a:prstGeom prst="line">
            <a:avLst/>
          </a:prstGeom>
          <a:ln w="12700" cap="flat" cmpd="sng">
            <a:solidFill>
              <a:srgbClr val="05B78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301" name="Elbow Connector 108"/>
          <p:cNvCxnSpPr/>
          <p:nvPr/>
        </p:nvCxnSpPr>
        <p:spPr>
          <a:xfrm rot="5400000">
            <a:off x="7175500" y="4000500"/>
            <a:ext cx="835025" cy="14605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05B780"/>
            </a:solidFill>
            <a:prstDash val="solid"/>
            <a:miter/>
            <a:headEnd type="oval" w="med" len="med"/>
            <a:tailEnd type="oval" w="med" len="med"/>
          </a:ln>
        </p:spPr>
      </p:cxnSp>
      <p:sp>
        <p:nvSpPr>
          <p:cNvPr id="17" name="Oval 38"/>
          <p:cNvSpPr/>
          <p:nvPr/>
        </p:nvSpPr>
        <p:spPr bwMode="auto">
          <a:xfrm>
            <a:off x="2735263" y="3670300"/>
            <a:ext cx="827088" cy="828675"/>
          </a:xfrm>
          <a:prstGeom prst="ellipse">
            <a:avLst/>
          </a:pr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2947988" y="3933825"/>
            <a:ext cx="401638" cy="30321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Oval 102"/>
          <p:cNvSpPr/>
          <p:nvPr/>
        </p:nvSpPr>
        <p:spPr bwMode="auto">
          <a:xfrm>
            <a:off x="4121150" y="4691063"/>
            <a:ext cx="827088" cy="827088"/>
          </a:xfrm>
          <a:prstGeom prst="ellipse">
            <a:avLst/>
          </a:pr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Freeform 15"/>
          <p:cNvSpPr>
            <a:spLocks noChangeAspect="1" noEditPoints="1"/>
          </p:cNvSpPr>
          <p:nvPr/>
        </p:nvSpPr>
        <p:spPr bwMode="auto">
          <a:xfrm>
            <a:off x="4341813" y="4959350"/>
            <a:ext cx="387350" cy="290513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Oval 103"/>
          <p:cNvSpPr/>
          <p:nvPr/>
        </p:nvSpPr>
        <p:spPr bwMode="auto">
          <a:xfrm>
            <a:off x="5605463" y="4948238"/>
            <a:ext cx="827088" cy="827088"/>
          </a:xfrm>
          <a:prstGeom prst="ellipse">
            <a:avLst/>
          </a:pr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Freeform 69"/>
          <p:cNvSpPr>
            <a:spLocks noEditPoints="1"/>
          </p:cNvSpPr>
          <p:nvPr/>
        </p:nvSpPr>
        <p:spPr bwMode="auto">
          <a:xfrm>
            <a:off x="5843588" y="5184775"/>
            <a:ext cx="349250" cy="352425"/>
          </a:xfrm>
          <a:custGeom>
            <a:avLst/>
            <a:gdLst/>
            <a:ahLst/>
            <a:cxnLst>
              <a:cxn ang="0">
                <a:pos x="29" y="58"/>
              </a:cxn>
              <a:cxn ang="0">
                <a:pos x="6" y="47"/>
              </a:cxn>
              <a:cxn ang="0">
                <a:pos x="7" y="46"/>
              </a:cxn>
              <a:cxn ang="0">
                <a:pos x="12" y="40"/>
              </a:cxn>
              <a:cxn ang="0">
                <a:pos x="13" y="40"/>
              </a:cxn>
              <a:cxn ang="0">
                <a:pos x="14" y="41"/>
              </a:cxn>
              <a:cxn ang="0">
                <a:pos x="29" y="48"/>
              </a:cxn>
              <a:cxn ang="0">
                <a:pos x="48" y="29"/>
              </a:cxn>
              <a:cxn ang="0">
                <a:pos x="29" y="9"/>
              </a:cxn>
              <a:cxn ang="0">
                <a:pos x="16" y="14"/>
              </a:cxn>
              <a:cxn ang="0">
                <a:pos x="21" y="20"/>
              </a:cxn>
              <a:cxn ang="0">
                <a:pos x="21" y="22"/>
              </a:cxn>
              <a:cxn ang="0">
                <a:pos x="19" y="24"/>
              </a:cxn>
              <a:cxn ang="0">
                <a:pos x="2" y="24"/>
              </a:cxn>
              <a:cxn ang="0">
                <a:pos x="0" y="21"/>
              </a:cxn>
              <a:cxn ang="0">
                <a:pos x="0" y="4"/>
              </a:cxn>
              <a:cxn ang="0">
                <a:pos x="1" y="2"/>
              </a:cxn>
              <a:cxn ang="0">
                <a:pos x="4" y="3"/>
              </a:cxn>
              <a:cxn ang="0">
                <a:pos x="9" y="8"/>
              </a:cxn>
              <a:cxn ang="0">
                <a:pos x="29" y="0"/>
              </a:cxn>
              <a:cxn ang="0">
                <a:pos x="58" y="29"/>
              </a:cxn>
              <a:cxn ang="0">
                <a:pos x="29" y="58"/>
              </a:cxn>
              <a:cxn ang="0">
                <a:pos x="34" y="35"/>
              </a:cxn>
              <a:cxn ang="0">
                <a:pos x="33" y="36"/>
              </a:cxn>
              <a:cxn ang="0">
                <a:pos x="20" y="36"/>
              </a:cxn>
              <a:cxn ang="0">
                <a:pos x="19" y="35"/>
              </a:cxn>
              <a:cxn ang="0">
                <a:pos x="19" y="32"/>
              </a:cxn>
              <a:cxn ang="0">
                <a:pos x="20" y="31"/>
              </a:cxn>
              <a:cxn ang="0">
                <a:pos x="29" y="31"/>
              </a:cxn>
              <a:cxn ang="0">
                <a:pos x="29" y="18"/>
              </a:cxn>
              <a:cxn ang="0">
                <a:pos x="30" y="17"/>
              </a:cxn>
              <a:cxn ang="0">
                <a:pos x="33" y="17"/>
              </a:cxn>
              <a:cxn ang="0">
                <a:pos x="34" y="18"/>
              </a:cxn>
              <a:cxn ang="0">
                <a:pos x="34" y="35"/>
              </a:cxn>
            </a:cxnLst>
            <a:rect l="0" t="0" r="r" b="b"/>
            <a:pathLst>
              <a:path w="58" h="58">
                <a:moveTo>
                  <a:pt x="29" y="58"/>
                </a:moveTo>
                <a:cubicBezTo>
                  <a:pt x="20" y="58"/>
                  <a:pt x="12" y="54"/>
                  <a:pt x="6" y="47"/>
                </a:cubicBezTo>
                <a:cubicBezTo>
                  <a:pt x="6" y="47"/>
                  <a:pt x="6" y="46"/>
                  <a:pt x="7" y="46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3" y="40"/>
                </a:cubicBezTo>
                <a:cubicBezTo>
                  <a:pt x="13" y="40"/>
                  <a:pt x="13" y="40"/>
                  <a:pt x="14" y="41"/>
                </a:cubicBezTo>
                <a:cubicBezTo>
                  <a:pt x="17" y="45"/>
                  <a:pt x="23" y="48"/>
                  <a:pt x="29" y="48"/>
                </a:cubicBezTo>
                <a:cubicBezTo>
                  <a:pt x="40" y="48"/>
                  <a:pt x="48" y="39"/>
                  <a:pt x="48" y="29"/>
                </a:cubicBezTo>
                <a:cubicBezTo>
                  <a:pt x="48" y="18"/>
                  <a:pt x="40" y="9"/>
                  <a:pt x="29" y="9"/>
                </a:cubicBezTo>
                <a:cubicBezTo>
                  <a:pt x="24" y="9"/>
                  <a:pt x="19" y="11"/>
                  <a:pt x="16" y="14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21"/>
                  <a:pt x="21" y="22"/>
                </a:cubicBezTo>
                <a:cubicBezTo>
                  <a:pt x="21" y="23"/>
                  <a:pt x="20" y="24"/>
                  <a:pt x="19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1" y="2"/>
                </a:cubicBezTo>
                <a:cubicBezTo>
                  <a:pt x="2" y="2"/>
                  <a:pt x="3" y="2"/>
                  <a:pt x="4" y="3"/>
                </a:cubicBezTo>
                <a:cubicBezTo>
                  <a:pt x="9" y="8"/>
                  <a:pt x="9" y="8"/>
                  <a:pt x="9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ubicBezTo>
                  <a:pt x="58" y="45"/>
                  <a:pt x="45" y="58"/>
                  <a:pt x="29" y="58"/>
                </a:cubicBezTo>
                <a:close/>
                <a:moveTo>
                  <a:pt x="34" y="35"/>
                </a:moveTo>
                <a:cubicBezTo>
                  <a:pt x="34" y="35"/>
                  <a:pt x="33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19" y="35"/>
                  <a:pt x="19" y="35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20" y="31"/>
                  <a:pt x="2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3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4" y="17"/>
                  <a:pt x="34" y="18"/>
                </a:cubicBezTo>
                <a:lnTo>
                  <a:pt x="34" y="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Oval 101"/>
          <p:cNvSpPr/>
          <p:nvPr/>
        </p:nvSpPr>
        <p:spPr bwMode="auto">
          <a:xfrm>
            <a:off x="7127875" y="4691063"/>
            <a:ext cx="828675" cy="827088"/>
          </a:xfrm>
          <a:prstGeom prst="ellipse">
            <a:avLst/>
          </a:pr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Freeform 217"/>
          <p:cNvSpPr>
            <a:spLocks noEditPoints="1"/>
          </p:cNvSpPr>
          <p:nvPr/>
        </p:nvSpPr>
        <p:spPr bwMode="auto">
          <a:xfrm>
            <a:off x="7348538" y="4959350"/>
            <a:ext cx="387350" cy="290513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Oval 100"/>
          <p:cNvSpPr/>
          <p:nvPr/>
        </p:nvSpPr>
        <p:spPr bwMode="auto">
          <a:xfrm>
            <a:off x="8413750" y="3670300"/>
            <a:ext cx="827088" cy="828675"/>
          </a:xfrm>
          <a:prstGeom prst="ellipse">
            <a:avLst/>
          </a:pr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Freeform 64"/>
          <p:cNvSpPr>
            <a:spLocks noEditPoints="1"/>
          </p:cNvSpPr>
          <p:nvPr/>
        </p:nvSpPr>
        <p:spPr bwMode="auto">
          <a:xfrm>
            <a:off x="8613775" y="3906838"/>
            <a:ext cx="427038" cy="355600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Freeform 130"/>
          <p:cNvSpPr>
            <a:spLocks noEditPoints="1"/>
          </p:cNvSpPr>
          <p:nvPr/>
        </p:nvSpPr>
        <p:spPr bwMode="auto">
          <a:xfrm>
            <a:off x="4968875" y="1128713"/>
            <a:ext cx="2092325" cy="2014538"/>
          </a:xfrm>
          <a:custGeom>
            <a:avLst/>
            <a:gdLst/>
            <a:ahLst/>
            <a:cxnLst>
              <a:cxn ang="0">
                <a:pos x="275" y="12"/>
              </a:cxn>
              <a:cxn ang="0">
                <a:pos x="297" y="7"/>
              </a:cxn>
              <a:cxn ang="0">
                <a:pos x="237" y="26"/>
              </a:cxn>
              <a:cxn ang="0">
                <a:pos x="731" y="474"/>
              </a:cxn>
              <a:cxn ang="0">
                <a:pos x="724" y="482"/>
              </a:cxn>
              <a:cxn ang="0">
                <a:pos x="470" y="13"/>
              </a:cxn>
              <a:cxn ang="0">
                <a:pos x="454" y="10"/>
              </a:cxn>
              <a:cxn ang="0">
                <a:pos x="470" y="32"/>
              </a:cxn>
              <a:cxn ang="0">
                <a:pos x="475" y="26"/>
              </a:cxn>
              <a:cxn ang="0">
                <a:pos x="432" y="9"/>
              </a:cxn>
              <a:cxn ang="0">
                <a:pos x="423" y="8"/>
              </a:cxn>
              <a:cxn ang="0">
                <a:pos x="397" y="9"/>
              </a:cxn>
              <a:cxn ang="0">
                <a:pos x="386" y="10"/>
              </a:cxn>
              <a:cxn ang="0">
                <a:pos x="390" y="18"/>
              </a:cxn>
              <a:cxn ang="0">
                <a:pos x="538" y="408"/>
              </a:cxn>
              <a:cxn ang="0">
                <a:pos x="730" y="264"/>
              </a:cxn>
              <a:cxn ang="0">
                <a:pos x="478" y="71"/>
              </a:cxn>
              <a:cxn ang="0">
                <a:pos x="418" y="50"/>
              </a:cxn>
              <a:cxn ang="0">
                <a:pos x="363" y="88"/>
              </a:cxn>
              <a:cxn ang="0">
                <a:pos x="418" y="83"/>
              </a:cxn>
              <a:cxn ang="0">
                <a:pos x="389" y="134"/>
              </a:cxn>
              <a:cxn ang="0">
                <a:pos x="366" y="141"/>
              </a:cxn>
              <a:cxn ang="0">
                <a:pos x="283" y="212"/>
              </a:cxn>
              <a:cxn ang="0">
                <a:pos x="375" y="215"/>
              </a:cxn>
              <a:cxn ang="0">
                <a:pos x="451" y="261"/>
              </a:cxn>
              <a:cxn ang="0">
                <a:pos x="492" y="285"/>
              </a:cxn>
              <a:cxn ang="0">
                <a:pos x="500" y="23"/>
              </a:cxn>
              <a:cxn ang="0">
                <a:pos x="512" y="40"/>
              </a:cxn>
              <a:cxn ang="0">
                <a:pos x="514" y="62"/>
              </a:cxn>
              <a:cxn ang="0">
                <a:pos x="671" y="360"/>
              </a:cxn>
              <a:cxn ang="0">
                <a:pos x="733" y="432"/>
              </a:cxn>
              <a:cxn ang="0">
                <a:pos x="314" y="123"/>
              </a:cxn>
              <a:cxn ang="0">
                <a:pos x="291" y="165"/>
              </a:cxn>
              <a:cxn ang="0">
                <a:pos x="288" y="153"/>
              </a:cxn>
              <a:cxn ang="0">
                <a:pos x="460" y="297"/>
              </a:cxn>
              <a:cxn ang="0">
                <a:pos x="364" y="533"/>
              </a:cxn>
              <a:cxn ang="0">
                <a:pos x="48" y="434"/>
              </a:cxn>
              <a:cxn ang="0">
                <a:pos x="126" y="647"/>
              </a:cxn>
              <a:cxn ang="0">
                <a:pos x="166" y="674"/>
              </a:cxn>
              <a:cxn ang="0">
                <a:pos x="11" y="348"/>
              </a:cxn>
              <a:cxn ang="0">
                <a:pos x="290" y="70"/>
              </a:cxn>
              <a:cxn ang="0">
                <a:pos x="88" y="161"/>
              </a:cxn>
              <a:cxn ang="0">
                <a:pos x="351" y="3"/>
              </a:cxn>
              <a:cxn ang="0">
                <a:pos x="352" y="1"/>
              </a:cxn>
              <a:cxn ang="0">
                <a:pos x="347" y="1"/>
              </a:cxn>
              <a:cxn ang="0">
                <a:pos x="341" y="2"/>
              </a:cxn>
              <a:cxn ang="0">
                <a:pos x="322" y="4"/>
              </a:cxn>
              <a:cxn ang="0">
                <a:pos x="281" y="13"/>
              </a:cxn>
              <a:cxn ang="0">
                <a:pos x="270" y="17"/>
              </a:cxn>
              <a:cxn ang="0">
                <a:pos x="242" y="33"/>
              </a:cxn>
              <a:cxn ang="0">
                <a:pos x="175" y="96"/>
              </a:cxn>
              <a:cxn ang="0">
                <a:pos x="299" y="35"/>
              </a:cxn>
              <a:cxn ang="0">
                <a:pos x="351" y="0"/>
              </a:cxn>
              <a:cxn ang="0">
                <a:pos x="330" y="2"/>
              </a:cxn>
              <a:cxn ang="0">
                <a:pos x="271" y="14"/>
              </a:cxn>
              <a:cxn ang="0">
                <a:pos x="319" y="3"/>
              </a:cxn>
              <a:cxn ang="0">
                <a:pos x="186" y="52"/>
              </a:cxn>
              <a:cxn ang="0">
                <a:pos x="208" y="42"/>
              </a:cxn>
              <a:cxn ang="0">
                <a:pos x="179" y="53"/>
              </a:cxn>
              <a:cxn ang="0">
                <a:pos x="193" y="48"/>
              </a:cxn>
              <a:cxn ang="0">
                <a:pos x="108" y="138"/>
              </a:cxn>
              <a:cxn ang="0">
                <a:pos x="86" y="134"/>
              </a:cxn>
              <a:cxn ang="0">
                <a:pos x="66" y="186"/>
              </a:cxn>
            </a:cxnLst>
            <a:rect l="0" t="0" r="r" b="b"/>
            <a:pathLst>
              <a:path w="746" h="719">
                <a:moveTo>
                  <a:pt x="713" y="218"/>
                </a:moveTo>
                <a:cubicBezTo>
                  <a:pt x="709" y="210"/>
                  <a:pt x="709" y="210"/>
                  <a:pt x="709" y="210"/>
                </a:cubicBezTo>
                <a:cubicBezTo>
                  <a:pt x="711" y="213"/>
                  <a:pt x="712" y="216"/>
                  <a:pt x="713" y="218"/>
                </a:cubicBezTo>
                <a:cubicBezTo>
                  <a:pt x="713" y="218"/>
                  <a:pt x="713" y="218"/>
                  <a:pt x="713" y="218"/>
                </a:cubicBezTo>
                <a:moveTo>
                  <a:pt x="709" y="210"/>
                </a:moveTo>
                <a:cubicBezTo>
                  <a:pt x="706" y="203"/>
                  <a:pt x="701" y="194"/>
                  <a:pt x="697" y="187"/>
                </a:cubicBezTo>
                <a:cubicBezTo>
                  <a:pt x="697" y="186"/>
                  <a:pt x="697" y="186"/>
                  <a:pt x="697" y="186"/>
                </a:cubicBezTo>
                <a:cubicBezTo>
                  <a:pt x="702" y="195"/>
                  <a:pt x="704" y="199"/>
                  <a:pt x="709" y="210"/>
                </a:cubicBezTo>
                <a:cubicBezTo>
                  <a:pt x="709" y="210"/>
                  <a:pt x="709" y="210"/>
                  <a:pt x="709" y="210"/>
                </a:cubicBezTo>
                <a:moveTo>
                  <a:pt x="696" y="186"/>
                </a:moveTo>
                <a:cubicBezTo>
                  <a:pt x="697" y="186"/>
                  <a:pt x="697" y="186"/>
                  <a:pt x="697" y="186"/>
                </a:cubicBezTo>
                <a:cubicBezTo>
                  <a:pt x="697" y="187"/>
                  <a:pt x="697" y="187"/>
                  <a:pt x="697" y="187"/>
                </a:cubicBezTo>
                <a:cubicBezTo>
                  <a:pt x="697" y="186"/>
                  <a:pt x="697" y="186"/>
                  <a:pt x="696" y="186"/>
                </a:cubicBezTo>
                <a:moveTo>
                  <a:pt x="746" y="352"/>
                </a:moveTo>
                <a:cubicBezTo>
                  <a:pt x="745" y="351"/>
                  <a:pt x="745" y="350"/>
                  <a:pt x="745" y="348"/>
                </a:cubicBezTo>
                <a:cubicBezTo>
                  <a:pt x="745" y="350"/>
                  <a:pt x="745" y="351"/>
                  <a:pt x="746" y="352"/>
                </a:cubicBezTo>
                <a:cubicBezTo>
                  <a:pt x="746" y="352"/>
                  <a:pt x="746" y="352"/>
                  <a:pt x="746" y="352"/>
                </a:cubicBezTo>
                <a:moveTo>
                  <a:pt x="745" y="347"/>
                </a:moveTo>
                <a:cubicBezTo>
                  <a:pt x="745" y="346"/>
                  <a:pt x="745" y="344"/>
                  <a:pt x="745" y="343"/>
                </a:cubicBezTo>
                <a:cubicBezTo>
                  <a:pt x="745" y="345"/>
                  <a:pt x="745" y="347"/>
                  <a:pt x="745" y="348"/>
                </a:cubicBezTo>
                <a:cubicBezTo>
                  <a:pt x="745" y="348"/>
                  <a:pt x="745" y="348"/>
                  <a:pt x="745" y="347"/>
                </a:cubicBezTo>
                <a:moveTo>
                  <a:pt x="743" y="327"/>
                </a:moveTo>
                <a:cubicBezTo>
                  <a:pt x="743" y="321"/>
                  <a:pt x="743" y="321"/>
                  <a:pt x="743" y="321"/>
                </a:cubicBezTo>
                <a:cubicBezTo>
                  <a:pt x="743" y="324"/>
                  <a:pt x="743" y="326"/>
                  <a:pt x="743" y="329"/>
                </a:cubicBezTo>
                <a:cubicBezTo>
                  <a:pt x="743" y="328"/>
                  <a:pt x="743" y="327"/>
                  <a:pt x="743" y="327"/>
                </a:cubicBezTo>
                <a:moveTo>
                  <a:pt x="309" y="4"/>
                </a:moveTo>
                <a:cubicBezTo>
                  <a:pt x="309" y="5"/>
                  <a:pt x="309" y="5"/>
                  <a:pt x="309" y="5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2" y="4"/>
                  <a:pt x="311" y="4"/>
                  <a:pt x="309" y="4"/>
                </a:cubicBezTo>
                <a:moveTo>
                  <a:pt x="307" y="5"/>
                </a:moveTo>
                <a:cubicBezTo>
                  <a:pt x="304" y="5"/>
                  <a:pt x="304" y="5"/>
                  <a:pt x="304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6" y="5"/>
                  <a:pt x="306" y="5"/>
                  <a:pt x="307" y="5"/>
                </a:cubicBezTo>
                <a:moveTo>
                  <a:pt x="259" y="17"/>
                </a:moveTo>
                <a:cubicBezTo>
                  <a:pt x="259" y="17"/>
                  <a:pt x="258" y="17"/>
                  <a:pt x="258" y="17"/>
                </a:cubicBezTo>
                <a:cubicBezTo>
                  <a:pt x="258" y="17"/>
                  <a:pt x="259" y="17"/>
                  <a:pt x="259" y="17"/>
                </a:cubicBezTo>
                <a:moveTo>
                  <a:pt x="266" y="15"/>
                </a:moveTo>
                <a:cubicBezTo>
                  <a:pt x="267" y="14"/>
                  <a:pt x="267" y="14"/>
                  <a:pt x="268" y="14"/>
                </a:cubicBezTo>
                <a:cubicBezTo>
                  <a:pt x="268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6" y="15"/>
                </a:cubicBezTo>
                <a:moveTo>
                  <a:pt x="269" y="14"/>
                </a:move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67" y="14"/>
                  <a:pt x="267" y="14"/>
                  <a:pt x="266" y="15"/>
                </a:cubicBezTo>
                <a:cubicBezTo>
                  <a:pt x="269" y="14"/>
                  <a:pt x="269" y="14"/>
                  <a:pt x="269" y="14"/>
                </a:cubicBezTo>
                <a:moveTo>
                  <a:pt x="267" y="14"/>
                </a:moveTo>
                <a:cubicBezTo>
                  <a:pt x="268" y="14"/>
                  <a:pt x="268" y="14"/>
                  <a:pt x="268" y="14"/>
                </a:cubicBezTo>
                <a:cubicBezTo>
                  <a:pt x="269" y="14"/>
                  <a:pt x="269" y="14"/>
                  <a:pt x="270" y="13"/>
                </a:cubicBezTo>
                <a:cubicBezTo>
                  <a:pt x="269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moveTo>
                  <a:pt x="270" y="13"/>
                </a:move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3" y="13"/>
                  <a:pt x="272" y="13"/>
                  <a:pt x="270" y="13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70" y="13"/>
                  <a:pt x="270" y="13"/>
                  <a:pt x="270" y="13"/>
                </a:cubicBezTo>
                <a:moveTo>
                  <a:pt x="279" y="11"/>
                </a:moveTo>
                <a:cubicBezTo>
                  <a:pt x="279" y="11"/>
                  <a:pt x="279" y="11"/>
                  <a:pt x="279" y="11"/>
                </a:cubicBezTo>
                <a:cubicBezTo>
                  <a:pt x="280" y="11"/>
                  <a:pt x="281" y="11"/>
                  <a:pt x="281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3" y="10"/>
                  <a:pt x="283" y="10"/>
                  <a:pt x="283" y="10"/>
                </a:cubicBezTo>
                <a:cubicBezTo>
                  <a:pt x="282" y="10"/>
                  <a:pt x="281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79" y="11"/>
                  <a:pt x="279" y="11"/>
                  <a:pt x="279" y="11"/>
                </a:cubicBezTo>
                <a:moveTo>
                  <a:pt x="286" y="9"/>
                </a:moveTo>
                <a:cubicBezTo>
                  <a:pt x="287" y="9"/>
                  <a:pt x="287" y="9"/>
                  <a:pt x="287" y="9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moveTo>
                  <a:pt x="293" y="8"/>
                </a:moveTo>
                <a:cubicBezTo>
                  <a:pt x="294" y="7"/>
                  <a:pt x="294" y="7"/>
                  <a:pt x="294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2" y="8"/>
                  <a:pt x="292" y="8"/>
                </a:cubicBezTo>
                <a:cubicBezTo>
                  <a:pt x="292" y="8"/>
                  <a:pt x="291" y="8"/>
                  <a:pt x="291" y="8"/>
                </a:cubicBezTo>
                <a:cubicBezTo>
                  <a:pt x="293" y="8"/>
                  <a:pt x="293" y="8"/>
                  <a:pt x="293" y="8"/>
                </a:cubicBezTo>
                <a:moveTo>
                  <a:pt x="298" y="7"/>
                </a:move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moveTo>
                  <a:pt x="309" y="5"/>
                </a:moveTo>
                <a:cubicBezTo>
                  <a:pt x="314" y="4"/>
                  <a:pt x="314" y="4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4" y="4"/>
                  <a:pt x="313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08" y="5"/>
                  <a:pt x="308" y="5"/>
                  <a:pt x="308" y="5"/>
                </a:cubicBezTo>
                <a:cubicBezTo>
                  <a:pt x="309" y="5"/>
                  <a:pt x="309" y="5"/>
                  <a:pt x="309" y="5"/>
                </a:cubicBezTo>
                <a:moveTo>
                  <a:pt x="315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moveTo>
                  <a:pt x="295" y="7"/>
                </a:moveTo>
                <a:cubicBezTo>
                  <a:pt x="295" y="7"/>
                  <a:pt x="295" y="7"/>
                  <a:pt x="295" y="7"/>
                </a:cubicBezTo>
                <a:cubicBezTo>
                  <a:pt x="295" y="7"/>
                  <a:pt x="295" y="7"/>
                  <a:pt x="294" y="8"/>
                </a:cubicBezTo>
                <a:cubicBezTo>
                  <a:pt x="295" y="7"/>
                  <a:pt x="295" y="7"/>
                  <a:pt x="295" y="7"/>
                </a:cubicBezTo>
                <a:moveTo>
                  <a:pt x="295" y="7"/>
                </a:moveTo>
                <a:cubicBezTo>
                  <a:pt x="296" y="7"/>
                  <a:pt x="296" y="7"/>
                  <a:pt x="296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301" y="6"/>
                  <a:pt x="301" y="6"/>
                  <a:pt x="301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2" y="6"/>
                  <a:pt x="300" y="6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5" y="7"/>
                  <a:pt x="295" y="7"/>
                  <a:pt x="295" y="7"/>
                </a:cubicBezTo>
                <a:moveTo>
                  <a:pt x="2" y="405"/>
                </a:moveTo>
                <a:cubicBezTo>
                  <a:pt x="2" y="405"/>
                  <a:pt x="2" y="405"/>
                  <a:pt x="2" y="405"/>
                </a:cubicBezTo>
                <a:cubicBezTo>
                  <a:pt x="2" y="406"/>
                  <a:pt x="2" y="406"/>
                  <a:pt x="2" y="406"/>
                </a:cubicBezTo>
                <a:cubicBezTo>
                  <a:pt x="2" y="405"/>
                  <a:pt x="2" y="405"/>
                  <a:pt x="2" y="405"/>
                </a:cubicBezTo>
                <a:moveTo>
                  <a:pt x="2" y="404"/>
                </a:moveTo>
                <a:cubicBezTo>
                  <a:pt x="2" y="403"/>
                  <a:pt x="2" y="402"/>
                  <a:pt x="1" y="401"/>
                </a:cubicBezTo>
                <a:cubicBezTo>
                  <a:pt x="2" y="401"/>
                  <a:pt x="2" y="401"/>
                  <a:pt x="2" y="402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4"/>
                  <a:pt x="2" y="404"/>
                  <a:pt x="2" y="404"/>
                </a:cubicBezTo>
                <a:moveTo>
                  <a:pt x="1" y="383"/>
                </a:moveTo>
                <a:cubicBezTo>
                  <a:pt x="1" y="385"/>
                  <a:pt x="1" y="386"/>
                  <a:pt x="1" y="388"/>
                </a:cubicBezTo>
                <a:cubicBezTo>
                  <a:pt x="1" y="392"/>
                  <a:pt x="1" y="395"/>
                  <a:pt x="1" y="398"/>
                </a:cubicBezTo>
                <a:cubicBezTo>
                  <a:pt x="1" y="399"/>
                  <a:pt x="1" y="399"/>
                  <a:pt x="1" y="399"/>
                </a:cubicBezTo>
                <a:cubicBezTo>
                  <a:pt x="1" y="394"/>
                  <a:pt x="1" y="388"/>
                  <a:pt x="1" y="383"/>
                </a:cubicBezTo>
                <a:moveTo>
                  <a:pt x="23" y="243"/>
                </a:moveTo>
                <a:cubicBezTo>
                  <a:pt x="24" y="240"/>
                  <a:pt x="26" y="236"/>
                  <a:pt x="27" y="232"/>
                </a:cubicBezTo>
                <a:cubicBezTo>
                  <a:pt x="26" y="235"/>
                  <a:pt x="25" y="237"/>
                  <a:pt x="25" y="239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3" y="243"/>
                  <a:pt x="23" y="243"/>
                  <a:pt x="23" y="243"/>
                </a:cubicBezTo>
                <a:moveTo>
                  <a:pt x="33" y="217"/>
                </a:moveTo>
                <a:cubicBezTo>
                  <a:pt x="33" y="218"/>
                  <a:pt x="33" y="218"/>
                  <a:pt x="33" y="219"/>
                </a:cubicBezTo>
                <a:cubicBezTo>
                  <a:pt x="31" y="224"/>
                  <a:pt x="29" y="228"/>
                  <a:pt x="27" y="232"/>
                </a:cubicBezTo>
                <a:cubicBezTo>
                  <a:pt x="26" y="236"/>
                  <a:pt x="24" y="240"/>
                  <a:pt x="23" y="243"/>
                </a:cubicBezTo>
                <a:cubicBezTo>
                  <a:pt x="27" y="232"/>
                  <a:pt x="29" y="227"/>
                  <a:pt x="33" y="217"/>
                </a:cubicBezTo>
                <a:moveTo>
                  <a:pt x="33" y="217"/>
                </a:moveTo>
                <a:cubicBezTo>
                  <a:pt x="33" y="217"/>
                  <a:pt x="33" y="217"/>
                  <a:pt x="33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3" y="219"/>
                  <a:pt x="33" y="219"/>
                  <a:pt x="33" y="219"/>
                </a:cubicBezTo>
                <a:cubicBezTo>
                  <a:pt x="33" y="218"/>
                  <a:pt x="33" y="218"/>
                  <a:pt x="33" y="217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8" y="189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52" y="181"/>
                  <a:pt x="55" y="177"/>
                  <a:pt x="59" y="170"/>
                </a:cubicBezTo>
                <a:cubicBezTo>
                  <a:pt x="55" y="176"/>
                  <a:pt x="52" y="182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135" y="87"/>
                </a:moveTo>
                <a:cubicBezTo>
                  <a:pt x="136" y="86"/>
                  <a:pt x="136" y="85"/>
                  <a:pt x="137" y="85"/>
                </a:cubicBezTo>
                <a:cubicBezTo>
                  <a:pt x="138" y="84"/>
                  <a:pt x="139" y="83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5" y="87"/>
                  <a:pt x="135" y="87"/>
                  <a:pt x="135" y="87"/>
                </a:cubicBezTo>
                <a:moveTo>
                  <a:pt x="140" y="81"/>
                </a:moveTo>
                <a:cubicBezTo>
                  <a:pt x="141" y="81"/>
                  <a:pt x="141" y="81"/>
                  <a:pt x="141" y="81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81"/>
                  <a:pt x="137" y="83"/>
                  <a:pt x="137" y="84"/>
                </a:cubicBezTo>
                <a:cubicBezTo>
                  <a:pt x="137" y="84"/>
                  <a:pt x="139" y="82"/>
                  <a:pt x="140" y="81"/>
                </a:cubicBezTo>
                <a:moveTo>
                  <a:pt x="231" y="28"/>
                </a:moveTo>
                <a:cubicBezTo>
                  <a:pt x="233" y="28"/>
                  <a:pt x="233" y="28"/>
                  <a:pt x="233" y="28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8"/>
                  <a:pt x="231" y="28"/>
                  <a:pt x="231" y="2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30"/>
                  <a:pt x="228" y="30"/>
                  <a:pt x="228" y="30"/>
                </a:cubicBezTo>
                <a:cubicBezTo>
                  <a:pt x="231" y="28"/>
                  <a:pt x="231" y="28"/>
                  <a:pt x="231" y="28"/>
                </a:cubicBezTo>
                <a:moveTo>
                  <a:pt x="695" y="448"/>
                </a:moveTo>
                <a:cubicBezTo>
                  <a:pt x="695" y="447"/>
                  <a:pt x="695" y="446"/>
                  <a:pt x="695" y="445"/>
                </a:cubicBezTo>
                <a:cubicBezTo>
                  <a:pt x="695" y="445"/>
                  <a:pt x="695" y="444"/>
                  <a:pt x="695" y="444"/>
                </a:cubicBezTo>
                <a:cubicBezTo>
                  <a:pt x="695" y="443"/>
                  <a:pt x="696" y="443"/>
                  <a:pt x="696" y="443"/>
                </a:cubicBezTo>
                <a:cubicBezTo>
                  <a:pt x="696" y="443"/>
                  <a:pt x="696" y="440"/>
                  <a:pt x="694" y="436"/>
                </a:cubicBezTo>
                <a:cubicBezTo>
                  <a:pt x="694" y="436"/>
                  <a:pt x="694" y="436"/>
                  <a:pt x="694" y="433"/>
                </a:cubicBezTo>
                <a:cubicBezTo>
                  <a:pt x="694" y="432"/>
                  <a:pt x="694" y="432"/>
                  <a:pt x="694" y="432"/>
                </a:cubicBezTo>
                <a:cubicBezTo>
                  <a:pt x="693" y="433"/>
                  <a:pt x="693" y="433"/>
                  <a:pt x="693" y="433"/>
                </a:cubicBezTo>
                <a:cubicBezTo>
                  <a:pt x="692" y="435"/>
                  <a:pt x="692" y="435"/>
                  <a:pt x="692" y="435"/>
                </a:cubicBezTo>
                <a:cubicBezTo>
                  <a:pt x="692" y="435"/>
                  <a:pt x="692" y="437"/>
                  <a:pt x="692" y="438"/>
                </a:cubicBezTo>
                <a:cubicBezTo>
                  <a:pt x="692" y="438"/>
                  <a:pt x="692" y="438"/>
                  <a:pt x="692" y="439"/>
                </a:cubicBezTo>
                <a:cubicBezTo>
                  <a:pt x="692" y="439"/>
                  <a:pt x="692" y="439"/>
                  <a:pt x="692" y="439"/>
                </a:cubicBezTo>
                <a:cubicBezTo>
                  <a:pt x="692" y="440"/>
                  <a:pt x="692" y="441"/>
                  <a:pt x="692" y="441"/>
                </a:cubicBezTo>
                <a:cubicBezTo>
                  <a:pt x="691" y="444"/>
                  <a:pt x="691" y="444"/>
                  <a:pt x="691" y="444"/>
                </a:cubicBezTo>
                <a:cubicBezTo>
                  <a:pt x="690" y="447"/>
                  <a:pt x="690" y="449"/>
                  <a:pt x="690" y="450"/>
                </a:cubicBezTo>
                <a:cubicBezTo>
                  <a:pt x="690" y="451"/>
                  <a:pt x="691" y="453"/>
                  <a:pt x="691" y="453"/>
                </a:cubicBezTo>
                <a:cubicBezTo>
                  <a:pt x="692" y="453"/>
                  <a:pt x="692" y="453"/>
                  <a:pt x="694" y="453"/>
                </a:cubicBezTo>
                <a:cubicBezTo>
                  <a:pt x="694" y="451"/>
                  <a:pt x="695" y="449"/>
                  <a:pt x="695" y="448"/>
                </a:cubicBezTo>
                <a:moveTo>
                  <a:pt x="711" y="529"/>
                </a:moveTo>
                <a:cubicBezTo>
                  <a:pt x="714" y="522"/>
                  <a:pt x="714" y="522"/>
                  <a:pt x="714" y="522"/>
                </a:cubicBezTo>
                <a:cubicBezTo>
                  <a:pt x="714" y="522"/>
                  <a:pt x="715" y="520"/>
                  <a:pt x="715" y="520"/>
                </a:cubicBezTo>
                <a:cubicBezTo>
                  <a:pt x="714" y="521"/>
                  <a:pt x="713" y="521"/>
                  <a:pt x="712" y="522"/>
                </a:cubicBezTo>
                <a:cubicBezTo>
                  <a:pt x="712" y="522"/>
                  <a:pt x="712" y="522"/>
                  <a:pt x="711" y="523"/>
                </a:cubicBezTo>
                <a:cubicBezTo>
                  <a:pt x="712" y="523"/>
                  <a:pt x="712" y="523"/>
                  <a:pt x="712" y="523"/>
                </a:cubicBezTo>
                <a:cubicBezTo>
                  <a:pt x="711" y="524"/>
                  <a:pt x="711" y="525"/>
                  <a:pt x="711" y="525"/>
                </a:cubicBezTo>
                <a:cubicBezTo>
                  <a:pt x="711" y="525"/>
                  <a:pt x="711" y="525"/>
                  <a:pt x="711" y="525"/>
                </a:cubicBezTo>
                <a:cubicBezTo>
                  <a:pt x="711" y="526"/>
                  <a:pt x="711" y="526"/>
                  <a:pt x="710" y="527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1" y="527"/>
                  <a:pt x="711" y="527"/>
                </a:cubicBezTo>
                <a:cubicBezTo>
                  <a:pt x="711" y="527"/>
                  <a:pt x="711" y="526"/>
                  <a:pt x="712" y="527"/>
                </a:cubicBezTo>
                <a:cubicBezTo>
                  <a:pt x="711" y="527"/>
                  <a:pt x="711" y="528"/>
                  <a:pt x="711" y="529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9"/>
                  <a:pt x="710" y="530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0"/>
                  <a:pt x="710" y="530"/>
                  <a:pt x="711" y="529"/>
                </a:cubicBezTo>
                <a:moveTo>
                  <a:pt x="712" y="517"/>
                </a:moveTo>
                <a:cubicBezTo>
                  <a:pt x="712" y="517"/>
                  <a:pt x="712" y="516"/>
                  <a:pt x="712" y="516"/>
                </a:cubicBezTo>
                <a:cubicBezTo>
                  <a:pt x="712" y="515"/>
                  <a:pt x="712" y="515"/>
                  <a:pt x="712" y="515"/>
                </a:cubicBezTo>
                <a:cubicBezTo>
                  <a:pt x="713" y="515"/>
                  <a:pt x="713" y="514"/>
                  <a:pt x="713" y="514"/>
                </a:cubicBezTo>
                <a:cubicBezTo>
                  <a:pt x="713" y="514"/>
                  <a:pt x="713" y="515"/>
                  <a:pt x="712" y="515"/>
                </a:cubicBezTo>
                <a:cubicBezTo>
                  <a:pt x="712" y="515"/>
                  <a:pt x="712" y="516"/>
                  <a:pt x="712" y="516"/>
                </a:cubicBezTo>
                <a:cubicBezTo>
                  <a:pt x="712" y="517"/>
                  <a:pt x="712" y="517"/>
                  <a:pt x="712" y="517"/>
                </a:cubicBezTo>
                <a:moveTo>
                  <a:pt x="728" y="487"/>
                </a:moveTo>
                <a:cubicBezTo>
                  <a:pt x="734" y="465"/>
                  <a:pt x="734" y="465"/>
                  <a:pt x="734" y="465"/>
                </a:cubicBezTo>
                <a:cubicBezTo>
                  <a:pt x="733" y="469"/>
                  <a:pt x="733" y="469"/>
                  <a:pt x="733" y="469"/>
                </a:cubicBezTo>
                <a:cubicBezTo>
                  <a:pt x="732" y="471"/>
                  <a:pt x="732" y="473"/>
                  <a:pt x="731" y="475"/>
                </a:cubicBezTo>
                <a:cubicBezTo>
                  <a:pt x="731" y="476"/>
                  <a:pt x="731" y="476"/>
                  <a:pt x="731" y="476"/>
                </a:cubicBezTo>
                <a:cubicBezTo>
                  <a:pt x="731" y="475"/>
                  <a:pt x="731" y="475"/>
                  <a:pt x="731" y="474"/>
                </a:cubicBezTo>
                <a:cubicBezTo>
                  <a:pt x="731" y="473"/>
                  <a:pt x="731" y="473"/>
                  <a:pt x="731" y="473"/>
                </a:cubicBezTo>
                <a:cubicBezTo>
                  <a:pt x="731" y="474"/>
                  <a:pt x="731" y="474"/>
                  <a:pt x="731" y="474"/>
                </a:cubicBezTo>
                <a:cubicBezTo>
                  <a:pt x="728" y="480"/>
                  <a:pt x="727" y="486"/>
                  <a:pt x="725" y="493"/>
                </a:cubicBezTo>
                <a:cubicBezTo>
                  <a:pt x="725" y="493"/>
                  <a:pt x="725" y="493"/>
                  <a:pt x="725" y="493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23" y="498"/>
                  <a:pt x="723" y="498"/>
                  <a:pt x="722" y="501"/>
                </a:cubicBezTo>
                <a:cubicBezTo>
                  <a:pt x="722" y="504"/>
                  <a:pt x="721" y="504"/>
                  <a:pt x="721" y="504"/>
                </a:cubicBezTo>
                <a:cubicBezTo>
                  <a:pt x="722" y="504"/>
                  <a:pt x="722" y="504"/>
                  <a:pt x="722" y="504"/>
                </a:cubicBezTo>
                <a:cubicBezTo>
                  <a:pt x="728" y="487"/>
                  <a:pt x="728" y="487"/>
                  <a:pt x="728" y="487"/>
                </a:cubicBezTo>
                <a:moveTo>
                  <a:pt x="714" y="506"/>
                </a:moveTo>
                <a:cubicBezTo>
                  <a:pt x="715" y="505"/>
                  <a:pt x="715" y="503"/>
                  <a:pt x="716" y="502"/>
                </a:cubicBezTo>
                <a:cubicBezTo>
                  <a:pt x="716" y="501"/>
                  <a:pt x="716" y="501"/>
                  <a:pt x="716" y="501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499"/>
                  <a:pt x="716" y="496"/>
                </a:cubicBezTo>
                <a:cubicBezTo>
                  <a:pt x="718" y="491"/>
                  <a:pt x="718" y="491"/>
                  <a:pt x="718" y="491"/>
                </a:cubicBezTo>
                <a:cubicBezTo>
                  <a:pt x="715" y="496"/>
                  <a:pt x="715" y="502"/>
                  <a:pt x="715" y="503"/>
                </a:cubicBezTo>
                <a:cubicBezTo>
                  <a:pt x="715" y="503"/>
                  <a:pt x="715" y="503"/>
                  <a:pt x="715" y="504"/>
                </a:cubicBezTo>
                <a:cubicBezTo>
                  <a:pt x="714" y="505"/>
                  <a:pt x="714" y="506"/>
                  <a:pt x="714" y="506"/>
                </a:cubicBezTo>
                <a:cubicBezTo>
                  <a:pt x="714" y="506"/>
                  <a:pt x="714" y="506"/>
                  <a:pt x="714" y="506"/>
                </a:cubicBezTo>
                <a:moveTo>
                  <a:pt x="719" y="481"/>
                </a:moveTo>
                <a:cubicBezTo>
                  <a:pt x="719" y="480"/>
                  <a:pt x="719" y="480"/>
                  <a:pt x="719" y="480"/>
                </a:cubicBezTo>
                <a:cubicBezTo>
                  <a:pt x="719" y="480"/>
                  <a:pt x="719" y="480"/>
                  <a:pt x="719" y="481"/>
                </a:cubicBezTo>
                <a:cubicBezTo>
                  <a:pt x="719" y="481"/>
                  <a:pt x="719" y="481"/>
                  <a:pt x="719" y="481"/>
                </a:cubicBezTo>
                <a:moveTo>
                  <a:pt x="719" y="485"/>
                </a:moveTo>
                <a:cubicBezTo>
                  <a:pt x="719" y="484"/>
                  <a:pt x="719" y="484"/>
                  <a:pt x="719" y="484"/>
                </a:cubicBezTo>
                <a:cubicBezTo>
                  <a:pt x="719" y="483"/>
                  <a:pt x="719" y="482"/>
                  <a:pt x="719" y="482"/>
                </a:cubicBezTo>
                <a:cubicBezTo>
                  <a:pt x="720" y="479"/>
                  <a:pt x="720" y="479"/>
                  <a:pt x="720" y="479"/>
                </a:cubicBezTo>
                <a:cubicBezTo>
                  <a:pt x="719" y="478"/>
                  <a:pt x="719" y="478"/>
                  <a:pt x="719" y="47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480"/>
                  <a:pt x="719" y="480"/>
                  <a:pt x="719" y="482"/>
                </a:cubicBezTo>
                <a:cubicBezTo>
                  <a:pt x="719" y="485"/>
                  <a:pt x="719" y="485"/>
                  <a:pt x="718" y="486"/>
                </a:cubicBezTo>
                <a:cubicBezTo>
                  <a:pt x="719" y="485"/>
                  <a:pt x="719" y="485"/>
                  <a:pt x="719" y="485"/>
                </a:cubicBezTo>
                <a:moveTo>
                  <a:pt x="720" y="475"/>
                </a:moveTo>
                <a:cubicBezTo>
                  <a:pt x="720" y="475"/>
                  <a:pt x="720" y="474"/>
                  <a:pt x="720" y="474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2"/>
                  <a:pt x="720" y="471"/>
                  <a:pt x="720" y="471"/>
                </a:cubicBezTo>
                <a:cubicBezTo>
                  <a:pt x="720" y="470"/>
                  <a:pt x="720" y="470"/>
                  <a:pt x="720" y="470"/>
                </a:cubicBezTo>
                <a:cubicBezTo>
                  <a:pt x="720" y="470"/>
                  <a:pt x="720" y="471"/>
                  <a:pt x="720" y="471"/>
                </a:cubicBezTo>
                <a:cubicBezTo>
                  <a:pt x="720" y="472"/>
                  <a:pt x="720" y="472"/>
                  <a:pt x="719" y="473"/>
                </a:cubicBezTo>
                <a:cubicBezTo>
                  <a:pt x="719" y="474"/>
                  <a:pt x="719" y="474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20" y="475"/>
                  <a:pt x="720" y="475"/>
                  <a:pt x="720" y="475"/>
                </a:cubicBezTo>
                <a:moveTo>
                  <a:pt x="721" y="502"/>
                </a:moveTo>
                <a:cubicBezTo>
                  <a:pt x="721" y="502"/>
                  <a:pt x="723" y="495"/>
                  <a:pt x="723" y="494"/>
                </a:cubicBezTo>
                <a:cubicBezTo>
                  <a:pt x="722" y="495"/>
                  <a:pt x="722" y="495"/>
                  <a:pt x="721" y="497"/>
                </a:cubicBezTo>
                <a:cubicBezTo>
                  <a:pt x="721" y="497"/>
                  <a:pt x="721" y="497"/>
                  <a:pt x="721" y="497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2" y="491"/>
                  <a:pt x="722" y="491"/>
                  <a:pt x="722" y="491"/>
                </a:cubicBezTo>
                <a:cubicBezTo>
                  <a:pt x="723" y="490"/>
                  <a:pt x="723" y="489"/>
                  <a:pt x="723" y="488"/>
                </a:cubicBezTo>
                <a:cubicBezTo>
                  <a:pt x="724" y="486"/>
                  <a:pt x="724" y="484"/>
                  <a:pt x="725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0"/>
                  <a:pt x="725" y="477"/>
                  <a:pt x="726" y="474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4" y="474"/>
                  <a:pt x="725" y="473"/>
                </a:cubicBezTo>
                <a:cubicBezTo>
                  <a:pt x="725" y="472"/>
                  <a:pt x="725" y="472"/>
                  <a:pt x="725" y="472"/>
                </a:cubicBezTo>
                <a:cubicBezTo>
                  <a:pt x="725" y="471"/>
                  <a:pt x="725" y="464"/>
                  <a:pt x="725" y="461"/>
                </a:cubicBezTo>
                <a:cubicBezTo>
                  <a:pt x="725" y="461"/>
                  <a:pt x="725" y="461"/>
                  <a:pt x="725" y="457"/>
                </a:cubicBezTo>
                <a:cubicBezTo>
                  <a:pt x="725" y="457"/>
                  <a:pt x="724" y="458"/>
                  <a:pt x="724" y="458"/>
                </a:cubicBezTo>
                <a:cubicBezTo>
                  <a:pt x="724" y="458"/>
                  <a:pt x="723" y="456"/>
                  <a:pt x="723" y="455"/>
                </a:cubicBezTo>
                <a:cubicBezTo>
                  <a:pt x="722" y="455"/>
                  <a:pt x="722" y="456"/>
                  <a:pt x="722" y="458"/>
                </a:cubicBezTo>
                <a:cubicBezTo>
                  <a:pt x="722" y="461"/>
                  <a:pt x="722" y="461"/>
                  <a:pt x="722" y="465"/>
                </a:cubicBezTo>
                <a:cubicBezTo>
                  <a:pt x="723" y="468"/>
                  <a:pt x="721" y="470"/>
                  <a:pt x="721" y="473"/>
                </a:cubicBezTo>
                <a:cubicBezTo>
                  <a:pt x="721" y="473"/>
                  <a:pt x="721" y="473"/>
                  <a:pt x="721" y="473"/>
                </a:cubicBezTo>
                <a:cubicBezTo>
                  <a:pt x="722" y="474"/>
                  <a:pt x="722" y="474"/>
                  <a:pt x="722" y="474"/>
                </a:cubicBezTo>
                <a:cubicBezTo>
                  <a:pt x="722" y="475"/>
                  <a:pt x="721" y="478"/>
                  <a:pt x="721" y="481"/>
                </a:cubicBezTo>
                <a:cubicBezTo>
                  <a:pt x="721" y="481"/>
                  <a:pt x="720" y="481"/>
                  <a:pt x="720" y="482"/>
                </a:cubicBezTo>
                <a:cubicBezTo>
                  <a:pt x="720" y="485"/>
                  <a:pt x="720" y="488"/>
                  <a:pt x="719" y="491"/>
                </a:cubicBezTo>
                <a:cubicBezTo>
                  <a:pt x="719" y="494"/>
                  <a:pt x="718" y="497"/>
                  <a:pt x="717" y="500"/>
                </a:cubicBezTo>
                <a:cubicBezTo>
                  <a:pt x="716" y="506"/>
                  <a:pt x="715" y="512"/>
                  <a:pt x="713" y="517"/>
                </a:cubicBezTo>
                <a:cubicBezTo>
                  <a:pt x="714" y="516"/>
                  <a:pt x="715" y="515"/>
                  <a:pt x="715" y="514"/>
                </a:cubicBezTo>
                <a:cubicBezTo>
                  <a:pt x="715" y="514"/>
                  <a:pt x="716" y="513"/>
                  <a:pt x="716" y="513"/>
                </a:cubicBezTo>
                <a:cubicBezTo>
                  <a:pt x="716" y="513"/>
                  <a:pt x="718" y="508"/>
                  <a:pt x="719" y="506"/>
                </a:cubicBezTo>
                <a:cubicBezTo>
                  <a:pt x="719" y="506"/>
                  <a:pt x="719" y="506"/>
                  <a:pt x="719" y="505"/>
                </a:cubicBezTo>
                <a:cubicBezTo>
                  <a:pt x="720" y="503"/>
                  <a:pt x="720" y="503"/>
                  <a:pt x="720" y="503"/>
                </a:cubicBezTo>
                <a:cubicBezTo>
                  <a:pt x="720" y="504"/>
                  <a:pt x="720" y="504"/>
                  <a:pt x="720" y="504"/>
                </a:cubicBezTo>
                <a:cubicBezTo>
                  <a:pt x="720" y="503"/>
                  <a:pt x="720" y="503"/>
                  <a:pt x="721" y="502"/>
                </a:cubicBezTo>
                <a:moveTo>
                  <a:pt x="482" y="16"/>
                </a:moveTo>
                <a:cubicBezTo>
                  <a:pt x="480" y="15"/>
                  <a:pt x="479" y="15"/>
                  <a:pt x="479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1" y="15"/>
                </a:cubicBezTo>
                <a:cubicBezTo>
                  <a:pt x="481" y="15"/>
                  <a:pt x="481" y="15"/>
                  <a:pt x="481" y="15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2" y="16"/>
                  <a:pt x="482" y="16"/>
                </a:cubicBezTo>
                <a:moveTo>
                  <a:pt x="492" y="21"/>
                </a:moveTo>
                <a:cubicBezTo>
                  <a:pt x="492" y="20"/>
                  <a:pt x="488" y="19"/>
                  <a:pt x="488" y="19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9" y="20"/>
                  <a:pt x="490" y="20"/>
                  <a:pt x="490" y="20"/>
                </a:cubicBezTo>
                <a:cubicBezTo>
                  <a:pt x="491" y="20"/>
                  <a:pt x="491" y="20"/>
                  <a:pt x="491" y="21"/>
                </a:cubicBezTo>
                <a:cubicBezTo>
                  <a:pt x="491" y="20"/>
                  <a:pt x="491" y="20"/>
                  <a:pt x="491" y="20"/>
                </a:cubicBezTo>
                <a:cubicBezTo>
                  <a:pt x="491" y="20"/>
                  <a:pt x="492" y="21"/>
                  <a:pt x="492" y="21"/>
                </a:cubicBezTo>
                <a:cubicBezTo>
                  <a:pt x="492" y="21"/>
                  <a:pt x="492" y="21"/>
                  <a:pt x="492" y="21"/>
                </a:cubicBezTo>
                <a:moveTo>
                  <a:pt x="476" y="14"/>
                </a:moveTo>
                <a:cubicBezTo>
                  <a:pt x="475" y="14"/>
                  <a:pt x="475" y="14"/>
                  <a:pt x="474" y="14"/>
                </a:cubicBezTo>
                <a:cubicBezTo>
                  <a:pt x="474" y="13"/>
                  <a:pt x="473" y="13"/>
                  <a:pt x="473" y="13"/>
                </a:cubicBezTo>
                <a:cubicBezTo>
                  <a:pt x="473" y="13"/>
                  <a:pt x="473" y="13"/>
                  <a:pt x="473" y="13"/>
                </a:cubicBezTo>
                <a:cubicBezTo>
                  <a:pt x="469" y="12"/>
                  <a:pt x="468" y="12"/>
                  <a:pt x="467" y="12"/>
                </a:cubicBezTo>
                <a:cubicBezTo>
                  <a:pt x="468" y="12"/>
                  <a:pt x="469" y="12"/>
                  <a:pt x="469" y="12"/>
                </a:cubicBezTo>
                <a:cubicBezTo>
                  <a:pt x="469" y="12"/>
                  <a:pt x="469" y="12"/>
                  <a:pt x="469" y="12"/>
                </a:cubicBezTo>
                <a:cubicBezTo>
                  <a:pt x="467" y="12"/>
                  <a:pt x="465" y="11"/>
                  <a:pt x="463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2"/>
                  <a:pt x="468" y="12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82" y="17"/>
                  <a:pt x="482" y="17"/>
                  <a:pt x="483" y="17"/>
                </a:cubicBezTo>
                <a:cubicBezTo>
                  <a:pt x="482" y="16"/>
                  <a:pt x="480" y="16"/>
                  <a:pt x="479" y="15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79" y="15"/>
                  <a:pt x="479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7" y="14"/>
                  <a:pt x="476" y="14"/>
                </a:cubicBezTo>
                <a:moveTo>
                  <a:pt x="460" y="10"/>
                </a:move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56" y="9"/>
                  <a:pt x="457" y="10"/>
                </a:cubicBezTo>
                <a:cubicBezTo>
                  <a:pt x="457" y="10"/>
                  <a:pt x="457" y="10"/>
                  <a:pt x="455" y="9"/>
                </a:cubicBezTo>
                <a:cubicBezTo>
                  <a:pt x="454" y="9"/>
                  <a:pt x="454" y="9"/>
                  <a:pt x="453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9"/>
                  <a:pt x="455" y="9"/>
                  <a:pt x="456" y="10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56" y="10"/>
                  <a:pt x="457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1" y="11"/>
                  <a:pt x="461" y="11"/>
                  <a:pt x="461" y="11"/>
                </a:cubicBezTo>
                <a:cubicBezTo>
                  <a:pt x="462" y="11"/>
                  <a:pt x="462" y="11"/>
                  <a:pt x="466" y="13"/>
                </a:cubicBezTo>
                <a:cubicBezTo>
                  <a:pt x="467" y="13"/>
                  <a:pt x="467" y="13"/>
                  <a:pt x="467" y="13"/>
                </a:cubicBezTo>
                <a:cubicBezTo>
                  <a:pt x="468" y="13"/>
                  <a:pt x="469" y="13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0" y="13"/>
                  <a:pt x="470" y="13"/>
                  <a:pt x="469" y="13"/>
                </a:cubicBezTo>
                <a:cubicBezTo>
                  <a:pt x="468" y="12"/>
                  <a:pt x="467" y="12"/>
                  <a:pt x="466" y="12"/>
                </a:cubicBezTo>
                <a:cubicBezTo>
                  <a:pt x="464" y="12"/>
                  <a:pt x="462" y="11"/>
                  <a:pt x="460" y="10"/>
                </a:cubicBezTo>
                <a:moveTo>
                  <a:pt x="445" y="7"/>
                </a:moveTo>
                <a:cubicBezTo>
                  <a:pt x="444" y="7"/>
                  <a:pt x="444" y="7"/>
                  <a:pt x="444" y="7"/>
                </a:cubicBezTo>
                <a:cubicBezTo>
                  <a:pt x="444" y="7"/>
                  <a:pt x="444" y="7"/>
                  <a:pt x="444" y="7"/>
                </a:cubicBezTo>
                <a:cubicBezTo>
                  <a:pt x="443" y="7"/>
                  <a:pt x="443" y="7"/>
                  <a:pt x="443" y="7"/>
                </a:cubicBezTo>
                <a:cubicBezTo>
                  <a:pt x="440" y="6"/>
                  <a:pt x="439" y="6"/>
                  <a:pt x="438" y="6"/>
                </a:cubicBezTo>
                <a:cubicBezTo>
                  <a:pt x="440" y="6"/>
                  <a:pt x="441" y="6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4" y="7"/>
                  <a:pt x="445" y="7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1" y="9"/>
                  <a:pt x="452" y="9"/>
                  <a:pt x="452" y="9"/>
                </a:cubicBezTo>
                <a:cubicBezTo>
                  <a:pt x="454" y="9"/>
                  <a:pt x="454" y="9"/>
                  <a:pt x="454" y="9"/>
                </a:cubicBezTo>
                <a:cubicBezTo>
                  <a:pt x="454" y="9"/>
                  <a:pt x="453" y="9"/>
                  <a:pt x="452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2" y="9"/>
                  <a:pt x="452" y="9"/>
                  <a:pt x="451" y="9"/>
                </a:cubicBezTo>
                <a:cubicBezTo>
                  <a:pt x="451" y="8"/>
                  <a:pt x="451" y="8"/>
                  <a:pt x="451" y="8"/>
                </a:cubicBezTo>
                <a:cubicBezTo>
                  <a:pt x="451" y="8"/>
                  <a:pt x="451" y="8"/>
                  <a:pt x="449" y="8"/>
                </a:cubicBezTo>
                <a:cubicBezTo>
                  <a:pt x="448" y="8"/>
                  <a:pt x="447" y="7"/>
                  <a:pt x="446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7"/>
                  <a:pt x="445" y="7"/>
                  <a:pt x="445" y="7"/>
                </a:cubicBezTo>
                <a:moveTo>
                  <a:pt x="459" y="11"/>
                </a:moveTo>
                <a:cubicBezTo>
                  <a:pt x="458" y="10"/>
                  <a:pt x="458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5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7" y="10"/>
                  <a:pt x="457" y="10"/>
                  <a:pt x="458" y="11"/>
                </a:cubicBezTo>
                <a:cubicBezTo>
                  <a:pt x="458" y="11"/>
                  <a:pt x="458" y="11"/>
                  <a:pt x="458" y="11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11"/>
                  <a:pt x="459" y="11"/>
                  <a:pt x="459" y="11"/>
                </a:cubicBezTo>
                <a:moveTo>
                  <a:pt x="440" y="6"/>
                </a:moveTo>
                <a:cubicBezTo>
                  <a:pt x="440" y="6"/>
                  <a:pt x="437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7" y="6"/>
                  <a:pt x="436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8" y="6"/>
                  <a:pt x="439" y="6"/>
                  <a:pt x="440" y="6"/>
                </a:cubicBezTo>
                <a:cubicBezTo>
                  <a:pt x="440" y="7"/>
                  <a:pt x="441" y="7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1" y="7"/>
                  <a:pt x="441" y="7"/>
                  <a:pt x="440" y="6"/>
                </a:cubicBezTo>
                <a:moveTo>
                  <a:pt x="487" y="60"/>
                </a:moveTo>
                <a:cubicBezTo>
                  <a:pt x="487" y="59"/>
                  <a:pt x="487" y="59"/>
                  <a:pt x="486" y="5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84" y="58"/>
                  <a:pt x="484" y="58"/>
                  <a:pt x="484" y="58"/>
                </a:cubicBezTo>
                <a:cubicBezTo>
                  <a:pt x="483" y="58"/>
                  <a:pt x="482" y="58"/>
                  <a:pt x="480" y="58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2" y="59"/>
                  <a:pt x="482" y="59"/>
                  <a:pt x="482" y="59"/>
                </a:cubicBezTo>
                <a:cubicBezTo>
                  <a:pt x="483" y="60"/>
                  <a:pt x="483" y="61"/>
                  <a:pt x="484" y="62"/>
                </a:cubicBezTo>
                <a:cubicBezTo>
                  <a:pt x="485" y="62"/>
                  <a:pt x="485" y="62"/>
                  <a:pt x="486" y="62"/>
                </a:cubicBezTo>
                <a:cubicBezTo>
                  <a:pt x="487" y="62"/>
                  <a:pt x="486" y="62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0"/>
                  <a:pt x="487" y="60"/>
                  <a:pt x="487" y="60"/>
                </a:cubicBezTo>
                <a:moveTo>
                  <a:pt x="473" y="23"/>
                </a:moveTo>
                <a:cubicBezTo>
                  <a:pt x="471" y="22"/>
                  <a:pt x="471" y="22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7" y="21"/>
                </a:cubicBezTo>
                <a:cubicBezTo>
                  <a:pt x="468" y="22"/>
                  <a:pt x="469" y="22"/>
                  <a:pt x="470" y="23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8" y="24"/>
                  <a:pt x="468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5"/>
                  <a:pt x="466" y="25"/>
                  <a:pt x="468" y="26"/>
                </a:cubicBezTo>
                <a:cubicBezTo>
                  <a:pt x="467" y="26"/>
                  <a:pt x="466" y="26"/>
                  <a:pt x="466" y="26"/>
                </a:cubicBezTo>
                <a:cubicBezTo>
                  <a:pt x="466" y="26"/>
                  <a:pt x="466" y="26"/>
                  <a:pt x="467" y="2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467" y="27"/>
                  <a:pt x="467" y="27"/>
                  <a:pt x="466" y="28"/>
                </a:cubicBezTo>
                <a:cubicBezTo>
                  <a:pt x="466" y="28"/>
                  <a:pt x="466" y="28"/>
                  <a:pt x="469" y="30"/>
                </a:cubicBezTo>
                <a:cubicBezTo>
                  <a:pt x="468" y="30"/>
                  <a:pt x="467" y="29"/>
                  <a:pt x="467" y="30"/>
                </a:cubicBezTo>
                <a:cubicBezTo>
                  <a:pt x="468" y="30"/>
                  <a:pt x="469" y="31"/>
                  <a:pt x="470" y="32"/>
                </a:cubicBezTo>
                <a:cubicBezTo>
                  <a:pt x="470" y="33"/>
                  <a:pt x="470" y="33"/>
                  <a:pt x="470" y="33"/>
                </a:cubicBezTo>
                <a:cubicBezTo>
                  <a:pt x="471" y="33"/>
                  <a:pt x="471" y="33"/>
                  <a:pt x="472" y="34"/>
                </a:cubicBezTo>
                <a:cubicBezTo>
                  <a:pt x="471" y="34"/>
                  <a:pt x="471" y="33"/>
                  <a:pt x="470" y="34"/>
                </a:cubicBezTo>
                <a:cubicBezTo>
                  <a:pt x="470" y="34"/>
                  <a:pt x="470" y="34"/>
                  <a:pt x="470" y="35"/>
                </a:cubicBezTo>
                <a:cubicBezTo>
                  <a:pt x="470" y="35"/>
                  <a:pt x="472" y="37"/>
                  <a:pt x="472" y="36"/>
                </a:cubicBezTo>
                <a:cubicBezTo>
                  <a:pt x="472" y="36"/>
                  <a:pt x="472" y="36"/>
                  <a:pt x="474" y="37"/>
                </a:cubicBezTo>
                <a:cubicBezTo>
                  <a:pt x="474" y="37"/>
                  <a:pt x="474" y="37"/>
                  <a:pt x="474" y="37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4" y="38"/>
                  <a:pt x="473" y="37"/>
                  <a:pt x="473" y="38"/>
                </a:cubicBezTo>
                <a:cubicBezTo>
                  <a:pt x="473" y="38"/>
                  <a:pt x="474" y="39"/>
                  <a:pt x="475" y="39"/>
                </a:cubicBezTo>
                <a:cubicBezTo>
                  <a:pt x="474" y="39"/>
                  <a:pt x="473" y="39"/>
                  <a:pt x="473" y="40"/>
                </a:cubicBezTo>
                <a:cubicBezTo>
                  <a:pt x="474" y="41"/>
                  <a:pt x="475" y="41"/>
                  <a:pt x="475" y="42"/>
                </a:cubicBezTo>
                <a:cubicBezTo>
                  <a:pt x="475" y="42"/>
                  <a:pt x="475" y="42"/>
                  <a:pt x="476" y="43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5" y="43"/>
                  <a:pt x="475" y="43"/>
                  <a:pt x="476" y="44"/>
                </a:cubicBezTo>
                <a:cubicBezTo>
                  <a:pt x="476" y="44"/>
                  <a:pt x="476" y="44"/>
                  <a:pt x="476" y="44"/>
                </a:cubicBezTo>
                <a:cubicBezTo>
                  <a:pt x="477" y="46"/>
                  <a:pt x="478" y="46"/>
                  <a:pt x="479" y="47"/>
                </a:cubicBezTo>
                <a:cubicBezTo>
                  <a:pt x="479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1" y="47"/>
                  <a:pt x="481" y="47"/>
                  <a:pt x="482" y="48"/>
                </a:cubicBezTo>
                <a:cubicBezTo>
                  <a:pt x="482" y="47"/>
                  <a:pt x="482" y="47"/>
                  <a:pt x="481" y="47"/>
                </a:cubicBezTo>
                <a:cubicBezTo>
                  <a:pt x="484" y="48"/>
                  <a:pt x="485" y="48"/>
                  <a:pt x="486" y="49"/>
                </a:cubicBezTo>
                <a:cubicBezTo>
                  <a:pt x="486" y="50"/>
                  <a:pt x="486" y="50"/>
                  <a:pt x="486" y="50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8" y="51"/>
                  <a:pt x="488" y="51"/>
                  <a:pt x="488" y="51"/>
                </a:cubicBezTo>
                <a:cubicBezTo>
                  <a:pt x="488" y="51"/>
                  <a:pt x="489" y="51"/>
                  <a:pt x="490" y="51"/>
                </a:cubicBezTo>
                <a:cubicBezTo>
                  <a:pt x="492" y="51"/>
                  <a:pt x="494" y="52"/>
                  <a:pt x="495" y="52"/>
                </a:cubicBezTo>
                <a:cubicBezTo>
                  <a:pt x="495" y="52"/>
                  <a:pt x="496" y="52"/>
                  <a:pt x="496" y="52"/>
                </a:cubicBezTo>
                <a:cubicBezTo>
                  <a:pt x="496" y="52"/>
                  <a:pt x="496" y="52"/>
                  <a:pt x="497" y="52"/>
                </a:cubicBezTo>
                <a:cubicBezTo>
                  <a:pt x="496" y="52"/>
                  <a:pt x="496" y="51"/>
                  <a:pt x="495" y="51"/>
                </a:cubicBezTo>
                <a:cubicBezTo>
                  <a:pt x="495" y="51"/>
                  <a:pt x="495" y="51"/>
                  <a:pt x="487" y="46"/>
                </a:cubicBezTo>
                <a:cubicBezTo>
                  <a:pt x="486" y="45"/>
                  <a:pt x="484" y="44"/>
                  <a:pt x="483" y="43"/>
                </a:cubicBezTo>
                <a:cubicBezTo>
                  <a:pt x="483" y="43"/>
                  <a:pt x="483" y="43"/>
                  <a:pt x="483" y="43"/>
                </a:cubicBezTo>
                <a:cubicBezTo>
                  <a:pt x="483" y="42"/>
                  <a:pt x="483" y="42"/>
                  <a:pt x="481" y="41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39"/>
                  <a:pt x="480" y="39"/>
                  <a:pt x="479" y="39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8" y="36"/>
                </a:cubicBezTo>
                <a:cubicBezTo>
                  <a:pt x="478" y="35"/>
                  <a:pt x="477" y="35"/>
                  <a:pt x="477" y="35"/>
                </a:cubicBezTo>
                <a:cubicBezTo>
                  <a:pt x="477" y="35"/>
                  <a:pt x="477" y="35"/>
                  <a:pt x="477" y="35"/>
                </a:cubicBezTo>
                <a:cubicBezTo>
                  <a:pt x="477" y="34"/>
                  <a:pt x="475" y="33"/>
                  <a:pt x="474" y="32"/>
                </a:cubicBezTo>
                <a:cubicBezTo>
                  <a:pt x="475" y="32"/>
                  <a:pt x="475" y="32"/>
                  <a:pt x="476" y="32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6" y="31"/>
                  <a:pt x="476" y="31"/>
                  <a:pt x="476" y="31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29"/>
                  <a:pt x="473" y="29"/>
                  <a:pt x="472" y="28"/>
                </a:cubicBezTo>
                <a:cubicBezTo>
                  <a:pt x="473" y="27"/>
                  <a:pt x="473" y="28"/>
                  <a:pt x="474" y="28"/>
                </a:cubicBezTo>
                <a:cubicBezTo>
                  <a:pt x="474" y="27"/>
                  <a:pt x="473" y="27"/>
                  <a:pt x="473" y="27"/>
                </a:cubicBezTo>
                <a:cubicBezTo>
                  <a:pt x="473" y="27"/>
                  <a:pt x="473" y="27"/>
                  <a:pt x="473" y="27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4" y="26"/>
                  <a:pt x="474" y="26"/>
                  <a:pt x="475" y="26"/>
                </a:cubicBezTo>
                <a:cubicBezTo>
                  <a:pt x="475" y="26"/>
                  <a:pt x="474" y="26"/>
                  <a:pt x="474" y="26"/>
                </a:cubicBezTo>
                <a:cubicBezTo>
                  <a:pt x="475" y="25"/>
                  <a:pt x="475" y="25"/>
                  <a:pt x="475" y="25"/>
                </a:cubicBezTo>
                <a:cubicBezTo>
                  <a:pt x="474" y="25"/>
                  <a:pt x="474" y="25"/>
                  <a:pt x="474" y="25"/>
                </a:cubicBezTo>
                <a:cubicBezTo>
                  <a:pt x="475" y="25"/>
                  <a:pt x="475" y="25"/>
                  <a:pt x="476" y="25"/>
                </a:cubicBezTo>
                <a:cubicBezTo>
                  <a:pt x="475" y="24"/>
                  <a:pt x="475" y="24"/>
                  <a:pt x="473" y="23"/>
                </a:cubicBezTo>
                <a:cubicBezTo>
                  <a:pt x="473" y="23"/>
                  <a:pt x="473" y="23"/>
                  <a:pt x="473" y="23"/>
                </a:cubicBezTo>
                <a:cubicBezTo>
                  <a:pt x="474" y="23"/>
                  <a:pt x="474" y="23"/>
                  <a:pt x="474" y="23"/>
                </a:cubicBezTo>
                <a:cubicBezTo>
                  <a:pt x="474" y="23"/>
                  <a:pt x="473" y="23"/>
                  <a:pt x="473" y="23"/>
                </a:cubicBezTo>
                <a:moveTo>
                  <a:pt x="504" y="38"/>
                </a:moveTo>
                <a:cubicBezTo>
                  <a:pt x="503" y="37"/>
                  <a:pt x="501" y="36"/>
                  <a:pt x="501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1" y="37"/>
                  <a:pt x="501" y="37"/>
                  <a:pt x="501" y="37"/>
                </a:cubicBezTo>
                <a:cubicBezTo>
                  <a:pt x="502" y="38"/>
                  <a:pt x="502" y="38"/>
                  <a:pt x="502" y="38"/>
                </a:cubicBezTo>
                <a:cubicBezTo>
                  <a:pt x="503" y="39"/>
                  <a:pt x="503" y="39"/>
                  <a:pt x="503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505" y="38"/>
                  <a:pt x="504" y="38"/>
                  <a:pt x="504" y="38"/>
                </a:cubicBezTo>
                <a:moveTo>
                  <a:pt x="428" y="7"/>
                </a:move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7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7" y="7"/>
                  <a:pt x="427" y="7"/>
                  <a:pt x="427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27" y="7"/>
                  <a:pt x="427" y="7"/>
                  <a:pt x="427" y="7"/>
                </a:cubicBezTo>
                <a:cubicBezTo>
                  <a:pt x="427" y="7"/>
                  <a:pt x="431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8"/>
                  <a:pt x="431" y="8"/>
                  <a:pt x="429" y="7"/>
                </a:cubicBezTo>
                <a:cubicBezTo>
                  <a:pt x="429" y="7"/>
                  <a:pt x="429" y="7"/>
                  <a:pt x="429" y="7"/>
                </a:cubicBezTo>
                <a:cubicBezTo>
                  <a:pt x="428" y="7"/>
                  <a:pt x="428" y="7"/>
                  <a:pt x="428" y="7"/>
                </a:cubicBezTo>
                <a:moveTo>
                  <a:pt x="431" y="8"/>
                </a:moveTo>
                <a:cubicBezTo>
                  <a:pt x="430" y="8"/>
                  <a:pt x="430" y="8"/>
                  <a:pt x="429" y="8"/>
                </a:cubicBezTo>
                <a:cubicBezTo>
                  <a:pt x="429" y="8"/>
                  <a:pt x="429" y="8"/>
                  <a:pt x="428" y="8"/>
                </a:cubicBezTo>
                <a:cubicBezTo>
                  <a:pt x="427" y="7"/>
                  <a:pt x="426" y="7"/>
                  <a:pt x="425" y="7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7"/>
                </a:cubicBezTo>
                <a:cubicBezTo>
                  <a:pt x="425" y="7"/>
                  <a:pt x="425" y="7"/>
                  <a:pt x="426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6" y="7"/>
                  <a:pt x="426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7" y="8"/>
                  <a:pt x="427" y="8"/>
                  <a:pt x="428" y="8"/>
                </a:cubicBezTo>
                <a:cubicBezTo>
                  <a:pt x="428" y="8"/>
                  <a:pt x="429" y="8"/>
                  <a:pt x="430" y="9"/>
                </a:cubicBezTo>
                <a:cubicBezTo>
                  <a:pt x="430" y="8"/>
                  <a:pt x="430" y="8"/>
                  <a:pt x="430" y="8"/>
                </a:cubicBezTo>
                <a:cubicBezTo>
                  <a:pt x="429" y="8"/>
                  <a:pt x="429" y="8"/>
                  <a:pt x="429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moveTo>
                  <a:pt x="433" y="10"/>
                </a:moveTo>
                <a:cubicBezTo>
                  <a:pt x="433" y="10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3" y="10"/>
                  <a:pt x="433" y="10"/>
                  <a:pt x="433" y="10"/>
                </a:cubicBezTo>
                <a:moveTo>
                  <a:pt x="430" y="9"/>
                </a:moveTo>
                <a:cubicBezTo>
                  <a:pt x="429" y="9"/>
                  <a:pt x="429" y="9"/>
                  <a:pt x="429" y="9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8"/>
                  <a:pt x="428" y="8"/>
                  <a:pt x="427" y="8"/>
                </a:cubicBezTo>
                <a:cubicBezTo>
                  <a:pt x="427" y="8"/>
                  <a:pt x="427" y="8"/>
                  <a:pt x="427" y="8"/>
                </a:cubicBezTo>
                <a:cubicBezTo>
                  <a:pt x="428" y="9"/>
                  <a:pt x="428" y="9"/>
                  <a:pt x="428" y="9"/>
                </a:cubicBezTo>
                <a:cubicBezTo>
                  <a:pt x="428" y="9"/>
                  <a:pt x="428" y="9"/>
                  <a:pt x="428" y="9"/>
                </a:cubicBezTo>
                <a:cubicBezTo>
                  <a:pt x="429" y="9"/>
                  <a:pt x="429" y="10"/>
                  <a:pt x="430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0" y="9"/>
                  <a:pt x="429" y="9"/>
                  <a:pt x="429" y="9"/>
                </a:cubicBezTo>
                <a:cubicBezTo>
                  <a:pt x="430" y="10"/>
                  <a:pt x="431" y="10"/>
                  <a:pt x="432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1" y="10"/>
                  <a:pt x="430" y="9"/>
                  <a:pt x="429" y="9"/>
                </a:cubicBezTo>
                <a:cubicBezTo>
                  <a:pt x="430" y="9"/>
                  <a:pt x="430" y="9"/>
                  <a:pt x="430" y="9"/>
                </a:cubicBezTo>
                <a:moveTo>
                  <a:pt x="425" y="7"/>
                </a:moveTo>
                <a:cubicBezTo>
                  <a:pt x="424" y="7"/>
                  <a:pt x="424" y="7"/>
                  <a:pt x="424" y="7"/>
                </a:cubicBezTo>
                <a:cubicBezTo>
                  <a:pt x="423" y="7"/>
                  <a:pt x="423" y="7"/>
                  <a:pt x="423" y="6"/>
                </a:cubicBezTo>
                <a:cubicBezTo>
                  <a:pt x="422" y="6"/>
                  <a:pt x="422" y="6"/>
                  <a:pt x="422" y="6"/>
                </a:cubicBezTo>
                <a:cubicBezTo>
                  <a:pt x="422" y="7"/>
                  <a:pt x="422" y="7"/>
                  <a:pt x="422" y="7"/>
                </a:cubicBezTo>
                <a:cubicBezTo>
                  <a:pt x="422" y="7"/>
                  <a:pt x="422" y="7"/>
                  <a:pt x="419" y="6"/>
                </a:cubicBezTo>
                <a:cubicBezTo>
                  <a:pt x="419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6"/>
                  <a:pt x="418" y="6"/>
                  <a:pt x="418" y="6"/>
                </a:cubicBezTo>
                <a:cubicBezTo>
                  <a:pt x="419" y="6"/>
                  <a:pt x="420" y="6"/>
                  <a:pt x="421" y="7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8"/>
                  <a:pt x="424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4" y="9"/>
                </a:cubicBezTo>
                <a:cubicBezTo>
                  <a:pt x="424" y="9"/>
                  <a:pt x="424" y="9"/>
                  <a:pt x="424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4" y="9"/>
                  <a:pt x="423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3" y="8"/>
                </a:cubicBezTo>
                <a:cubicBezTo>
                  <a:pt x="423" y="7"/>
                  <a:pt x="423" y="7"/>
                  <a:pt x="423" y="7"/>
                </a:cubicBezTo>
                <a:cubicBezTo>
                  <a:pt x="424" y="8"/>
                  <a:pt x="424" y="8"/>
                  <a:pt x="425" y="8"/>
                </a:cubicBezTo>
                <a:cubicBezTo>
                  <a:pt x="425" y="8"/>
                  <a:pt x="425" y="8"/>
                  <a:pt x="425" y="8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7"/>
                  <a:pt x="423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5" y="7"/>
                  <a:pt x="425" y="7"/>
                </a:cubicBezTo>
                <a:moveTo>
                  <a:pt x="421" y="8"/>
                </a:moveTo>
                <a:cubicBezTo>
                  <a:pt x="420" y="8"/>
                  <a:pt x="420" y="8"/>
                  <a:pt x="419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8" y="7"/>
                  <a:pt x="417" y="7"/>
                  <a:pt x="417" y="7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7" y="7"/>
                  <a:pt x="417" y="7"/>
                </a:cubicBezTo>
                <a:cubicBezTo>
                  <a:pt x="417" y="7"/>
                  <a:pt x="417" y="7"/>
                  <a:pt x="416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7" y="7"/>
                  <a:pt x="417" y="7"/>
                  <a:pt x="417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6" y="7"/>
                  <a:pt x="415" y="7"/>
                </a:cubicBezTo>
                <a:cubicBezTo>
                  <a:pt x="416" y="8"/>
                  <a:pt x="416" y="8"/>
                  <a:pt x="416" y="8"/>
                </a:cubicBezTo>
                <a:cubicBezTo>
                  <a:pt x="416" y="8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416" y="8"/>
                  <a:pt x="417" y="9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8" y="8"/>
                  <a:pt x="418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9" y="8"/>
                  <a:pt x="419" y="8"/>
                  <a:pt x="420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0" y="9"/>
                  <a:pt x="420" y="9"/>
                  <a:pt x="420" y="9"/>
                </a:cubicBezTo>
                <a:cubicBezTo>
                  <a:pt x="421" y="9"/>
                  <a:pt x="421" y="10"/>
                  <a:pt x="422" y="10"/>
                </a:cubicBezTo>
                <a:cubicBezTo>
                  <a:pt x="424" y="10"/>
                  <a:pt x="424" y="10"/>
                  <a:pt x="424" y="10"/>
                </a:cubicBezTo>
                <a:cubicBezTo>
                  <a:pt x="424" y="10"/>
                  <a:pt x="423" y="9"/>
                  <a:pt x="421" y="9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9"/>
                  <a:pt x="421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8"/>
                  <a:pt x="421" y="8"/>
                  <a:pt x="421" y="8"/>
                </a:cubicBezTo>
                <a:moveTo>
                  <a:pt x="399" y="10"/>
                </a:moveTo>
                <a:cubicBezTo>
                  <a:pt x="399" y="9"/>
                  <a:pt x="399" y="9"/>
                  <a:pt x="399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6" y="8"/>
                  <a:pt x="395" y="8"/>
                  <a:pt x="395" y="8"/>
                </a:cubicBezTo>
                <a:cubicBezTo>
                  <a:pt x="395" y="9"/>
                  <a:pt x="395" y="9"/>
                  <a:pt x="394" y="9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2" y="8"/>
                  <a:pt x="392" y="8"/>
                </a:cubicBezTo>
                <a:cubicBezTo>
                  <a:pt x="392" y="8"/>
                  <a:pt x="390" y="8"/>
                  <a:pt x="389" y="8"/>
                </a:cubicBezTo>
                <a:cubicBezTo>
                  <a:pt x="389" y="8"/>
                  <a:pt x="388" y="9"/>
                  <a:pt x="390" y="9"/>
                </a:cubicBezTo>
                <a:cubicBezTo>
                  <a:pt x="390" y="9"/>
                  <a:pt x="390" y="9"/>
                  <a:pt x="390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91" y="9"/>
                  <a:pt x="391" y="9"/>
                  <a:pt x="392" y="9"/>
                </a:cubicBezTo>
                <a:cubicBezTo>
                  <a:pt x="392" y="9"/>
                  <a:pt x="392" y="10"/>
                  <a:pt x="393" y="10"/>
                </a:cubicBezTo>
                <a:cubicBezTo>
                  <a:pt x="392" y="10"/>
                  <a:pt x="391" y="10"/>
                  <a:pt x="391" y="10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391" y="11"/>
                  <a:pt x="392" y="11"/>
                  <a:pt x="392" y="11"/>
                </a:cubicBezTo>
                <a:cubicBezTo>
                  <a:pt x="393" y="11"/>
                  <a:pt x="393" y="11"/>
                  <a:pt x="394" y="11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97" y="12"/>
                  <a:pt x="397" y="11"/>
                  <a:pt x="397" y="11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0"/>
                  <a:pt x="398" y="10"/>
                  <a:pt x="398" y="10"/>
                </a:cubicBezTo>
                <a:cubicBezTo>
                  <a:pt x="398" y="10"/>
                  <a:pt x="399" y="10"/>
                  <a:pt x="399" y="10"/>
                </a:cubicBezTo>
                <a:moveTo>
                  <a:pt x="390" y="11"/>
                </a:move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moveTo>
                  <a:pt x="401" y="18"/>
                </a:moveTo>
                <a:cubicBezTo>
                  <a:pt x="401" y="17"/>
                  <a:pt x="401" y="17"/>
                  <a:pt x="401" y="17"/>
                </a:cubicBezTo>
                <a:cubicBezTo>
                  <a:pt x="401" y="17"/>
                  <a:pt x="401" y="17"/>
                  <a:pt x="399" y="17"/>
                </a:cubicBezTo>
                <a:cubicBezTo>
                  <a:pt x="398" y="16"/>
                  <a:pt x="398" y="16"/>
                  <a:pt x="398" y="16"/>
                </a:cubicBezTo>
                <a:cubicBezTo>
                  <a:pt x="398" y="15"/>
                  <a:pt x="397" y="15"/>
                  <a:pt x="396" y="15"/>
                </a:cubicBezTo>
                <a:cubicBezTo>
                  <a:pt x="396" y="15"/>
                  <a:pt x="396" y="14"/>
                  <a:pt x="395" y="14"/>
                </a:cubicBezTo>
                <a:cubicBezTo>
                  <a:pt x="395" y="14"/>
                  <a:pt x="395" y="14"/>
                  <a:pt x="394" y="13"/>
                </a:cubicBezTo>
                <a:cubicBezTo>
                  <a:pt x="394" y="13"/>
                  <a:pt x="394" y="13"/>
                  <a:pt x="393" y="13"/>
                </a:cubicBezTo>
                <a:cubicBezTo>
                  <a:pt x="393" y="13"/>
                  <a:pt x="393" y="12"/>
                  <a:pt x="392" y="12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2"/>
                  <a:pt x="392" y="12"/>
                  <a:pt x="391" y="12"/>
                </a:cubicBezTo>
                <a:cubicBezTo>
                  <a:pt x="390" y="12"/>
                  <a:pt x="390" y="12"/>
                  <a:pt x="390" y="12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89" y="11"/>
                  <a:pt x="389" y="11"/>
                  <a:pt x="389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88" y="10"/>
                  <a:pt x="387" y="9"/>
                  <a:pt x="387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6" y="9"/>
                  <a:pt x="386" y="9"/>
                  <a:pt x="386" y="10"/>
                </a:cubicBezTo>
                <a:cubicBezTo>
                  <a:pt x="386" y="10"/>
                  <a:pt x="386" y="10"/>
                  <a:pt x="386" y="10"/>
                </a:cubicBezTo>
                <a:cubicBezTo>
                  <a:pt x="386" y="11"/>
                  <a:pt x="387" y="11"/>
                  <a:pt x="387" y="11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9"/>
                  <a:pt x="385" y="9"/>
                  <a:pt x="385" y="9"/>
                </a:cubicBezTo>
                <a:cubicBezTo>
                  <a:pt x="384" y="10"/>
                  <a:pt x="384" y="10"/>
                  <a:pt x="384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2" y="10"/>
                </a:cubicBezTo>
                <a:cubicBezTo>
                  <a:pt x="382" y="10"/>
                  <a:pt x="381" y="10"/>
                  <a:pt x="381" y="10"/>
                </a:cubicBezTo>
                <a:cubicBezTo>
                  <a:pt x="378" y="10"/>
                  <a:pt x="380" y="11"/>
                  <a:pt x="380" y="11"/>
                </a:cubicBezTo>
                <a:cubicBezTo>
                  <a:pt x="380" y="11"/>
                  <a:pt x="381" y="11"/>
                  <a:pt x="381" y="11"/>
                </a:cubicBezTo>
                <a:cubicBezTo>
                  <a:pt x="381" y="11"/>
                  <a:pt x="381" y="12"/>
                  <a:pt x="381" y="12"/>
                </a:cubicBezTo>
                <a:cubicBezTo>
                  <a:pt x="380" y="13"/>
                  <a:pt x="381" y="13"/>
                  <a:pt x="381" y="14"/>
                </a:cubicBezTo>
                <a:cubicBezTo>
                  <a:pt x="380" y="14"/>
                  <a:pt x="380" y="12"/>
                  <a:pt x="379" y="12"/>
                </a:cubicBezTo>
                <a:cubicBezTo>
                  <a:pt x="379" y="13"/>
                  <a:pt x="379" y="13"/>
                  <a:pt x="379" y="14"/>
                </a:cubicBezTo>
                <a:cubicBezTo>
                  <a:pt x="380" y="15"/>
                  <a:pt x="381" y="15"/>
                  <a:pt x="381" y="15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2" y="15"/>
                  <a:pt x="382" y="15"/>
                  <a:pt x="382" y="15"/>
                </a:cubicBezTo>
                <a:cubicBezTo>
                  <a:pt x="382" y="15"/>
                  <a:pt x="382" y="15"/>
                  <a:pt x="383" y="15"/>
                </a:cubicBezTo>
                <a:cubicBezTo>
                  <a:pt x="383" y="15"/>
                  <a:pt x="383" y="15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4" y="14"/>
                  <a:pt x="384" y="14"/>
                  <a:pt x="385" y="14"/>
                </a:cubicBezTo>
                <a:cubicBezTo>
                  <a:pt x="385" y="14"/>
                  <a:pt x="385" y="14"/>
                  <a:pt x="385" y="14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4"/>
                </a:cubicBezTo>
                <a:cubicBezTo>
                  <a:pt x="386" y="14"/>
                  <a:pt x="386" y="14"/>
                  <a:pt x="387" y="14"/>
                </a:cubicBezTo>
                <a:cubicBezTo>
                  <a:pt x="387" y="14"/>
                  <a:pt x="387" y="14"/>
                  <a:pt x="387" y="14"/>
                </a:cubicBezTo>
                <a:cubicBezTo>
                  <a:pt x="388" y="14"/>
                  <a:pt x="388" y="14"/>
                  <a:pt x="388" y="14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7" y="15"/>
                </a:cubicBezTo>
                <a:cubicBezTo>
                  <a:pt x="387" y="15"/>
                  <a:pt x="387" y="15"/>
                  <a:pt x="387" y="15"/>
                </a:cubicBezTo>
                <a:cubicBezTo>
                  <a:pt x="387" y="15"/>
                  <a:pt x="383" y="15"/>
                  <a:pt x="383" y="16"/>
                </a:cubicBezTo>
                <a:cubicBezTo>
                  <a:pt x="383" y="17"/>
                  <a:pt x="383" y="17"/>
                  <a:pt x="383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5" y="17"/>
                  <a:pt x="385" y="17"/>
                  <a:pt x="386" y="17"/>
                </a:cubicBezTo>
                <a:cubicBezTo>
                  <a:pt x="386" y="17"/>
                  <a:pt x="387" y="16"/>
                  <a:pt x="387" y="16"/>
                </a:cubicBezTo>
                <a:cubicBezTo>
                  <a:pt x="387" y="16"/>
                  <a:pt x="387" y="16"/>
                  <a:pt x="387" y="16"/>
                </a:cubicBezTo>
                <a:cubicBezTo>
                  <a:pt x="387" y="16"/>
                  <a:pt x="387" y="16"/>
                  <a:pt x="388" y="16"/>
                </a:cubicBezTo>
                <a:cubicBezTo>
                  <a:pt x="387" y="17"/>
                  <a:pt x="387" y="17"/>
                  <a:pt x="387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3" y="17"/>
                  <a:pt x="383" y="18"/>
                  <a:pt x="384" y="19"/>
                </a:cubicBezTo>
                <a:cubicBezTo>
                  <a:pt x="384" y="19"/>
                  <a:pt x="384" y="19"/>
                  <a:pt x="385" y="19"/>
                </a:cubicBezTo>
                <a:cubicBezTo>
                  <a:pt x="386" y="19"/>
                  <a:pt x="386" y="19"/>
                  <a:pt x="388" y="22"/>
                </a:cubicBezTo>
                <a:cubicBezTo>
                  <a:pt x="388" y="22"/>
                  <a:pt x="388" y="22"/>
                  <a:pt x="388" y="22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8" y="21"/>
                  <a:pt x="389" y="21"/>
                  <a:pt x="389" y="20"/>
                </a:cubicBezTo>
                <a:cubicBezTo>
                  <a:pt x="389" y="19"/>
                  <a:pt x="389" y="19"/>
                  <a:pt x="389" y="18"/>
                </a:cubicBezTo>
                <a:cubicBezTo>
                  <a:pt x="390" y="18"/>
                  <a:pt x="390" y="18"/>
                  <a:pt x="390" y="18"/>
                </a:cubicBezTo>
                <a:cubicBezTo>
                  <a:pt x="390" y="17"/>
                  <a:pt x="390" y="17"/>
                  <a:pt x="390" y="16"/>
                </a:cubicBezTo>
                <a:cubicBezTo>
                  <a:pt x="391" y="16"/>
                  <a:pt x="391" y="16"/>
                  <a:pt x="391" y="16"/>
                </a:cubicBezTo>
                <a:cubicBezTo>
                  <a:pt x="391" y="15"/>
                  <a:pt x="391" y="14"/>
                  <a:pt x="391" y="14"/>
                </a:cubicBezTo>
                <a:cubicBezTo>
                  <a:pt x="391" y="14"/>
                  <a:pt x="392" y="14"/>
                  <a:pt x="393" y="14"/>
                </a:cubicBezTo>
                <a:cubicBezTo>
                  <a:pt x="393" y="14"/>
                  <a:pt x="393" y="14"/>
                  <a:pt x="393" y="14"/>
                </a:cubicBezTo>
                <a:cubicBezTo>
                  <a:pt x="393" y="14"/>
                  <a:pt x="393" y="15"/>
                  <a:pt x="393" y="15"/>
                </a:cubicBezTo>
                <a:cubicBezTo>
                  <a:pt x="395" y="15"/>
                  <a:pt x="395" y="17"/>
                  <a:pt x="395" y="17"/>
                </a:cubicBezTo>
                <a:cubicBezTo>
                  <a:pt x="394" y="17"/>
                  <a:pt x="394" y="18"/>
                  <a:pt x="395" y="18"/>
                </a:cubicBezTo>
                <a:cubicBezTo>
                  <a:pt x="395" y="18"/>
                  <a:pt x="395" y="18"/>
                  <a:pt x="395" y="18"/>
                </a:cubicBezTo>
                <a:cubicBezTo>
                  <a:pt x="396" y="18"/>
                  <a:pt x="396" y="17"/>
                  <a:pt x="397" y="17"/>
                </a:cubicBezTo>
                <a:cubicBezTo>
                  <a:pt x="397" y="18"/>
                  <a:pt x="397" y="18"/>
                  <a:pt x="398" y="19"/>
                </a:cubicBezTo>
                <a:cubicBezTo>
                  <a:pt x="398" y="19"/>
                  <a:pt x="398" y="19"/>
                  <a:pt x="399" y="19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8"/>
                  <a:pt x="401" y="18"/>
                </a:cubicBezTo>
                <a:cubicBezTo>
                  <a:pt x="401" y="18"/>
                  <a:pt x="401" y="18"/>
                  <a:pt x="401" y="18"/>
                </a:cubicBezTo>
                <a:moveTo>
                  <a:pt x="609" y="325"/>
                </a:moveTo>
                <a:cubicBezTo>
                  <a:pt x="608" y="313"/>
                  <a:pt x="607" y="300"/>
                  <a:pt x="605" y="288"/>
                </a:cubicBezTo>
                <a:cubicBezTo>
                  <a:pt x="590" y="288"/>
                  <a:pt x="575" y="288"/>
                  <a:pt x="558" y="288"/>
                </a:cubicBezTo>
                <a:cubicBezTo>
                  <a:pt x="537" y="287"/>
                  <a:pt x="514" y="287"/>
                  <a:pt x="492" y="287"/>
                </a:cubicBezTo>
                <a:cubicBezTo>
                  <a:pt x="492" y="287"/>
                  <a:pt x="490" y="292"/>
                  <a:pt x="489" y="294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8" y="295"/>
                  <a:pt x="488" y="295"/>
                  <a:pt x="488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6" y="295"/>
                  <a:pt x="486" y="295"/>
                  <a:pt x="484" y="295"/>
                </a:cubicBezTo>
                <a:cubicBezTo>
                  <a:pt x="484" y="295"/>
                  <a:pt x="484" y="295"/>
                  <a:pt x="484" y="295"/>
                </a:cubicBezTo>
                <a:cubicBezTo>
                  <a:pt x="483" y="295"/>
                  <a:pt x="483" y="295"/>
                  <a:pt x="483" y="295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1" y="296"/>
                  <a:pt x="481" y="296"/>
                  <a:pt x="480" y="296"/>
                </a:cubicBezTo>
                <a:cubicBezTo>
                  <a:pt x="480" y="295"/>
                  <a:pt x="479" y="295"/>
                  <a:pt x="479" y="295"/>
                </a:cubicBezTo>
                <a:cubicBezTo>
                  <a:pt x="479" y="295"/>
                  <a:pt x="478" y="294"/>
                  <a:pt x="478" y="294"/>
                </a:cubicBezTo>
                <a:cubicBezTo>
                  <a:pt x="478" y="294"/>
                  <a:pt x="475" y="294"/>
                  <a:pt x="473" y="294"/>
                </a:cubicBezTo>
                <a:cubicBezTo>
                  <a:pt x="473" y="294"/>
                  <a:pt x="473" y="294"/>
                  <a:pt x="473" y="294"/>
                </a:cubicBezTo>
                <a:cubicBezTo>
                  <a:pt x="472" y="294"/>
                  <a:pt x="472" y="294"/>
                  <a:pt x="472" y="294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473" y="295"/>
                  <a:pt x="474" y="295"/>
                  <a:pt x="477" y="296"/>
                </a:cubicBezTo>
                <a:cubicBezTo>
                  <a:pt x="478" y="296"/>
                  <a:pt x="478" y="297"/>
                  <a:pt x="478" y="297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478" y="299"/>
                  <a:pt x="478" y="299"/>
                  <a:pt x="479" y="300"/>
                </a:cubicBezTo>
                <a:cubicBezTo>
                  <a:pt x="479" y="300"/>
                  <a:pt x="479" y="301"/>
                  <a:pt x="479" y="301"/>
                </a:cubicBezTo>
                <a:cubicBezTo>
                  <a:pt x="479" y="302"/>
                  <a:pt x="479" y="302"/>
                  <a:pt x="479" y="302"/>
                </a:cubicBezTo>
                <a:cubicBezTo>
                  <a:pt x="479" y="303"/>
                  <a:pt x="479" y="303"/>
                  <a:pt x="479" y="303"/>
                </a:cubicBezTo>
                <a:cubicBezTo>
                  <a:pt x="479" y="306"/>
                  <a:pt x="482" y="308"/>
                  <a:pt x="483" y="311"/>
                </a:cubicBezTo>
                <a:cubicBezTo>
                  <a:pt x="485" y="314"/>
                  <a:pt x="486" y="314"/>
                  <a:pt x="487" y="315"/>
                </a:cubicBezTo>
                <a:cubicBezTo>
                  <a:pt x="488" y="315"/>
                  <a:pt x="488" y="315"/>
                  <a:pt x="489" y="315"/>
                </a:cubicBezTo>
                <a:cubicBezTo>
                  <a:pt x="491" y="316"/>
                  <a:pt x="491" y="313"/>
                  <a:pt x="492" y="312"/>
                </a:cubicBezTo>
                <a:cubicBezTo>
                  <a:pt x="492" y="313"/>
                  <a:pt x="493" y="313"/>
                  <a:pt x="493" y="313"/>
                </a:cubicBezTo>
                <a:cubicBezTo>
                  <a:pt x="495" y="316"/>
                  <a:pt x="498" y="318"/>
                  <a:pt x="499" y="321"/>
                </a:cubicBezTo>
                <a:cubicBezTo>
                  <a:pt x="505" y="332"/>
                  <a:pt x="505" y="332"/>
                  <a:pt x="505" y="332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5"/>
                  <a:pt x="504" y="337"/>
                  <a:pt x="505" y="339"/>
                </a:cubicBezTo>
                <a:cubicBezTo>
                  <a:pt x="506" y="341"/>
                  <a:pt x="509" y="340"/>
                  <a:pt x="510" y="341"/>
                </a:cubicBezTo>
                <a:cubicBezTo>
                  <a:pt x="511" y="342"/>
                  <a:pt x="516" y="352"/>
                  <a:pt x="516" y="352"/>
                </a:cubicBezTo>
                <a:cubicBezTo>
                  <a:pt x="518" y="356"/>
                  <a:pt x="514" y="362"/>
                  <a:pt x="519" y="364"/>
                </a:cubicBezTo>
                <a:cubicBezTo>
                  <a:pt x="519" y="364"/>
                  <a:pt x="525" y="368"/>
                  <a:pt x="527" y="373"/>
                </a:cubicBezTo>
                <a:cubicBezTo>
                  <a:pt x="527" y="376"/>
                  <a:pt x="528" y="376"/>
                  <a:pt x="529" y="377"/>
                </a:cubicBezTo>
                <a:cubicBezTo>
                  <a:pt x="531" y="379"/>
                  <a:pt x="531" y="379"/>
                  <a:pt x="538" y="397"/>
                </a:cubicBezTo>
                <a:cubicBezTo>
                  <a:pt x="538" y="401"/>
                  <a:pt x="538" y="404"/>
                  <a:pt x="538" y="408"/>
                </a:cubicBezTo>
                <a:cubicBezTo>
                  <a:pt x="539" y="414"/>
                  <a:pt x="547" y="415"/>
                  <a:pt x="549" y="412"/>
                </a:cubicBezTo>
                <a:cubicBezTo>
                  <a:pt x="553" y="408"/>
                  <a:pt x="553" y="408"/>
                  <a:pt x="555" y="407"/>
                </a:cubicBezTo>
                <a:cubicBezTo>
                  <a:pt x="557" y="407"/>
                  <a:pt x="559" y="407"/>
                  <a:pt x="561" y="407"/>
                </a:cubicBezTo>
                <a:cubicBezTo>
                  <a:pt x="561" y="407"/>
                  <a:pt x="561" y="407"/>
                  <a:pt x="561" y="407"/>
                </a:cubicBezTo>
                <a:cubicBezTo>
                  <a:pt x="562" y="408"/>
                  <a:pt x="562" y="408"/>
                  <a:pt x="56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64" y="408"/>
                  <a:pt x="564" y="407"/>
                  <a:pt x="565" y="406"/>
                </a:cubicBezTo>
                <a:cubicBezTo>
                  <a:pt x="569" y="400"/>
                  <a:pt x="577" y="402"/>
                  <a:pt x="582" y="397"/>
                </a:cubicBezTo>
                <a:cubicBezTo>
                  <a:pt x="583" y="396"/>
                  <a:pt x="583" y="396"/>
                  <a:pt x="586" y="396"/>
                </a:cubicBezTo>
                <a:cubicBezTo>
                  <a:pt x="587" y="395"/>
                  <a:pt x="587" y="395"/>
                  <a:pt x="587" y="395"/>
                </a:cubicBezTo>
                <a:cubicBezTo>
                  <a:pt x="587" y="392"/>
                  <a:pt x="587" y="392"/>
                  <a:pt x="588" y="391"/>
                </a:cubicBezTo>
                <a:cubicBezTo>
                  <a:pt x="589" y="391"/>
                  <a:pt x="589" y="391"/>
                  <a:pt x="591" y="390"/>
                </a:cubicBezTo>
                <a:cubicBezTo>
                  <a:pt x="593" y="389"/>
                  <a:pt x="593" y="389"/>
                  <a:pt x="601" y="389"/>
                </a:cubicBezTo>
                <a:cubicBezTo>
                  <a:pt x="601" y="389"/>
                  <a:pt x="601" y="385"/>
                  <a:pt x="603" y="382"/>
                </a:cubicBezTo>
                <a:cubicBezTo>
                  <a:pt x="605" y="382"/>
                  <a:pt x="606" y="382"/>
                  <a:pt x="608" y="382"/>
                </a:cubicBezTo>
                <a:cubicBezTo>
                  <a:pt x="609" y="379"/>
                  <a:pt x="610" y="376"/>
                  <a:pt x="610" y="376"/>
                </a:cubicBezTo>
                <a:cubicBezTo>
                  <a:pt x="611" y="365"/>
                  <a:pt x="610" y="354"/>
                  <a:pt x="610" y="342"/>
                </a:cubicBezTo>
                <a:cubicBezTo>
                  <a:pt x="609" y="343"/>
                  <a:pt x="609" y="343"/>
                  <a:pt x="609" y="343"/>
                </a:cubicBezTo>
                <a:cubicBezTo>
                  <a:pt x="608" y="342"/>
                  <a:pt x="609" y="340"/>
                  <a:pt x="608" y="339"/>
                </a:cubicBezTo>
                <a:cubicBezTo>
                  <a:pt x="607" y="339"/>
                  <a:pt x="607" y="339"/>
                  <a:pt x="607" y="338"/>
                </a:cubicBezTo>
                <a:cubicBezTo>
                  <a:pt x="607" y="335"/>
                  <a:pt x="606" y="333"/>
                  <a:pt x="606" y="331"/>
                </a:cubicBezTo>
                <a:cubicBezTo>
                  <a:pt x="606" y="330"/>
                  <a:pt x="606" y="330"/>
                  <a:pt x="605" y="329"/>
                </a:cubicBezTo>
                <a:cubicBezTo>
                  <a:pt x="602" y="331"/>
                  <a:pt x="602" y="331"/>
                  <a:pt x="601" y="340"/>
                </a:cubicBezTo>
                <a:cubicBezTo>
                  <a:pt x="600" y="340"/>
                  <a:pt x="599" y="340"/>
                  <a:pt x="597" y="340"/>
                </a:cubicBezTo>
                <a:cubicBezTo>
                  <a:pt x="596" y="340"/>
                  <a:pt x="596" y="340"/>
                  <a:pt x="596" y="340"/>
                </a:cubicBezTo>
                <a:cubicBezTo>
                  <a:pt x="595" y="340"/>
                  <a:pt x="594" y="339"/>
                  <a:pt x="593" y="339"/>
                </a:cubicBezTo>
                <a:cubicBezTo>
                  <a:pt x="592" y="339"/>
                  <a:pt x="592" y="339"/>
                  <a:pt x="592" y="339"/>
                </a:cubicBezTo>
                <a:cubicBezTo>
                  <a:pt x="589" y="341"/>
                  <a:pt x="589" y="341"/>
                  <a:pt x="588" y="343"/>
                </a:cubicBezTo>
                <a:cubicBezTo>
                  <a:pt x="588" y="343"/>
                  <a:pt x="584" y="342"/>
                  <a:pt x="584" y="337"/>
                </a:cubicBezTo>
                <a:cubicBezTo>
                  <a:pt x="584" y="337"/>
                  <a:pt x="584" y="336"/>
                  <a:pt x="585" y="336"/>
                </a:cubicBezTo>
                <a:cubicBezTo>
                  <a:pt x="586" y="335"/>
                  <a:pt x="586" y="335"/>
                  <a:pt x="587" y="335"/>
                </a:cubicBezTo>
                <a:cubicBezTo>
                  <a:pt x="587" y="335"/>
                  <a:pt x="588" y="335"/>
                  <a:pt x="588" y="335"/>
                </a:cubicBezTo>
                <a:cubicBezTo>
                  <a:pt x="594" y="338"/>
                  <a:pt x="594" y="334"/>
                  <a:pt x="594" y="334"/>
                </a:cubicBezTo>
                <a:cubicBezTo>
                  <a:pt x="593" y="334"/>
                  <a:pt x="593" y="334"/>
                  <a:pt x="593" y="334"/>
                </a:cubicBezTo>
                <a:cubicBezTo>
                  <a:pt x="592" y="333"/>
                  <a:pt x="592" y="333"/>
                  <a:pt x="591" y="333"/>
                </a:cubicBezTo>
                <a:cubicBezTo>
                  <a:pt x="591" y="333"/>
                  <a:pt x="590" y="333"/>
                  <a:pt x="590" y="334"/>
                </a:cubicBezTo>
                <a:cubicBezTo>
                  <a:pt x="589" y="334"/>
                  <a:pt x="589" y="334"/>
                  <a:pt x="588" y="334"/>
                </a:cubicBezTo>
                <a:cubicBezTo>
                  <a:pt x="585" y="333"/>
                  <a:pt x="582" y="333"/>
                  <a:pt x="580" y="332"/>
                </a:cubicBezTo>
                <a:cubicBezTo>
                  <a:pt x="579" y="332"/>
                  <a:pt x="578" y="332"/>
                  <a:pt x="578" y="332"/>
                </a:cubicBezTo>
                <a:cubicBezTo>
                  <a:pt x="578" y="330"/>
                  <a:pt x="578" y="327"/>
                  <a:pt x="577" y="325"/>
                </a:cubicBezTo>
                <a:cubicBezTo>
                  <a:pt x="576" y="324"/>
                  <a:pt x="576" y="324"/>
                  <a:pt x="570" y="321"/>
                </a:cubicBezTo>
                <a:cubicBezTo>
                  <a:pt x="568" y="316"/>
                  <a:pt x="565" y="311"/>
                  <a:pt x="565" y="305"/>
                </a:cubicBezTo>
                <a:cubicBezTo>
                  <a:pt x="566" y="301"/>
                  <a:pt x="571" y="303"/>
                  <a:pt x="572" y="303"/>
                </a:cubicBezTo>
                <a:cubicBezTo>
                  <a:pt x="572" y="304"/>
                  <a:pt x="572" y="304"/>
                  <a:pt x="576" y="308"/>
                </a:cubicBezTo>
                <a:cubicBezTo>
                  <a:pt x="578" y="310"/>
                  <a:pt x="578" y="310"/>
                  <a:pt x="580" y="314"/>
                </a:cubicBezTo>
                <a:cubicBezTo>
                  <a:pt x="581" y="317"/>
                  <a:pt x="584" y="317"/>
                  <a:pt x="586" y="319"/>
                </a:cubicBezTo>
                <a:cubicBezTo>
                  <a:pt x="589" y="323"/>
                  <a:pt x="590" y="323"/>
                  <a:pt x="598" y="324"/>
                </a:cubicBezTo>
                <a:cubicBezTo>
                  <a:pt x="599" y="324"/>
                  <a:pt x="599" y="324"/>
                  <a:pt x="599" y="324"/>
                </a:cubicBezTo>
                <a:cubicBezTo>
                  <a:pt x="599" y="324"/>
                  <a:pt x="600" y="324"/>
                  <a:pt x="600" y="324"/>
                </a:cubicBezTo>
                <a:cubicBezTo>
                  <a:pt x="601" y="324"/>
                  <a:pt x="602" y="324"/>
                  <a:pt x="604" y="323"/>
                </a:cubicBezTo>
                <a:cubicBezTo>
                  <a:pt x="604" y="323"/>
                  <a:pt x="605" y="323"/>
                  <a:pt x="605" y="323"/>
                </a:cubicBezTo>
                <a:cubicBezTo>
                  <a:pt x="607" y="323"/>
                  <a:pt x="607" y="323"/>
                  <a:pt x="609" y="325"/>
                </a:cubicBezTo>
                <a:cubicBezTo>
                  <a:pt x="609" y="325"/>
                  <a:pt x="609" y="325"/>
                  <a:pt x="609" y="325"/>
                </a:cubicBezTo>
                <a:moveTo>
                  <a:pt x="680" y="160"/>
                </a:moveTo>
                <a:cubicBezTo>
                  <a:pt x="671" y="147"/>
                  <a:pt x="657" y="130"/>
                  <a:pt x="646" y="118"/>
                </a:cubicBezTo>
                <a:cubicBezTo>
                  <a:pt x="649" y="120"/>
                  <a:pt x="614" y="121"/>
                  <a:pt x="550" y="121"/>
                </a:cubicBezTo>
                <a:cubicBezTo>
                  <a:pt x="577" y="168"/>
                  <a:pt x="596" y="225"/>
                  <a:pt x="605" y="288"/>
                </a:cubicBezTo>
                <a:cubicBezTo>
                  <a:pt x="690" y="289"/>
                  <a:pt x="736" y="287"/>
                  <a:pt x="736" y="284"/>
                </a:cubicBezTo>
                <a:cubicBezTo>
                  <a:pt x="730" y="264"/>
                  <a:pt x="730" y="264"/>
                  <a:pt x="730" y="264"/>
                </a:cubicBezTo>
                <a:cubicBezTo>
                  <a:pt x="718" y="228"/>
                  <a:pt x="718" y="227"/>
                  <a:pt x="709" y="210"/>
                </a:cubicBezTo>
                <a:cubicBezTo>
                  <a:pt x="693" y="178"/>
                  <a:pt x="690" y="173"/>
                  <a:pt x="680" y="160"/>
                </a:cubicBezTo>
                <a:moveTo>
                  <a:pt x="415" y="119"/>
                </a:moveTo>
                <a:cubicBezTo>
                  <a:pt x="416" y="119"/>
                  <a:pt x="418" y="119"/>
                  <a:pt x="420" y="119"/>
                </a:cubicBezTo>
                <a:cubicBezTo>
                  <a:pt x="419" y="119"/>
                  <a:pt x="419" y="119"/>
                  <a:pt x="419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7" y="118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6" y="117"/>
                  <a:pt x="416" y="117"/>
                  <a:pt x="415" y="117"/>
                </a:cubicBezTo>
                <a:cubicBezTo>
                  <a:pt x="415" y="117"/>
                  <a:pt x="415" y="117"/>
                  <a:pt x="415" y="117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5" y="119"/>
                  <a:pt x="415" y="119"/>
                  <a:pt x="415" y="119"/>
                </a:cubicBezTo>
                <a:moveTo>
                  <a:pt x="416" y="52"/>
                </a:moveTo>
                <a:cubicBezTo>
                  <a:pt x="416" y="51"/>
                  <a:pt x="416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4" y="50"/>
                  <a:pt x="414" y="50"/>
                  <a:pt x="413" y="50"/>
                </a:cubicBezTo>
                <a:cubicBezTo>
                  <a:pt x="414" y="50"/>
                  <a:pt x="414" y="50"/>
                  <a:pt x="414" y="50"/>
                </a:cubicBezTo>
                <a:cubicBezTo>
                  <a:pt x="414" y="51"/>
                  <a:pt x="414" y="51"/>
                  <a:pt x="414" y="51"/>
                </a:cubicBezTo>
                <a:cubicBezTo>
                  <a:pt x="414" y="51"/>
                  <a:pt x="414" y="52"/>
                  <a:pt x="414" y="52"/>
                </a:cubicBezTo>
                <a:cubicBezTo>
                  <a:pt x="415" y="52"/>
                  <a:pt x="415" y="52"/>
                  <a:pt x="416" y="52"/>
                </a:cubicBezTo>
                <a:moveTo>
                  <a:pt x="550" y="121"/>
                </a:moveTo>
                <a:cubicBezTo>
                  <a:pt x="537" y="99"/>
                  <a:pt x="522" y="79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505" y="63"/>
                  <a:pt x="504" y="63"/>
                  <a:pt x="504" y="63"/>
                </a:cubicBezTo>
                <a:cubicBezTo>
                  <a:pt x="504" y="63"/>
                  <a:pt x="504" y="63"/>
                  <a:pt x="503" y="63"/>
                </a:cubicBezTo>
                <a:cubicBezTo>
                  <a:pt x="503" y="64"/>
                  <a:pt x="504" y="65"/>
                  <a:pt x="504" y="65"/>
                </a:cubicBezTo>
                <a:cubicBezTo>
                  <a:pt x="504" y="65"/>
                  <a:pt x="503" y="65"/>
                  <a:pt x="503" y="65"/>
                </a:cubicBezTo>
                <a:cubicBezTo>
                  <a:pt x="501" y="64"/>
                  <a:pt x="501" y="64"/>
                  <a:pt x="498" y="61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62"/>
                  <a:pt x="497" y="62"/>
                  <a:pt x="496" y="62"/>
                </a:cubicBezTo>
                <a:cubicBezTo>
                  <a:pt x="496" y="63"/>
                  <a:pt x="496" y="63"/>
                  <a:pt x="496" y="63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494" y="63"/>
                  <a:pt x="494" y="63"/>
                  <a:pt x="494" y="63"/>
                </a:cubicBezTo>
                <a:cubicBezTo>
                  <a:pt x="494" y="64"/>
                  <a:pt x="493" y="64"/>
                  <a:pt x="493" y="64"/>
                </a:cubicBezTo>
                <a:cubicBezTo>
                  <a:pt x="492" y="65"/>
                  <a:pt x="492" y="65"/>
                  <a:pt x="492" y="65"/>
                </a:cubicBezTo>
                <a:cubicBezTo>
                  <a:pt x="490" y="65"/>
                  <a:pt x="490" y="65"/>
                  <a:pt x="490" y="67"/>
                </a:cubicBezTo>
                <a:cubicBezTo>
                  <a:pt x="489" y="67"/>
                  <a:pt x="489" y="67"/>
                  <a:pt x="488" y="67"/>
                </a:cubicBezTo>
                <a:cubicBezTo>
                  <a:pt x="487" y="68"/>
                  <a:pt x="487" y="68"/>
                  <a:pt x="487" y="68"/>
                </a:cubicBezTo>
                <a:cubicBezTo>
                  <a:pt x="490" y="70"/>
                  <a:pt x="490" y="70"/>
                  <a:pt x="490" y="70"/>
                </a:cubicBezTo>
                <a:cubicBezTo>
                  <a:pt x="489" y="72"/>
                  <a:pt x="489" y="72"/>
                  <a:pt x="486" y="73"/>
                </a:cubicBezTo>
                <a:cubicBezTo>
                  <a:pt x="486" y="73"/>
                  <a:pt x="486" y="73"/>
                  <a:pt x="486" y="73"/>
                </a:cubicBezTo>
                <a:cubicBezTo>
                  <a:pt x="480" y="69"/>
                  <a:pt x="480" y="69"/>
                  <a:pt x="480" y="68"/>
                </a:cubicBezTo>
                <a:cubicBezTo>
                  <a:pt x="481" y="68"/>
                  <a:pt x="482" y="68"/>
                  <a:pt x="483" y="68"/>
                </a:cubicBezTo>
                <a:cubicBezTo>
                  <a:pt x="483" y="67"/>
                  <a:pt x="482" y="66"/>
                  <a:pt x="482" y="65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79" y="64"/>
                  <a:pt x="479" y="64"/>
                  <a:pt x="477" y="63"/>
                </a:cubicBezTo>
                <a:cubicBezTo>
                  <a:pt x="477" y="63"/>
                  <a:pt x="477" y="63"/>
                  <a:pt x="476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5" y="62"/>
                  <a:pt x="475" y="62"/>
                  <a:pt x="473" y="62"/>
                </a:cubicBezTo>
                <a:cubicBezTo>
                  <a:pt x="472" y="62"/>
                  <a:pt x="472" y="62"/>
                  <a:pt x="472" y="62"/>
                </a:cubicBezTo>
                <a:cubicBezTo>
                  <a:pt x="471" y="63"/>
                  <a:pt x="471" y="63"/>
                  <a:pt x="472" y="63"/>
                </a:cubicBezTo>
                <a:cubicBezTo>
                  <a:pt x="472" y="64"/>
                  <a:pt x="472" y="64"/>
                  <a:pt x="473" y="64"/>
                </a:cubicBezTo>
                <a:cubicBezTo>
                  <a:pt x="475" y="65"/>
                  <a:pt x="476" y="67"/>
                  <a:pt x="476" y="68"/>
                </a:cubicBezTo>
                <a:cubicBezTo>
                  <a:pt x="476" y="69"/>
                  <a:pt x="476" y="70"/>
                  <a:pt x="478" y="71"/>
                </a:cubicBezTo>
                <a:cubicBezTo>
                  <a:pt x="479" y="71"/>
                  <a:pt x="479" y="71"/>
                  <a:pt x="481" y="73"/>
                </a:cubicBezTo>
                <a:cubicBezTo>
                  <a:pt x="481" y="73"/>
                  <a:pt x="481" y="73"/>
                  <a:pt x="481" y="73"/>
                </a:cubicBezTo>
                <a:cubicBezTo>
                  <a:pt x="481" y="75"/>
                  <a:pt x="482" y="76"/>
                  <a:pt x="483" y="77"/>
                </a:cubicBezTo>
                <a:cubicBezTo>
                  <a:pt x="480" y="77"/>
                  <a:pt x="480" y="77"/>
                  <a:pt x="480" y="76"/>
                </a:cubicBezTo>
                <a:cubicBezTo>
                  <a:pt x="479" y="75"/>
                  <a:pt x="479" y="75"/>
                  <a:pt x="479" y="75"/>
                </a:cubicBezTo>
                <a:cubicBezTo>
                  <a:pt x="479" y="75"/>
                  <a:pt x="479" y="75"/>
                  <a:pt x="474" y="75"/>
                </a:cubicBezTo>
                <a:cubicBezTo>
                  <a:pt x="474" y="76"/>
                  <a:pt x="474" y="77"/>
                  <a:pt x="474" y="77"/>
                </a:cubicBezTo>
                <a:cubicBezTo>
                  <a:pt x="471" y="78"/>
                  <a:pt x="471" y="78"/>
                  <a:pt x="471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1" y="82"/>
                  <a:pt x="474" y="83"/>
                  <a:pt x="475" y="85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71" y="85"/>
                  <a:pt x="471" y="85"/>
                  <a:pt x="470" y="85"/>
                </a:cubicBezTo>
                <a:cubicBezTo>
                  <a:pt x="470" y="85"/>
                  <a:pt x="470" y="85"/>
                  <a:pt x="469" y="85"/>
                </a:cubicBezTo>
                <a:cubicBezTo>
                  <a:pt x="464" y="84"/>
                  <a:pt x="462" y="82"/>
                  <a:pt x="462" y="81"/>
                </a:cubicBezTo>
                <a:cubicBezTo>
                  <a:pt x="461" y="82"/>
                  <a:pt x="461" y="82"/>
                  <a:pt x="460" y="83"/>
                </a:cubicBezTo>
                <a:cubicBezTo>
                  <a:pt x="460" y="84"/>
                  <a:pt x="460" y="85"/>
                  <a:pt x="463" y="85"/>
                </a:cubicBezTo>
                <a:cubicBezTo>
                  <a:pt x="463" y="86"/>
                  <a:pt x="463" y="86"/>
                  <a:pt x="463" y="86"/>
                </a:cubicBezTo>
                <a:cubicBezTo>
                  <a:pt x="464" y="87"/>
                  <a:pt x="464" y="87"/>
                  <a:pt x="464" y="87"/>
                </a:cubicBezTo>
                <a:cubicBezTo>
                  <a:pt x="466" y="87"/>
                  <a:pt x="467" y="87"/>
                  <a:pt x="468" y="88"/>
                </a:cubicBezTo>
                <a:cubicBezTo>
                  <a:pt x="468" y="89"/>
                  <a:pt x="468" y="89"/>
                  <a:pt x="468" y="89"/>
                </a:cubicBezTo>
                <a:cubicBezTo>
                  <a:pt x="467" y="89"/>
                  <a:pt x="466" y="89"/>
                  <a:pt x="465" y="89"/>
                </a:cubicBezTo>
                <a:cubicBezTo>
                  <a:pt x="464" y="90"/>
                  <a:pt x="464" y="90"/>
                  <a:pt x="464" y="90"/>
                </a:cubicBezTo>
                <a:cubicBezTo>
                  <a:pt x="455" y="83"/>
                  <a:pt x="455" y="83"/>
                  <a:pt x="455" y="83"/>
                </a:cubicBezTo>
                <a:cubicBezTo>
                  <a:pt x="454" y="83"/>
                  <a:pt x="453" y="83"/>
                  <a:pt x="453" y="83"/>
                </a:cubicBezTo>
                <a:cubicBezTo>
                  <a:pt x="452" y="80"/>
                  <a:pt x="452" y="80"/>
                  <a:pt x="452" y="80"/>
                </a:cubicBezTo>
                <a:cubicBezTo>
                  <a:pt x="450" y="75"/>
                  <a:pt x="443" y="75"/>
                  <a:pt x="441" y="70"/>
                </a:cubicBezTo>
                <a:cubicBezTo>
                  <a:pt x="443" y="71"/>
                  <a:pt x="452" y="74"/>
                  <a:pt x="452" y="74"/>
                </a:cubicBezTo>
                <a:cubicBezTo>
                  <a:pt x="454" y="74"/>
                  <a:pt x="455" y="75"/>
                  <a:pt x="457" y="75"/>
                </a:cubicBezTo>
                <a:cubicBezTo>
                  <a:pt x="459" y="75"/>
                  <a:pt x="460" y="76"/>
                  <a:pt x="462" y="76"/>
                </a:cubicBezTo>
                <a:cubicBezTo>
                  <a:pt x="463" y="76"/>
                  <a:pt x="463" y="76"/>
                  <a:pt x="464" y="76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77" y="72"/>
                  <a:pt x="464" y="66"/>
                  <a:pt x="464" y="66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53" y="61"/>
                  <a:pt x="452" y="61"/>
                  <a:pt x="451" y="61"/>
                </a:cubicBezTo>
                <a:cubicBezTo>
                  <a:pt x="450" y="60"/>
                  <a:pt x="450" y="60"/>
                  <a:pt x="447" y="60"/>
                </a:cubicBezTo>
                <a:cubicBezTo>
                  <a:pt x="446" y="60"/>
                  <a:pt x="446" y="60"/>
                  <a:pt x="446" y="60"/>
                </a:cubicBezTo>
                <a:cubicBezTo>
                  <a:pt x="445" y="60"/>
                  <a:pt x="444" y="59"/>
                  <a:pt x="443" y="58"/>
                </a:cubicBezTo>
                <a:cubicBezTo>
                  <a:pt x="442" y="58"/>
                  <a:pt x="441" y="58"/>
                  <a:pt x="441" y="58"/>
                </a:cubicBezTo>
                <a:cubicBezTo>
                  <a:pt x="441" y="59"/>
                  <a:pt x="441" y="59"/>
                  <a:pt x="441" y="59"/>
                </a:cubicBezTo>
                <a:cubicBezTo>
                  <a:pt x="440" y="60"/>
                  <a:pt x="440" y="60"/>
                  <a:pt x="440" y="60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39" y="59"/>
                  <a:pt x="439" y="58"/>
                  <a:pt x="439" y="58"/>
                </a:cubicBezTo>
                <a:cubicBezTo>
                  <a:pt x="439" y="57"/>
                  <a:pt x="439" y="57"/>
                  <a:pt x="439" y="57"/>
                </a:cubicBezTo>
                <a:cubicBezTo>
                  <a:pt x="438" y="57"/>
                  <a:pt x="437" y="57"/>
                  <a:pt x="436" y="55"/>
                </a:cubicBezTo>
                <a:cubicBezTo>
                  <a:pt x="436" y="55"/>
                  <a:pt x="435" y="55"/>
                  <a:pt x="435" y="55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2" y="56"/>
                  <a:pt x="431" y="55"/>
                  <a:pt x="429" y="54"/>
                </a:cubicBezTo>
                <a:cubicBezTo>
                  <a:pt x="428" y="54"/>
                  <a:pt x="428" y="54"/>
                  <a:pt x="428" y="54"/>
                </a:cubicBezTo>
                <a:cubicBezTo>
                  <a:pt x="428" y="54"/>
                  <a:pt x="429" y="54"/>
                  <a:pt x="429" y="54"/>
                </a:cubicBezTo>
                <a:cubicBezTo>
                  <a:pt x="429" y="53"/>
                  <a:pt x="429" y="53"/>
                  <a:pt x="430" y="52"/>
                </a:cubicBezTo>
                <a:cubicBezTo>
                  <a:pt x="429" y="52"/>
                  <a:pt x="427" y="50"/>
                  <a:pt x="423" y="50"/>
                </a:cubicBezTo>
                <a:cubicBezTo>
                  <a:pt x="423" y="50"/>
                  <a:pt x="423" y="51"/>
                  <a:pt x="423" y="51"/>
                </a:cubicBezTo>
                <a:cubicBezTo>
                  <a:pt x="423" y="51"/>
                  <a:pt x="423" y="51"/>
                  <a:pt x="422" y="51"/>
                </a:cubicBezTo>
                <a:cubicBezTo>
                  <a:pt x="422" y="51"/>
                  <a:pt x="421" y="51"/>
                  <a:pt x="421" y="50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18" y="49"/>
                  <a:pt x="418" y="50"/>
                  <a:pt x="418" y="50"/>
                </a:cubicBezTo>
                <a:cubicBezTo>
                  <a:pt x="418" y="51"/>
                  <a:pt x="418" y="51"/>
                  <a:pt x="418" y="52"/>
                </a:cubicBezTo>
                <a:cubicBezTo>
                  <a:pt x="418" y="52"/>
                  <a:pt x="418" y="52"/>
                  <a:pt x="418" y="52"/>
                </a:cubicBezTo>
                <a:cubicBezTo>
                  <a:pt x="418" y="50"/>
                  <a:pt x="418" y="50"/>
                  <a:pt x="417" y="49"/>
                </a:cubicBezTo>
                <a:cubicBezTo>
                  <a:pt x="416" y="49"/>
                  <a:pt x="416" y="49"/>
                  <a:pt x="415" y="49"/>
                </a:cubicBezTo>
                <a:cubicBezTo>
                  <a:pt x="415" y="48"/>
                  <a:pt x="415" y="48"/>
                  <a:pt x="415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3" y="48"/>
                  <a:pt x="412" y="49"/>
                  <a:pt x="411" y="49"/>
                </a:cubicBezTo>
                <a:cubicBezTo>
                  <a:pt x="411" y="50"/>
                  <a:pt x="411" y="50"/>
                  <a:pt x="410" y="51"/>
                </a:cubicBezTo>
                <a:cubicBezTo>
                  <a:pt x="410" y="51"/>
                  <a:pt x="410" y="51"/>
                  <a:pt x="410" y="51"/>
                </a:cubicBezTo>
                <a:cubicBezTo>
                  <a:pt x="409" y="50"/>
                  <a:pt x="409" y="50"/>
                  <a:pt x="409" y="50"/>
                </a:cubicBezTo>
                <a:cubicBezTo>
                  <a:pt x="409" y="50"/>
                  <a:pt x="409" y="50"/>
                  <a:pt x="409" y="49"/>
                </a:cubicBezTo>
                <a:cubicBezTo>
                  <a:pt x="409" y="49"/>
                  <a:pt x="408" y="49"/>
                  <a:pt x="407" y="49"/>
                </a:cubicBezTo>
                <a:cubicBezTo>
                  <a:pt x="406" y="49"/>
                  <a:pt x="405" y="49"/>
                  <a:pt x="404" y="50"/>
                </a:cubicBezTo>
                <a:cubicBezTo>
                  <a:pt x="405" y="52"/>
                  <a:pt x="405" y="52"/>
                  <a:pt x="407" y="52"/>
                </a:cubicBezTo>
                <a:cubicBezTo>
                  <a:pt x="408" y="53"/>
                  <a:pt x="408" y="53"/>
                  <a:pt x="408" y="54"/>
                </a:cubicBezTo>
                <a:cubicBezTo>
                  <a:pt x="408" y="54"/>
                  <a:pt x="407" y="54"/>
                  <a:pt x="407" y="54"/>
                </a:cubicBezTo>
                <a:cubicBezTo>
                  <a:pt x="406" y="53"/>
                  <a:pt x="406" y="53"/>
                  <a:pt x="404" y="53"/>
                </a:cubicBezTo>
                <a:cubicBezTo>
                  <a:pt x="402" y="53"/>
                  <a:pt x="402" y="53"/>
                  <a:pt x="402" y="53"/>
                </a:cubicBezTo>
                <a:cubicBezTo>
                  <a:pt x="402" y="55"/>
                  <a:pt x="402" y="55"/>
                  <a:pt x="402" y="56"/>
                </a:cubicBezTo>
                <a:cubicBezTo>
                  <a:pt x="401" y="55"/>
                  <a:pt x="401" y="54"/>
                  <a:pt x="401" y="54"/>
                </a:cubicBezTo>
                <a:cubicBezTo>
                  <a:pt x="399" y="54"/>
                  <a:pt x="398" y="52"/>
                  <a:pt x="396" y="52"/>
                </a:cubicBezTo>
                <a:cubicBezTo>
                  <a:pt x="396" y="52"/>
                  <a:pt x="396" y="53"/>
                  <a:pt x="396" y="53"/>
                </a:cubicBezTo>
                <a:cubicBezTo>
                  <a:pt x="397" y="56"/>
                  <a:pt x="395" y="57"/>
                  <a:pt x="394" y="57"/>
                </a:cubicBezTo>
                <a:cubicBezTo>
                  <a:pt x="394" y="57"/>
                  <a:pt x="393" y="56"/>
                  <a:pt x="393" y="55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92" y="56"/>
                  <a:pt x="392" y="56"/>
                  <a:pt x="391" y="56"/>
                </a:cubicBezTo>
                <a:cubicBezTo>
                  <a:pt x="391" y="57"/>
                  <a:pt x="391" y="57"/>
                  <a:pt x="391" y="57"/>
                </a:cubicBezTo>
                <a:cubicBezTo>
                  <a:pt x="391" y="58"/>
                  <a:pt x="392" y="58"/>
                  <a:pt x="392" y="59"/>
                </a:cubicBezTo>
                <a:cubicBezTo>
                  <a:pt x="392" y="59"/>
                  <a:pt x="392" y="60"/>
                  <a:pt x="392" y="60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60"/>
                  <a:pt x="391" y="60"/>
                  <a:pt x="388" y="59"/>
                </a:cubicBezTo>
                <a:cubicBezTo>
                  <a:pt x="389" y="59"/>
                  <a:pt x="389" y="58"/>
                  <a:pt x="389" y="57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8"/>
                  <a:pt x="388" y="58"/>
                  <a:pt x="388" y="59"/>
                </a:cubicBezTo>
                <a:cubicBezTo>
                  <a:pt x="385" y="59"/>
                  <a:pt x="385" y="59"/>
                  <a:pt x="384" y="59"/>
                </a:cubicBezTo>
                <a:cubicBezTo>
                  <a:pt x="385" y="60"/>
                  <a:pt x="385" y="60"/>
                  <a:pt x="385" y="60"/>
                </a:cubicBezTo>
                <a:cubicBezTo>
                  <a:pt x="384" y="61"/>
                  <a:pt x="384" y="61"/>
                  <a:pt x="384" y="61"/>
                </a:cubicBezTo>
                <a:cubicBezTo>
                  <a:pt x="382" y="61"/>
                  <a:pt x="382" y="61"/>
                  <a:pt x="381" y="62"/>
                </a:cubicBezTo>
                <a:cubicBezTo>
                  <a:pt x="380" y="62"/>
                  <a:pt x="380" y="62"/>
                  <a:pt x="380" y="62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78" y="65"/>
                  <a:pt x="378" y="65"/>
                  <a:pt x="378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82" y="63"/>
                  <a:pt x="382" y="63"/>
                  <a:pt x="383" y="63"/>
                </a:cubicBezTo>
                <a:cubicBezTo>
                  <a:pt x="386" y="61"/>
                  <a:pt x="388" y="62"/>
                  <a:pt x="390" y="62"/>
                </a:cubicBezTo>
                <a:cubicBezTo>
                  <a:pt x="390" y="62"/>
                  <a:pt x="390" y="63"/>
                  <a:pt x="390" y="63"/>
                </a:cubicBezTo>
                <a:cubicBezTo>
                  <a:pt x="389" y="63"/>
                  <a:pt x="389" y="63"/>
                  <a:pt x="386" y="64"/>
                </a:cubicBezTo>
                <a:cubicBezTo>
                  <a:pt x="386" y="65"/>
                  <a:pt x="385" y="66"/>
                  <a:pt x="385" y="68"/>
                </a:cubicBezTo>
                <a:cubicBezTo>
                  <a:pt x="384" y="68"/>
                  <a:pt x="383" y="69"/>
                  <a:pt x="383" y="69"/>
                </a:cubicBezTo>
                <a:cubicBezTo>
                  <a:pt x="382" y="71"/>
                  <a:pt x="379" y="72"/>
                  <a:pt x="379" y="72"/>
                </a:cubicBezTo>
                <a:cubicBezTo>
                  <a:pt x="378" y="74"/>
                  <a:pt x="377" y="76"/>
                  <a:pt x="377" y="78"/>
                </a:cubicBezTo>
                <a:cubicBezTo>
                  <a:pt x="376" y="78"/>
                  <a:pt x="376" y="78"/>
                  <a:pt x="376" y="78"/>
                </a:cubicBezTo>
                <a:cubicBezTo>
                  <a:pt x="376" y="78"/>
                  <a:pt x="375" y="79"/>
                  <a:pt x="371" y="81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71" y="82"/>
                  <a:pt x="371" y="82"/>
                  <a:pt x="371" y="82"/>
                </a:cubicBezTo>
                <a:cubicBezTo>
                  <a:pt x="372" y="82"/>
                  <a:pt x="373" y="82"/>
                  <a:pt x="373" y="82"/>
                </a:cubicBezTo>
                <a:cubicBezTo>
                  <a:pt x="372" y="86"/>
                  <a:pt x="367" y="86"/>
                  <a:pt x="365" y="89"/>
                </a:cubicBezTo>
                <a:cubicBezTo>
                  <a:pt x="364" y="89"/>
                  <a:pt x="363" y="89"/>
                  <a:pt x="363" y="88"/>
                </a:cubicBezTo>
                <a:cubicBezTo>
                  <a:pt x="362" y="88"/>
                  <a:pt x="361" y="88"/>
                  <a:pt x="361" y="8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90"/>
                  <a:pt x="361" y="91"/>
                  <a:pt x="361" y="91"/>
                </a:cubicBezTo>
                <a:cubicBezTo>
                  <a:pt x="360" y="91"/>
                  <a:pt x="360" y="92"/>
                  <a:pt x="359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6" y="92"/>
                  <a:pt x="355" y="93"/>
                  <a:pt x="353" y="94"/>
                </a:cubicBezTo>
                <a:cubicBezTo>
                  <a:pt x="352" y="97"/>
                  <a:pt x="349" y="97"/>
                  <a:pt x="347" y="98"/>
                </a:cubicBezTo>
                <a:cubicBezTo>
                  <a:pt x="347" y="99"/>
                  <a:pt x="347" y="100"/>
                  <a:pt x="347" y="100"/>
                </a:cubicBezTo>
                <a:cubicBezTo>
                  <a:pt x="347" y="100"/>
                  <a:pt x="347" y="100"/>
                  <a:pt x="346" y="105"/>
                </a:cubicBezTo>
                <a:cubicBezTo>
                  <a:pt x="345" y="105"/>
                  <a:pt x="345" y="105"/>
                  <a:pt x="345" y="105"/>
                </a:cubicBezTo>
                <a:cubicBezTo>
                  <a:pt x="344" y="106"/>
                  <a:pt x="344" y="107"/>
                  <a:pt x="344" y="108"/>
                </a:cubicBezTo>
                <a:cubicBezTo>
                  <a:pt x="345" y="108"/>
                  <a:pt x="346" y="108"/>
                  <a:pt x="346" y="108"/>
                </a:cubicBezTo>
                <a:cubicBezTo>
                  <a:pt x="347" y="108"/>
                  <a:pt x="347" y="108"/>
                  <a:pt x="347" y="108"/>
                </a:cubicBezTo>
                <a:cubicBezTo>
                  <a:pt x="348" y="108"/>
                  <a:pt x="348" y="108"/>
                  <a:pt x="348" y="108"/>
                </a:cubicBezTo>
                <a:cubicBezTo>
                  <a:pt x="348" y="109"/>
                  <a:pt x="347" y="110"/>
                  <a:pt x="347" y="110"/>
                </a:cubicBezTo>
                <a:cubicBezTo>
                  <a:pt x="346" y="112"/>
                  <a:pt x="346" y="112"/>
                  <a:pt x="345" y="112"/>
                </a:cubicBezTo>
                <a:cubicBezTo>
                  <a:pt x="345" y="113"/>
                  <a:pt x="345" y="113"/>
                  <a:pt x="345" y="114"/>
                </a:cubicBezTo>
                <a:cubicBezTo>
                  <a:pt x="346" y="114"/>
                  <a:pt x="346" y="114"/>
                  <a:pt x="348" y="114"/>
                </a:cubicBezTo>
                <a:cubicBezTo>
                  <a:pt x="348" y="116"/>
                  <a:pt x="348" y="116"/>
                  <a:pt x="347" y="117"/>
                </a:cubicBezTo>
                <a:cubicBezTo>
                  <a:pt x="352" y="117"/>
                  <a:pt x="357" y="117"/>
                  <a:pt x="362" y="117"/>
                </a:cubicBezTo>
                <a:cubicBezTo>
                  <a:pt x="363" y="116"/>
                  <a:pt x="363" y="116"/>
                  <a:pt x="366" y="115"/>
                </a:cubicBezTo>
                <a:cubicBezTo>
                  <a:pt x="366" y="114"/>
                  <a:pt x="366" y="114"/>
                  <a:pt x="366" y="113"/>
                </a:cubicBezTo>
                <a:cubicBezTo>
                  <a:pt x="368" y="113"/>
                  <a:pt x="368" y="115"/>
                  <a:pt x="369" y="116"/>
                </a:cubicBezTo>
                <a:cubicBezTo>
                  <a:pt x="369" y="116"/>
                  <a:pt x="369" y="117"/>
                  <a:pt x="369" y="117"/>
                </a:cubicBezTo>
                <a:cubicBezTo>
                  <a:pt x="378" y="118"/>
                  <a:pt x="387" y="118"/>
                  <a:pt x="395" y="118"/>
                </a:cubicBezTo>
                <a:cubicBezTo>
                  <a:pt x="396" y="118"/>
                  <a:pt x="397" y="118"/>
                  <a:pt x="398" y="117"/>
                </a:cubicBezTo>
                <a:cubicBezTo>
                  <a:pt x="398" y="116"/>
                  <a:pt x="399" y="115"/>
                  <a:pt x="401" y="114"/>
                </a:cubicBezTo>
                <a:cubicBezTo>
                  <a:pt x="401" y="113"/>
                  <a:pt x="401" y="112"/>
                  <a:pt x="401" y="112"/>
                </a:cubicBezTo>
                <a:cubicBezTo>
                  <a:pt x="401" y="112"/>
                  <a:pt x="400" y="111"/>
                  <a:pt x="400" y="111"/>
                </a:cubicBezTo>
                <a:cubicBezTo>
                  <a:pt x="399" y="111"/>
                  <a:pt x="398" y="111"/>
                  <a:pt x="396" y="111"/>
                </a:cubicBezTo>
                <a:cubicBezTo>
                  <a:pt x="396" y="109"/>
                  <a:pt x="396" y="109"/>
                  <a:pt x="396" y="107"/>
                </a:cubicBezTo>
                <a:cubicBezTo>
                  <a:pt x="395" y="107"/>
                  <a:pt x="394" y="107"/>
                  <a:pt x="394" y="107"/>
                </a:cubicBezTo>
                <a:cubicBezTo>
                  <a:pt x="394" y="104"/>
                  <a:pt x="394" y="101"/>
                  <a:pt x="393" y="99"/>
                </a:cubicBezTo>
                <a:cubicBezTo>
                  <a:pt x="394" y="99"/>
                  <a:pt x="394" y="99"/>
                  <a:pt x="397" y="94"/>
                </a:cubicBezTo>
                <a:cubicBezTo>
                  <a:pt x="402" y="93"/>
                  <a:pt x="405" y="88"/>
                  <a:pt x="405" y="88"/>
                </a:cubicBezTo>
                <a:cubicBezTo>
                  <a:pt x="406" y="87"/>
                  <a:pt x="406" y="87"/>
                  <a:pt x="408" y="87"/>
                </a:cubicBezTo>
                <a:cubicBezTo>
                  <a:pt x="409" y="86"/>
                  <a:pt x="409" y="86"/>
                  <a:pt x="409" y="86"/>
                </a:cubicBezTo>
                <a:cubicBezTo>
                  <a:pt x="408" y="83"/>
                  <a:pt x="410" y="80"/>
                  <a:pt x="410" y="77"/>
                </a:cubicBezTo>
                <a:cubicBezTo>
                  <a:pt x="411" y="77"/>
                  <a:pt x="411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5" y="79"/>
                  <a:pt x="415" y="79"/>
                  <a:pt x="416" y="79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19" y="79"/>
                  <a:pt x="419" y="79"/>
                  <a:pt x="420" y="80"/>
                </a:cubicBezTo>
                <a:cubicBezTo>
                  <a:pt x="420" y="82"/>
                  <a:pt x="420" y="82"/>
                  <a:pt x="420" y="83"/>
                </a:cubicBezTo>
                <a:cubicBezTo>
                  <a:pt x="420" y="83"/>
                  <a:pt x="419" y="83"/>
                  <a:pt x="418" y="83"/>
                </a:cubicBezTo>
                <a:cubicBezTo>
                  <a:pt x="419" y="86"/>
                  <a:pt x="419" y="86"/>
                  <a:pt x="409" y="95"/>
                </a:cubicBezTo>
                <a:cubicBezTo>
                  <a:pt x="409" y="97"/>
                  <a:pt x="408" y="100"/>
                  <a:pt x="409" y="103"/>
                </a:cubicBezTo>
                <a:cubicBezTo>
                  <a:pt x="409" y="104"/>
                  <a:pt x="409" y="104"/>
                  <a:pt x="409" y="104"/>
                </a:cubicBezTo>
                <a:cubicBezTo>
                  <a:pt x="409" y="105"/>
                  <a:pt x="410" y="106"/>
                  <a:pt x="410" y="106"/>
                </a:cubicBezTo>
                <a:cubicBezTo>
                  <a:pt x="411" y="108"/>
                  <a:pt x="419" y="112"/>
                  <a:pt x="419" y="112"/>
                </a:cubicBezTo>
                <a:cubicBezTo>
                  <a:pt x="420" y="112"/>
                  <a:pt x="420" y="112"/>
                  <a:pt x="420" y="112"/>
                </a:cubicBezTo>
                <a:cubicBezTo>
                  <a:pt x="423" y="111"/>
                  <a:pt x="426" y="111"/>
                  <a:pt x="429" y="110"/>
                </a:cubicBezTo>
                <a:cubicBezTo>
                  <a:pt x="429" y="109"/>
                  <a:pt x="429" y="109"/>
                  <a:pt x="429" y="109"/>
                </a:cubicBezTo>
                <a:cubicBezTo>
                  <a:pt x="432" y="109"/>
                  <a:pt x="434" y="109"/>
                  <a:pt x="436" y="109"/>
                </a:cubicBezTo>
                <a:cubicBezTo>
                  <a:pt x="436" y="109"/>
                  <a:pt x="437" y="108"/>
                  <a:pt x="438" y="108"/>
                </a:cubicBezTo>
                <a:cubicBezTo>
                  <a:pt x="438" y="108"/>
                  <a:pt x="438" y="108"/>
                  <a:pt x="438" y="108"/>
                </a:cubicBezTo>
                <a:cubicBezTo>
                  <a:pt x="439" y="109"/>
                  <a:pt x="439" y="109"/>
                  <a:pt x="440" y="110"/>
                </a:cubicBezTo>
                <a:cubicBezTo>
                  <a:pt x="442" y="111"/>
                  <a:pt x="443" y="111"/>
                  <a:pt x="445" y="111"/>
                </a:cubicBezTo>
                <a:cubicBezTo>
                  <a:pt x="445" y="111"/>
                  <a:pt x="445" y="111"/>
                  <a:pt x="445" y="111"/>
                </a:cubicBezTo>
                <a:cubicBezTo>
                  <a:pt x="445" y="112"/>
                  <a:pt x="445" y="112"/>
                  <a:pt x="445" y="112"/>
                </a:cubicBezTo>
                <a:cubicBezTo>
                  <a:pt x="439" y="112"/>
                  <a:pt x="438" y="112"/>
                  <a:pt x="437" y="116"/>
                </a:cubicBezTo>
                <a:cubicBezTo>
                  <a:pt x="432" y="118"/>
                  <a:pt x="428" y="114"/>
                  <a:pt x="424" y="116"/>
                </a:cubicBezTo>
                <a:cubicBezTo>
                  <a:pt x="422" y="116"/>
                  <a:pt x="422" y="116"/>
                  <a:pt x="421" y="116"/>
                </a:cubicBezTo>
                <a:cubicBezTo>
                  <a:pt x="421" y="117"/>
                  <a:pt x="420" y="118"/>
                  <a:pt x="420" y="118"/>
                </a:cubicBezTo>
                <a:cubicBezTo>
                  <a:pt x="453" y="120"/>
                  <a:pt x="485" y="121"/>
                  <a:pt x="515" y="121"/>
                </a:cubicBezTo>
                <a:cubicBezTo>
                  <a:pt x="528" y="121"/>
                  <a:pt x="539" y="121"/>
                  <a:pt x="550" y="121"/>
                </a:cubicBezTo>
                <a:moveTo>
                  <a:pt x="362" y="117"/>
                </a:moveTo>
                <a:cubicBezTo>
                  <a:pt x="357" y="117"/>
                  <a:pt x="352" y="117"/>
                  <a:pt x="347" y="117"/>
                </a:cubicBezTo>
                <a:cubicBezTo>
                  <a:pt x="347" y="117"/>
                  <a:pt x="347" y="117"/>
                  <a:pt x="347" y="117"/>
                </a:cubicBezTo>
                <a:cubicBezTo>
                  <a:pt x="346" y="118"/>
                  <a:pt x="346" y="118"/>
                  <a:pt x="346" y="118"/>
                </a:cubicBezTo>
                <a:cubicBezTo>
                  <a:pt x="346" y="118"/>
                  <a:pt x="346" y="118"/>
                  <a:pt x="346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20"/>
                  <a:pt x="349" y="120"/>
                  <a:pt x="349" y="120"/>
                </a:cubicBezTo>
                <a:cubicBezTo>
                  <a:pt x="349" y="120"/>
                  <a:pt x="349" y="120"/>
                  <a:pt x="350" y="121"/>
                </a:cubicBezTo>
                <a:cubicBezTo>
                  <a:pt x="351" y="121"/>
                  <a:pt x="352" y="121"/>
                  <a:pt x="352" y="121"/>
                </a:cubicBezTo>
                <a:cubicBezTo>
                  <a:pt x="353" y="121"/>
                  <a:pt x="353" y="121"/>
                  <a:pt x="354" y="122"/>
                </a:cubicBezTo>
                <a:cubicBezTo>
                  <a:pt x="354" y="122"/>
                  <a:pt x="354" y="122"/>
                  <a:pt x="355" y="122"/>
                </a:cubicBezTo>
                <a:cubicBezTo>
                  <a:pt x="355" y="122"/>
                  <a:pt x="356" y="121"/>
                  <a:pt x="357" y="121"/>
                </a:cubicBezTo>
                <a:cubicBezTo>
                  <a:pt x="357" y="120"/>
                  <a:pt x="357" y="120"/>
                  <a:pt x="357" y="120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9" y="120"/>
                  <a:pt x="360" y="119"/>
                  <a:pt x="360" y="119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1" y="118"/>
                  <a:pt x="361" y="118"/>
                  <a:pt x="362" y="117"/>
                </a:cubicBezTo>
                <a:moveTo>
                  <a:pt x="395" y="118"/>
                </a:moveTo>
                <a:cubicBezTo>
                  <a:pt x="387" y="118"/>
                  <a:pt x="378" y="118"/>
                  <a:pt x="369" y="118"/>
                </a:cubicBezTo>
                <a:cubicBezTo>
                  <a:pt x="369" y="119"/>
                  <a:pt x="371" y="119"/>
                  <a:pt x="371" y="121"/>
                </a:cubicBezTo>
                <a:cubicBezTo>
                  <a:pt x="371" y="121"/>
                  <a:pt x="371" y="121"/>
                  <a:pt x="371" y="121"/>
                </a:cubicBezTo>
                <a:cubicBezTo>
                  <a:pt x="371" y="122"/>
                  <a:pt x="370" y="122"/>
                  <a:pt x="370" y="122"/>
                </a:cubicBezTo>
                <a:cubicBezTo>
                  <a:pt x="370" y="122"/>
                  <a:pt x="370" y="124"/>
                  <a:pt x="371" y="125"/>
                </a:cubicBezTo>
                <a:cubicBezTo>
                  <a:pt x="372" y="125"/>
                  <a:pt x="372" y="125"/>
                  <a:pt x="372" y="125"/>
                </a:cubicBezTo>
                <a:cubicBezTo>
                  <a:pt x="372" y="125"/>
                  <a:pt x="373" y="126"/>
                  <a:pt x="373" y="127"/>
                </a:cubicBezTo>
                <a:cubicBezTo>
                  <a:pt x="373" y="127"/>
                  <a:pt x="373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31"/>
                  <a:pt x="374" y="131"/>
                  <a:pt x="375" y="132"/>
                </a:cubicBezTo>
                <a:cubicBezTo>
                  <a:pt x="376" y="133"/>
                  <a:pt x="376" y="133"/>
                  <a:pt x="376" y="134"/>
                </a:cubicBezTo>
                <a:cubicBezTo>
                  <a:pt x="376" y="135"/>
                  <a:pt x="375" y="135"/>
                  <a:pt x="375" y="136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8"/>
                  <a:pt x="376" y="138"/>
                </a:cubicBezTo>
                <a:cubicBezTo>
                  <a:pt x="378" y="139"/>
                  <a:pt x="380" y="139"/>
                  <a:pt x="382" y="139"/>
                </a:cubicBezTo>
                <a:cubicBezTo>
                  <a:pt x="382" y="136"/>
                  <a:pt x="383" y="134"/>
                  <a:pt x="385" y="135"/>
                </a:cubicBezTo>
                <a:cubicBezTo>
                  <a:pt x="385" y="135"/>
                  <a:pt x="386" y="135"/>
                  <a:pt x="386" y="135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8" y="136"/>
                  <a:pt x="388" y="135"/>
                  <a:pt x="389" y="134"/>
                </a:cubicBezTo>
                <a:cubicBezTo>
                  <a:pt x="389" y="134"/>
                  <a:pt x="390" y="134"/>
                  <a:pt x="391" y="134"/>
                </a:cubicBezTo>
                <a:cubicBezTo>
                  <a:pt x="391" y="133"/>
                  <a:pt x="391" y="132"/>
                  <a:pt x="391" y="131"/>
                </a:cubicBezTo>
                <a:cubicBezTo>
                  <a:pt x="392" y="131"/>
                  <a:pt x="394" y="131"/>
                  <a:pt x="395" y="131"/>
                </a:cubicBezTo>
                <a:cubicBezTo>
                  <a:pt x="395" y="130"/>
                  <a:pt x="395" y="130"/>
                  <a:pt x="395" y="129"/>
                </a:cubicBezTo>
                <a:cubicBezTo>
                  <a:pt x="394" y="129"/>
                  <a:pt x="394" y="129"/>
                  <a:pt x="393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0" y="128"/>
                  <a:pt x="390" y="128"/>
                  <a:pt x="390" y="128"/>
                </a:cubicBezTo>
                <a:cubicBezTo>
                  <a:pt x="392" y="125"/>
                  <a:pt x="392" y="125"/>
                  <a:pt x="392" y="123"/>
                </a:cubicBezTo>
                <a:cubicBezTo>
                  <a:pt x="393" y="120"/>
                  <a:pt x="393" y="120"/>
                  <a:pt x="393" y="120"/>
                </a:cubicBezTo>
                <a:cubicBezTo>
                  <a:pt x="394" y="119"/>
                  <a:pt x="395" y="119"/>
                  <a:pt x="395" y="118"/>
                </a:cubicBezTo>
                <a:moveTo>
                  <a:pt x="605" y="288"/>
                </a:moveTo>
                <a:cubicBezTo>
                  <a:pt x="596" y="225"/>
                  <a:pt x="577" y="168"/>
                  <a:pt x="550" y="121"/>
                </a:cubicBezTo>
                <a:cubicBezTo>
                  <a:pt x="539" y="121"/>
                  <a:pt x="528" y="121"/>
                  <a:pt x="515" y="121"/>
                </a:cubicBezTo>
                <a:cubicBezTo>
                  <a:pt x="485" y="121"/>
                  <a:pt x="453" y="120"/>
                  <a:pt x="420" y="119"/>
                </a:cubicBezTo>
                <a:cubicBezTo>
                  <a:pt x="418" y="119"/>
                  <a:pt x="416" y="119"/>
                  <a:pt x="415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5" y="120"/>
                  <a:pt x="414" y="120"/>
                  <a:pt x="412" y="121"/>
                </a:cubicBezTo>
                <a:cubicBezTo>
                  <a:pt x="412" y="121"/>
                  <a:pt x="412" y="122"/>
                  <a:pt x="413" y="123"/>
                </a:cubicBezTo>
                <a:cubicBezTo>
                  <a:pt x="415" y="124"/>
                  <a:pt x="415" y="124"/>
                  <a:pt x="418" y="124"/>
                </a:cubicBezTo>
                <a:cubicBezTo>
                  <a:pt x="418" y="123"/>
                  <a:pt x="420" y="122"/>
                  <a:pt x="420" y="121"/>
                </a:cubicBezTo>
                <a:cubicBezTo>
                  <a:pt x="423" y="122"/>
                  <a:pt x="424" y="125"/>
                  <a:pt x="426" y="126"/>
                </a:cubicBezTo>
                <a:cubicBezTo>
                  <a:pt x="426" y="126"/>
                  <a:pt x="426" y="127"/>
                  <a:pt x="426" y="127"/>
                </a:cubicBezTo>
                <a:cubicBezTo>
                  <a:pt x="425" y="128"/>
                  <a:pt x="424" y="129"/>
                  <a:pt x="423" y="130"/>
                </a:cubicBezTo>
                <a:cubicBezTo>
                  <a:pt x="423" y="131"/>
                  <a:pt x="422" y="131"/>
                  <a:pt x="421" y="131"/>
                </a:cubicBezTo>
                <a:cubicBezTo>
                  <a:pt x="421" y="131"/>
                  <a:pt x="420" y="131"/>
                  <a:pt x="420" y="131"/>
                </a:cubicBezTo>
                <a:cubicBezTo>
                  <a:pt x="419" y="130"/>
                  <a:pt x="419" y="129"/>
                  <a:pt x="419" y="129"/>
                </a:cubicBezTo>
                <a:cubicBezTo>
                  <a:pt x="418" y="128"/>
                  <a:pt x="417" y="128"/>
                  <a:pt x="417" y="128"/>
                </a:cubicBezTo>
                <a:cubicBezTo>
                  <a:pt x="417" y="127"/>
                  <a:pt x="417" y="126"/>
                  <a:pt x="417" y="126"/>
                </a:cubicBezTo>
                <a:cubicBezTo>
                  <a:pt x="416" y="126"/>
                  <a:pt x="416" y="126"/>
                  <a:pt x="415" y="126"/>
                </a:cubicBezTo>
                <a:cubicBezTo>
                  <a:pt x="415" y="127"/>
                  <a:pt x="414" y="128"/>
                  <a:pt x="413" y="128"/>
                </a:cubicBezTo>
                <a:cubicBezTo>
                  <a:pt x="412" y="133"/>
                  <a:pt x="410" y="141"/>
                  <a:pt x="410" y="141"/>
                </a:cubicBezTo>
                <a:cubicBezTo>
                  <a:pt x="411" y="141"/>
                  <a:pt x="411" y="141"/>
                  <a:pt x="412" y="142"/>
                </a:cubicBezTo>
                <a:cubicBezTo>
                  <a:pt x="411" y="143"/>
                  <a:pt x="411" y="143"/>
                  <a:pt x="411" y="143"/>
                </a:cubicBezTo>
                <a:cubicBezTo>
                  <a:pt x="404" y="141"/>
                  <a:pt x="404" y="141"/>
                  <a:pt x="402" y="143"/>
                </a:cubicBezTo>
                <a:cubicBezTo>
                  <a:pt x="403" y="144"/>
                  <a:pt x="404" y="145"/>
                  <a:pt x="404" y="146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3" y="147"/>
                  <a:pt x="403" y="147"/>
                  <a:pt x="403" y="147"/>
                </a:cubicBezTo>
                <a:cubicBezTo>
                  <a:pt x="401" y="145"/>
                  <a:pt x="399" y="144"/>
                  <a:pt x="397" y="142"/>
                </a:cubicBezTo>
                <a:cubicBezTo>
                  <a:pt x="383" y="149"/>
                  <a:pt x="379" y="151"/>
                  <a:pt x="379" y="144"/>
                </a:cubicBezTo>
                <a:cubicBezTo>
                  <a:pt x="377" y="144"/>
                  <a:pt x="377" y="144"/>
                  <a:pt x="377" y="144"/>
                </a:cubicBezTo>
                <a:cubicBezTo>
                  <a:pt x="376" y="145"/>
                  <a:pt x="375" y="145"/>
                  <a:pt x="374" y="145"/>
                </a:cubicBezTo>
                <a:cubicBezTo>
                  <a:pt x="373" y="145"/>
                  <a:pt x="372" y="145"/>
                  <a:pt x="372" y="145"/>
                </a:cubicBezTo>
                <a:cubicBezTo>
                  <a:pt x="371" y="145"/>
                  <a:pt x="370" y="145"/>
                  <a:pt x="370" y="145"/>
                </a:cubicBezTo>
                <a:cubicBezTo>
                  <a:pt x="370" y="145"/>
                  <a:pt x="370" y="146"/>
                  <a:pt x="370" y="147"/>
                </a:cubicBezTo>
                <a:cubicBezTo>
                  <a:pt x="369" y="148"/>
                  <a:pt x="368" y="148"/>
                  <a:pt x="368" y="148"/>
                </a:cubicBezTo>
                <a:cubicBezTo>
                  <a:pt x="367" y="148"/>
                  <a:pt x="367" y="147"/>
                  <a:pt x="366" y="147"/>
                </a:cubicBezTo>
                <a:cubicBezTo>
                  <a:pt x="366" y="146"/>
                  <a:pt x="365" y="145"/>
                  <a:pt x="364" y="145"/>
                </a:cubicBezTo>
                <a:cubicBezTo>
                  <a:pt x="363" y="145"/>
                  <a:pt x="363" y="145"/>
                  <a:pt x="362" y="145"/>
                </a:cubicBezTo>
                <a:cubicBezTo>
                  <a:pt x="362" y="144"/>
                  <a:pt x="362" y="144"/>
                  <a:pt x="362" y="143"/>
                </a:cubicBezTo>
                <a:cubicBezTo>
                  <a:pt x="362" y="143"/>
                  <a:pt x="363" y="142"/>
                  <a:pt x="363" y="141"/>
                </a:cubicBezTo>
                <a:cubicBezTo>
                  <a:pt x="364" y="141"/>
                  <a:pt x="365" y="141"/>
                  <a:pt x="366" y="141"/>
                </a:cubicBezTo>
                <a:cubicBezTo>
                  <a:pt x="368" y="142"/>
                  <a:pt x="370" y="143"/>
                  <a:pt x="372" y="143"/>
                </a:cubicBezTo>
                <a:cubicBezTo>
                  <a:pt x="372" y="142"/>
                  <a:pt x="374" y="140"/>
                  <a:pt x="374" y="135"/>
                </a:cubicBezTo>
                <a:cubicBezTo>
                  <a:pt x="373" y="134"/>
                  <a:pt x="373" y="134"/>
                  <a:pt x="372" y="134"/>
                </a:cubicBezTo>
                <a:cubicBezTo>
                  <a:pt x="369" y="135"/>
                  <a:pt x="369" y="135"/>
                  <a:pt x="368" y="136"/>
                </a:cubicBezTo>
                <a:cubicBezTo>
                  <a:pt x="367" y="137"/>
                  <a:pt x="367" y="137"/>
                  <a:pt x="367" y="137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6" y="136"/>
                  <a:pt x="366" y="136"/>
                  <a:pt x="366" y="135"/>
                </a:cubicBezTo>
                <a:cubicBezTo>
                  <a:pt x="366" y="135"/>
                  <a:pt x="367" y="134"/>
                  <a:pt x="367" y="134"/>
                </a:cubicBezTo>
                <a:cubicBezTo>
                  <a:pt x="367" y="132"/>
                  <a:pt x="367" y="132"/>
                  <a:pt x="367" y="131"/>
                </a:cubicBezTo>
                <a:cubicBezTo>
                  <a:pt x="367" y="132"/>
                  <a:pt x="366" y="132"/>
                  <a:pt x="366" y="132"/>
                </a:cubicBezTo>
                <a:cubicBezTo>
                  <a:pt x="365" y="125"/>
                  <a:pt x="365" y="125"/>
                  <a:pt x="364" y="124"/>
                </a:cubicBezTo>
                <a:cubicBezTo>
                  <a:pt x="360" y="128"/>
                  <a:pt x="360" y="128"/>
                  <a:pt x="359" y="128"/>
                </a:cubicBezTo>
                <a:cubicBezTo>
                  <a:pt x="358" y="129"/>
                  <a:pt x="358" y="129"/>
                  <a:pt x="358" y="130"/>
                </a:cubicBezTo>
                <a:cubicBezTo>
                  <a:pt x="358" y="131"/>
                  <a:pt x="358" y="131"/>
                  <a:pt x="358" y="131"/>
                </a:cubicBezTo>
                <a:cubicBezTo>
                  <a:pt x="357" y="132"/>
                  <a:pt x="356" y="132"/>
                  <a:pt x="355" y="133"/>
                </a:cubicBezTo>
                <a:cubicBezTo>
                  <a:pt x="353" y="136"/>
                  <a:pt x="357" y="138"/>
                  <a:pt x="356" y="141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5" y="144"/>
                  <a:pt x="355" y="144"/>
                  <a:pt x="355" y="144"/>
                </a:cubicBezTo>
                <a:cubicBezTo>
                  <a:pt x="356" y="145"/>
                  <a:pt x="356" y="147"/>
                  <a:pt x="356" y="148"/>
                </a:cubicBezTo>
                <a:cubicBezTo>
                  <a:pt x="356" y="149"/>
                  <a:pt x="356" y="150"/>
                  <a:pt x="356" y="150"/>
                </a:cubicBezTo>
                <a:cubicBezTo>
                  <a:pt x="356" y="150"/>
                  <a:pt x="355" y="150"/>
                  <a:pt x="355" y="150"/>
                </a:cubicBezTo>
                <a:cubicBezTo>
                  <a:pt x="354" y="150"/>
                  <a:pt x="354" y="150"/>
                  <a:pt x="353" y="150"/>
                </a:cubicBezTo>
                <a:cubicBezTo>
                  <a:pt x="351" y="151"/>
                  <a:pt x="351" y="151"/>
                  <a:pt x="350" y="150"/>
                </a:cubicBezTo>
                <a:cubicBezTo>
                  <a:pt x="346" y="150"/>
                  <a:pt x="346" y="150"/>
                  <a:pt x="337" y="156"/>
                </a:cubicBezTo>
                <a:cubicBezTo>
                  <a:pt x="336" y="155"/>
                  <a:pt x="336" y="155"/>
                  <a:pt x="335" y="155"/>
                </a:cubicBezTo>
                <a:cubicBezTo>
                  <a:pt x="335" y="155"/>
                  <a:pt x="335" y="155"/>
                  <a:pt x="334" y="155"/>
                </a:cubicBezTo>
                <a:cubicBezTo>
                  <a:pt x="334" y="155"/>
                  <a:pt x="333" y="155"/>
                  <a:pt x="333" y="155"/>
                </a:cubicBezTo>
                <a:cubicBezTo>
                  <a:pt x="332" y="155"/>
                  <a:pt x="332" y="156"/>
                  <a:pt x="332" y="157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34" y="159"/>
                  <a:pt x="334" y="160"/>
                  <a:pt x="333" y="161"/>
                </a:cubicBezTo>
                <a:cubicBezTo>
                  <a:pt x="330" y="161"/>
                  <a:pt x="330" y="161"/>
                  <a:pt x="325" y="165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5"/>
                  <a:pt x="322" y="165"/>
                  <a:pt x="322" y="165"/>
                </a:cubicBezTo>
                <a:cubicBezTo>
                  <a:pt x="320" y="167"/>
                  <a:pt x="320" y="169"/>
                  <a:pt x="319" y="171"/>
                </a:cubicBezTo>
                <a:cubicBezTo>
                  <a:pt x="317" y="171"/>
                  <a:pt x="316" y="171"/>
                  <a:pt x="314" y="172"/>
                </a:cubicBezTo>
                <a:cubicBezTo>
                  <a:pt x="314" y="173"/>
                  <a:pt x="313" y="174"/>
                  <a:pt x="313" y="175"/>
                </a:cubicBezTo>
                <a:cubicBezTo>
                  <a:pt x="312" y="175"/>
                  <a:pt x="311" y="175"/>
                  <a:pt x="310" y="175"/>
                </a:cubicBezTo>
                <a:cubicBezTo>
                  <a:pt x="309" y="174"/>
                  <a:pt x="309" y="174"/>
                  <a:pt x="309" y="174"/>
                </a:cubicBezTo>
                <a:cubicBezTo>
                  <a:pt x="308" y="174"/>
                  <a:pt x="307" y="174"/>
                  <a:pt x="307" y="174"/>
                </a:cubicBezTo>
                <a:cubicBezTo>
                  <a:pt x="306" y="173"/>
                  <a:pt x="306" y="173"/>
                  <a:pt x="306" y="173"/>
                </a:cubicBezTo>
                <a:cubicBezTo>
                  <a:pt x="305" y="172"/>
                  <a:pt x="305" y="172"/>
                  <a:pt x="304" y="172"/>
                </a:cubicBezTo>
                <a:cubicBezTo>
                  <a:pt x="303" y="173"/>
                  <a:pt x="303" y="174"/>
                  <a:pt x="303" y="175"/>
                </a:cubicBezTo>
                <a:cubicBezTo>
                  <a:pt x="303" y="175"/>
                  <a:pt x="304" y="176"/>
                  <a:pt x="304" y="176"/>
                </a:cubicBezTo>
                <a:cubicBezTo>
                  <a:pt x="304" y="176"/>
                  <a:pt x="303" y="177"/>
                  <a:pt x="303" y="178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3" y="179"/>
                  <a:pt x="303" y="180"/>
                  <a:pt x="303" y="180"/>
                </a:cubicBezTo>
                <a:cubicBezTo>
                  <a:pt x="301" y="180"/>
                  <a:pt x="298" y="180"/>
                  <a:pt x="296" y="180"/>
                </a:cubicBezTo>
                <a:cubicBezTo>
                  <a:pt x="295" y="179"/>
                  <a:pt x="295" y="179"/>
                  <a:pt x="295" y="178"/>
                </a:cubicBezTo>
                <a:cubicBezTo>
                  <a:pt x="289" y="179"/>
                  <a:pt x="289" y="179"/>
                  <a:pt x="288" y="180"/>
                </a:cubicBezTo>
                <a:cubicBezTo>
                  <a:pt x="288" y="182"/>
                  <a:pt x="289" y="182"/>
                  <a:pt x="289" y="182"/>
                </a:cubicBezTo>
                <a:cubicBezTo>
                  <a:pt x="290" y="183"/>
                  <a:pt x="291" y="184"/>
                  <a:pt x="292" y="184"/>
                </a:cubicBezTo>
                <a:cubicBezTo>
                  <a:pt x="294" y="184"/>
                  <a:pt x="294" y="184"/>
                  <a:pt x="295" y="184"/>
                </a:cubicBezTo>
                <a:cubicBezTo>
                  <a:pt x="298" y="187"/>
                  <a:pt x="298" y="187"/>
                  <a:pt x="298" y="188"/>
                </a:cubicBezTo>
                <a:cubicBezTo>
                  <a:pt x="299" y="191"/>
                  <a:pt x="299" y="193"/>
                  <a:pt x="299" y="195"/>
                </a:cubicBezTo>
                <a:cubicBezTo>
                  <a:pt x="300" y="196"/>
                  <a:pt x="301" y="197"/>
                  <a:pt x="302" y="199"/>
                </a:cubicBezTo>
                <a:cubicBezTo>
                  <a:pt x="302" y="201"/>
                  <a:pt x="302" y="201"/>
                  <a:pt x="297" y="213"/>
                </a:cubicBezTo>
                <a:cubicBezTo>
                  <a:pt x="296" y="214"/>
                  <a:pt x="294" y="215"/>
                  <a:pt x="293" y="215"/>
                </a:cubicBezTo>
                <a:cubicBezTo>
                  <a:pt x="292" y="215"/>
                  <a:pt x="292" y="215"/>
                  <a:pt x="292" y="215"/>
                </a:cubicBezTo>
                <a:cubicBezTo>
                  <a:pt x="289" y="214"/>
                  <a:pt x="286" y="214"/>
                  <a:pt x="283" y="212"/>
                </a:cubicBezTo>
                <a:cubicBezTo>
                  <a:pt x="279" y="211"/>
                  <a:pt x="276" y="211"/>
                  <a:pt x="273" y="211"/>
                </a:cubicBezTo>
                <a:cubicBezTo>
                  <a:pt x="269" y="210"/>
                  <a:pt x="269" y="210"/>
                  <a:pt x="268" y="209"/>
                </a:cubicBezTo>
                <a:cubicBezTo>
                  <a:pt x="268" y="209"/>
                  <a:pt x="268" y="209"/>
                  <a:pt x="268" y="209"/>
                </a:cubicBezTo>
                <a:cubicBezTo>
                  <a:pt x="267" y="210"/>
                  <a:pt x="267" y="210"/>
                  <a:pt x="266" y="210"/>
                </a:cubicBezTo>
                <a:cubicBezTo>
                  <a:pt x="264" y="212"/>
                  <a:pt x="262" y="212"/>
                  <a:pt x="260" y="212"/>
                </a:cubicBezTo>
                <a:cubicBezTo>
                  <a:pt x="260" y="213"/>
                  <a:pt x="260" y="213"/>
                  <a:pt x="260" y="213"/>
                </a:cubicBezTo>
                <a:cubicBezTo>
                  <a:pt x="262" y="217"/>
                  <a:pt x="258" y="221"/>
                  <a:pt x="260" y="225"/>
                </a:cubicBezTo>
                <a:cubicBezTo>
                  <a:pt x="259" y="227"/>
                  <a:pt x="259" y="229"/>
                  <a:pt x="259" y="232"/>
                </a:cubicBezTo>
                <a:cubicBezTo>
                  <a:pt x="254" y="239"/>
                  <a:pt x="254" y="239"/>
                  <a:pt x="255" y="241"/>
                </a:cubicBezTo>
                <a:cubicBezTo>
                  <a:pt x="256" y="243"/>
                  <a:pt x="256" y="244"/>
                  <a:pt x="256" y="244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4" y="247"/>
                  <a:pt x="254" y="247"/>
                  <a:pt x="254" y="251"/>
                </a:cubicBezTo>
                <a:cubicBezTo>
                  <a:pt x="255" y="251"/>
                  <a:pt x="256" y="251"/>
                  <a:pt x="257" y="251"/>
                </a:cubicBezTo>
                <a:cubicBezTo>
                  <a:pt x="259" y="251"/>
                  <a:pt x="260" y="250"/>
                  <a:pt x="262" y="253"/>
                </a:cubicBezTo>
                <a:cubicBezTo>
                  <a:pt x="263" y="253"/>
                  <a:pt x="264" y="252"/>
                  <a:pt x="265" y="252"/>
                </a:cubicBezTo>
                <a:cubicBezTo>
                  <a:pt x="266" y="252"/>
                  <a:pt x="266" y="252"/>
                  <a:pt x="269" y="254"/>
                </a:cubicBezTo>
                <a:cubicBezTo>
                  <a:pt x="270" y="255"/>
                  <a:pt x="270" y="257"/>
                  <a:pt x="271" y="258"/>
                </a:cubicBezTo>
                <a:cubicBezTo>
                  <a:pt x="271" y="258"/>
                  <a:pt x="272" y="258"/>
                  <a:pt x="272" y="258"/>
                </a:cubicBezTo>
                <a:cubicBezTo>
                  <a:pt x="271" y="257"/>
                  <a:pt x="271" y="257"/>
                  <a:pt x="271" y="257"/>
                </a:cubicBezTo>
                <a:cubicBezTo>
                  <a:pt x="281" y="254"/>
                  <a:pt x="289" y="246"/>
                  <a:pt x="301" y="246"/>
                </a:cubicBezTo>
                <a:cubicBezTo>
                  <a:pt x="303" y="244"/>
                  <a:pt x="303" y="243"/>
                  <a:pt x="303" y="242"/>
                </a:cubicBezTo>
                <a:cubicBezTo>
                  <a:pt x="302" y="241"/>
                  <a:pt x="301" y="240"/>
                  <a:pt x="301" y="239"/>
                </a:cubicBezTo>
                <a:cubicBezTo>
                  <a:pt x="301" y="238"/>
                  <a:pt x="301" y="238"/>
                  <a:pt x="304" y="232"/>
                </a:cubicBezTo>
                <a:cubicBezTo>
                  <a:pt x="306" y="229"/>
                  <a:pt x="320" y="226"/>
                  <a:pt x="320" y="226"/>
                </a:cubicBezTo>
                <a:cubicBezTo>
                  <a:pt x="322" y="224"/>
                  <a:pt x="322" y="223"/>
                  <a:pt x="322" y="222"/>
                </a:cubicBezTo>
                <a:cubicBezTo>
                  <a:pt x="322" y="222"/>
                  <a:pt x="322" y="222"/>
                  <a:pt x="322" y="221"/>
                </a:cubicBezTo>
                <a:cubicBezTo>
                  <a:pt x="322" y="216"/>
                  <a:pt x="322" y="212"/>
                  <a:pt x="329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1" y="214"/>
                  <a:pt x="331" y="214"/>
                  <a:pt x="331" y="214"/>
                </a:cubicBezTo>
                <a:cubicBezTo>
                  <a:pt x="334" y="216"/>
                  <a:pt x="334" y="216"/>
                  <a:pt x="336" y="216"/>
                </a:cubicBezTo>
                <a:cubicBezTo>
                  <a:pt x="337" y="216"/>
                  <a:pt x="337" y="216"/>
                  <a:pt x="338" y="216"/>
                </a:cubicBezTo>
                <a:cubicBezTo>
                  <a:pt x="338" y="216"/>
                  <a:pt x="339" y="216"/>
                  <a:pt x="340" y="216"/>
                </a:cubicBezTo>
                <a:cubicBezTo>
                  <a:pt x="340" y="214"/>
                  <a:pt x="340" y="214"/>
                  <a:pt x="342" y="212"/>
                </a:cubicBezTo>
                <a:cubicBezTo>
                  <a:pt x="344" y="212"/>
                  <a:pt x="344" y="212"/>
                  <a:pt x="345" y="212"/>
                </a:cubicBezTo>
                <a:cubicBezTo>
                  <a:pt x="346" y="212"/>
                  <a:pt x="348" y="212"/>
                  <a:pt x="351" y="208"/>
                </a:cubicBezTo>
                <a:cubicBezTo>
                  <a:pt x="358" y="209"/>
                  <a:pt x="357" y="217"/>
                  <a:pt x="362" y="220"/>
                </a:cubicBezTo>
                <a:cubicBezTo>
                  <a:pt x="363" y="220"/>
                  <a:pt x="364" y="221"/>
                  <a:pt x="364" y="223"/>
                </a:cubicBezTo>
                <a:cubicBezTo>
                  <a:pt x="380" y="233"/>
                  <a:pt x="388" y="241"/>
                  <a:pt x="387" y="246"/>
                </a:cubicBezTo>
                <a:cubicBezTo>
                  <a:pt x="385" y="247"/>
                  <a:pt x="373" y="249"/>
                  <a:pt x="369" y="249"/>
                </a:cubicBezTo>
                <a:cubicBezTo>
                  <a:pt x="369" y="249"/>
                  <a:pt x="368" y="250"/>
                  <a:pt x="368" y="250"/>
                </a:cubicBezTo>
                <a:cubicBezTo>
                  <a:pt x="371" y="252"/>
                  <a:pt x="373" y="255"/>
                  <a:pt x="377" y="256"/>
                </a:cubicBezTo>
                <a:cubicBezTo>
                  <a:pt x="379" y="256"/>
                  <a:pt x="382" y="256"/>
                  <a:pt x="384" y="256"/>
                </a:cubicBezTo>
                <a:cubicBezTo>
                  <a:pt x="384" y="255"/>
                  <a:pt x="384" y="253"/>
                  <a:pt x="384" y="252"/>
                </a:cubicBezTo>
                <a:cubicBezTo>
                  <a:pt x="389" y="250"/>
                  <a:pt x="392" y="245"/>
                  <a:pt x="396" y="242"/>
                </a:cubicBezTo>
                <a:cubicBezTo>
                  <a:pt x="396" y="240"/>
                  <a:pt x="396" y="240"/>
                  <a:pt x="396" y="239"/>
                </a:cubicBezTo>
                <a:cubicBezTo>
                  <a:pt x="393" y="239"/>
                  <a:pt x="393" y="239"/>
                  <a:pt x="392" y="239"/>
                </a:cubicBezTo>
                <a:cubicBezTo>
                  <a:pt x="391" y="239"/>
                  <a:pt x="391" y="238"/>
                  <a:pt x="391" y="238"/>
                </a:cubicBezTo>
                <a:cubicBezTo>
                  <a:pt x="393" y="236"/>
                  <a:pt x="394" y="236"/>
                  <a:pt x="395" y="236"/>
                </a:cubicBezTo>
                <a:cubicBezTo>
                  <a:pt x="398" y="237"/>
                  <a:pt x="398" y="237"/>
                  <a:pt x="400" y="239"/>
                </a:cubicBezTo>
                <a:cubicBezTo>
                  <a:pt x="400" y="239"/>
                  <a:pt x="400" y="239"/>
                  <a:pt x="400" y="234"/>
                </a:cubicBezTo>
                <a:cubicBezTo>
                  <a:pt x="396" y="231"/>
                  <a:pt x="391" y="230"/>
                  <a:pt x="389" y="226"/>
                </a:cubicBezTo>
                <a:cubicBezTo>
                  <a:pt x="388" y="226"/>
                  <a:pt x="385" y="226"/>
                  <a:pt x="380" y="221"/>
                </a:cubicBezTo>
                <a:cubicBezTo>
                  <a:pt x="381" y="219"/>
                  <a:pt x="381" y="219"/>
                  <a:pt x="375" y="215"/>
                </a:cubicBezTo>
                <a:cubicBezTo>
                  <a:pt x="375" y="214"/>
                  <a:pt x="374" y="214"/>
                  <a:pt x="374" y="214"/>
                </a:cubicBezTo>
                <a:cubicBezTo>
                  <a:pt x="374" y="213"/>
                  <a:pt x="373" y="212"/>
                  <a:pt x="373" y="211"/>
                </a:cubicBezTo>
                <a:cubicBezTo>
                  <a:pt x="372" y="210"/>
                  <a:pt x="370" y="210"/>
                  <a:pt x="369" y="210"/>
                </a:cubicBezTo>
                <a:cubicBezTo>
                  <a:pt x="369" y="209"/>
                  <a:pt x="369" y="209"/>
                  <a:pt x="369" y="208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1" y="206"/>
                  <a:pt x="371" y="205"/>
                  <a:pt x="371" y="205"/>
                </a:cubicBezTo>
                <a:cubicBezTo>
                  <a:pt x="371" y="204"/>
                  <a:pt x="371" y="203"/>
                  <a:pt x="371" y="202"/>
                </a:cubicBezTo>
                <a:cubicBezTo>
                  <a:pt x="374" y="201"/>
                  <a:pt x="375" y="202"/>
                  <a:pt x="376" y="205"/>
                </a:cubicBezTo>
                <a:cubicBezTo>
                  <a:pt x="384" y="206"/>
                  <a:pt x="386" y="216"/>
                  <a:pt x="394" y="217"/>
                </a:cubicBezTo>
                <a:cubicBezTo>
                  <a:pt x="394" y="218"/>
                  <a:pt x="394" y="218"/>
                  <a:pt x="395" y="218"/>
                </a:cubicBezTo>
                <a:cubicBezTo>
                  <a:pt x="398" y="222"/>
                  <a:pt x="404" y="223"/>
                  <a:pt x="406" y="228"/>
                </a:cubicBezTo>
                <a:cubicBezTo>
                  <a:pt x="404" y="234"/>
                  <a:pt x="404" y="234"/>
                  <a:pt x="406" y="236"/>
                </a:cubicBezTo>
                <a:cubicBezTo>
                  <a:pt x="407" y="239"/>
                  <a:pt x="407" y="242"/>
                  <a:pt x="411" y="242"/>
                </a:cubicBezTo>
                <a:cubicBezTo>
                  <a:pt x="413" y="244"/>
                  <a:pt x="413" y="246"/>
                  <a:pt x="413" y="247"/>
                </a:cubicBezTo>
                <a:cubicBezTo>
                  <a:pt x="412" y="247"/>
                  <a:pt x="411" y="247"/>
                  <a:pt x="410" y="247"/>
                </a:cubicBezTo>
                <a:cubicBezTo>
                  <a:pt x="410" y="247"/>
                  <a:pt x="409" y="246"/>
                  <a:pt x="409" y="246"/>
                </a:cubicBezTo>
                <a:cubicBezTo>
                  <a:pt x="409" y="246"/>
                  <a:pt x="408" y="247"/>
                  <a:pt x="408" y="247"/>
                </a:cubicBezTo>
                <a:cubicBezTo>
                  <a:pt x="411" y="251"/>
                  <a:pt x="411" y="251"/>
                  <a:pt x="414" y="252"/>
                </a:cubicBezTo>
                <a:cubicBezTo>
                  <a:pt x="414" y="252"/>
                  <a:pt x="414" y="251"/>
                  <a:pt x="414" y="251"/>
                </a:cubicBezTo>
                <a:cubicBezTo>
                  <a:pt x="416" y="252"/>
                  <a:pt x="417" y="252"/>
                  <a:pt x="419" y="254"/>
                </a:cubicBezTo>
                <a:cubicBezTo>
                  <a:pt x="418" y="256"/>
                  <a:pt x="418" y="257"/>
                  <a:pt x="419" y="258"/>
                </a:cubicBezTo>
                <a:cubicBezTo>
                  <a:pt x="421" y="259"/>
                  <a:pt x="421" y="259"/>
                  <a:pt x="422" y="259"/>
                </a:cubicBezTo>
                <a:cubicBezTo>
                  <a:pt x="423" y="259"/>
                  <a:pt x="424" y="259"/>
                  <a:pt x="424" y="259"/>
                </a:cubicBezTo>
                <a:cubicBezTo>
                  <a:pt x="425" y="258"/>
                  <a:pt x="426" y="257"/>
                  <a:pt x="426" y="256"/>
                </a:cubicBezTo>
                <a:cubicBezTo>
                  <a:pt x="426" y="255"/>
                  <a:pt x="426" y="255"/>
                  <a:pt x="426" y="254"/>
                </a:cubicBezTo>
                <a:cubicBezTo>
                  <a:pt x="426" y="254"/>
                  <a:pt x="426" y="253"/>
                  <a:pt x="426" y="253"/>
                </a:cubicBezTo>
                <a:cubicBezTo>
                  <a:pt x="426" y="252"/>
                  <a:pt x="427" y="252"/>
                  <a:pt x="427" y="251"/>
                </a:cubicBezTo>
                <a:cubicBezTo>
                  <a:pt x="428" y="252"/>
                  <a:pt x="430" y="252"/>
                  <a:pt x="430" y="253"/>
                </a:cubicBezTo>
                <a:cubicBezTo>
                  <a:pt x="431" y="253"/>
                  <a:pt x="432" y="253"/>
                  <a:pt x="432" y="253"/>
                </a:cubicBezTo>
                <a:cubicBezTo>
                  <a:pt x="432" y="253"/>
                  <a:pt x="433" y="252"/>
                  <a:pt x="433" y="252"/>
                </a:cubicBezTo>
                <a:cubicBezTo>
                  <a:pt x="433" y="251"/>
                  <a:pt x="433" y="249"/>
                  <a:pt x="433" y="248"/>
                </a:cubicBezTo>
                <a:cubicBezTo>
                  <a:pt x="435" y="248"/>
                  <a:pt x="436" y="248"/>
                  <a:pt x="437" y="248"/>
                </a:cubicBezTo>
                <a:cubicBezTo>
                  <a:pt x="436" y="246"/>
                  <a:pt x="435" y="246"/>
                  <a:pt x="433" y="245"/>
                </a:cubicBezTo>
                <a:cubicBezTo>
                  <a:pt x="433" y="246"/>
                  <a:pt x="432" y="247"/>
                  <a:pt x="432" y="248"/>
                </a:cubicBezTo>
                <a:cubicBezTo>
                  <a:pt x="429" y="248"/>
                  <a:pt x="429" y="247"/>
                  <a:pt x="427" y="241"/>
                </a:cubicBezTo>
                <a:cubicBezTo>
                  <a:pt x="424" y="240"/>
                  <a:pt x="424" y="240"/>
                  <a:pt x="422" y="238"/>
                </a:cubicBezTo>
                <a:cubicBezTo>
                  <a:pt x="422" y="237"/>
                  <a:pt x="422" y="237"/>
                  <a:pt x="422" y="236"/>
                </a:cubicBezTo>
                <a:cubicBezTo>
                  <a:pt x="424" y="236"/>
                  <a:pt x="424" y="236"/>
                  <a:pt x="424" y="236"/>
                </a:cubicBezTo>
                <a:cubicBezTo>
                  <a:pt x="425" y="236"/>
                  <a:pt x="426" y="237"/>
                  <a:pt x="427" y="237"/>
                </a:cubicBezTo>
                <a:cubicBezTo>
                  <a:pt x="429" y="237"/>
                  <a:pt x="429" y="237"/>
                  <a:pt x="430" y="237"/>
                </a:cubicBezTo>
                <a:cubicBezTo>
                  <a:pt x="430" y="237"/>
                  <a:pt x="430" y="238"/>
                  <a:pt x="431" y="238"/>
                </a:cubicBezTo>
                <a:cubicBezTo>
                  <a:pt x="431" y="237"/>
                  <a:pt x="431" y="235"/>
                  <a:pt x="431" y="234"/>
                </a:cubicBezTo>
                <a:cubicBezTo>
                  <a:pt x="433" y="232"/>
                  <a:pt x="433" y="232"/>
                  <a:pt x="442" y="236"/>
                </a:cubicBezTo>
                <a:cubicBezTo>
                  <a:pt x="442" y="236"/>
                  <a:pt x="443" y="237"/>
                  <a:pt x="443" y="238"/>
                </a:cubicBezTo>
                <a:cubicBezTo>
                  <a:pt x="443" y="238"/>
                  <a:pt x="443" y="238"/>
                  <a:pt x="444" y="238"/>
                </a:cubicBezTo>
                <a:cubicBezTo>
                  <a:pt x="445" y="240"/>
                  <a:pt x="445" y="240"/>
                  <a:pt x="445" y="240"/>
                </a:cubicBezTo>
                <a:cubicBezTo>
                  <a:pt x="444" y="240"/>
                  <a:pt x="443" y="241"/>
                  <a:pt x="443" y="241"/>
                </a:cubicBezTo>
                <a:cubicBezTo>
                  <a:pt x="443" y="244"/>
                  <a:pt x="448" y="245"/>
                  <a:pt x="447" y="249"/>
                </a:cubicBezTo>
                <a:cubicBezTo>
                  <a:pt x="447" y="250"/>
                  <a:pt x="447" y="251"/>
                  <a:pt x="447" y="251"/>
                </a:cubicBezTo>
                <a:cubicBezTo>
                  <a:pt x="447" y="252"/>
                  <a:pt x="447" y="252"/>
                  <a:pt x="447" y="253"/>
                </a:cubicBezTo>
                <a:cubicBezTo>
                  <a:pt x="447" y="254"/>
                  <a:pt x="448" y="255"/>
                  <a:pt x="449" y="256"/>
                </a:cubicBezTo>
                <a:cubicBezTo>
                  <a:pt x="449" y="256"/>
                  <a:pt x="449" y="256"/>
                  <a:pt x="449" y="256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1" y="258"/>
                  <a:pt x="451" y="258"/>
                  <a:pt x="451" y="258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2" y="259"/>
                  <a:pt x="452" y="259"/>
                  <a:pt x="452" y="260"/>
                </a:cubicBezTo>
                <a:cubicBezTo>
                  <a:pt x="452" y="261"/>
                  <a:pt x="452" y="261"/>
                  <a:pt x="452" y="261"/>
                </a:cubicBezTo>
                <a:cubicBezTo>
                  <a:pt x="451" y="261"/>
                  <a:pt x="451" y="261"/>
                  <a:pt x="451" y="261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63"/>
                  <a:pt x="451" y="264"/>
                  <a:pt x="452" y="265"/>
                </a:cubicBezTo>
                <a:cubicBezTo>
                  <a:pt x="452" y="266"/>
                  <a:pt x="452" y="266"/>
                  <a:pt x="452" y="266"/>
                </a:cubicBezTo>
                <a:cubicBezTo>
                  <a:pt x="453" y="266"/>
                  <a:pt x="453" y="266"/>
                  <a:pt x="453" y="266"/>
                </a:cubicBezTo>
                <a:cubicBezTo>
                  <a:pt x="454" y="265"/>
                  <a:pt x="454" y="265"/>
                  <a:pt x="454" y="265"/>
                </a:cubicBezTo>
                <a:cubicBezTo>
                  <a:pt x="454" y="263"/>
                  <a:pt x="454" y="263"/>
                  <a:pt x="454" y="263"/>
                </a:cubicBezTo>
                <a:cubicBezTo>
                  <a:pt x="454" y="262"/>
                  <a:pt x="454" y="261"/>
                  <a:pt x="454" y="261"/>
                </a:cubicBezTo>
                <a:cubicBezTo>
                  <a:pt x="455" y="259"/>
                  <a:pt x="455" y="259"/>
                  <a:pt x="455" y="259"/>
                </a:cubicBezTo>
                <a:cubicBezTo>
                  <a:pt x="456" y="259"/>
                  <a:pt x="456" y="259"/>
                  <a:pt x="456" y="259"/>
                </a:cubicBezTo>
                <a:cubicBezTo>
                  <a:pt x="456" y="260"/>
                  <a:pt x="456" y="260"/>
                  <a:pt x="456" y="260"/>
                </a:cubicBezTo>
                <a:cubicBezTo>
                  <a:pt x="457" y="260"/>
                  <a:pt x="457" y="260"/>
                  <a:pt x="457" y="260"/>
                </a:cubicBezTo>
                <a:cubicBezTo>
                  <a:pt x="457" y="261"/>
                  <a:pt x="457" y="261"/>
                  <a:pt x="457" y="261"/>
                </a:cubicBezTo>
                <a:cubicBezTo>
                  <a:pt x="458" y="261"/>
                  <a:pt x="459" y="262"/>
                  <a:pt x="459" y="262"/>
                </a:cubicBezTo>
                <a:cubicBezTo>
                  <a:pt x="460" y="263"/>
                  <a:pt x="460" y="263"/>
                  <a:pt x="460" y="263"/>
                </a:cubicBezTo>
                <a:cubicBezTo>
                  <a:pt x="460" y="264"/>
                  <a:pt x="460" y="264"/>
                  <a:pt x="460" y="264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4"/>
                  <a:pt x="462" y="264"/>
                  <a:pt x="462" y="264"/>
                </a:cubicBezTo>
                <a:cubicBezTo>
                  <a:pt x="462" y="264"/>
                  <a:pt x="464" y="264"/>
                  <a:pt x="464" y="265"/>
                </a:cubicBezTo>
                <a:cubicBezTo>
                  <a:pt x="466" y="265"/>
                  <a:pt x="466" y="265"/>
                  <a:pt x="466" y="265"/>
                </a:cubicBezTo>
                <a:cubicBezTo>
                  <a:pt x="467" y="265"/>
                  <a:pt x="467" y="265"/>
                  <a:pt x="467" y="265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3"/>
                  <a:pt x="467" y="263"/>
                  <a:pt x="467" y="263"/>
                </a:cubicBezTo>
                <a:cubicBezTo>
                  <a:pt x="467" y="262"/>
                  <a:pt x="467" y="261"/>
                  <a:pt x="468" y="260"/>
                </a:cubicBezTo>
                <a:cubicBezTo>
                  <a:pt x="468" y="259"/>
                  <a:pt x="468" y="259"/>
                  <a:pt x="468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70" y="259"/>
                  <a:pt x="471" y="259"/>
                  <a:pt x="472" y="260"/>
                </a:cubicBezTo>
                <a:cubicBezTo>
                  <a:pt x="474" y="261"/>
                  <a:pt x="474" y="261"/>
                  <a:pt x="474" y="261"/>
                </a:cubicBezTo>
                <a:cubicBezTo>
                  <a:pt x="476" y="263"/>
                  <a:pt x="476" y="263"/>
                  <a:pt x="476" y="263"/>
                </a:cubicBezTo>
                <a:cubicBezTo>
                  <a:pt x="477" y="263"/>
                  <a:pt x="477" y="263"/>
                  <a:pt x="477" y="263"/>
                </a:cubicBezTo>
                <a:cubicBezTo>
                  <a:pt x="477" y="264"/>
                  <a:pt x="477" y="264"/>
                  <a:pt x="477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81" y="264"/>
                  <a:pt x="484" y="264"/>
                  <a:pt x="486" y="265"/>
                </a:cubicBezTo>
                <a:cubicBezTo>
                  <a:pt x="486" y="264"/>
                  <a:pt x="486" y="263"/>
                  <a:pt x="486" y="263"/>
                </a:cubicBezTo>
                <a:cubicBezTo>
                  <a:pt x="486" y="262"/>
                  <a:pt x="486" y="262"/>
                  <a:pt x="486" y="262"/>
                </a:cubicBezTo>
                <a:cubicBezTo>
                  <a:pt x="486" y="261"/>
                  <a:pt x="486" y="261"/>
                  <a:pt x="486" y="260"/>
                </a:cubicBezTo>
                <a:cubicBezTo>
                  <a:pt x="486" y="260"/>
                  <a:pt x="487" y="260"/>
                  <a:pt x="487" y="260"/>
                </a:cubicBezTo>
                <a:cubicBezTo>
                  <a:pt x="488" y="259"/>
                  <a:pt x="488" y="259"/>
                  <a:pt x="488" y="259"/>
                </a:cubicBezTo>
                <a:cubicBezTo>
                  <a:pt x="489" y="259"/>
                  <a:pt x="489" y="259"/>
                  <a:pt x="489" y="259"/>
                </a:cubicBezTo>
                <a:cubicBezTo>
                  <a:pt x="490" y="260"/>
                  <a:pt x="491" y="261"/>
                  <a:pt x="492" y="261"/>
                </a:cubicBezTo>
                <a:cubicBezTo>
                  <a:pt x="493" y="262"/>
                  <a:pt x="494" y="262"/>
                  <a:pt x="494" y="262"/>
                </a:cubicBezTo>
                <a:cubicBezTo>
                  <a:pt x="494" y="261"/>
                  <a:pt x="494" y="261"/>
                  <a:pt x="494" y="261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60"/>
                  <a:pt x="495" y="260"/>
                  <a:pt x="495" y="260"/>
                </a:cubicBezTo>
                <a:cubicBezTo>
                  <a:pt x="496" y="260"/>
                  <a:pt x="496" y="260"/>
                  <a:pt x="496" y="260"/>
                </a:cubicBezTo>
                <a:cubicBezTo>
                  <a:pt x="497" y="262"/>
                  <a:pt x="497" y="262"/>
                  <a:pt x="497" y="262"/>
                </a:cubicBezTo>
                <a:cubicBezTo>
                  <a:pt x="497" y="263"/>
                  <a:pt x="497" y="263"/>
                  <a:pt x="497" y="263"/>
                </a:cubicBezTo>
                <a:cubicBezTo>
                  <a:pt x="497" y="264"/>
                  <a:pt x="497" y="265"/>
                  <a:pt x="497" y="266"/>
                </a:cubicBezTo>
                <a:cubicBezTo>
                  <a:pt x="496" y="268"/>
                  <a:pt x="496" y="270"/>
                  <a:pt x="497" y="273"/>
                </a:cubicBezTo>
                <a:cubicBezTo>
                  <a:pt x="497" y="273"/>
                  <a:pt x="497" y="273"/>
                  <a:pt x="497" y="273"/>
                </a:cubicBezTo>
                <a:cubicBezTo>
                  <a:pt x="497" y="274"/>
                  <a:pt x="498" y="274"/>
                  <a:pt x="498" y="275"/>
                </a:cubicBezTo>
                <a:cubicBezTo>
                  <a:pt x="498" y="275"/>
                  <a:pt x="497" y="276"/>
                  <a:pt x="497" y="277"/>
                </a:cubicBezTo>
                <a:cubicBezTo>
                  <a:pt x="497" y="277"/>
                  <a:pt x="497" y="277"/>
                  <a:pt x="497" y="277"/>
                </a:cubicBezTo>
                <a:cubicBezTo>
                  <a:pt x="497" y="278"/>
                  <a:pt x="497" y="278"/>
                  <a:pt x="497" y="278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4" y="284"/>
                  <a:pt x="494" y="284"/>
                  <a:pt x="493" y="284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514" y="287"/>
                  <a:pt x="537" y="287"/>
                  <a:pt x="558" y="288"/>
                </a:cubicBezTo>
                <a:cubicBezTo>
                  <a:pt x="575" y="288"/>
                  <a:pt x="590" y="288"/>
                  <a:pt x="605" y="288"/>
                </a:cubicBezTo>
                <a:moveTo>
                  <a:pt x="554" y="46"/>
                </a:moveTo>
                <a:cubicBezTo>
                  <a:pt x="531" y="34"/>
                  <a:pt x="531" y="34"/>
                  <a:pt x="531" y="34"/>
                </a:cubicBezTo>
                <a:cubicBezTo>
                  <a:pt x="531" y="34"/>
                  <a:pt x="531" y="34"/>
                  <a:pt x="531" y="34"/>
                </a:cubicBezTo>
                <a:cubicBezTo>
                  <a:pt x="532" y="34"/>
                  <a:pt x="532" y="34"/>
                  <a:pt x="532" y="34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2" y="35"/>
                  <a:pt x="532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0" y="34"/>
                  <a:pt x="529" y="33"/>
                </a:cubicBezTo>
                <a:cubicBezTo>
                  <a:pt x="530" y="33"/>
                  <a:pt x="530" y="34"/>
                  <a:pt x="531" y="34"/>
                </a:cubicBezTo>
                <a:cubicBezTo>
                  <a:pt x="531" y="34"/>
                  <a:pt x="530" y="34"/>
                  <a:pt x="529" y="33"/>
                </a:cubicBezTo>
                <a:cubicBezTo>
                  <a:pt x="528" y="33"/>
                  <a:pt x="528" y="33"/>
                  <a:pt x="525" y="31"/>
                </a:cubicBezTo>
                <a:cubicBezTo>
                  <a:pt x="524" y="31"/>
                  <a:pt x="524" y="31"/>
                  <a:pt x="524" y="31"/>
                </a:cubicBezTo>
                <a:cubicBezTo>
                  <a:pt x="523" y="31"/>
                  <a:pt x="523" y="31"/>
                  <a:pt x="523" y="31"/>
                </a:cubicBezTo>
                <a:cubicBezTo>
                  <a:pt x="525" y="32"/>
                  <a:pt x="527" y="32"/>
                  <a:pt x="529" y="33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0" y="34"/>
                  <a:pt x="531" y="34"/>
                  <a:pt x="532" y="35"/>
                </a:cubicBezTo>
                <a:cubicBezTo>
                  <a:pt x="532" y="35"/>
                  <a:pt x="532" y="35"/>
                  <a:pt x="533" y="35"/>
                </a:cubicBezTo>
                <a:cubicBezTo>
                  <a:pt x="533" y="35"/>
                  <a:pt x="534" y="36"/>
                  <a:pt x="534" y="36"/>
                </a:cubicBezTo>
                <a:cubicBezTo>
                  <a:pt x="534" y="36"/>
                  <a:pt x="534" y="36"/>
                  <a:pt x="534" y="36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6" y="37"/>
                  <a:pt x="536" y="37"/>
                  <a:pt x="536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29" y="34"/>
                  <a:pt x="526" y="32"/>
                </a:cubicBezTo>
                <a:cubicBezTo>
                  <a:pt x="526" y="32"/>
                  <a:pt x="526" y="32"/>
                  <a:pt x="526" y="32"/>
                </a:cubicBezTo>
                <a:cubicBezTo>
                  <a:pt x="525" y="32"/>
                  <a:pt x="524" y="31"/>
                  <a:pt x="524" y="31"/>
                </a:cubicBezTo>
                <a:cubicBezTo>
                  <a:pt x="523" y="31"/>
                  <a:pt x="523" y="31"/>
                  <a:pt x="522" y="30"/>
                </a:cubicBezTo>
                <a:cubicBezTo>
                  <a:pt x="522" y="30"/>
                  <a:pt x="522" y="30"/>
                  <a:pt x="522" y="30"/>
                </a:cubicBezTo>
                <a:cubicBezTo>
                  <a:pt x="521" y="30"/>
                  <a:pt x="521" y="30"/>
                  <a:pt x="517" y="28"/>
                </a:cubicBezTo>
                <a:cubicBezTo>
                  <a:pt x="517" y="28"/>
                  <a:pt x="517" y="28"/>
                  <a:pt x="517" y="28"/>
                </a:cubicBezTo>
                <a:cubicBezTo>
                  <a:pt x="516" y="27"/>
                  <a:pt x="514" y="27"/>
                  <a:pt x="513" y="26"/>
                </a:cubicBezTo>
                <a:cubicBezTo>
                  <a:pt x="513" y="26"/>
                  <a:pt x="513" y="26"/>
                  <a:pt x="513" y="26"/>
                </a:cubicBezTo>
                <a:cubicBezTo>
                  <a:pt x="511" y="25"/>
                  <a:pt x="509" y="25"/>
                  <a:pt x="507" y="24"/>
                </a:cubicBezTo>
                <a:cubicBezTo>
                  <a:pt x="507" y="24"/>
                  <a:pt x="507" y="24"/>
                  <a:pt x="507" y="24"/>
                </a:cubicBezTo>
                <a:cubicBezTo>
                  <a:pt x="504" y="23"/>
                  <a:pt x="502" y="22"/>
                  <a:pt x="499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9" y="21"/>
                  <a:pt x="499" y="21"/>
                </a:cubicBezTo>
                <a:cubicBezTo>
                  <a:pt x="499" y="21"/>
                  <a:pt x="498" y="21"/>
                  <a:pt x="497" y="21"/>
                </a:cubicBezTo>
                <a:cubicBezTo>
                  <a:pt x="498" y="21"/>
                  <a:pt x="499" y="21"/>
                  <a:pt x="500" y="22"/>
                </a:cubicBezTo>
                <a:cubicBezTo>
                  <a:pt x="500" y="22"/>
                  <a:pt x="500" y="22"/>
                  <a:pt x="500" y="22"/>
                </a:cubicBezTo>
                <a:cubicBezTo>
                  <a:pt x="499" y="22"/>
                  <a:pt x="499" y="22"/>
                  <a:pt x="499" y="22"/>
                </a:cubicBezTo>
                <a:cubicBezTo>
                  <a:pt x="499" y="21"/>
                  <a:pt x="498" y="21"/>
                  <a:pt x="498" y="21"/>
                </a:cubicBezTo>
                <a:cubicBezTo>
                  <a:pt x="497" y="21"/>
                  <a:pt x="496" y="20"/>
                  <a:pt x="494" y="20"/>
                </a:cubicBezTo>
                <a:cubicBezTo>
                  <a:pt x="494" y="20"/>
                  <a:pt x="494" y="20"/>
                  <a:pt x="494" y="20"/>
                </a:cubicBezTo>
                <a:cubicBezTo>
                  <a:pt x="494" y="20"/>
                  <a:pt x="493" y="20"/>
                  <a:pt x="489" y="18"/>
                </a:cubicBezTo>
                <a:cubicBezTo>
                  <a:pt x="489" y="18"/>
                  <a:pt x="488" y="18"/>
                  <a:pt x="487" y="17"/>
                </a:cubicBezTo>
                <a:cubicBezTo>
                  <a:pt x="486" y="18"/>
                  <a:pt x="486" y="18"/>
                  <a:pt x="486" y="18"/>
                </a:cubicBezTo>
                <a:cubicBezTo>
                  <a:pt x="497" y="21"/>
                  <a:pt x="497" y="21"/>
                  <a:pt x="499" y="22"/>
                </a:cubicBezTo>
                <a:cubicBezTo>
                  <a:pt x="498" y="22"/>
                  <a:pt x="498" y="22"/>
                  <a:pt x="498" y="22"/>
                </a:cubicBezTo>
                <a:cubicBezTo>
                  <a:pt x="498" y="22"/>
                  <a:pt x="499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1" y="24"/>
                  <a:pt x="501" y="24"/>
                  <a:pt x="502" y="24"/>
                </a:cubicBezTo>
                <a:cubicBezTo>
                  <a:pt x="502" y="24"/>
                  <a:pt x="503" y="24"/>
                  <a:pt x="503" y="25"/>
                </a:cubicBezTo>
                <a:cubicBezTo>
                  <a:pt x="503" y="24"/>
                  <a:pt x="503" y="24"/>
                  <a:pt x="500" y="2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8" y="23"/>
                  <a:pt x="498" y="23"/>
                  <a:pt x="498" y="23"/>
                </a:cubicBezTo>
                <a:cubicBezTo>
                  <a:pt x="500" y="24"/>
                  <a:pt x="501" y="25"/>
                  <a:pt x="502" y="25"/>
                </a:cubicBezTo>
                <a:cubicBezTo>
                  <a:pt x="502" y="25"/>
                  <a:pt x="502" y="25"/>
                  <a:pt x="502" y="25"/>
                </a:cubicBezTo>
                <a:cubicBezTo>
                  <a:pt x="503" y="26"/>
                  <a:pt x="504" y="26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6" y="29"/>
                  <a:pt x="506" y="29"/>
                  <a:pt x="515" y="34"/>
                </a:cubicBezTo>
                <a:cubicBezTo>
                  <a:pt x="516" y="34"/>
                  <a:pt x="516" y="34"/>
                  <a:pt x="517" y="34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6" y="35"/>
                  <a:pt x="516" y="35"/>
                  <a:pt x="515" y="35"/>
                </a:cubicBezTo>
                <a:cubicBezTo>
                  <a:pt x="515" y="36"/>
                  <a:pt x="515" y="36"/>
                  <a:pt x="514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5" y="37"/>
                  <a:pt x="515" y="37"/>
                  <a:pt x="514" y="37"/>
                </a:cubicBezTo>
                <a:cubicBezTo>
                  <a:pt x="515" y="37"/>
                  <a:pt x="524" y="42"/>
                  <a:pt x="525" y="43"/>
                </a:cubicBezTo>
                <a:cubicBezTo>
                  <a:pt x="526" y="43"/>
                  <a:pt x="526" y="43"/>
                  <a:pt x="526" y="43"/>
                </a:cubicBezTo>
                <a:cubicBezTo>
                  <a:pt x="526" y="43"/>
                  <a:pt x="527" y="43"/>
                  <a:pt x="530" y="44"/>
                </a:cubicBezTo>
                <a:cubicBezTo>
                  <a:pt x="530" y="45"/>
                  <a:pt x="531" y="45"/>
                  <a:pt x="531" y="45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31" y="46"/>
                  <a:pt x="531" y="46"/>
                  <a:pt x="524" y="43"/>
                </a:cubicBezTo>
                <a:cubicBezTo>
                  <a:pt x="524" y="43"/>
                  <a:pt x="523" y="43"/>
                  <a:pt x="523" y="43"/>
                </a:cubicBezTo>
                <a:cubicBezTo>
                  <a:pt x="522" y="43"/>
                  <a:pt x="521" y="42"/>
                  <a:pt x="520" y="42"/>
                </a:cubicBezTo>
                <a:cubicBezTo>
                  <a:pt x="519" y="41"/>
                  <a:pt x="519" y="41"/>
                  <a:pt x="519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22" y="43"/>
                  <a:pt x="522" y="43"/>
                  <a:pt x="524" y="45"/>
                </a:cubicBezTo>
                <a:cubicBezTo>
                  <a:pt x="524" y="45"/>
                  <a:pt x="524" y="45"/>
                  <a:pt x="522" y="44"/>
                </a:cubicBezTo>
                <a:cubicBezTo>
                  <a:pt x="521" y="44"/>
                  <a:pt x="521" y="44"/>
                  <a:pt x="521" y="44"/>
                </a:cubicBezTo>
                <a:cubicBezTo>
                  <a:pt x="523" y="46"/>
                  <a:pt x="525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30" y="48"/>
                  <a:pt x="533" y="50"/>
                  <a:pt x="533" y="50"/>
                </a:cubicBezTo>
                <a:cubicBezTo>
                  <a:pt x="530" y="48"/>
                  <a:pt x="526" y="48"/>
                  <a:pt x="523" y="46"/>
                </a:cubicBezTo>
                <a:cubicBezTo>
                  <a:pt x="522" y="46"/>
                  <a:pt x="521" y="45"/>
                  <a:pt x="521" y="45"/>
                </a:cubicBezTo>
                <a:cubicBezTo>
                  <a:pt x="515" y="41"/>
                  <a:pt x="515" y="41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7" y="43"/>
                  <a:pt x="517" y="43"/>
                  <a:pt x="517" y="43"/>
                </a:cubicBezTo>
                <a:cubicBezTo>
                  <a:pt x="518" y="44"/>
                  <a:pt x="518" y="44"/>
                  <a:pt x="519" y="44"/>
                </a:cubicBezTo>
                <a:cubicBezTo>
                  <a:pt x="518" y="44"/>
                  <a:pt x="518" y="44"/>
                  <a:pt x="518" y="44"/>
                </a:cubicBezTo>
                <a:cubicBezTo>
                  <a:pt x="519" y="46"/>
                  <a:pt x="521" y="47"/>
                  <a:pt x="521" y="47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30" y="53"/>
                  <a:pt x="530" y="53"/>
                  <a:pt x="532" y="54"/>
                </a:cubicBezTo>
                <a:cubicBezTo>
                  <a:pt x="532" y="55"/>
                  <a:pt x="532" y="55"/>
                  <a:pt x="532" y="55"/>
                </a:cubicBezTo>
                <a:cubicBezTo>
                  <a:pt x="534" y="56"/>
                  <a:pt x="537" y="58"/>
                  <a:pt x="539" y="60"/>
                </a:cubicBezTo>
                <a:cubicBezTo>
                  <a:pt x="540" y="60"/>
                  <a:pt x="541" y="60"/>
                  <a:pt x="541" y="60"/>
                </a:cubicBezTo>
                <a:cubicBezTo>
                  <a:pt x="541" y="59"/>
                  <a:pt x="540" y="59"/>
                  <a:pt x="540" y="58"/>
                </a:cubicBezTo>
                <a:cubicBezTo>
                  <a:pt x="540" y="58"/>
                  <a:pt x="540" y="58"/>
                  <a:pt x="540" y="58"/>
                </a:cubicBezTo>
                <a:cubicBezTo>
                  <a:pt x="546" y="60"/>
                  <a:pt x="550" y="65"/>
                  <a:pt x="556" y="67"/>
                </a:cubicBezTo>
                <a:cubicBezTo>
                  <a:pt x="557" y="68"/>
                  <a:pt x="558" y="68"/>
                  <a:pt x="559" y="69"/>
                </a:cubicBezTo>
                <a:cubicBezTo>
                  <a:pt x="558" y="70"/>
                  <a:pt x="558" y="70"/>
                  <a:pt x="558" y="70"/>
                </a:cubicBezTo>
                <a:cubicBezTo>
                  <a:pt x="555" y="68"/>
                  <a:pt x="555" y="68"/>
                  <a:pt x="553" y="67"/>
                </a:cubicBezTo>
                <a:cubicBezTo>
                  <a:pt x="553" y="66"/>
                  <a:pt x="553" y="66"/>
                  <a:pt x="552" y="66"/>
                </a:cubicBezTo>
                <a:cubicBezTo>
                  <a:pt x="552" y="66"/>
                  <a:pt x="546" y="61"/>
                  <a:pt x="544" y="62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544" y="64"/>
                  <a:pt x="554" y="73"/>
                  <a:pt x="554" y="73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553" y="73"/>
                  <a:pt x="553" y="74"/>
                  <a:pt x="553" y="75"/>
                </a:cubicBezTo>
                <a:cubicBezTo>
                  <a:pt x="553" y="75"/>
                  <a:pt x="554" y="76"/>
                  <a:pt x="554" y="76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3" y="76"/>
                  <a:pt x="553" y="76"/>
                  <a:pt x="551" y="76"/>
                </a:cubicBezTo>
                <a:cubicBezTo>
                  <a:pt x="550" y="75"/>
                  <a:pt x="549" y="75"/>
                  <a:pt x="548" y="75"/>
                </a:cubicBezTo>
                <a:cubicBezTo>
                  <a:pt x="547" y="75"/>
                  <a:pt x="547" y="75"/>
                  <a:pt x="547" y="75"/>
                </a:cubicBezTo>
                <a:cubicBezTo>
                  <a:pt x="547" y="74"/>
                  <a:pt x="546" y="74"/>
                  <a:pt x="546" y="73"/>
                </a:cubicBezTo>
                <a:cubicBezTo>
                  <a:pt x="547" y="73"/>
                  <a:pt x="548" y="74"/>
                  <a:pt x="550" y="74"/>
                </a:cubicBezTo>
                <a:cubicBezTo>
                  <a:pt x="550" y="73"/>
                  <a:pt x="550" y="72"/>
                  <a:pt x="547" y="68"/>
                </a:cubicBezTo>
                <a:cubicBezTo>
                  <a:pt x="547" y="68"/>
                  <a:pt x="547" y="68"/>
                  <a:pt x="533" y="57"/>
                </a:cubicBezTo>
                <a:cubicBezTo>
                  <a:pt x="532" y="56"/>
                  <a:pt x="532" y="56"/>
                  <a:pt x="531" y="56"/>
                </a:cubicBezTo>
                <a:cubicBezTo>
                  <a:pt x="527" y="52"/>
                  <a:pt x="527" y="52"/>
                  <a:pt x="520" y="48"/>
                </a:cubicBezTo>
                <a:cubicBezTo>
                  <a:pt x="518" y="47"/>
                  <a:pt x="516" y="45"/>
                  <a:pt x="515" y="44"/>
                </a:cubicBezTo>
                <a:cubicBezTo>
                  <a:pt x="515" y="44"/>
                  <a:pt x="515" y="44"/>
                  <a:pt x="516" y="44"/>
                </a:cubicBezTo>
                <a:cubicBezTo>
                  <a:pt x="510" y="41"/>
                  <a:pt x="510" y="41"/>
                  <a:pt x="510" y="41"/>
                </a:cubicBezTo>
                <a:cubicBezTo>
                  <a:pt x="509" y="41"/>
                  <a:pt x="508" y="40"/>
                  <a:pt x="507" y="40"/>
                </a:cubicBezTo>
                <a:cubicBezTo>
                  <a:pt x="506" y="40"/>
                  <a:pt x="506" y="40"/>
                  <a:pt x="506" y="40"/>
                </a:cubicBezTo>
                <a:cubicBezTo>
                  <a:pt x="505" y="40"/>
                  <a:pt x="505" y="40"/>
                  <a:pt x="505" y="40"/>
                </a:cubicBezTo>
                <a:cubicBezTo>
                  <a:pt x="506" y="41"/>
                  <a:pt x="506" y="41"/>
                  <a:pt x="506" y="41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506" y="43"/>
                  <a:pt x="513" y="48"/>
                  <a:pt x="513" y="4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9"/>
                  <a:pt x="512" y="49"/>
                  <a:pt x="512" y="49"/>
                </a:cubicBezTo>
                <a:cubicBezTo>
                  <a:pt x="513" y="50"/>
                  <a:pt x="513" y="50"/>
                  <a:pt x="513" y="50"/>
                </a:cubicBezTo>
                <a:cubicBezTo>
                  <a:pt x="514" y="50"/>
                  <a:pt x="514" y="50"/>
                  <a:pt x="514" y="50"/>
                </a:cubicBezTo>
                <a:cubicBezTo>
                  <a:pt x="514" y="51"/>
                  <a:pt x="515" y="51"/>
                  <a:pt x="515" y="51"/>
                </a:cubicBezTo>
                <a:cubicBezTo>
                  <a:pt x="516" y="51"/>
                  <a:pt x="519" y="53"/>
                  <a:pt x="520" y="54"/>
                </a:cubicBezTo>
                <a:cubicBezTo>
                  <a:pt x="521" y="56"/>
                  <a:pt x="523" y="57"/>
                  <a:pt x="530" y="60"/>
                </a:cubicBezTo>
                <a:cubicBezTo>
                  <a:pt x="532" y="62"/>
                  <a:pt x="532" y="62"/>
                  <a:pt x="535" y="65"/>
                </a:cubicBezTo>
                <a:cubicBezTo>
                  <a:pt x="535" y="65"/>
                  <a:pt x="534" y="65"/>
                  <a:pt x="534" y="65"/>
                </a:cubicBezTo>
                <a:cubicBezTo>
                  <a:pt x="533" y="65"/>
                  <a:pt x="533" y="65"/>
                  <a:pt x="516" y="57"/>
                </a:cubicBezTo>
                <a:cubicBezTo>
                  <a:pt x="515" y="57"/>
                  <a:pt x="515" y="57"/>
                  <a:pt x="514" y="57"/>
                </a:cubicBezTo>
                <a:cubicBezTo>
                  <a:pt x="513" y="57"/>
                  <a:pt x="512" y="56"/>
                  <a:pt x="511" y="56"/>
                </a:cubicBezTo>
                <a:cubicBezTo>
                  <a:pt x="510" y="56"/>
                  <a:pt x="510" y="56"/>
                  <a:pt x="509" y="56"/>
                </a:cubicBezTo>
                <a:cubicBezTo>
                  <a:pt x="507" y="55"/>
                  <a:pt x="505" y="54"/>
                  <a:pt x="503" y="53"/>
                </a:cubicBezTo>
                <a:cubicBezTo>
                  <a:pt x="502" y="53"/>
                  <a:pt x="502" y="52"/>
                  <a:pt x="501" y="52"/>
                </a:cubicBezTo>
                <a:cubicBezTo>
                  <a:pt x="500" y="52"/>
                  <a:pt x="500" y="52"/>
                  <a:pt x="500" y="52"/>
                </a:cubicBezTo>
                <a:cubicBezTo>
                  <a:pt x="500" y="53"/>
                  <a:pt x="500" y="53"/>
                  <a:pt x="500" y="53"/>
                </a:cubicBezTo>
                <a:cubicBezTo>
                  <a:pt x="504" y="57"/>
                  <a:pt x="511" y="56"/>
                  <a:pt x="514" y="62"/>
                </a:cubicBezTo>
                <a:cubicBezTo>
                  <a:pt x="514" y="62"/>
                  <a:pt x="514" y="62"/>
                  <a:pt x="514" y="62"/>
                </a:cubicBezTo>
                <a:cubicBezTo>
                  <a:pt x="514" y="63"/>
                  <a:pt x="514" y="64"/>
                  <a:pt x="514" y="65"/>
                </a:cubicBezTo>
                <a:cubicBezTo>
                  <a:pt x="514" y="65"/>
                  <a:pt x="514" y="65"/>
                  <a:pt x="514" y="65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7" y="62"/>
                  <a:pt x="507" y="62"/>
                  <a:pt x="507" y="62"/>
                </a:cubicBezTo>
                <a:cubicBezTo>
                  <a:pt x="522" y="79"/>
                  <a:pt x="537" y="99"/>
                  <a:pt x="550" y="121"/>
                </a:cubicBezTo>
                <a:cubicBezTo>
                  <a:pt x="614" y="121"/>
                  <a:pt x="649" y="120"/>
                  <a:pt x="646" y="118"/>
                </a:cubicBezTo>
                <a:cubicBezTo>
                  <a:pt x="644" y="116"/>
                  <a:pt x="644" y="116"/>
                  <a:pt x="644" y="116"/>
                </a:cubicBezTo>
                <a:cubicBezTo>
                  <a:pt x="617" y="89"/>
                  <a:pt x="617" y="89"/>
                  <a:pt x="602" y="77"/>
                </a:cubicBezTo>
                <a:cubicBezTo>
                  <a:pt x="573" y="57"/>
                  <a:pt x="569" y="54"/>
                  <a:pt x="554" y="46"/>
                </a:cubicBezTo>
                <a:moveTo>
                  <a:pt x="624" y="357"/>
                </a:moveTo>
                <a:cubicBezTo>
                  <a:pt x="624" y="357"/>
                  <a:pt x="624" y="357"/>
                  <a:pt x="624" y="357"/>
                </a:cubicBezTo>
                <a:cubicBezTo>
                  <a:pt x="624" y="356"/>
                  <a:pt x="624" y="354"/>
                  <a:pt x="623" y="354"/>
                </a:cubicBezTo>
                <a:cubicBezTo>
                  <a:pt x="623" y="353"/>
                  <a:pt x="622" y="353"/>
                  <a:pt x="621" y="353"/>
                </a:cubicBezTo>
                <a:cubicBezTo>
                  <a:pt x="620" y="352"/>
                  <a:pt x="620" y="352"/>
                  <a:pt x="620" y="352"/>
                </a:cubicBezTo>
                <a:cubicBezTo>
                  <a:pt x="619" y="351"/>
                  <a:pt x="620" y="349"/>
                  <a:pt x="619" y="348"/>
                </a:cubicBezTo>
                <a:cubicBezTo>
                  <a:pt x="618" y="346"/>
                  <a:pt x="616" y="345"/>
                  <a:pt x="615" y="345"/>
                </a:cubicBezTo>
                <a:cubicBezTo>
                  <a:pt x="613" y="345"/>
                  <a:pt x="615" y="341"/>
                  <a:pt x="614" y="340"/>
                </a:cubicBezTo>
                <a:cubicBezTo>
                  <a:pt x="612" y="338"/>
                  <a:pt x="612" y="338"/>
                  <a:pt x="612" y="338"/>
                </a:cubicBezTo>
                <a:cubicBezTo>
                  <a:pt x="612" y="338"/>
                  <a:pt x="611" y="338"/>
                  <a:pt x="610" y="338"/>
                </a:cubicBezTo>
                <a:cubicBezTo>
                  <a:pt x="611" y="341"/>
                  <a:pt x="611" y="341"/>
                  <a:pt x="610" y="342"/>
                </a:cubicBezTo>
                <a:cubicBezTo>
                  <a:pt x="610" y="354"/>
                  <a:pt x="611" y="365"/>
                  <a:pt x="610" y="376"/>
                </a:cubicBezTo>
                <a:cubicBezTo>
                  <a:pt x="611" y="376"/>
                  <a:pt x="611" y="376"/>
                  <a:pt x="611" y="376"/>
                </a:cubicBezTo>
                <a:cubicBezTo>
                  <a:pt x="612" y="376"/>
                  <a:pt x="612" y="376"/>
                  <a:pt x="612" y="376"/>
                </a:cubicBezTo>
                <a:cubicBezTo>
                  <a:pt x="613" y="376"/>
                  <a:pt x="613" y="376"/>
                  <a:pt x="613" y="376"/>
                </a:cubicBezTo>
                <a:cubicBezTo>
                  <a:pt x="614" y="375"/>
                  <a:pt x="614" y="374"/>
                  <a:pt x="614" y="374"/>
                </a:cubicBezTo>
                <a:cubicBezTo>
                  <a:pt x="614" y="373"/>
                  <a:pt x="614" y="373"/>
                  <a:pt x="614" y="372"/>
                </a:cubicBezTo>
                <a:cubicBezTo>
                  <a:pt x="614" y="372"/>
                  <a:pt x="614" y="372"/>
                  <a:pt x="614" y="372"/>
                </a:cubicBezTo>
                <a:cubicBezTo>
                  <a:pt x="614" y="370"/>
                  <a:pt x="616" y="368"/>
                  <a:pt x="617" y="368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68"/>
                  <a:pt x="618" y="369"/>
                  <a:pt x="619" y="369"/>
                </a:cubicBezTo>
                <a:cubicBezTo>
                  <a:pt x="620" y="366"/>
                  <a:pt x="619" y="362"/>
                  <a:pt x="620" y="359"/>
                </a:cubicBezTo>
                <a:cubicBezTo>
                  <a:pt x="620" y="358"/>
                  <a:pt x="620" y="358"/>
                  <a:pt x="622" y="358"/>
                </a:cubicBezTo>
                <a:cubicBezTo>
                  <a:pt x="622" y="358"/>
                  <a:pt x="623" y="358"/>
                  <a:pt x="624" y="357"/>
                </a:cubicBezTo>
                <a:moveTo>
                  <a:pt x="743" y="321"/>
                </a:moveTo>
                <a:cubicBezTo>
                  <a:pt x="741" y="310"/>
                  <a:pt x="738" y="295"/>
                  <a:pt x="736" y="284"/>
                </a:cubicBezTo>
                <a:cubicBezTo>
                  <a:pt x="736" y="287"/>
                  <a:pt x="690" y="289"/>
                  <a:pt x="605" y="288"/>
                </a:cubicBezTo>
                <a:cubicBezTo>
                  <a:pt x="607" y="300"/>
                  <a:pt x="608" y="313"/>
                  <a:pt x="609" y="325"/>
                </a:cubicBezTo>
                <a:cubicBezTo>
                  <a:pt x="610" y="327"/>
                  <a:pt x="610" y="330"/>
                  <a:pt x="612" y="331"/>
                </a:cubicBezTo>
                <a:cubicBezTo>
                  <a:pt x="614" y="331"/>
                  <a:pt x="616" y="331"/>
                  <a:pt x="618" y="331"/>
                </a:cubicBezTo>
                <a:cubicBezTo>
                  <a:pt x="621" y="330"/>
                  <a:pt x="621" y="334"/>
                  <a:pt x="623" y="334"/>
                </a:cubicBezTo>
                <a:cubicBezTo>
                  <a:pt x="625" y="334"/>
                  <a:pt x="627" y="334"/>
                  <a:pt x="628" y="334"/>
                </a:cubicBezTo>
                <a:cubicBezTo>
                  <a:pt x="629" y="335"/>
                  <a:pt x="629" y="335"/>
                  <a:pt x="630" y="335"/>
                </a:cubicBezTo>
                <a:cubicBezTo>
                  <a:pt x="637" y="335"/>
                  <a:pt x="637" y="335"/>
                  <a:pt x="637" y="335"/>
                </a:cubicBezTo>
                <a:cubicBezTo>
                  <a:pt x="643" y="334"/>
                  <a:pt x="643" y="334"/>
                  <a:pt x="643" y="334"/>
                </a:cubicBezTo>
                <a:cubicBezTo>
                  <a:pt x="644" y="334"/>
                  <a:pt x="646" y="334"/>
                  <a:pt x="647" y="334"/>
                </a:cubicBezTo>
                <a:cubicBezTo>
                  <a:pt x="648" y="334"/>
                  <a:pt x="655" y="341"/>
                  <a:pt x="656" y="346"/>
                </a:cubicBezTo>
                <a:cubicBezTo>
                  <a:pt x="656" y="346"/>
                  <a:pt x="656" y="346"/>
                  <a:pt x="657" y="346"/>
                </a:cubicBezTo>
                <a:cubicBezTo>
                  <a:pt x="657" y="347"/>
                  <a:pt x="657" y="347"/>
                  <a:pt x="658" y="349"/>
                </a:cubicBezTo>
                <a:cubicBezTo>
                  <a:pt x="659" y="349"/>
                  <a:pt x="659" y="349"/>
                  <a:pt x="660" y="349"/>
                </a:cubicBezTo>
                <a:cubicBezTo>
                  <a:pt x="661" y="349"/>
                  <a:pt x="661" y="349"/>
                  <a:pt x="664" y="351"/>
                </a:cubicBezTo>
                <a:cubicBezTo>
                  <a:pt x="657" y="352"/>
                  <a:pt x="661" y="356"/>
                  <a:pt x="661" y="356"/>
                </a:cubicBezTo>
                <a:cubicBezTo>
                  <a:pt x="664" y="358"/>
                  <a:pt x="663" y="363"/>
                  <a:pt x="668" y="363"/>
                </a:cubicBezTo>
                <a:cubicBezTo>
                  <a:pt x="670" y="360"/>
                  <a:pt x="670" y="360"/>
                  <a:pt x="671" y="360"/>
                </a:cubicBezTo>
                <a:cubicBezTo>
                  <a:pt x="671" y="359"/>
                  <a:pt x="671" y="358"/>
                  <a:pt x="672" y="358"/>
                </a:cubicBezTo>
                <a:cubicBezTo>
                  <a:pt x="672" y="358"/>
                  <a:pt x="672" y="357"/>
                  <a:pt x="673" y="357"/>
                </a:cubicBezTo>
                <a:cubicBezTo>
                  <a:pt x="676" y="360"/>
                  <a:pt x="676" y="371"/>
                  <a:pt x="676" y="372"/>
                </a:cubicBezTo>
                <a:cubicBezTo>
                  <a:pt x="676" y="373"/>
                  <a:pt x="676" y="374"/>
                  <a:pt x="676" y="375"/>
                </a:cubicBezTo>
                <a:cubicBezTo>
                  <a:pt x="674" y="389"/>
                  <a:pt x="682" y="401"/>
                  <a:pt x="681" y="415"/>
                </a:cubicBezTo>
                <a:cubicBezTo>
                  <a:pt x="681" y="416"/>
                  <a:pt x="681" y="416"/>
                  <a:pt x="681" y="416"/>
                </a:cubicBezTo>
                <a:cubicBezTo>
                  <a:pt x="680" y="424"/>
                  <a:pt x="683" y="431"/>
                  <a:pt x="683" y="439"/>
                </a:cubicBezTo>
                <a:cubicBezTo>
                  <a:pt x="684" y="439"/>
                  <a:pt x="684" y="440"/>
                  <a:pt x="684" y="441"/>
                </a:cubicBezTo>
                <a:cubicBezTo>
                  <a:pt x="684" y="441"/>
                  <a:pt x="685" y="441"/>
                  <a:pt x="685" y="441"/>
                </a:cubicBezTo>
                <a:cubicBezTo>
                  <a:pt x="690" y="437"/>
                  <a:pt x="690" y="437"/>
                  <a:pt x="696" y="409"/>
                </a:cubicBezTo>
                <a:cubicBezTo>
                  <a:pt x="696" y="407"/>
                  <a:pt x="697" y="405"/>
                  <a:pt x="697" y="402"/>
                </a:cubicBezTo>
                <a:cubicBezTo>
                  <a:pt x="697" y="395"/>
                  <a:pt x="697" y="395"/>
                  <a:pt x="698" y="394"/>
                </a:cubicBezTo>
                <a:cubicBezTo>
                  <a:pt x="705" y="394"/>
                  <a:pt x="710" y="372"/>
                  <a:pt x="710" y="371"/>
                </a:cubicBezTo>
                <a:cubicBezTo>
                  <a:pt x="710" y="371"/>
                  <a:pt x="710" y="371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4" y="367"/>
                  <a:pt x="714" y="367"/>
                  <a:pt x="714" y="367"/>
                </a:cubicBezTo>
                <a:cubicBezTo>
                  <a:pt x="715" y="366"/>
                  <a:pt x="715" y="366"/>
                  <a:pt x="715" y="358"/>
                </a:cubicBezTo>
                <a:cubicBezTo>
                  <a:pt x="716" y="357"/>
                  <a:pt x="716" y="357"/>
                  <a:pt x="717" y="357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9" y="357"/>
                  <a:pt x="720" y="355"/>
                  <a:pt x="721" y="354"/>
                </a:cubicBezTo>
                <a:cubicBezTo>
                  <a:pt x="721" y="353"/>
                  <a:pt x="722" y="353"/>
                  <a:pt x="723" y="353"/>
                </a:cubicBezTo>
                <a:cubicBezTo>
                  <a:pt x="723" y="352"/>
                  <a:pt x="723" y="351"/>
                  <a:pt x="723" y="350"/>
                </a:cubicBezTo>
                <a:cubicBezTo>
                  <a:pt x="724" y="350"/>
                  <a:pt x="724" y="350"/>
                  <a:pt x="724" y="350"/>
                </a:cubicBezTo>
                <a:cubicBezTo>
                  <a:pt x="725" y="353"/>
                  <a:pt x="726" y="358"/>
                  <a:pt x="727" y="365"/>
                </a:cubicBezTo>
                <a:cubicBezTo>
                  <a:pt x="728" y="369"/>
                  <a:pt x="728" y="369"/>
                  <a:pt x="728" y="370"/>
                </a:cubicBezTo>
                <a:cubicBezTo>
                  <a:pt x="728" y="371"/>
                  <a:pt x="728" y="371"/>
                  <a:pt x="728" y="372"/>
                </a:cubicBezTo>
                <a:cubicBezTo>
                  <a:pt x="728" y="373"/>
                  <a:pt x="728" y="373"/>
                  <a:pt x="728" y="375"/>
                </a:cubicBezTo>
                <a:cubicBezTo>
                  <a:pt x="728" y="376"/>
                  <a:pt x="728" y="376"/>
                  <a:pt x="728" y="376"/>
                </a:cubicBezTo>
                <a:cubicBezTo>
                  <a:pt x="729" y="376"/>
                  <a:pt x="729" y="376"/>
                  <a:pt x="729" y="376"/>
                </a:cubicBezTo>
                <a:cubicBezTo>
                  <a:pt x="732" y="381"/>
                  <a:pt x="727" y="387"/>
                  <a:pt x="730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2" y="391"/>
                  <a:pt x="733" y="389"/>
                </a:cubicBezTo>
                <a:cubicBezTo>
                  <a:pt x="733" y="389"/>
                  <a:pt x="733" y="388"/>
                  <a:pt x="733" y="388"/>
                </a:cubicBezTo>
                <a:cubicBezTo>
                  <a:pt x="733" y="387"/>
                  <a:pt x="733" y="387"/>
                  <a:pt x="733" y="387"/>
                </a:cubicBezTo>
                <a:cubicBezTo>
                  <a:pt x="733" y="386"/>
                  <a:pt x="733" y="386"/>
                  <a:pt x="733" y="385"/>
                </a:cubicBezTo>
                <a:cubicBezTo>
                  <a:pt x="737" y="389"/>
                  <a:pt x="735" y="403"/>
                  <a:pt x="731" y="428"/>
                </a:cubicBezTo>
                <a:cubicBezTo>
                  <a:pt x="731" y="429"/>
                  <a:pt x="731" y="430"/>
                  <a:pt x="731" y="430"/>
                </a:cubicBezTo>
                <a:cubicBezTo>
                  <a:pt x="730" y="436"/>
                  <a:pt x="731" y="442"/>
                  <a:pt x="730" y="448"/>
                </a:cubicBezTo>
                <a:cubicBezTo>
                  <a:pt x="730" y="449"/>
                  <a:pt x="730" y="449"/>
                  <a:pt x="730" y="449"/>
                </a:cubicBezTo>
                <a:cubicBezTo>
                  <a:pt x="729" y="453"/>
                  <a:pt x="729" y="456"/>
                  <a:pt x="729" y="459"/>
                </a:cubicBezTo>
                <a:cubicBezTo>
                  <a:pt x="728" y="462"/>
                  <a:pt x="728" y="464"/>
                  <a:pt x="727" y="467"/>
                </a:cubicBezTo>
                <a:cubicBezTo>
                  <a:pt x="726" y="470"/>
                  <a:pt x="725" y="476"/>
                  <a:pt x="726" y="480"/>
                </a:cubicBezTo>
                <a:cubicBezTo>
                  <a:pt x="726" y="480"/>
                  <a:pt x="726" y="480"/>
                  <a:pt x="726" y="480"/>
                </a:cubicBezTo>
                <a:cubicBezTo>
                  <a:pt x="727" y="478"/>
                  <a:pt x="727" y="476"/>
                  <a:pt x="727" y="476"/>
                </a:cubicBezTo>
                <a:cubicBezTo>
                  <a:pt x="728" y="473"/>
                  <a:pt x="731" y="459"/>
                  <a:pt x="731" y="459"/>
                </a:cubicBezTo>
                <a:cubicBezTo>
                  <a:pt x="731" y="458"/>
                  <a:pt x="731" y="458"/>
                  <a:pt x="731" y="458"/>
                </a:cubicBezTo>
                <a:cubicBezTo>
                  <a:pt x="731" y="457"/>
                  <a:pt x="731" y="457"/>
                  <a:pt x="732" y="457"/>
                </a:cubicBezTo>
                <a:cubicBezTo>
                  <a:pt x="732" y="456"/>
                  <a:pt x="732" y="456"/>
                  <a:pt x="732" y="455"/>
                </a:cubicBezTo>
                <a:cubicBezTo>
                  <a:pt x="732" y="455"/>
                  <a:pt x="732" y="454"/>
                  <a:pt x="732" y="454"/>
                </a:cubicBezTo>
                <a:cubicBezTo>
                  <a:pt x="732" y="453"/>
                  <a:pt x="733" y="452"/>
                  <a:pt x="733" y="451"/>
                </a:cubicBezTo>
                <a:cubicBezTo>
                  <a:pt x="732" y="450"/>
                  <a:pt x="732" y="438"/>
                  <a:pt x="733" y="434"/>
                </a:cubicBezTo>
                <a:cubicBezTo>
                  <a:pt x="733" y="433"/>
                  <a:pt x="733" y="433"/>
                  <a:pt x="733" y="432"/>
                </a:cubicBezTo>
                <a:cubicBezTo>
                  <a:pt x="733" y="431"/>
                  <a:pt x="733" y="431"/>
                  <a:pt x="733" y="430"/>
                </a:cubicBezTo>
                <a:cubicBezTo>
                  <a:pt x="733" y="428"/>
                  <a:pt x="733" y="426"/>
                  <a:pt x="733" y="424"/>
                </a:cubicBezTo>
                <a:cubicBezTo>
                  <a:pt x="734" y="421"/>
                  <a:pt x="737" y="408"/>
                  <a:pt x="737" y="407"/>
                </a:cubicBezTo>
                <a:cubicBezTo>
                  <a:pt x="738" y="410"/>
                  <a:pt x="737" y="412"/>
                  <a:pt x="737" y="414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38" y="413"/>
                  <a:pt x="738" y="413"/>
                  <a:pt x="738" y="413"/>
                </a:cubicBezTo>
                <a:cubicBezTo>
                  <a:pt x="739" y="417"/>
                  <a:pt x="739" y="417"/>
                  <a:pt x="737" y="440"/>
                </a:cubicBezTo>
                <a:cubicBezTo>
                  <a:pt x="742" y="419"/>
                  <a:pt x="742" y="419"/>
                  <a:pt x="743" y="409"/>
                </a:cubicBezTo>
                <a:cubicBezTo>
                  <a:pt x="743" y="407"/>
                  <a:pt x="744" y="406"/>
                  <a:pt x="744" y="404"/>
                </a:cubicBezTo>
                <a:cubicBezTo>
                  <a:pt x="745" y="395"/>
                  <a:pt x="745" y="395"/>
                  <a:pt x="744" y="385"/>
                </a:cubicBezTo>
                <a:cubicBezTo>
                  <a:pt x="743" y="379"/>
                  <a:pt x="743" y="364"/>
                  <a:pt x="744" y="355"/>
                </a:cubicBezTo>
                <a:cubicBezTo>
                  <a:pt x="745" y="355"/>
                  <a:pt x="745" y="356"/>
                  <a:pt x="745" y="356"/>
                </a:cubicBezTo>
                <a:cubicBezTo>
                  <a:pt x="745" y="357"/>
                  <a:pt x="745" y="357"/>
                  <a:pt x="745" y="357"/>
                </a:cubicBezTo>
                <a:cubicBezTo>
                  <a:pt x="745" y="360"/>
                  <a:pt x="745" y="362"/>
                  <a:pt x="745" y="364"/>
                </a:cubicBezTo>
                <a:cubicBezTo>
                  <a:pt x="745" y="368"/>
                  <a:pt x="745" y="371"/>
                  <a:pt x="745" y="374"/>
                </a:cubicBezTo>
                <a:cubicBezTo>
                  <a:pt x="745" y="375"/>
                  <a:pt x="745" y="375"/>
                  <a:pt x="746" y="375"/>
                </a:cubicBezTo>
                <a:cubicBezTo>
                  <a:pt x="746" y="365"/>
                  <a:pt x="746" y="365"/>
                  <a:pt x="745" y="364"/>
                </a:cubicBezTo>
                <a:cubicBezTo>
                  <a:pt x="745" y="361"/>
                  <a:pt x="745" y="359"/>
                  <a:pt x="745" y="356"/>
                </a:cubicBezTo>
                <a:cubicBezTo>
                  <a:pt x="745" y="356"/>
                  <a:pt x="745" y="356"/>
                  <a:pt x="745" y="356"/>
                </a:cubicBezTo>
                <a:cubicBezTo>
                  <a:pt x="745" y="355"/>
                  <a:pt x="745" y="354"/>
                  <a:pt x="745" y="353"/>
                </a:cubicBezTo>
                <a:cubicBezTo>
                  <a:pt x="745" y="352"/>
                  <a:pt x="745" y="352"/>
                  <a:pt x="745" y="352"/>
                </a:cubicBezTo>
                <a:cubicBezTo>
                  <a:pt x="745" y="343"/>
                  <a:pt x="744" y="330"/>
                  <a:pt x="743" y="321"/>
                </a:cubicBezTo>
                <a:moveTo>
                  <a:pt x="299" y="117"/>
                </a:moveTo>
                <a:cubicBezTo>
                  <a:pt x="299" y="117"/>
                  <a:pt x="299" y="117"/>
                  <a:pt x="299" y="117"/>
                </a:cubicBezTo>
                <a:cubicBezTo>
                  <a:pt x="297" y="117"/>
                  <a:pt x="297" y="117"/>
                  <a:pt x="297" y="117"/>
                </a:cubicBezTo>
                <a:cubicBezTo>
                  <a:pt x="297" y="118"/>
                  <a:pt x="296" y="118"/>
                  <a:pt x="296" y="118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4" y="119"/>
                  <a:pt x="294" y="119"/>
                  <a:pt x="294" y="119"/>
                </a:cubicBezTo>
                <a:cubicBezTo>
                  <a:pt x="293" y="120"/>
                  <a:pt x="293" y="120"/>
                  <a:pt x="292" y="121"/>
                </a:cubicBezTo>
                <a:cubicBezTo>
                  <a:pt x="292" y="121"/>
                  <a:pt x="292" y="122"/>
                  <a:pt x="292" y="122"/>
                </a:cubicBezTo>
                <a:cubicBezTo>
                  <a:pt x="292" y="123"/>
                  <a:pt x="292" y="123"/>
                  <a:pt x="292" y="123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6" y="121"/>
                  <a:pt x="297" y="120"/>
                  <a:pt x="297" y="120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297" y="119"/>
                  <a:pt x="298" y="119"/>
                  <a:pt x="298" y="118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18"/>
                  <a:pt x="299" y="117"/>
                  <a:pt x="299" y="117"/>
                </a:cubicBezTo>
                <a:moveTo>
                  <a:pt x="324" y="158"/>
                </a:moveTo>
                <a:cubicBezTo>
                  <a:pt x="324" y="157"/>
                  <a:pt x="324" y="156"/>
                  <a:pt x="324" y="156"/>
                </a:cubicBezTo>
                <a:cubicBezTo>
                  <a:pt x="323" y="155"/>
                  <a:pt x="323" y="153"/>
                  <a:pt x="323" y="153"/>
                </a:cubicBezTo>
                <a:cubicBezTo>
                  <a:pt x="323" y="152"/>
                  <a:pt x="322" y="152"/>
                  <a:pt x="322" y="151"/>
                </a:cubicBezTo>
                <a:cubicBezTo>
                  <a:pt x="321" y="152"/>
                  <a:pt x="321" y="152"/>
                  <a:pt x="321" y="152"/>
                </a:cubicBezTo>
                <a:cubicBezTo>
                  <a:pt x="321" y="152"/>
                  <a:pt x="321" y="153"/>
                  <a:pt x="319" y="154"/>
                </a:cubicBezTo>
                <a:cubicBezTo>
                  <a:pt x="318" y="155"/>
                  <a:pt x="318" y="155"/>
                  <a:pt x="318" y="149"/>
                </a:cubicBezTo>
                <a:cubicBezTo>
                  <a:pt x="317" y="149"/>
                  <a:pt x="316" y="149"/>
                  <a:pt x="315" y="149"/>
                </a:cubicBezTo>
                <a:cubicBezTo>
                  <a:pt x="316" y="145"/>
                  <a:pt x="317" y="144"/>
                  <a:pt x="314" y="143"/>
                </a:cubicBezTo>
                <a:cubicBezTo>
                  <a:pt x="314" y="143"/>
                  <a:pt x="314" y="143"/>
                  <a:pt x="314" y="142"/>
                </a:cubicBezTo>
                <a:cubicBezTo>
                  <a:pt x="313" y="142"/>
                  <a:pt x="313" y="142"/>
                  <a:pt x="313" y="142"/>
                </a:cubicBezTo>
                <a:cubicBezTo>
                  <a:pt x="313" y="141"/>
                  <a:pt x="313" y="140"/>
                  <a:pt x="312" y="139"/>
                </a:cubicBezTo>
                <a:cubicBezTo>
                  <a:pt x="312" y="139"/>
                  <a:pt x="312" y="139"/>
                  <a:pt x="312" y="139"/>
                </a:cubicBezTo>
                <a:cubicBezTo>
                  <a:pt x="312" y="138"/>
                  <a:pt x="311" y="135"/>
                  <a:pt x="310" y="135"/>
                </a:cubicBezTo>
                <a:cubicBezTo>
                  <a:pt x="306" y="135"/>
                  <a:pt x="306" y="135"/>
                  <a:pt x="306" y="134"/>
                </a:cubicBezTo>
                <a:cubicBezTo>
                  <a:pt x="307" y="131"/>
                  <a:pt x="307" y="131"/>
                  <a:pt x="310" y="131"/>
                </a:cubicBezTo>
                <a:cubicBezTo>
                  <a:pt x="310" y="131"/>
                  <a:pt x="310" y="130"/>
                  <a:pt x="310" y="130"/>
                </a:cubicBezTo>
                <a:cubicBezTo>
                  <a:pt x="310" y="128"/>
                  <a:pt x="312" y="128"/>
                  <a:pt x="313" y="127"/>
                </a:cubicBezTo>
                <a:cubicBezTo>
                  <a:pt x="313" y="126"/>
                  <a:pt x="313" y="125"/>
                  <a:pt x="314" y="123"/>
                </a:cubicBezTo>
                <a:cubicBezTo>
                  <a:pt x="311" y="123"/>
                  <a:pt x="308" y="123"/>
                  <a:pt x="305" y="123"/>
                </a:cubicBezTo>
                <a:cubicBezTo>
                  <a:pt x="307" y="120"/>
                  <a:pt x="307" y="120"/>
                  <a:pt x="307" y="120"/>
                </a:cubicBezTo>
                <a:cubicBezTo>
                  <a:pt x="308" y="119"/>
                  <a:pt x="310" y="119"/>
                  <a:pt x="310" y="118"/>
                </a:cubicBezTo>
                <a:cubicBezTo>
                  <a:pt x="310" y="117"/>
                  <a:pt x="310" y="117"/>
                  <a:pt x="309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6" y="117"/>
                  <a:pt x="304" y="116"/>
                  <a:pt x="303" y="117"/>
                </a:cubicBezTo>
                <a:cubicBezTo>
                  <a:pt x="303" y="118"/>
                  <a:pt x="302" y="119"/>
                  <a:pt x="301" y="120"/>
                </a:cubicBezTo>
                <a:cubicBezTo>
                  <a:pt x="301" y="121"/>
                  <a:pt x="301" y="122"/>
                  <a:pt x="300" y="123"/>
                </a:cubicBezTo>
                <a:cubicBezTo>
                  <a:pt x="298" y="124"/>
                  <a:pt x="298" y="124"/>
                  <a:pt x="298" y="124"/>
                </a:cubicBezTo>
                <a:cubicBezTo>
                  <a:pt x="297" y="123"/>
                  <a:pt x="297" y="123"/>
                  <a:pt x="297" y="122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94" y="123"/>
                  <a:pt x="294" y="126"/>
                  <a:pt x="294" y="126"/>
                </a:cubicBezTo>
                <a:cubicBezTo>
                  <a:pt x="295" y="127"/>
                  <a:pt x="296" y="126"/>
                  <a:pt x="297" y="127"/>
                </a:cubicBezTo>
                <a:cubicBezTo>
                  <a:pt x="296" y="128"/>
                  <a:pt x="296" y="128"/>
                  <a:pt x="296" y="128"/>
                </a:cubicBezTo>
                <a:cubicBezTo>
                  <a:pt x="296" y="128"/>
                  <a:pt x="296" y="128"/>
                  <a:pt x="296" y="129"/>
                </a:cubicBezTo>
                <a:cubicBezTo>
                  <a:pt x="295" y="130"/>
                  <a:pt x="296" y="131"/>
                  <a:pt x="294" y="131"/>
                </a:cubicBezTo>
                <a:cubicBezTo>
                  <a:pt x="292" y="132"/>
                  <a:pt x="292" y="133"/>
                  <a:pt x="292" y="133"/>
                </a:cubicBezTo>
                <a:cubicBezTo>
                  <a:pt x="292" y="134"/>
                  <a:pt x="292" y="134"/>
                  <a:pt x="292" y="134"/>
                </a:cubicBezTo>
                <a:cubicBezTo>
                  <a:pt x="292" y="134"/>
                  <a:pt x="293" y="134"/>
                  <a:pt x="294" y="134"/>
                </a:cubicBezTo>
                <a:cubicBezTo>
                  <a:pt x="294" y="134"/>
                  <a:pt x="294" y="133"/>
                  <a:pt x="295" y="134"/>
                </a:cubicBezTo>
                <a:cubicBezTo>
                  <a:pt x="295" y="135"/>
                  <a:pt x="295" y="135"/>
                  <a:pt x="296" y="135"/>
                </a:cubicBezTo>
                <a:cubicBezTo>
                  <a:pt x="296" y="136"/>
                  <a:pt x="297" y="136"/>
                  <a:pt x="297" y="135"/>
                </a:cubicBezTo>
                <a:cubicBezTo>
                  <a:pt x="297" y="135"/>
                  <a:pt x="297" y="135"/>
                  <a:pt x="298" y="134"/>
                </a:cubicBezTo>
                <a:cubicBezTo>
                  <a:pt x="299" y="135"/>
                  <a:pt x="299" y="135"/>
                  <a:pt x="299" y="135"/>
                </a:cubicBezTo>
                <a:cubicBezTo>
                  <a:pt x="298" y="136"/>
                  <a:pt x="299" y="137"/>
                  <a:pt x="299" y="138"/>
                </a:cubicBezTo>
                <a:cubicBezTo>
                  <a:pt x="298" y="139"/>
                  <a:pt x="297" y="138"/>
                  <a:pt x="296" y="139"/>
                </a:cubicBezTo>
                <a:cubicBezTo>
                  <a:pt x="296" y="140"/>
                  <a:pt x="296" y="140"/>
                  <a:pt x="296" y="141"/>
                </a:cubicBezTo>
                <a:cubicBezTo>
                  <a:pt x="298" y="141"/>
                  <a:pt x="299" y="141"/>
                  <a:pt x="301" y="141"/>
                </a:cubicBezTo>
                <a:cubicBezTo>
                  <a:pt x="302" y="140"/>
                  <a:pt x="302" y="140"/>
                  <a:pt x="302" y="140"/>
                </a:cubicBezTo>
                <a:cubicBezTo>
                  <a:pt x="304" y="142"/>
                  <a:pt x="301" y="145"/>
                  <a:pt x="304" y="146"/>
                </a:cubicBezTo>
                <a:cubicBezTo>
                  <a:pt x="304" y="146"/>
                  <a:pt x="304" y="146"/>
                  <a:pt x="304" y="146"/>
                </a:cubicBezTo>
                <a:cubicBezTo>
                  <a:pt x="304" y="147"/>
                  <a:pt x="303" y="148"/>
                  <a:pt x="303" y="149"/>
                </a:cubicBezTo>
                <a:cubicBezTo>
                  <a:pt x="304" y="150"/>
                  <a:pt x="303" y="151"/>
                  <a:pt x="302" y="151"/>
                </a:cubicBezTo>
                <a:cubicBezTo>
                  <a:pt x="300" y="152"/>
                  <a:pt x="299" y="150"/>
                  <a:pt x="297" y="150"/>
                </a:cubicBezTo>
                <a:cubicBezTo>
                  <a:pt x="297" y="150"/>
                  <a:pt x="297" y="150"/>
                  <a:pt x="297" y="150"/>
                </a:cubicBezTo>
                <a:cubicBezTo>
                  <a:pt x="296" y="150"/>
                  <a:pt x="296" y="150"/>
                  <a:pt x="295" y="1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94" y="152"/>
                  <a:pt x="294" y="152"/>
                  <a:pt x="293" y="152"/>
                </a:cubicBezTo>
                <a:cubicBezTo>
                  <a:pt x="292" y="153"/>
                  <a:pt x="292" y="153"/>
                  <a:pt x="292" y="153"/>
                </a:cubicBezTo>
                <a:cubicBezTo>
                  <a:pt x="294" y="154"/>
                  <a:pt x="295" y="153"/>
                  <a:pt x="297" y="154"/>
                </a:cubicBezTo>
                <a:cubicBezTo>
                  <a:pt x="297" y="154"/>
                  <a:pt x="297" y="155"/>
                  <a:pt x="296" y="156"/>
                </a:cubicBezTo>
                <a:cubicBezTo>
                  <a:pt x="296" y="156"/>
                  <a:pt x="296" y="156"/>
                  <a:pt x="295" y="156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1" y="159"/>
                  <a:pt x="291" y="159"/>
                  <a:pt x="291" y="160"/>
                </a:cubicBezTo>
                <a:cubicBezTo>
                  <a:pt x="293" y="161"/>
                  <a:pt x="295" y="159"/>
                  <a:pt x="296" y="160"/>
                </a:cubicBezTo>
                <a:cubicBezTo>
                  <a:pt x="298" y="161"/>
                  <a:pt x="299" y="160"/>
                  <a:pt x="301" y="161"/>
                </a:cubicBezTo>
                <a:cubicBezTo>
                  <a:pt x="301" y="162"/>
                  <a:pt x="301" y="162"/>
                  <a:pt x="300" y="163"/>
                </a:cubicBezTo>
                <a:cubicBezTo>
                  <a:pt x="300" y="163"/>
                  <a:pt x="299" y="163"/>
                  <a:pt x="296" y="163"/>
                </a:cubicBezTo>
                <a:cubicBezTo>
                  <a:pt x="295" y="163"/>
                  <a:pt x="295" y="164"/>
                  <a:pt x="294" y="165"/>
                </a:cubicBezTo>
                <a:cubicBezTo>
                  <a:pt x="293" y="165"/>
                  <a:pt x="292" y="165"/>
                  <a:pt x="291" y="165"/>
                </a:cubicBezTo>
                <a:cubicBezTo>
                  <a:pt x="291" y="168"/>
                  <a:pt x="291" y="168"/>
                  <a:pt x="287" y="169"/>
                </a:cubicBezTo>
                <a:cubicBezTo>
                  <a:pt x="288" y="170"/>
                  <a:pt x="288" y="170"/>
                  <a:pt x="291" y="169"/>
                </a:cubicBezTo>
                <a:cubicBezTo>
                  <a:pt x="292" y="169"/>
                  <a:pt x="292" y="169"/>
                  <a:pt x="293" y="168"/>
                </a:cubicBezTo>
                <a:cubicBezTo>
                  <a:pt x="293" y="168"/>
                  <a:pt x="293" y="168"/>
                  <a:pt x="295" y="169"/>
                </a:cubicBezTo>
                <a:cubicBezTo>
                  <a:pt x="296" y="169"/>
                  <a:pt x="296" y="169"/>
                  <a:pt x="297" y="169"/>
                </a:cubicBezTo>
                <a:cubicBezTo>
                  <a:pt x="298" y="167"/>
                  <a:pt x="298" y="167"/>
                  <a:pt x="298" y="166"/>
                </a:cubicBezTo>
                <a:cubicBezTo>
                  <a:pt x="300" y="167"/>
                  <a:pt x="302" y="166"/>
                  <a:pt x="304" y="167"/>
                </a:cubicBezTo>
                <a:cubicBezTo>
                  <a:pt x="306" y="167"/>
                  <a:pt x="306" y="165"/>
                  <a:pt x="307" y="165"/>
                </a:cubicBezTo>
                <a:cubicBezTo>
                  <a:pt x="309" y="165"/>
                  <a:pt x="309" y="167"/>
                  <a:pt x="310" y="167"/>
                </a:cubicBezTo>
                <a:cubicBezTo>
                  <a:pt x="311" y="167"/>
                  <a:pt x="311" y="167"/>
                  <a:pt x="311" y="167"/>
                </a:cubicBezTo>
                <a:cubicBezTo>
                  <a:pt x="312" y="167"/>
                  <a:pt x="314" y="167"/>
                  <a:pt x="316" y="166"/>
                </a:cubicBezTo>
                <a:cubicBezTo>
                  <a:pt x="317" y="165"/>
                  <a:pt x="317" y="165"/>
                  <a:pt x="317" y="165"/>
                </a:cubicBezTo>
                <a:cubicBezTo>
                  <a:pt x="319" y="165"/>
                  <a:pt x="319" y="165"/>
                  <a:pt x="320" y="165"/>
                </a:cubicBezTo>
                <a:cubicBezTo>
                  <a:pt x="320" y="164"/>
                  <a:pt x="320" y="164"/>
                  <a:pt x="320" y="164"/>
                </a:cubicBezTo>
                <a:cubicBezTo>
                  <a:pt x="320" y="163"/>
                  <a:pt x="319" y="162"/>
                  <a:pt x="319" y="161"/>
                </a:cubicBezTo>
                <a:cubicBezTo>
                  <a:pt x="319" y="161"/>
                  <a:pt x="319" y="161"/>
                  <a:pt x="319" y="161"/>
                </a:cubicBezTo>
                <a:cubicBezTo>
                  <a:pt x="319" y="160"/>
                  <a:pt x="319" y="159"/>
                  <a:pt x="321" y="160"/>
                </a:cubicBezTo>
                <a:cubicBezTo>
                  <a:pt x="321" y="160"/>
                  <a:pt x="321" y="160"/>
                  <a:pt x="322" y="158"/>
                </a:cubicBezTo>
                <a:cubicBezTo>
                  <a:pt x="323" y="158"/>
                  <a:pt x="323" y="158"/>
                  <a:pt x="324" y="158"/>
                </a:cubicBezTo>
                <a:moveTo>
                  <a:pt x="281" y="142"/>
                </a:move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moveTo>
                  <a:pt x="293" y="143"/>
                </a:moveTo>
                <a:cubicBezTo>
                  <a:pt x="293" y="143"/>
                  <a:pt x="294" y="142"/>
                  <a:pt x="293" y="141"/>
                </a:cubicBezTo>
                <a:cubicBezTo>
                  <a:pt x="292" y="140"/>
                  <a:pt x="293" y="139"/>
                  <a:pt x="293" y="139"/>
                </a:cubicBezTo>
                <a:cubicBezTo>
                  <a:pt x="293" y="139"/>
                  <a:pt x="293" y="138"/>
                  <a:pt x="292" y="138"/>
                </a:cubicBezTo>
                <a:cubicBezTo>
                  <a:pt x="292" y="138"/>
                  <a:pt x="291" y="138"/>
                  <a:pt x="291" y="138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89" y="137"/>
                  <a:pt x="288" y="138"/>
                  <a:pt x="288" y="138"/>
                </a:cubicBezTo>
                <a:cubicBezTo>
                  <a:pt x="287" y="138"/>
                  <a:pt x="287" y="138"/>
                  <a:pt x="287" y="139"/>
                </a:cubicBezTo>
                <a:cubicBezTo>
                  <a:pt x="287" y="139"/>
                  <a:pt x="286" y="139"/>
                  <a:pt x="286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8"/>
                  <a:pt x="285" y="138"/>
                  <a:pt x="285" y="137"/>
                </a:cubicBezTo>
                <a:cubicBezTo>
                  <a:pt x="284" y="137"/>
                  <a:pt x="284" y="137"/>
                  <a:pt x="282" y="137"/>
                </a:cubicBezTo>
                <a:cubicBezTo>
                  <a:pt x="282" y="139"/>
                  <a:pt x="281" y="140"/>
                  <a:pt x="281" y="142"/>
                </a:cubicBezTo>
                <a:cubicBezTo>
                  <a:pt x="280" y="142"/>
                  <a:pt x="280" y="143"/>
                  <a:pt x="279" y="142"/>
                </a:cubicBezTo>
                <a:cubicBezTo>
                  <a:pt x="278" y="142"/>
                  <a:pt x="278" y="143"/>
                  <a:pt x="277" y="143"/>
                </a:cubicBezTo>
                <a:cubicBezTo>
                  <a:pt x="277" y="143"/>
                  <a:pt x="277" y="143"/>
                  <a:pt x="276" y="142"/>
                </a:cubicBezTo>
                <a:cubicBezTo>
                  <a:pt x="275" y="142"/>
                  <a:pt x="275" y="142"/>
                  <a:pt x="275" y="142"/>
                </a:cubicBezTo>
                <a:cubicBezTo>
                  <a:pt x="274" y="145"/>
                  <a:pt x="273" y="147"/>
                  <a:pt x="273" y="149"/>
                </a:cubicBezTo>
                <a:cubicBezTo>
                  <a:pt x="274" y="149"/>
                  <a:pt x="274" y="149"/>
                  <a:pt x="276" y="149"/>
                </a:cubicBezTo>
                <a:cubicBezTo>
                  <a:pt x="275" y="150"/>
                  <a:pt x="275" y="151"/>
                  <a:pt x="275" y="152"/>
                </a:cubicBezTo>
                <a:cubicBezTo>
                  <a:pt x="272" y="153"/>
                  <a:pt x="272" y="153"/>
                  <a:pt x="271" y="154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5"/>
                  <a:pt x="271" y="156"/>
                  <a:pt x="270" y="156"/>
                </a:cubicBezTo>
                <a:cubicBezTo>
                  <a:pt x="270" y="157"/>
                  <a:pt x="269" y="157"/>
                  <a:pt x="269" y="157"/>
                </a:cubicBezTo>
                <a:cubicBezTo>
                  <a:pt x="269" y="158"/>
                  <a:pt x="269" y="158"/>
                  <a:pt x="269" y="158"/>
                </a:cubicBezTo>
                <a:cubicBezTo>
                  <a:pt x="269" y="158"/>
                  <a:pt x="268" y="159"/>
                  <a:pt x="269" y="159"/>
                </a:cubicBezTo>
                <a:cubicBezTo>
                  <a:pt x="270" y="160"/>
                  <a:pt x="271" y="160"/>
                  <a:pt x="271" y="160"/>
                </a:cubicBezTo>
                <a:cubicBezTo>
                  <a:pt x="273" y="159"/>
                  <a:pt x="274" y="160"/>
                  <a:pt x="274" y="160"/>
                </a:cubicBezTo>
                <a:cubicBezTo>
                  <a:pt x="275" y="160"/>
                  <a:pt x="277" y="159"/>
                  <a:pt x="277" y="159"/>
                </a:cubicBezTo>
                <a:cubicBezTo>
                  <a:pt x="277" y="159"/>
                  <a:pt x="277" y="159"/>
                  <a:pt x="277" y="158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81" y="157"/>
                  <a:pt x="284" y="157"/>
                  <a:pt x="286" y="157"/>
                </a:cubicBezTo>
                <a:cubicBezTo>
                  <a:pt x="286" y="157"/>
                  <a:pt x="287" y="156"/>
                  <a:pt x="287" y="156"/>
                </a:cubicBezTo>
                <a:cubicBezTo>
                  <a:pt x="287" y="155"/>
                  <a:pt x="286" y="155"/>
                  <a:pt x="286" y="154"/>
                </a:cubicBezTo>
                <a:cubicBezTo>
                  <a:pt x="287" y="153"/>
                  <a:pt x="287" y="154"/>
                  <a:pt x="288" y="153"/>
                </a:cubicBezTo>
                <a:cubicBezTo>
                  <a:pt x="288" y="152"/>
                  <a:pt x="288" y="152"/>
                  <a:pt x="289" y="150"/>
                </a:cubicBezTo>
                <a:cubicBezTo>
                  <a:pt x="289" y="149"/>
                  <a:pt x="290" y="148"/>
                  <a:pt x="290" y="147"/>
                </a:cubicBezTo>
                <a:cubicBezTo>
                  <a:pt x="290" y="146"/>
                  <a:pt x="290" y="145"/>
                  <a:pt x="290" y="145"/>
                </a:cubicBezTo>
                <a:cubicBezTo>
                  <a:pt x="292" y="145"/>
                  <a:pt x="293" y="144"/>
                  <a:pt x="293" y="143"/>
                </a:cubicBezTo>
                <a:moveTo>
                  <a:pt x="544" y="571"/>
                </a:moveTo>
                <a:cubicBezTo>
                  <a:pt x="544" y="571"/>
                  <a:pt x="544" y="570"/>
                  <a:pt x="545" y="570"/>
                </a:cubicBezTo>
                <a:cubicBezTo>
                  <a:pt x="548" y="559"/>
                  <a:pt x="548" y="559"/>
                  <a:pt x="548" y="559"/>
                </a:cubicBezTo>
                <a:cubicBezTo>
                  <a:pt x="547" y="558"/>
                  <a:pt x="547" y="556"/>
                  <a:pt x="543" y="555"/>
                </a:cubicBezTo>
                <a:cubicBezTo>
                  <a:pt x="542" y="559"/>
                  <a:pt x="542" y="559"/>
                  <a:pt x="542" y="559"/>
                </a:cubicBezTo>
                <a:cubicBezTo>
                  <a:pt x="541" y="560"/>
                  <a:pt x="541" y="560"/>
                  <a:pt x="535" y="564"/>
                </a:cubicBezTo>
                <a:cubicBezTo>
                  <a:pt x="535" y="564"/>
                  <a:pt x="533" y="567"/>
                  <a:pt x="533" y="567"/>
                </a:cubicBezTo>
                <a:cubicBezTo>
                  <a:pt x="533" y="568"/>
                  <a:pt x="533" y="568"/>
                  <a:pt x="533" y="568"/>
                </a:cubicBezTo>
                <a:cubicBezTo>
                  <a:pt x="532" y="569"/>
                  <a:pt x="531" y="568"/>
                  <a:pt x="531" y="569"/>
                </a:cubicBezTo>
                <a:cubicBezTo>
                  <a:pt x="530" y="570"/>
                  <a:pt x="530" y="571"/>
                  <a:pt x="528" y="572"/>
                </a:cubicBezTo>
                <a:cubicBezTo>
                  <a:pt x="525" y="575"/>
                  <a:pt x="522" y="572"/>
                  <a:pt x="518" y="573"/>
                </a:cubicBezTo>
                <a:cubicBezTo>
                  <a:pt x="517" y="574"/>
                  <a:pt x="516" y="574"/>
                  <a:pt x="516" y="575"/>
                </a:cubicBezTo>
                <a:cubicBezTo>
                  <a:pt x="515" y="576"/>
                  <a:pt x="515" y="577"/>
                  <a:pt x="514" y="579"/>
                </a:cubicBezTo>
                <a:cubicBezTo>
                  <a:pt x="513" y="580"/>
                  <a:pt x="512" y="581"/>
                  <a:pt x="511" y="582"/>
                </a:cubicBezTo>
                <a:cubicBezTo>
                  <a:pt x="511" y="582"/>
                  <a:pt x="509" y="588"/>
                  <a:pt x="510" y="589"/>
                </a:cubicBezTo>
                <a:cubicBezTo>
                  <a:pt x="510" y="590"/>
                  <a:pt x="510" y="590"/>
                  <a:pt x="510" y="591"/>
                </a:cubicBezTo>
                <a:cubicBezTo>
                  <a:pt x="510" y="591"/>
                  <a:pt x="509" y="594"/>
                  <a:pt x="509" y="594"/>
                </a:cubicBezTo>
                <a:cubicBezTo>
                  <a:pt x="509" y="595"/>
                  <a:pt x="508" y="595"/>
                  <a:pt x="508" y="594"/>
                </a:cubicBezTo>
                <a:cubicBezTo>
                  <a:pt x="507" y="594"/>
                  <a:pt x="507" y="594"/>
                  <a:pt x="504" y="597"/>
                </a:cubicBezTo>
                <a:cubicBezTo>
                  <a:pt x="503" y="599"/>
                  <a:pt x="503" y="601"/>
                  <a:pt x="501" y="603"/>
                </a:cubicBezTo>
                <a:cubicBezTo>
                  <a:pt x="501" y="603"/>
                  <a:pt x="501" y="603"/>
                  <a:pt x="500" y="604"/>
                </a:cubicBezTo>
                <a:cubicBezTo>
                  <a:pt x="500" y="604"/>
                  <a:pt x="500" y="604"/>
                  <a:pt x="500" y="605"/>
                </a:cubicBezTo>
                <a:cubicBezTo>
                  <a:pt x="500" y="606"/>
                  <a:pt x="500" y="608"/>
                  <a:pt x="500" y="609"/>
                </a:cubicBezTo>
                <a:cubicBezTo>
                  <a:pt x="499" y="610"/>
                  <a:pt x="499" y="610"/>
                  <a:pt x="499" y="611"/>
                </a:cubicBezTo>
                <a:cubicBezTo>
                  <a:pt x="498" y="614"/>
                  <a:pt x="498" y="614"/>
                  <a:pt x="497" y="616"/>
                </a:cubicBezTo>
                <a:cubicBezTo>
                  <a:pt x="499" y="617"/>
                  <a:pt x="501" y="616"/>
                  <a:pt x="503" y="616"/>
                </a:cubicBezTo>
                <a:cubicBezTo>
                  <a:pt x="503" y="617"/>
                  <a:pt x="503" y="617"/>
                  <a:pt x="503" y="618"/>
                </a:cubicBezTo>
                <a:cubicBezTo>
                  <a:pt x="505" y="619"/>
                  <a:pt x="510" y="620"/>
                  <a:pt x="515" y="615"/>
                </a:cubicBezTo>
                <a:cubicBezTo>
                  <a:pt x="517" y="612"/>
                  <a:pt x="517" y="609"/>
                  <a:pt x="519" y="606"/>
                </a:cubicBezTo>
                <a:cubicBezTo>
                  <a:pt x="521" y="604"/>
                  <a:pt x="523" y="603"/>
                  <a:pt x="524" y="601"/>
                </a:cubicBezTo>
                <a:cubicBezTo>
                  <a:pt x="526" y="599"/>
                  <a:pt x="526" y="596"/>
                  <a:pt x="528" y="593"/>
                </a:cubicBezTo>
                <a:cubicBezTo>
                  <a:pt x="529" y="592"/>
                  <a:pt x="531" y="592"/>
                  <a:pt x="532" y="591"/>
                </a:cubicBezTo>
                <a:cubicBezTo>
                  <a:pt x="533" y="590"/>
                  <a:pt x="534" y="591"/>
                  <a:pt x="535" y="590"/>
                </a:cubicBezTo>
                <a:cubicBezTo>
                  <a:pt x="536" y="588"/>
                  <a:pt x="535" y="585"/>
                  <a:pt x="536" y="583"/>
                </a:cubicBezTo>
                <a:cubicBezTo>
                  <a:pt x="537" y="582"/>
                  <a:pt x="539" y="581"/>
                  <a:pt x="539" y="579"/>
                </a:cubicBezTo>
                <a:cubicBezTo>
                  <a:pt x="539" y="579"/>
                  <a:pt x="540" y="578"/>
                  <a:pt x="540" y="577"/>
                </a:cubicBezTo>
                <a:cubicBezTo>
                  <a:pt x="540" y="577"/>
                  <a:pt x="540" y="576"/>
                  <a:pt x="540" y="575"/>
                </a:cubicBezTo>
                <a:cubicBezTo>
                  <a:pt x="540" y="575"/>
                  <a:pt x="541" y="575"/>
                  <a:pt x="541" y="574"/>
                </a:cubicBezTo>
                <a:cubicBezTo>
                  <a:pt x="541" y="573"/>
                  <a:pt x="543" y="572"/>
                  <a:pt x="544" y="571"/>
                </a:cubicBezTo>
                <a:moveTo>
                  <a:pt x="577" y="426"/>
                </a:moveTo>
                <a:cubicBezTo>
                  <a:pt x="577" y="425"/>
                  <a:pt x="577" y="423"/>
                  <a:pt x="575" y="421"/>
                </a:cubicBezTo>
                <a:cubicBezTo>
                  <a:pt x="568" y="420"/>
                  <a:pt x="563" y="428"/>
                  <a:pt x="556" y="426"/>
                </a:cubicBezTo>
                <a:cubicBezTo>
                  <a:pt x="555" y="426"/>
                  <a:pt x="554" y="426"/>
                  <a:pt x="552" y="426"/>
                </a:cubicBezTo>
                <a:cubicBezTo>
                  <a:pt x="546" y="427"/>
                  <a:pt x="544" y="426"/>
                  <a:pt x="541" y="425"/>
                </a:cubicBezTo>
                <a:cubicBezTo>
                  <a:pt x="539" y="419"/>
                  <a:pt x="539" y="419"/>
                  <a:pt x="539" y="417"/>
                </a:cubicBezTo>
                <a:cubicBezTo>
                  <a:pt x="538" y="417"/>
                  <a:pt x="537" y="416"/>
                  <a:pt x="537" y="416"/>
                </a:cubicBezTo>
                <a:cubicBezTo>
                  <a:pt x="536" y="414"/>
                  <a:pt x="536" y="412"/>
                  <a:pt x="536" y="411"/>
                </a:cubicBezTo>
                <a:cubicBezTo>
                  <a:pt x="519" y="396"/>
                  <a:pt x="504" y="384"/>
                  <a:pt x="507" y="371"/>
                </a:cubicBezTo>
                <a:cubicBezTo>
                  <a:pt x="507" y="371"/>
                  <a:pt x="507" y="370"/>
                  <a:pt x="507" y="367"/>
                </a:cubicBezTo>
                <a:cubicBezTo>
                  <a:pt x="507" y="365"/>
                  <a:pt x="507" y="364"/>
                  <a:pt x="506" y="362"/>
                </a:cubicBezTo>
                <a:cubicBezTo>
                  <a:pt x="506" y="362"/>
                  <a:pt x="477" y="309"/>
                  <a:pt x="477" y="300"/>
                </a:cubicBezTo>
                <a:cubicBezTo>
                  <a:pt x="474" y="297"/>
                  <a:pt x="470" y="297"/>
                  <a:pt x="468" y="295"/>
                </a:cubicBezTo>
                <a:cubicBezTo>
                  <a:pt x="467" y="295"/>
                  <a:pt x="467" y="295"/>
                  <a:pt x="465" y="295"/>
                </a:cubicBezTo>
                <a:cubicBezTo>
                  <a:pt x="464" y="295"/>
                  <a:pt x="462" y="296"/>
                  <a:pt x="461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43" y="293"/>
                  <a:pt x="427" y="284"/>
                  <a:pt x="410" y="284"/>
                </a:cubicBezTo>
                <a:cubicBezTo>
                  <a:pt x="409" y="297"/>
                  <a:pt x="409" y="297"/>
                  <a:pt x="408" y="299"/>
                </a:cubicBezTo>
                <a:cubicBezTo>
                  <a:pt x="408" y="299"/>
                  <a:pt x="407" y="299"/>
                  <a:pt x="406" y="299"/>
                </a:cubicBezTo>
                <a:cubicBezTo>
                  <a:pt x="405" y="299"/>
                  <a:pt x="405" y="299"/>
                  <a:pt x="403" y="299"/>
                </a:cubicBezTo>
                <a:cubicBezTo>
                  <a:pt x="399" y="298"/>
                  <a:pt x="397" y="294"/>
                  <a:pt x="394" y="293"/>
                </a:cubicBezTo>
                <a:cubicBezTo>
                  <a:pt x="390" y="293"/>
                  <a:pt x="386" y="293"/>
                  <a:pt x="381" y="291"/>
                </a:cubicBezTo>
                <a:cubicBezTo>
                  <a:pt x="379" y="283"/>
                  <a:pt x="367" y="283"/>
                  <a:pt x="367" y="283"/>
                </a:cubicBezTo>
                <a:cubicBezTo>
                  <a:pt x="361" y="283"/>
                  <a:pt x="361" y="283"/>
                  <a:pt x="354" y="261"/>
                </a:cubicBezTo>
                <a:cubicBezTo>
                  <a:pt x="355" y="260"/>
                  <a:pt x="355" y="260"/>
                  <a:pt x="360" y="258"/>
                </a:cubicBezTo>
                <a:cubicBezTo>
                  <a:pt x="360" y="258"/>
                  <a:pt x="359" y="257"/>
                  <a:pt x="359" y="256"/>
                </a:cubicBezTo>
                <a:cubicBezTo>
                  <a:pt x="357" y="255"/>
                  <a:pt x="355" y="254"/>
                  <a:pt x="353" y="254"/>
                </a:cubicBezTo>
                <a:cubicBezTo>
                  <a:pt x="337" y="254"/>
                  <a:pt x="337" y="254"/>
                  <a:pt x="329" y="258"/>
                </a:cubicBezTo>
                <a:cubicBezTo>
                  <a:pt x="325" y="255"/>
                  <a:pt x="318" y="249"/>
                  <a:pt x="310" y="257"/>
                </a:cubicBezTo>
                <a:cubicBezTo>
                  <a:pt x="306" y="257"/>
                  <a:pt x="303" y="257"/>
                  <a:pt x="299" y="257"/>
                </a:cubicBezTo>
                <a:cubicBezTo>
                  <a:pt x="299" y="258"/>
                  <a:pt x="299" y="258"/>
                  <a:pt x="285" y="264"/>
                </a:cubicBezTo>
                <a:cubicBezTo>
                  <a:pt x="285" y="264"/>
                  <a:pt x="285" y="264"/>
                  <a:pt x="284" y="264"/>
                </a:cubicBezTo>
                <a:cubicBezTo>
                  <a:pt x="279" y="263"/>
                  <a:pt x="274" y="265"/>
                  <a:pt x="270" y="261"/>
                </a:cubicBezTo>
                <a:cubicBezTo>
                  <a:pt x="270" y="261"/>
                  <a:pt x="268" y="260"/>
                  <a:pt x="268" y="260"/>
                </a:cubicBezTo>
                <a:cubicBezTo>
                  <a:pt x="266" y="263"/>
                  <a:pt x="265" y="269"/>
                  <a:pt x="265" y="269"/>
                </a:cubicBezTo>
                <a:cubicBezTo>
                  <a:pt x="263" y="270"/>
                  <a:pt x="262" y="271"/>
                  <a:pt x="257" y="270"/>
                </a:cubicBezTo>
                <a:cubicBezTo>
                  <a:pt x="256" y="273"/>
                  <a:pt x="256" y="276"/>
                  <a:pt x="255" y="280"/>
                </a:cubicBezTo>
                <a:cubicBezTo>
                  <a:pt x="253" y="280"/>
                  <a:pt x="250" y="279"/>
                  <a:pt x="247" y="281"/>
                </a:cubicBezTo>
                <a:cubicBezTo>
                  <a:pt x="246" y="286"/>
                  <a:pt x="244" y="291"/>
                  <a:pt x="243" y="297"/>
                </a:cubicBezTo>
                <a:cubicBezTo>
                  <a:pt x="243" y="298"/>
                  <a:pt x="243" y="299"/>
                  <a:pt x="243" y="301"/>
                </a:cubicBezTo>
                <a:cubicBezTo>
                  <a:pt x="240" y="301"/>
                  <a:pt x="238" y="301"/>
                  <a:pt x="236" y="301"/>
                </a:cubicBezTo>
                <a:cubicBezTo>
                  <a:pt x="235" y="307"/>
                  <a:pt x="227" y="311"/>
                  <a:pt x="224" y="311"/>
                </a:cubicBezTo>
                <a:cubicBezTo>
                  <a:pt x="220" y="319"/>
                  <a:pt x="213" y="326"/>
                  <a:pt x="211" y="334"/>
                </a:cubicBezTo>
                <a:cubicBezTo>
                  <a:pt x="210" y="334"/>
                  <a:pt x="210" y="334"/>
                  <a:pt x="209" y="334"/>
                </a:cubicBezTo>
                <a:cubicBezTo>
                  <a:pt x="209" y="334"/>
                  <a:pt x="209" y="334"/>
                  <a:pt x="207" y="335"/>
                </a:cubicBezTo>
                <a:cubicBezTo>
                  <a:pt x="207" y="335"/>
                  <a:pt x="206" y="335"/>
                  <a:pt x="205" y="335"/>
                </a:cubicBezTo>
                <a:cubicBezTo>
                  <a:pt x="204" y="348"/>
                  <a:pt x="204" y="349"/>
                  <a:pt x="198" y="351"/>
                </a:cubicBezTo>
                <a:cubicBezTo>
                  <a:pt x="198" y="351"/>
                  <a:pt x="198" y="352"/>
                  <a:pt x="197" y="353"/>
                </a:cubicBezTo>
                <a:cubicBezTo>
                  <a:pt x="197" y="354"/>
                  <a:pt x="197" y="356"/>
                  <a:pt x="198" y="357"/>
                </a:cubicBezTo>
                <a:cubicBezTo>
                  <a:pt x="206" y="359"/>
                  <a:pt x="206" y="359"/>
                  <a:pt x="207" y="361"/>
                </a:cubicBezTo>
                <a:cubicBezTo>
                  <a:pt x="204" y="366"/>
                  <a:pt x="204" y="366"/>
                  <a:pt x="204" y="381"/>
                </a:cubicBezTo>
                <a:cubicBezTo>
                  <a:pt x="204" y="382"/>
                  <a:pt x="204" y="383"/>
                  <a:pt x="204" y="386"/>
                </a:cubicBezTo>
                <a:cubicBezTo>
                  <a:pt x="204" y="386"/>
                  <a:pt x="204" y="386"/>
                  <a:pt x="200" y="390"/>
                </a:cubicBezTo>
                <a:cubicBezTo>
                  <a:pt x="200" y="393"/>
                  <a:pt x="201" y="396"/>
                  <a:pt x="202" y="399"/>
                </a:cubicBezTo>
                <a:cubicBezTo>
                  <a:pt x="202" y="402"/>
                  <a:pt x="202" y="402"/>
                  <a:pt x="202" y="402"/>
                </a:cubicBezTo>
                <a:cubicBezTo>
                  <a:pt x="202" y="413"/>
                  <a:pt x="220" y="423"/>
                  <a:pt x="220" y="424"/>
                </a:cubicBezTo>
                <a:cubicBezTo>
                  <a:pt x="220" y="430"/>
                  <a:pt x="220" y="435"/>
                  <a:pt x="234" y="438"/>
                </a:cubicBezTo>
                <a:cubicBezTo>
                  <a:pt x="235" y="441"/>
                  <a:pt x="235" y="441"/>
                  <a:pt x="235" y="445"/>
                </a:cubicBezTo>
                <a:cubicBezTo>
                  <a:pt x="247" y="456"/>
                  <a:pt x="255" y="455"/>
                  <a:pt x="255" y="455"/>
                </a:cubicBezTo>
                <a:cubicBezTo>
                  <a:pt x="255" y="454"/>
                  <a:pt x="256" y="452"/>
                  <a:pt x="257" y="451"/>
                </a:cubicBezTo>
                <a:cubicBezTo>
                  <a:pt x="260" y="450"/>
                  <a:pt x="262" y="451"/>
                  <a:pt x="265" y="451"/>
                </a:cubicBezTo>
                <a:cubicBezTo>
                  <a:pt x="266" y="451"/>
                  <a:pt x="266" y="451"/>
                  <a:pt x="268" y="451"/>
                </a:cubicBezTo>
                <a:cubicBezTo>
                  <a:pt x="270" y="451"/>
                  <a:pt x="273" y="451"/>
                  <a:pt x="275" y="451"/>
                </a:cubicBezTo>
                <a:cubicBezTo>
                  <a:pt x="277" y="456"/>
                  <a:pt x="281" y="455"/>
                  <a:pt x="290" y="453"/>
                </a:cubicBezTo>
                <a:cubicBezTo>
                  <a:pt x="293" y="447"/>
                  <a:pt x="295" y="447"/>
                  <a:pt x="305" y="449"/>
                </a:cubicBezTo>
                <a:cubicBezTo>
                  <a:pt x="305" y="449"/>
                  <a:pt x="306" y="449"/>
                  <a:pt x="306" y="449"/>
                </a:cubicBezTo>
                <a:cubicBezTo>
                  <a:pt x="312" y="443"/>
                  <a:pt x="317" y="446"/>
                  <a:pt x="319" y="446"/>
                </a:cubicBezTo>
                <a:cubicBezTo>
                  <a:pt x="321" y="456"/>
                  <a:pt x="323" y="457"/>
                  <a:pt x="327" y="458"/>
                </a:cubicBezTo>
                <a:cubicBezTo>
                  <a:pt x="334" y="458"/>
                  <a:pt x="341" y="458"/>
                  <a:pt x="347" y="459"/>
                </a:cubicBezTo>
                <a:cubicBezTo>
                  <a:pt x="347" y="461"/>
                  <a:pt x="347" y="463"/>
                  <a:pt x="347" y="467"/>
                </a:cubicBezTo>
                <a:cubicBezTo>
                  <a:pt x="347" y="467"/>
                  <a:pt x="345" y="485"/>
                  <a:pt x="343" y="489"/>
                </a:cubicBezTo>
                <a:cubicBezTo>
                  <a:pt x="342" y="489"/>
                  <a:pt x="341" y="489"/>
                  <a:pt x="341" y="489"/>
                </a:cubicBezTo>
                <a:cubicBezTo>
                  <a:pt x="340" y="490"/>
                  <a:pt x="340" y="491"/>
                  <a:pt x="340" y="491"/>
                </a:cubicBezTo>
                <a:cubicBezTo>
                  <a:pt x="355" y="500"/>
                  <a:pt x="356" y="518"/>
                  <a:pt x="365" y="531"/>
                </a:cubicBezTo>
                <a:cubicBezTo>
                  <a:pt x="364" y="532"/>
                  <a:pt x="364" y="533"/>
                  <a:pt x="364" y="533"/>
                </a:cubicBezTo>
                <a:cubicBezTo>
                  <a:pt x="364" y="534"/>
                  <a:pt x="364" y="535"/>
                  <a:pt x="364" y="536"/>
                </a:cubicBezTo>
                <a:cubicBezTo>
                  <a:pt x="364" y="540"/>
                  <a:pt x="365" y="540"/>
                  <a:pt x="367" y="541"/>
                </a:cubicBezTo>
                <a:cubicBezTo>
                  <a:pt x="367" y="553"/>
                  <a:pt x="357" y="562"/>
                  <a:pt x="356" y="574"/>
                </a:cubicBezTo>
                <a:cubicBezTo>
                  <a:pt x="356" y="580"/>
                  <a:pt x="357" y="580"/>
                  <a:pt x="361" y="583"/>
                </a:cubicBezTo>
                <a:cubicBezTo>
                  <a:pt x="361" y="589"/>
                  <a:pt x="361" y="591"/>
                  <a:pt x="366" y="594"/>
                </a:cubicBezTo>
                <a:cubicBezTo>
                  <a:pt x="368" y="603"/>
                  <a:pt x="368" y="603"/>
                  <a:pt x="370" y="604"/>
                </a:cubicBezTo>
                <a:cubicBezTo>
                  <a:pt x="370" y="607"/>
                  <a:pt x="369" y="610"/>
                  <a:pt x="369" y="613"/>
                </a:cubicBezTo>
                <a:cubicBezTo>
                  <a:pt x="369" y="614"/>
                  <a:pt x="375" y="632"/>
                  <a:pt x="382" y="639"/>
                </a:cubicBezTo>
                <a:cubicBezTo>
                  <a:pt x="381" y="642"/>
                  <a:pt x="381" y="642"/>
                  <a:pt x="383" y="645"/>
                </a:cubicBezTo>
                <a:cubicBezTo>
                  <a:pt x="383" y="646"/>
                  <a:pt x="383" y="646"/>
                  <a:pt x="383" y="647"/>
                </a:cubicBezTo>
                <a:cubicBezTo>
                  <a:pt x="382" y="648"/>
                  <a:pt x="380" y="649"/>
                  <a:pt x="380" y="650"/>
                </a:cubicBezTo>
                <a:cubicBezTo>
                  <a:pt x="380" y="650"/>
                  <a:pt x="381" y="651"/>
                  <a:pt x="381" y="651"/>
                </a:cubicBezTo>
                <a:cubicBezTo>
                  <a:pt x="382" y="651"/>
                  <a:pt x="383" y="651"/>
                  <a:pt x="383" y="651"/>
                </a:cubicBezTo>
                <a:cubicBezTo>
                  <a:pt x="383" y="654"/>
                  <a:pt x="383" y="654"/>
                  <a:pt x="386" y="656"/>
                </a:cubicBezTo>
                <a:cubicBezTo>
                  <a:pt x="389" y="656"/>
                  <a:pt x="391" y="656"/>
                  <a:pt x="394" y="656"/>
                </a:cubicBezTo>
                <a:cubicBezTo>
                  <a:pt x="398" y="655"/>
                  <a:pt x="398" y="655"/>
                  <a:pt x="401" y="654"/>
                </a:cubicBezTo>
                <a:cubicBezTo>
                  <a:pt x="404" y="654"/>
                  <a:pt x="408" y="654"/>
                  <a:pt x="412" y="653"/>
                </a:cubicBezTo>
                <a:cubicBezTo>
                  <a:pt x="413" y="653"/>
                  <a:pt x="413" y="652"/>
                  <a:pt x="413" y="651"/>
                </a:cubicBezTo>
                <a:cubicBezTo>
                  <a:pt x="422" y="650"/>
                  <a:pt x="422" y="650"/>
                  <a:pt x="424" y="647"/>
                </a:cubicBezTo>
                <a:cubicBezTo>
                  <a:pt x="424" y="647"/>
                  <a:pt x="451" y="634"/>
                  <a:pt x="448" y="620"/>
                </a:cubicBezTo>
                <a:cubicBezTo>
                  <a:pt x="448" y="619"/>
                  <a:pt x="460" y="612"/>
                  <a:pt x="465" y="610"/>
                </a:cubicBezTo>
                <a:cubicBezTo>
                  <a:pt x="466" y="606"/>
                  <a:pt x="466" y="606"/>
                  <a:pt x="464" y="592"/>
                </a:cubicBezTo>
                <a:cubicBezTo>
                  <a:pt x="476" y="582"/>
                  <a:pt x="492" y="578"/>
                  <a:pt x="500" y="564"/>
                </a:cubicBezTo>
                <a:cubicBezTo>
                  <a:pt x="500" y="563"/>
                  <a:pt x="501" y="562"/>
                  <a:pt x="501" y="560"/>
                </a:cubicBezTo>
                <a:cubicBezTo>
                  <a:pt x="502" y="558"/>
                  <a:pt x="502" y="557"/>
                  <a:pt x="501" y="555"/>
                </a:cubicBezTo>
                <a:cubicBezTo>
                  <a:pt x="502" y="551"/>
                  <a:pt x="503" y="547"/>
                  <a:pt x="503" y="542"/>
                </a:cubicBezTo>
                <a:cubicBezTo>
                  <a:pt x="499" y="535"/>
                  <a:pt x="505" y="528"/>
                  <a:pt x="502" y="521"/>
                </a:cubicBezTo>
                <a:cubicBezTo>
                  <a:pt x="502" y="519"/>
                  <a:pt x="502" y="519"/>
                  <a:pt x="502" y="519"/>
                </a:cubicBezTo>
                <a:cubicBezTo>
                  <a:pt x="515" y="479"/>
                  <a:pt x="568" y="470"/>
                  <a:pt x="577" y="426"/>
                </a:cubicBezTo>
                <a:moveTo>
                  <a:pt x="133" y="516"/>
                </a:moveTo>
                <a:cubicBezTo>
                  <a:pt x="132" y="514"/>
                  <a:pt x="129" y="503"/>
                  <a:pt x="124" y="501"/>
                </a:cubicBezTo>
                <a:cubicBezTo>
                  <a:pt x="123" y="501"/>
                  <a:pt x="122" y="501"/>
                  <a:pt x="120" y="501"/>
                </a:cubicBezTo>
                <a:cubicBezTo>
                  <a:pt x="114" y="498"/>
                  <a:pt x="113" y="486"/>
                  <a:pt x="105" y="490"/>
                </a:cubicBezTo>
                <a:cubicBezTo>
                  <a:pt x="103" y="490"/>
                  <a:pt x="101" y="490"/>
                  <a:pt x="99" y="489"/>
                </a:cubicBezTo>
                <a:cubicBezTo>
                  <a:pt x="96" y="486"/>
                  <a:pt x="96" y="486"/>
                  <a:pt x="93" y="486"/>
                </a:cubicBezTo>
                <a:cubicBezTo>
                  <a:pt x="93" y="487"/>
                  <a:pt x="93" y="489"/>
                  <a:pt x="93" y="490"/>
                </a:cubicBezTo>
                <a:cubicBezTo>
                  <a:pt x="89" y="489"/>
                  <a:pt x="89" y="488"/>
                  <a:pt x="89" y="486"/>
                </a:cubicBezTo>
                <a:cubicBezTo>
                  <a:pt x="89" y="486"/>
                  <a:pt x="90" y="485"/>
                  <a:pt x="90" y="485"/>
                </a:cubicBezTo>
                <a:cubicBezTo>
                  <a:pt x="83" y="478"/>
                  <a:pt x="82" y="478"/>
                  <a:pt x="80" y="478"/>
                </a:cubicBezTo>
                <a:cubicBezTo>
                  <a:pt x="80" y="478"/>
                  <a:pt x="80" y="478"/>
                  <a:pt x="79" y="477"/>
                </a:cubicBezTo>
                <a:cubicBezTo>
                  <a:pt x="77" y="475"/>
                  <a:pt x="77" y="475"/>
                  <a:pt x="74" y="476"/>
                </a:cubicBezTo>
                <a:cubicBezTo>
                  <a:pt x="75" y="477"/>
                  <a:pt x="75" y="479"/>
                  <a:pt x="76" y="481"/>
                </a:cubicBezTo>
                <a:cubicBezTo>
                  <a:pt x="75" y="481"/>
                  <a:pt x="74" y="481"/>
                  <a:pt x="73" y="481"/>
                </a:cubicBezTo>
                <a:cubicBezTo>
                  <a:pt x="73" y="480"/>
                  <a:pt x="73" y="479"/>
                  <a:pt x="72" y="478"/>
                </a:cubicBezTo>
                <a:cubicBezTo>
                  <a:pt x="72" y="477"/>
                  <a:pt x="73" y="476"/>
                  <a:pt x="73" y="475"/>
                </a:cubicBezTo>
                <a:cubicBezTo>
                  <a:pt x="73" y="475"/>
                  <a:pt x="73" y="474"/>
                  <a:pt x="73" y="474"/>
                </a:cubicBezTo>
                <a:cubicBezTo>
                  <a:pt x="73" y="472"/>
                  <a:pt x="73" y="472"/>
                  <a:pt x="68" y="470"/>
                </a:cubicBezTo>
                <a:cubicBezTo>
                  <a:pt x="68" y="470"/>
                  <a:pt x="68" y="470"/>
                  <a:pt x="68" y="470"/>
                </a:cubicBezTo>
                <a:cubicBezTo>
                  <a:pt x="68" y="470"/>
                  <a:pt x="67" y="470"/>
                  <a:pt x="66" y="470"/>
                </a:cubicBezTo>
                <a:cubicBezTo>
                  <a:pt x="67" y="474"/>
                  <a:pt x="67" y="474"/>
                  <a:pt x="67" y="475"/>
                </a:cubicBezTo>
                <a:cubicBezTo>
                  <a:pt x="66" y="475"/>
                  <a:pt x="65" y="475"/>
                  <a:pt x="65" y="475"/>
                </a:cubicBezTo>
                <a:cubicBezTo>
                  <a:pt x="65" y="474"/>
                  <a:pt x="64" y="473"/>
                  <a:pt x="64" y="472"/>
                </a:cubicBezTo>
                <a:cubicBezTo>
                  <a:pt x="65" y="471"/>
                  <a:pt x="66" y="470"/>
                  <a:pt x="66" y="469"/>
                </a:cubicBezTo>
                <a:cubicBezTo>
                  <a:pt x="65" y="461"/>
                  <a:pt x="65" y="461"/>
                  <a:pt x="64" y="459"/>
                </a:cubicBezTo>
                <a:cubicBezTo>
                  <a:pt x="64" y="459"/>
                  <a:pt x="63" y="459"/>
                  <a:pt x="62" y="459"/>
                </a:cubicBezTo>
                <a:cubicBezTo>
                  <a:pt x="62" y="457"/>
                  <a:pt x="62" y="454"/>
                  <a:pt x="61" y="451"/>
                </a:cubicBezTo>
                <a:cubicBezTo>
                  <a:pt x="59" y="446"/>
                  <a:pt x="55" y="442"/>
                  <a:pt x="52" y="437"/>
                </a:cubicBezTo>
                <a:cubicBezTo>
                  <a:pt x="51" y="437"/>
                  <a:pt x="50" y="436"/>
                  <a:pt x="49" y="436"/>
                </a:cubicBezTo>
                <a:cubicBezTo>
                  <a:pt x="49" y="435"/>
                  <a:pt x="48" y="435"/>
                  <a:pt x="48" y="434"/>
                </a:cubicBezTo>
                <a:cubicBezTo>
                  <a:pt x="47" y="435"/>
                  <a:pt x="45" y="435"/>
                  <a:pt x="45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44" y="435"/>
                  <a:pt x="34" y="422"/>
                  <a:pt x="32" y="419"/>
                </a:cubicBezTo>
                <a:cubicBezTo>
                  <a:pt x="32" y="419"/>
                  <a:pt x="32" y="418"/>
                  <a:pt x="31" y="417"/>
                </a:cubicBezTo>
                <a:cubicBezTo>
                  <a:pt x="30" y="415"/>
                  <a:pt x="30" y="415"/>
                  <a:pt x="30" y="412"/>
                </a:cubicBezTo>
                <a:cubicBezTo>
                  <a:pt x="30" y="412"/>
                  <a:pt x="30" y="412"/>
                  <a:pt x="29" y="412"/>
                </a:cubicBezTo>
                <a:cubicBezTo>
                  <a:pt x="29" y="412"/>
                  <a:pt x="28" y="413"/>
                  <a:pt x="28" y="413"/>
                </a:cubicBezTo>
                <a:cubicBezTo>
                  <a:pt x="27" y="412"/>
                  <a:pt x="27" y="412"/>
                  <a:pt x="26" y="408"/>
                </a:cubicBezTo>
                <a:cubicBezTo>
                  <a:pt x="26" y="408"/>
                  <a:pt x="27" y="407"/>
                  <a:pt x="27" y="407"/>
                </a:cubicBezTo>
                <a:cubicBezTo>
                  <a:pt x="26" y="406"/>
                  <a:pt x="26" y="405"/>
                  <a:pt x="25" y="404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3" y="405"/>
                  <a:pt x="22" y="405"/>
                  <a:pt x="22" y="405"/>
                </a:cubicBezTo>
                <a:cubicBezTo>
                  <a:pt x="22" y="406"/>
                  <a:pt x="22" y="407"/>
                  <a:pt x="22" y="409"/>
                </a:cubicBezTo>
                <a:cubicBezTo>
                  <a:pt x="21" y="409"/>
                  <a:pt x="21" y="409"/>
                  <a:pt x="21" y="410"/>
                </a:cubicBezTo>
                <a:cubicBezTo>
                  <a:pt x="20" y="406"/>
                  <a:pt x="20" y="406"/>
                  <a:pt x="18" y="405"/>
                </a:cubicBezTo>
                <a:cubicBezTo>
                  <a:pt x="18" y="405"/>
                  <a:pt x="17" y="405"/>
                  <a:pt x="16" y="405"/>
                </a:cubicBezTo>
                <a:cubicBezTo>
                  <a:pt x="16" y="404"/>
                  <a:pt x="15" y="404"/>
                  <a:pt x="15" y="403"/>
                </a:cubicBezTo>
                <a:cubicBezTo>
                  <a:pt x="15" y="402"/>
                  <a:pt x="15" y="401"/>
                  <a:pt x="14" y="399"/>
                </a:cubicBezTo>
                <a:cubicBezTo>
                  <a:pt x="13" y="398"/>
                  <a:pt x="12" y="397"/>
                  <a:pt x="12" y="396"/>
                </a:cubicBezTo>
                <a:cubicBezTo>
                  <a:pt x="12" y="396"/>
                  <a:pt x="12" y="409"/>
                  <a:pt x="11" y="413"/>
                </a:cubicBezTo>
                <a:cubicBezTo>
                  <a:pt x="9" y="402"/>
                  <a:pt x="10" y="396"/>
                  <a:pt x="10" y="393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9" y="392"/>
                </a:cubicBezTo>
                <a:cubicBezTo>
                  <a:pt x="9" y="394"/>
                  <a:pt x="9" y="394"/>
                  <a:pt x="9" y="397"/>
                </a:cubicBezTo>
                <a:cubicBezTo>
                  <a:pt x="8" y="397"/>
                  <a:pt x="8" y="397"/>
                  <a:pt x="7" y="398"/>
                </a:cubicBezTo>
                <a:cubicBezTo>
                  <a:pt x="7" y="399"/>
                  <a:pt x="6" y="401"/>
                  <a:pt x="6" y="401"/>
                </a:cubicBezTo>
                <a:cubicBezTo>
                  <a:pt x="6" y="404"/>
                  <a:pt x="6" y="406"/>
                  <a:pt x="6" y="410"/>
                </a:cubicBezTo>
                <a:cubicBezTo>
                  <a:pt x="2" y="424"/>
                  <a:pt x="12" y="436"/>
                  <a:pt x="10" y="449"/>
                </a:cubicBezTo>
                <a:cubicBezTo>
                  <a:pt x="11" y="454"/>
                  <a:pt x="11" y="454"/>
                  <a:pt x="11" y="456"/>
                </a:cubicBezTo>
                <a:cubicBezTo>
                  <a:pt x="12" y="461"/>
                  <a:pt x="12" y="461"/>
                  <a:pt x="13" y="465"/>
                </a:cubicBezTo>
                <a:cubicBezTo>
                  <a:pt x="13" y="465"/>
                  <a:pt x="13" y="465"/>
                  <a:pt x="13" y="466"/>
                </a:cubicBezTo>
                <a:cubicBezTo>
                  <a:pt x="16" y="475"/>
                  <a:pt x="16" y="475"/>
                  <a:pt x="16" y="476"/>
                </a:cubicBezTo>
                <a:cubicBezTo>
                  <a:pt x="17" y="477"/>
                  <a:pt x="17" y="478"/>
                  <a:pt x="17" y="479"/>
                </a:cubicBezTo>
                <a:cubicBezTo>
                  <a:pt x="17" y="479"/>
                  <a:pt x="18" y="484"/>
                  <a:pt x="21" y="492"/>
                </a:cubicBezTo>
                <a:cubicBezTo>
                  <a:pt x="21" y="493"/>
                  <a:pt x="21" y="493"/>
                  <a:pt x="22" y="494"/>
                </a:cubicBezTo>
                <a:cubicBezTo>
                  <a:pt x="25" y="502"/>
                  <a:pt x="28" y="509"/>
                  <a:pt x="32" y="517"/>
                </a:cubicBezTo>
                <a:cubicBezTo>
                  <a:pt x="32" y="518"/>
                  <a:pt x="32" y="519"/>
                  <a:pt x="33" y="520"/>
                </a:cubicBezTo>
                <a:cubicBezTo>
                  <a:pt x="38" y="531"/>
                  <a:pt x="50" y="555"/>
                  <a:pt x="61" y="564"/>
                </a:cubicBezTo>
                <a:cubicBezTo>
                  <a:pt x="64" y="567"/>
                  <a:pt x="66" y="571"/>
                  <a:pt x="68" y="575"/>
                </a:cubicBezTo>
                <a:cubicBezTo>
                  <a:pt x="69" y="576"/>
                  <a:pt x="70" y="577"/>
                  <a:pt x="70" y="578"/>
                </a:cubicBezTo>
                <a:cubicBezTo>
                  <a:pt x="70" y="579"/>
                  <a:pt x="70" y="579"/>
                  <a:pt x="70" y="579"/>
                </a:cubicBezTo>
                <a:cubicBezTo>
                  <a:pt x="71" y="579"/>
                  <a:pt x="71" y="579"/>
                  <a:pt x="72" y="580"/>
                </a:cubicBezTo>
                <a:cubicBezTo>
                  <a:pt x="72" y="581"/>
                  <a:pt x="72" y="581"/>
                  <a:pt x="73" y="582"/>
                </a:cubicBezTo>
                <a:cubicBezTo>
                  <a:pt x="73" y="582"/>
                  <a:pt x="73" y="582"/>
                  <a:pt x="73" y="583"/>
                </a:cubicBezTo>
                <a:cubicBezTo>
                  <a:pt x="75" y="586"/>
                  <a:pt x="75" y="586"/>
                  <a:pt x="76" y="587"/>
                </a:cubicBezTo>
                <a:cubicBezTo>
                  <a:pt x="76" y="587"/>
                  <a:pt x="76" y="587"/>
                  <a:pt x="76" y="587"/>
                </a:cubicBezTo>
                <a:cubicBezTo>
                  <a:pt x="77" y="588"/>
                  <a:pt x="77" y="588"/>
                  <a:pt x="78" y="590"/>
                </a:cubicBezTo>
                <a:cubicBezTo>
                  <a:pt x="78" y="590"/>
                  <a:pt x="79" y="591"/>
                  <a:pt x="79" y="591"/>
                </a:cubicBezTo>
                <a:cubicBezTo>
                  <a:pt x="79" y="592"/>
                  <a:pt x="79" y="592"/>
                  <a:pt x="79" y="592"/>
                </a:cubicBezTo>
                <a:cubicBezTo>
                  <a:pt x="79" y="592"/>
                  <a:pt x="80" y="592"/>
                  <a:pt x="80" y="592"/>
                </a:cubicBezTo>
                <a:cubicBezTo>
                  <a:pt x="81" y="594"/>
                  <a:pt x="81" y="595"/>
                  <a:pt x="83" y="597"/>
                </a:cubicBezTo>
                <a:cubicBezTo>
                  <a:pt x="83" y="597"/>
                  <a:pt x="84" y="598"/>
                  <a:pt x="84" y="598"/>
                </a:cubicBezTo>
                <a:cubicBezTo>
                  <a:pt x="84" y="598"/>
                  <a:pt x="84" y="599"/>
                  <a:pt x="85" y="599"/>
                </a:cubicBezTo>
                <a:cubicBezTo>
                  <a:pt x="87" y="602"/>
                  <a:pt x="89" y="606"/>
                  <a:pt x="92" y="609"/>
                </a:cubicBezTo>
                <a:cubicBezTo>
                  <a:pt x="92" y="609"/>
                  <a:pt x="100" y="619"/>
                  <a:pt x="102" y="622"/>
                </a:cubicBezTo>
                <a:cubicBezTo>
                  <a:pt x="103" y="622"/>
                  <a:pt x="103" y="623"/>
                  <a:pt x="103" y="623"/>
                </a:cubicBezTo>
                <a:cubicBezTo>
                  <a:pt x="110" y="630"/>
                  <a:pt x="117" y="637"/>
                  <a:pt x="123" y="644"/>
                </a:cubicBezTo>
                <a:cubicBezTo>
                  <a:pt x="124" y="645"/>
                  <a:pt x="124" y="645"/>
                  <a:pt x="126" y="647"/>
                </a:cubicBezTo>
                <a:cubicBezTo>
                  <a:pt x="126" y="647"/>
                  <a:pt x="127" y="648"/>
                  <a:pt x="127" y="648"/>
                </a:cubicBezTo>
                <a:cubicBezTo>
                  <a:pt x="148" y="666"/>
                  <a:pt x="148" y="666"/>
                  <a:pt x="152" y="669"/>
                </a:cubicBezTo>
                <a:cubicBezTo>
                  <a:pt x="156" y="672"/>
                  <a:pt x="160" y="675"/>
                  <a:pt x="165" y="678"/>
                </a:cubicBezTo>
                <a:cubicBezTo>
                  <a:pt x="165" y="678"/>
                  <a:pt x="165" y="678"/>
                  <a:pt x="165" y="678"/>
                </a:cubicBezTo>
                <a:cubicBezTo>
                  <a:pt x="156" y="672"/>
                  <a:pt x="156" y="672"/>
                  <a:pt x="156" y="672"/>
                </a:cubicBezTo>
                <a:cubicBezTo>
                  <a:pt x="157" y="672"/>
                  <a:pt x="157" y="672"/>
                  <a:pt x="157" y="672"/>
                </a:cubicBezTo>
                <a:cubicBezTo>
                  <a:pt x="158" y="673"/>
                  <a:pt x="159" y="674"/>
                  <a:pt x="161" y="675"/>
                </a:cubicBezTo>
                <a:cubicBezTo>
                  <a:pt x="161" y="675"/>
                  <a:pt x="161" y="676"/>
                  <a:pt x="162" y="676"/>
                </a:cubicBezTo>
                <a:cubicBezTo>
                  <a:pt x="163" y="677"/>
                  <a:pt x="165" y="678"/>
                  <a:pt x="167" y="680"/>
                </a:cubicBezTo>
                <a:cubicBezTo>
                  <a:pt x="169" y="681"/>
                  <a:pt x="169" y="681"/>
                  <a:pt x="178" y="687"/>
                </a:cubicBezTo>
                <a:cubicBezTo>
                  <a:pt x="177" y="686"/>
                  <a:pt x="175" y="685"/>
                  <a:pt x="174" y="685"/>
                </a:cubicBezTo>
                <a:cubicBezTo>
                  <a:pt x="174" y="684"/>
                  <a:pt x="174" y="684"/>
                  <a:pt x="173" y="684"/>
                </a:cubicBezTo>
                <a:cubicBezTo>
                  <a:pt x="172" y="683"/>
                  <a:pt x="172" y="683"/>
                  <a:pt x="171" y="683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173" y="684"/>
                  <a:pt x="174" y="684"/>
                  <a:pt x="175" y="685"/>
                </a:cubicBezTo>
                <a:cubicBezTo>
                  <a:pt x="177" y="686"/>
                  <a:pt x="180" y="688"/>
                  <a:pt x="182" y="689"/>
                </a:cubicBezTo>
                <a:cubicBezTo>
                  <a:pt x="181" y="689"/>
                  <a:pt x="179" y="688"/>
                  <a:pt x="178" y="687"/>
                </a:cubicBezTo>
                <a:cubicBezTo>
                  <a:pt x="179" y="688"/>
                  <a:pt x="180" y="688"/>
                  <a:pt x="181" y="689"/>
                </a:cubicBezTo>
                <a:cubicBezTo>
                  <a:pt x="186" y="692"/>
                  <a:pt x="191" y="695"/>
                  <a:pt x="196" y="698"/>
                </a:cubicBezTo>
                <a:cubicBezTo>
                  <a:pt x="197" y="698"/>
                  <a:pt x="197" y="698"/>
                  <a:pt x="198" y="699"/>
                </a:cubicBezTo>
                <a:cubicBezTo>
                  <a:pt x="199" y="700"/>
                  <a:pt x="201" y="700"/>
                  <a:pt x="202" y="701"/>
                </a:cubicBezTo>
                <a:cubicBezTo>
                  <a:pt x="203" y="701"/>
                  <a:pt x="203" y="701"/>
                  <a:pt x="203" y="702"/>
                </a:cubicBezTo>
                <a:cubicBezTo>
                  <a:pt x="207" y="703"/>
                  <a:pt x="210" y="705"/>
                  <a:pt x="213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15" y="707"/>
                  <a:pt x="215" y="707"/>
                  <a:pt x="215" y="707"/>
                </a:cubicBezTo>
                <a:cubicBezTo>
                  <a:pt x="215" y="708"/>
                  <a:pt x="215" y="708"/>
                  <a:pt x="215" y="708"/>
                </a:cubicBezTo>
                <a:cubicBezTo>
                  <a:pt x="219" y="709"/>
                  <a:pt x="219" y="709"/>
                  <a:pt x="220" y="710"/>
                </a:cubicBezTo>
                <a:cubicBezTo>
                  <a:pt x="221" y="710"/>
                  <a:pt x="221" y="710"/>
                  <a:pt x="221" y="710"/>
                </a:cubicBezTo>
                <a:cubicBezTo>
                  <a:pt x="228" y="713"/>
                  <a:pt x="237" y="717"/>
                  <a:pt x="237" y="717"/>
                </a:cubicBezTo>
                <a:cubicBezTo>
                  <a:pt x="237" y="717"/>
                  <a:pt x="238" y="717"/>
                  <a:pt x="238" y="717"/>
                </a:cubicBezTo>
                <a:cubicBezTo>
                  <a:pt x="240" y="718"/>
                  <a:pt x="240" y="718"/>
                  <a:pt x="243" y="719"/>
                </a:cubicBezTo>
                <a:cubicBezTo>
                  <a:pt x="243" y="719"/>
                  <a:pt x="243" y="719"/>
                  <a:pt x="245" y="719"/>
                </a:cubicBezTo>
                <a:cubicBezTo>
                  <a:pt x="245" y="719"/>
                  <a:pt x="245" y="719"/>
                  <a:pt x="245" y="719"/>
                </a:cubicBezTo>
                <a:cubicBezTo>
                  <a:pt x="241" y="717"/>
                  <a:pt x="241" y="717"/>
                  <a:pt x="239" y="717"/>
                </a:cubicBezTo>
                <a:cubicBezTo>
                  <a:pt x="238" y="717"/>
                  <a:pt x="238" y="716"/>
                  <a:pt x="236" y="716"/>
                </a:cubicBezTo>
                <a:cubicBezTo>
                  <a:pt x="236" y="716"/>
                  <a:pt x="230" y="713"/>
                  <a:pt x="227" y="712"/>
                </a:cubicBezTo>
                <a:cubicBezTo>
                  <a:pt x="226" y="712"/>
                  <a:pt x="226" y="712"/>
                  <a:pt x="225" y="711"/>
                </a:cubicBezTo>
                <a:cubicBezTo>
                  <a:pt x="218" y="708"/>
                  <a:pt x="218" y="708"/>
                  <a:pt x="217" y="707"/>
                </a:cubicBezTo>
                <a:cubicBezTo>
                  <a:pt x="217" y="707"/>
                  <a:pt x="216" y="707"/>
                  <a:pt x="215" y="706"/>
                </a:cubicBezTo>
                <a:cubicBezTo>
                  <a:pt x="214" y="706"/>
                  <a:pt x="212" y="705"/>
                  <a:pt x="210" y="704"/>
                </a:cubicBezTo>
                <a:cubicBezTo>
                  <a:pt x="210" y="704"/>
                  <a:pt x="209" y="704"/>
                  <a:pt x="209" y="703"/>
                </a:cubicBezTo>
                <a:cubicBezTo>
                  <a:pt x="209" y="703"/>
                  <a:pt x="209" y="704"/>
                  <a:pt x="208" y="703"/>
                </a:cubicBezTo>
                <a:cubicBezTo>
                  <a:pt x="203" y="700"/>
                  <a:pt x="196" y="695"/>
                  <a:pt x="196" y="695"/>
                </a:cubicBezTo>
                <a:cubicBezTo>
                  <a:pt x="195" y="695"/>
                  <a:pt x="194" y="694"/>
                  <a:pt x="194" y="694"/>
                </a:cubicBezTo>
                <a:cubicBezTo>
                  <a:pt x="193" y="694"/>
                  <a:pt x="193" y="694"/>
                  <a:pt x="192" y="693"/>
                </a:cubicBezTo>
                <a:cubicBezTo>
                  <a:pt x="190" y="692"/>
                  <a:pt x="187" y="691"/>
                  <a:pt x="184" y="689"/>
                </a:cubicBezTo>
                <a:cubicBezTo>
                  <a:pt x="184" y="689"/>
                  <a:pt x="184" y="689"/>
                  <a:pt x="183" y="688"/>
                </a:cubicBezTo>
                <a:cubicBezTo>
                  <a:pt x="182" y="688"/>
                  <a:pt x="181" y="687"/>
                  <a:pt x="180" y="686"/>
                </a:cubicBezTo>
                <a:cubicBezTo>
                  <a:pt x="181" y="686"/>
                  <a:pt x="181" y="686"/>
                  <a:pt x="182" y="686"/>
                </a:cubicBezTo>
                <a:cubicBezTo>
                  <a:pt x="180" y="685"/>
                  <a:pt x="178" y="684"/>
                  <a:pt x="176" y="682"/>
                </a:cubicBezTo>
                <a:cubicBezTo>
                  <a:pt x="173" y="680"/>
                  <a:pt x="171" y="678"/>
                  <a:pt x="168" y="676"/>
                </a:cubicBezTo>
                <a:cubicBezTo>
                  <a:pt x="168" y="675"/>
                  <a:pt x="168" y="675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7" y="675"/>
                </a:cubicBezTo>
                <a:cubicBezTo>
                  <a:pt x="165" y="675"/>
                  <a:pt x="165" y="675"/>
                  <a:pt x="161" y="671"/>
                </a:cubicBezTo>
                <a:cubicBezTo>
                  <a:pt x="160" y="671"/>
                  <a:pt x="159" y="670"/>
                  <a:pt x="158" y="669"/>
                </a:cubicBezTo>
                <a:cubicBezTo>
                  <a:pt x="158" y="669"/>
                  <a:pt x="158" y="669"/>
                  <a:pt x="160" y="670"/>
                </a:cubicBezTo>
                <a:cubicBezTo>
                  <a:pt x="161" y="670"/>
                  <a:pt x="161" y="671"/>
                  <a:pt x="162" y="671"/>
                </a:cubicBezTo>
                <a:cubicBezTo>
                  <a:pt x="162" y="671"/>
                  <a:pt x="163" y="671"/>
                  <a:pt x="163" y="671"/>
                </a:cubicBezTo>
                <a:cubicBezTo>
                  <a:pt x="162" y="670"/>
                  <a:pt x="162" y="670"/>
                  <a:pt x="161" y="670"/>
                </a:cubicBezTo>
                <a:cubicBezTo>
                  <a:pt x="161" y="669"/>
                  <a:pt x="161" y="669"/>
                  <a:pt x="159" y="668"/>
                </a:cubicBezTo>
                <a:cubicBezTo>
                  <a:pt x="158" y="667"/>
                  <a:pt x="158" y="667"/>
                  <a:pt x="154" y="663"/>
                </a:cubicBezTo>
                <a:cubicBezTo>
                  <a:pt x="153" y="663"/>
                  <a:pt x="153" y="662"/>
                  <a:pt x="152" y="662"/>
                </a:cubicBezTo>
                <a:cubicBezTo>
                  <a:pt x="152" y="662"/>
                  <a:pt x="153" y="662"/>
                  <a:pt x="153" y="662"/>
                </a:cubicBezTo>
                <a:cubicBezTo>
                  <a:pt x="154" y="662"/>
                  <a:pt x="154" y="662"/>
                  <a:pt x="154" y="661"/>
                </a:cubicBezTo>
                <a:cubicBezTo>
                  <a:pt x="155" y="661"/>
                  <a:pt x="155" y="661"/>
                  <a:pt x="157" y="662"/>
                </a:cubicBezTo>
                <a:cubicBezTo>
                  <a:pt x="155" y="660"/>
                  <a:pt x="153" y="657"/>
                  <a:pt x="152" y="655"/>
                </a:cubicBezTo>
                <a:cubicBezTo>
                  <a:pt x="151" y="653"/>
                  <a:pt x="151" y="653"/>
                  <a:pt x="151" y="653"/>
                </a:cubicBezTo>
                <a:cubicBezTo>
                  <a:pt x="150" y="653"/>
                  <a:pt x="149" y="652"/>
                  <a:pt x="148" y="651"/>
                </a:cubicBezTo>
                <a:cubicBezTo>
                  <a:pt x="148" y="651"/>
                  <a:pt x="148" y="651"/>
                  <a:pt x="147" y="651"/>
                </a:cubicBezTo>
                <a:cubicBezTo>
                  <a:pt x="147" y="650"/>
                  <a:pt x="146" y="650"/>
                  <a:pt x="145" y="648"/>
                </a:cubicBezTo>
                <a:cubicBezTo>
                  <a:pt x="142" y="646"/>
                  <a:pt x="139" y="645"/>
                  <a:pt x="137" y="643"/>
                </a:cubicBezTo>
                <a:cubicBezTo>
                  <a:pt x="138" y="643"/>
                  <a:pt x="138" y="643"/>
                  <a:pt x="139" y="643"/>
                </a:cubicBezTo>
                <a:cubicBezTo>
                  <a:pt x="145" y="646"/>
                  <a:pt x="145" y="646"/>
                  <a:pt x="146" y="644"/>
                </a:cubicBezTo>
                <a:cubicBezTo>
                  <a:pt x="137" y="630"/>
                  <a:pt x="137" y="628"/>
                  <a:pt x="137" y="627"/>
                </a:cubicBezTo>
                <a:cubicBezTo>
                  <a:pt x="138" y="628"/>
                  <a:pt x="139" y="630"/>
                  <a:pt x="140" y="631"/>
                </a:cubicBezTo>
                <a:cubicBezTo>
                  <a:pt x="137" y="619"/>
                  <a:pt x="125" y="611"/>
                  <a:pt x="127" y="597"/>
                </a:cubicBezTo>
                <a:cubicBezTo>
                  <a:pt x="128" y="597"/>
                  <a:pt x="129" y="597"/>
                  <a:pt x="130" y="597"/>
                </a:cubicBezTo>
                <a:cubicBezTo>
                  <a:pt x="130" y="596"/>
                  <a:pt x="131" y="594"/>
                  <a:pt x="131" y="593"/>
                </a:cubicBezTo>
                <a:cubicBezTo>
                  <a:pt x="133" y="594"/>
                  <a:pt x="136" y="594"/>
                  <a:pt x="138" y="594"/>
                </a:cubicBezTo>
                <a:cubicBezTo>
                  <a:pt x="138" y="593"/>
                  <a:pt x="138" y="592"/>
                  <a:pt x="137" y="591"/>
                </a:cubicBezTo>
                <a:cubicBezTo>
                  <a:pt x="138" y="590"/>
                  <a:pt x="138" y="590"/>
                  <a:pt x="138" y="590"/>
                </a:cubicBezTo>
                <a:cubicBezTo>
                  <a:pt x="137" y="585"/>
                  <a:pt x="137" y="585"/>
                  <a:pt x="137" y="584"/>
                </a:cubicBezTo>
                <a:cubicBezTo>
                  <a:pt x="137" y="583"/>
                  <a:pt x="138" y="583"/>
                  <a:pt x="138" y="583"/>
                </a:cubicBezTo>
                <a:cubicBezTo>
                  <a:pt x="136" y="579"/>
                  <a:pt x="136" y="578"/>
                  <a:pt x="136" y="575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136" y="572"/>
                  <a:pt x="134" y="569"/>
                  <a:pt x="133" y="566"/>
                </a:cubicBezTo>
                <a:cubicBezTo>
                  <a:pt x="133" y="566"/>
                  <a:pt x="133" y="566"/>
                  <a:pt x="133" y="564"/>
                </a:cubicBezTo>
                <a:cubicBezTo>
                  <a:pt x="133" y="561"/>
                  <a:pt x="132" y="559"/>
                  <a:pt x="131" y="557"/>
                </a:cubicBezTo>
                <a:cubicBezTo>
                  <a:pt x="131" y="557"/>
                  <a:pt x="131" y="556"/>
                  <a:pt x="130" y="555"/>
                </a:cubicBezTo>
                <a:cubicBezTo>
                  <a:pt x="130" y="554"/>
                  <a:pt x="130" y="554"/>
                  <a:pt x="129" y="553"/>
                </a:cubicBezTo>
                <a:cubicBezTo>
                  <a:pt x="129" y="552"/>
                  <a:pt x="129" y="552"/>
                  <a:pt x="128" y="550"/>
                </a:cubicBezTo>
                <a:cubicBezTo>
                  <a:pt x="127" y="548"/>
                  <a:pt x="126" y="545"/>
                  <a:pt x="126" y="543"/>
                </a:cubicBezTo>
                <a:cubicBezTo>
                  <a:pt x="126" y="543"/>
                  <a:pt x="126" y="543"/>
                  <a:pt x="129" y="535"/>
                </a:cubicBezTo>
                <a:cubicBezTo>
                  <a:pt x="129" y="534"/>
                  <a:pt x="130" y="534"/>
                  <a:pt x="130" y="534"/>
                </a:cubicBezTo>
                <a:cubicBezTo>
                  <a:pt x="130" y="533"/>
                  <a:pt x="131" y="533"/>
                  <a:pt x="131" y="532"/>
                </a:cubicBezTo>
                <a:cubicBezTo>
                  <a:pt x="131" y="532"/>
                  <a:pt x="132" y="525"/>
                  <a:pt x="133" y="522"/>
                </a:cubicBezTo>
                <a:cubicBezTo>
                  <a:pt x="134" y="519"/>
                  <a:pt x="134" y="519"/>
                  <a:pt x="133" y="516"/>
                </a:cubicBezTo>
                <a:moveTo>
                  <a:pt x="19" y="357"/>
                </a:moveTo>
                <a:cubicBezTo>
                  <a:pt x="20" y="357"/>
                  <a:pt x="20" y="357"/>
                  <a:pt x="20" y="357"/>
                </a:cubicBezTo>
                <a:cubicBezTo>
                  <a:pt x="19" y="357"/>
                  <a:pt x="19" y="356"/>
                  <a:pt x="19" y="356"/>
                </a:cubicBezTo>
                <a:cubicBezTo>
                  <a:pt x="19" y="355"/>
                  <a:pt x="19" y="353"/>
                  <a:pt x="19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6" y="353"/>
                  <a:pt x="16" y="353"/>
                  <a:pt x="16" y="353"/>
                </a:cubicBezTo>
                <a:cubicBezTo>
                  <a:pt x="16" y="352"/>
                  <a:pt x="16" y="352"/>
                  <a:pt x="15" y="351"/>
                </a:cubicBezTo>
                <a:cubicBezTo>
                  <a:pt x="15" y="351"/>
                  <a:pt x="15" y="351"/>
                  <a:pt x="15" y="351"/>
                </a:cubicBezTo>
                <a:cubicBezTo>
                  <a:pt x="14" y="352"/>
                  <a:pt x="14" y="353"/>
                  <a:pt x="14" y="353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3" y="353"/>
                  <a:pt x="13" y="353"/>
                  <a:pt x="12" y="352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0"/>
                  <a:pt x="12" y="350"/>
                  <a:pt x="11" y="349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0" y="348"/>
                  <a:pt x="10" y="348"/>
                  <a:pt x="10" y="348"/>
                </a:cubicBezTo>
                <a:cubicBezTo>
                  <a:pt x="10" y="348"/>
                  <a:pt x="10" y="347"/>
                  <a:pt x="9" y="347"/>
                </a:cubicBezTo>
                <a:cubicBezTo>
                  <a:pt x="9" y="347"/>
                  <a:pt x="9" y="347"/>
                  <a:pt x="8" y="348"/>
                </a:cubicBezTo>
                <a:cubicBezTo>
                  <a:pt x="8" y="350"/>
                  <a:pt x="8" y="353"/>
                  <a:pt x="8" y="355"/>
                </a:cubicBezTo>
                <a:cubicBezTo>
                  <a:pt x="8" y="359"/>
                  <a:pt x="8" y="360"/>
                  <a:pt x="8" y="360"/>
                </a:cubicBezTo>
                <a:cubicBezTo>
                  <a:pt x="9" y="360"/>
                  <a:pt x="9" y="360"/>
                  <a:pt x="9" y="360"/>
                </a:cubicBezTo>
                <a:cubicBezTo>
                  <a:pt x="9" y="360"/>
                  <a:pt x="9" y="360"/>
                  <a:pt x="10" y="358"/>
                </a:cubicBezTo>
                <a:cubicBezTo>
                  <a:pt x="10" y="357"/>
                  <a:pt x="11" y="357"/>
                  <a:pt x="11" y="357"/>
                </a:cubicBezTo>
                <a:cubicBezTo>
                  <a:pt x="11" y="357"/>
                  <a:pt x="11" y="357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7"/>
                  <a:pt x="12" y="357"/>
                  <a:pt x="13" y="358"/>
                </a:cubicBezTo>
                <a:cubicBezTo>
                  <a:pt x="14" y="358"/>
                  <a:pt x="15" y="357"/>
                  <a:pt x="15" y="357"/>
                </a:cubicBezTo>
                <a:cubicBezTo>
                  <a:pt x="16" y="357"/>
                  <a:pt x="16" y="357"/>
                  <a:pt x="16" y="357"/>
                </a:cubicBezTo>
                <a:cubicBezTo>
                  <a:pt x="17" y="358"/>
                  <a:pt x="18" y="358"/>
                  <a:pt x="18" y="358"/>
                </a:cubicBezTo>
                <a:cubicBezTo>
                  <a:pt x="19" y="358"/>
                  <a:pt x="19" y="358"/>
                  <a:pt x="19" y="358"/>
                </a:cubicBezTo>
                <a:cubicBezTo>
                  <a:pt x="19" y="358"/>
                  <a:pt x="19" y="358"/>
                  <a:pt x="19" y="357"/>
                </a:cubicBezTo>
                <a:moveTo>
                  <a:pt x="4" y="358"/>
                </a:moveTo>
                <a:cubicBezTo>
                  <a:pt x="4" y="357"/>
                  <a:pt x="4" y="355"/>
                  <a:pt x="4" y="355"/>
                </a:cubicBezTo>
                <a:cubicBezTo>
                  <a:pt x="4" y="354"/>
                  <a:pt x="4" y="354"/>
                  <a:pt x="4" y="354"/>
                </a:cubicBezTo>
                <a:cubicBezTo>
                  <a:pt x="4" y="354"/>
                  <a:pt x="4" y="353"/>
                  <a:pt x="4" y="353"/>
                </a:cubicBezTo>
                <a:cubicBezTo>
                  <a:pt x="4" y="353"/>
                  <a:pt x="4" y="353"/>
                  <a:pt x="4" y="353"/>
                </a:cubicBezTo>
                <a:cubicBezTo>
                  <a:pt x="3" y="353"/>
                  <a:pt x="3" y="352"/>
                  <a:pt x="3" y="352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4" y="357"/>
                  <a:pt x="4" y="357"/>
                </a:cubicBezTo>
                <a:cubicBezTo>
                  <a:pt x="4" y="358"/>
                  <a:pt x="4" y="359"/>
                  <a:pt x="4" y="360"/>
                </a:cubicBezTo>
                <a:cubicBezTo>
                  <a:pt x="4" y="360"/>
                  <a:pt x="4" y="360"/>
                  <a:pt x="4" y="360"/>
                </a:cubicBezTo>
                <a:cubicBezTo>
                  <a:pt x="4" y="360"/>
                  <a:pt x="4" y="360"/>
                  <a:pt x="4" y="358"/>
                </a:cubicBezTo>
                <a:moveTo>
                  <a:pt x="4" y="343"/>
                </a:moveTo>
                <a:cubicBezTo>
                  <a:pt x="5" y="343"/>
                  <a:pt x="6" y="343"/>
                  <a:pt x="7" y="343"/>
                </a:cubicBezTo>
                <a:cubicBezTo>
                  <a:pt x="7" y="342"/>
                  <a:pt x="7" y="336"/>
                  <a:pt x="6" y="335"/>
                </a:cubicBezTo>
                <a:cubicBezTo>
                  <a:pt x="6" y="335"/>
                  <a:pt x="6" y="335"/>
                  <a:pt x="6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4" y="327"/>
                </a:cubicBezTo>
                <a:cubicBezTo>
                  <a:pt x="4" y="325"/>
                  <a:pt x="4" y="325"/>
                  <a:pt x="4" y="324"/>
                </a:cubicBezTo>
                <a:cubicBezTo>
                  <a:pt x="5" y="323"/>
                  <a:pt x="5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4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2" y="331"/>
                  <a:pt x="3" y="332"/>
                </a:cubicBezTo>
                <a:cubicBezTo>
                  <a:pt x="3" y="331"/>
                  <a:pt x="3" y="330"/>
                  <a:pt x="3" y="329"/>
                </a:cubicBezTo>
                <a:cubicBezTo>
                  <a:pt x="4" y="329"/>
                  <a:pt x="3" y="332"/>
                  <a:pt x="3" y="334"/>
                </a:cubicBezTo>
                <a:cubicBezTo>
                  <a:pt x="3" y="335"/>
                  <a:pt x="3" y="337"/>
                  <a:pt x="4" y="337"/>
                </a:cubicBezTo>
                <a:cubicBezTo>
                  <a:pt x="4" y="337"/>
                  <a:pt x="4" y="337"/>
                  <a:pt x="4" y="337"/>
                </a:cubicBezTo>
                <a:cubicBezTo>
                  <a:pt x="4" y="337"/>
                  <a:pt x="4" y="337"/>
                  <a:pt x="4" y="339"/>
                </a:cubicBezTo>
                <a:cubicBezTo>
                  <a:pt x="4" y="339"/>
                  <a:pt x="4" y="342"/>
                  <a:pt x="4" y="343"/>
                </a:cubicBezTo>
                <a:moveTo>
                  <a:pt x="287" y="80"/>
                </a:moveTo>
                <a:cubicBezTo>
                  <a:pt x="287" y="79"/>
                  <a:pt x="288" y="78"/>
                  <a:pt x="289" y="77"/>
                </a:cubicBezTo>
                <a:cubicBezTo>
                  <a:pt x="289" y="76"/>
                  <a:pt x="289" y="76"/>
                  <a:pt x="289" y="75"/>
                </a:cubicBezTo>
                <a:cubicBezTo>
                  <a:pt x="288" y="75"/>
                  <a:pt x="288" y="75"/>
                  <a:pt x="287" y="74"/>
                </a:cubicBezTo>
                <a:cubicBezTo>
                  <a:pt x="289" y="71"/>
                  <a:pt x="289" y="71"/>
                  <a:pt x="290" y="70"/>
                </a:cubicBezTo>
                <a:cubicBezTo>
                  <a:pt x="289" y="70"/>
                  <a:pt x="288" y="70"/>
                  <a:pt x="287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4" y="70"/>
                  <a:pt x="282" y="72"/>
                  <a:pt x="280" y="72"/>
                </a:cubicBezTo>
                <a:cubicBezTo>
                  <a:pt x="279" y="72"/>
                  <a:pt x="279" y="72"/>
                  <a:pt x="278" y="72"/>
                </a:cubicBezTo>
                <a:cubicBezTo>
                  <a:pt x="278" y="71"/>
                  <a:pt x="277" y="71"/>
                  <a:pt x="276" y="71"/>
                </a:cubicBezTo>
                <a:cubicBezTo>
                  <a:pt x="274" y="71"/>
                  <a:pt x="272" y="73"/>
                  <a:pt x="270" y="73"/>
                </a:cubicBezTo>
                <a:cubicBezTo>
                  <a:pt x="270" y="73"/>
                  <a:pt x="269" y="73"/>
                  <a:pt x="268" y="73"/>
                </a:cubicBezTo>
                <a:cubicBezTo>
                  <a:pt x="268" y="72"/>
                  <a:pt x="269" y="72"/>
                  <a:pt x="269" y="71"/>
                </a:cubicBezTo>
                <a:cubicBezTo>
                  <a:pt x="269" y="71"/>
                  <a:pt x="270" y="70"/>
                  <a:pt x="270" y="70"/>
                </a:cubicBezTo>
                <a:cubicBezTo>
                  <a:pt x="270" y="69"/>
                  <a:pt x="270" y="69"/>
                  <a:pt x="270" y="68"/>
                </a:cubicBezTo>
                <a:cubicBezTo>
                  <a:pt x="269" y="69"/>
                  <a:pt x="269" y="69"/>
                  <a:pt x="269" y="69"/>
                </a:cubicBezTo>
                <a:cubicBezTo>
                  <a:pt x="268" y="69"/>
                  <a:pt x="268" y="70"/>
                  <a:pt x="268" y="70"/>
                </a:cubicBezTo>
                <a:cubicBezTo>
                  <a:pt x="268" y="70"/>
                  <a:pt x="262" y="67"/>
                  <a:pt x="258" y="73"/>
                </a:cubicBezTo>
                <a:cubicBezTo>
                  <a:pt x="259" y="73"/>
                  <a:pt x="260" y="73"/>
                  <a:pt x="261" y="73"/>
                </a:cubicBezTo>
                <a:cubicBezTo>
                  <a:pt x="263" y="73"/>
                  <a:pt x="263" y="73"/>
                  <a:pt x="263" y="73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4" y="76"/>
                  <a:pt x="262" y="76"/>
                  <a:pt x="262" y="77"/>
                </a:cubicBezTo>
                <a:cubicBezTo>
                  <a:pt x="260" y="76"/>
                  <a:pt x="257" y="76"/>
                  <a:pt x="256" y="76"/>
                </a:cubicBezTo>
                <a:cubicBezTo>
                  <a:pt x="255" y="77"/>
                  <a:pt x="255" y="78"/>
                  <a:pt x="254" y="79"/>
                </a:cubicBezTo>
                <a:cubicBezTo>
                  <a:pt x="255" y="78"/>
                  <a:pt x="255" y="78"/>
                  <a:pt x="256" y="78"/>
                </a:cubicBezTo>
                <a:cubicBezTo>
                  <a:pt x="257" y="78"/>
                  <a:pt x="258" y="78"/>
                  <a:pt x="258" y="78"/>
                </a:cubicBezTo>
                <a:cubicBezTo>
                  <a:pt x="259" y="79"/>
                  <a:pt x="259" y="79"/>
                  <a:pt x="259" y="79"/>
                </a:cubicBezTo>
                <a:cubicBezTo>
                  <a:pt x="258" y="80"/>
                  <a:pt x="257" y="81"/>
                  <a:pt x="256" y="8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83"/>
                  <a:pt x="257" y="83"/>
                  <a:pt x="257" y="83"/>
                </a:cubicBezTo>
                <a:cubicBezTo>
                  <a:pt x="259" y="83"/>
                  <a:pt x="260" y="83"/>
                  <a:pt x="261" y="83"/>
                </a:cubicBezTo>
                <a:cubicBezTo>
                  <a:pt x="262" y="83"/>
                  <a:pt x="262" y="83"/>
                  <a:pt x="263" y="83"/>
                </a:cubicBezTo>
                <a:cubicBezTo>
                  <a:pt x="264" y="83"/>
                  <a:pt x="264" y="83"/>
                  <a:pt x="264" y="84"/>
                </a:cubicBezTo>
                <a:cubicBezTo>
                  <a:pt x="264" y="84"/>
                  <a:pt x="264" y="86"/>
                  <a:pt x="266" y="86"/>
                </a:cubicBezTo>
                <a:cubicBezTo>
                  <a:pt x="267" y="86"/>
                  <a:pt x="268" y="86"/>
                  <a:pt x="269" y="86"/>
                </a:cubicBezTo>
                <a:cubicBezTo>
                  <a:pt x="270" y="85"/>
                  <a:pt x="270" y="85"/>
                  <a:pt x="272" y="83"/>
                </a:cubicBezTo>
                <a:cubicBezTo>
                  <a:pt x="273" y="83"/>
                  <a:pt x="275" y="82"/>
                  <a:pt x="275" y="82"/>
                </a:cubicBezTo>
                <a:cubicBezTo>
                  <a:pt x="276" y="82"/>
                  <a:pt x="277" y="82"/>
                  <a:pt x="277" y="81"/>
                </a:cubicBezTo>
                <a:cubicBezTo>
                  <a:pt x="278" y="80"/>
                  <a:pt x="279" y="80"/>
                  <a:pt x="281" y="80"/>
                </a:cubicBezTo>
                <a:cubicBezTo>
                  <a:pt x="282" y="79"/>
                  <a:pt x="282" y="79"/>
                  <a:pt x="287" y="80"/>
                </a:cubicBezTo>
                <a:moveTo>
                  <a:pt x="103" y="171"/>
                </a:moveTo>
                <a:cubicBezTo>
                  <a:pt x="104" y="170"/>
                  <a:pt x="104" y="170"/>
                  <a:pt x="104" y="170"/>
                </a:cubicBezTo>
                <a:cubicBezTo>
                  <a:pt x="104" y="169"/>
                  <a:pt x="104" y="169"/>
                  <a:pt x="10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3" y="168"/>
                  <a:pt x="103" y="164"/>
                  <a:pt x="103" y="164"/>
                </a:cubicBezTo>
                <a:cubicBezTo>
                  <a:pt x="103" y="163"/>
                  <a:pt x="103" y="163"/>
                  <a:pt x="101" y="162"/>
                </a:cubicBezTo>
                <a:cubicBezTo>
                  <a:pt x="101" y="162"/>
                  <a:pt x="101" y="162"/>
                  <a:pt x="101" y="161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5" y="157"/>
                  <a:pt x="106" y="157"/>
                  <a:pt x="106" y="157"/>
                </a:cubicBezTo>
                <a:cubicBezTo>
                  <a:pt x="108" y="155"/>
                  <a:pt x="108" y="154"/>
                  <a:pt x="108" y="153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152"/>
                  <a:pt x="106" y="153"/>
                  <a:pt x="106" y="153"/>
                </a:cubicBezTo>
                <a:cubicBezTo>
                  <a:pt x="104" y="155"/>
                  <a:pt x="104" y="157"/>
                  <a:pt x="102" y="158"/>
                </a:cubicBezTo>
                <a:cubicBezTo>
                  <a:pt x="99" y="162"/>
                  <a:pt x="95" y="165"/>
                  <a:pt x="92" y="168"/>
                </a:cubicBezTo>
                <a:cubicBezTo>
                  <a:pt x="90" y="170"/>
                  <a:pt x="90" y="170"/>
                  <a:pt x="88" y="174"/>
                </a:cubicBezTo>
                <a:cubicBezTo>
                  <a:pt x="90" y="175"/>
                  <a:pt x="92" y="175"/>
                  <a:pt x="94" y="175"/>
                </a:cubicBezTo>
                <a:cubicBezTo>
                  <a:pt x="95" y="175"/>
                  <a:pt x="95" y="175"/>
                  <a:pt x="95" y="177"/>
                </a:cubicBezTo>
                <a:cubicBezTo>
                  <a:pt x="94" y="180"/>
                  <a:pt x="95" y="181"/>
                  <a:pt x="95" y="182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97" y="181"/>
                  <a:pt x="97" y="180"/>
                  <a:pt x="99" y="176"/>
                </a:cubicBezTo>
                <a:cubicBezTo>
                  <a:pt x="101" y="173"/>
                  <a:pt x="101" y="173"/>
                  <a:pt x="103" y="171"/>
                </a:cubicBezTo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89" y="161"/>
                  <a:pt x="8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60"/>
                  <a:pt x="88" y="160"/>
                  <a:pt x="88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60"/>
                  <a:pt x="86" y="160"/>
                </a:cubicBezTo>
                <a:cubicBezTo>
                  <a:pt x="86" y="161"/>
                  <a:pt x="86" y="161"/>
                  <a:pt x="86" y="162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6"/>
                  <a:pt x="85" y="166"/>
                  <a:pt x="89" y="162"/>
                </a:cubicBezTo>
                <a:moveTo>
                  <a:pt x="363" y="4"/>
                </a:move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1" y="3"/>
                </a:cubicBezTo>
                <a:cubicBezTo>
                  <a:pt x="361" y="3"/>
                  <a:pt x="356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3" y="4"/>
                </a:cubicBezTo>
                <a:cubicBezTo>
                  <a:pt x="351" y="5"/>
                  <a:pt x="349" y="5"/>
                  <a:pt x="348" y="6"/>
                </a:cubicBezTo>
                <a:cubicBezTo>
                  <a:pt x="350" y="5"/>
                  <a:pt x="352" y="5"/>
                  <a:pt x="354" y="4"/>
                </a:cubicBezTo>
                <a:cubicBezTo>
                  <a:pt x="354" y="4"/>
                  <a:pt x="355" y="4"/>
                  <a:pt x="355" y="4"/>
                </a:cubicBezTo>
                <a:cubicBezTo>
                  <a:pt x="358" y="3"/>
                  <a:pt x="358" y="3"/>
                  <a:pt x="360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7" y="3"/>
                  <a:pt x="354" y="3"/>
                  <a:pt x="352" y="4"/>
                </a:cubicBezTo>
                <a:cubicBezTo>
                  <a:pt x="354" y="3"/>
                  <a:pt x="354" y="3"/>
                  <a:pt x="355" y="3"/>
                </a:cubicBezTo>
                <a:cubicBezTo>
                  <a:pt x="355" y="3"/>
                  <a:pt x="355" y="3"/>
                  <a:pt x="356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3"/>
                </a:cubicBezTo>
                <a:cubicBezTo>
                  <a:pt x="355" y="3"/>
                  <a:pt x="355" y="3"/>
                  <a:pt x="354" y="3"/>
                </a:cubicBezTo>
                <a:cubicBezTo>
                  <a:pt x="354" y="3"/>
                  <a:pt x="353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0" y="3"/>
                  <a:pt x="350" y="3"/>
                </a:cubicBezTo>
                <a:cubicBezTo>
                  <a:pt x="351" y="3"/>
                  <a:pt x="353" y="2"/>
                  <a:pt x="355" y="2"/>
                </a:cubicBezTo>
                <a:cubicBezTo>
                  <a:pt x="356" y="2"/>
                  <a:pt x="356" y="2"/>
                  <a:pt x="358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9" y="2"/>
                  <a:pt x="360" y="2"/>
                  <a:pt x="361" y="2"/>
                </a:cubicBezTo>
                <a:cubicBezTo>
                  <a:pt x="362" y="2"/>
                  <a:pt x="362" y="2"/>
                  <a:pt x="364" y="2"/>
                </a:cubicBezTo>
                <a:cubicBezTo>
                  <a:pt x="364" y="2"/>
                  <a:pt x="365" y="2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5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4" y="1"/>
                  <a:pt x="364" y="1"/>
                  <a:pt x="365" y="1"/>
                </a:cubicBezTo>
                <a:cubicBezTo>
                  <a:pt x="365" y="1"/>
                  <a:pt x="366" y="1"/>
                  <a:pt x="366" y="1"/>
                </a:cubicBezTo>
                <a:cubicBezTo>
                  <a:pt x="367" y="1"/>
                  <a:pt x="367" y="1"/>
                  <a:pt x="368" y="1"/>
                </a:cubicBezTo>
                <a:cubicBezTo>
                  <a:pt x="369" y="1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8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5" y="0"/>
                  <a:pt x="363" y="1"/>
                  <a:pt x="362" y="1"/>
                </a:cubicBezTo>
                <a:cubicBezTo>
                  <a:pt x="361" y="1"/>
                  <a:pt x="361" y="1"/>
                  <a:pt x="362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0"/>
                  <a:pt x="362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9" y="0"/>
                  <a:pt x="359" y="1"/>
                  <a:pt x="358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3" y="1"/>
                </a:cubicBezTo>
                <a:cubicBezTo>
                  <a:pt x="353" y="1"/>
                  <a:pt x="353" y="1"/>
                  <a:pt x="353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0" y="1"/>
                  <a:pt x="350" y="1"/>
                </a:cubicBezTo>
                <a:cubicBezTo>
                  <a:pt x="349" y="1"/>
                  <a:pt x="348" y="1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4" y="2"/>
                  <a:pt x="344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2" y="2"/>
                  <a:pt x="341" y="2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6" y="1"/>
                </a:cubicBezTo>
                <a:cubicBezTo>
                  <a:pt x="345" y="2"/>
                  <a:pt x="344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39" y="2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337" y="3"/>
                  <a:pt x="337" y="3"/>
                  <a:pt x="337" y="3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40" y="2"/>
                  <a:pt x="340" y="2"/>
                </a:cubicBezTo>
                <a:cubicBezTo>
                  <a:pt x="341" y="2"/>
                  <a:pt x="341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1"/>
                  <a:pt x="346" y="1"/>
                  <a:pt x="346" y="1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2"/>
                  <a:pt x="343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6" y="3"/>
                  <a:pt x="336" y="3"/>
                  <a:pt x="336" y="3"/>
                </a:cubicBezTo>
                <a:cubicBezTo>
                  <a:pt x="336" y="2"/>
                  <a:pt x="336" y="2"/>
                  <a:pt x="336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6" y="2"/>
                  <a:pt x="33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4" y="2"/>
                  <a:pt x="334" y="2"/>
                  <a:pt x="334" y="2"/>
                </a:cubicBezTo>
                <a:cubicBezTo>
                  <a:pt x="332" y="3"/>
                  <a:pt x="331" y="3"/>
                  <a:pt x="329" y="3"/>
                </a:cubicBezTo>
                <a:cubicBezTo>
                  <a:pt x="329" y="3"/>
                  <a:pt x="329" y="3"/>
                  <a:pt x="329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29" y="3"/>
                  <a:pt x="328" y="3"/>
                </a:cubicBezTo>
                <a:cubicBezTo>
                  <a:pt x="327" y="3"/>
                  <a:pt x="326" y="3"/>
                  <a:pt x="325" y="3"/>
                </a:cubicBezTo>
                <a:cubicBezTo>
                  <a:pt x="325" y="3"/>
                  <a:pt x="324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19" y="4"/>
                  <a:pt x="319" y="4"/>
                  <a:pt x="319" y="4"/>
                </a:cubicBezTo>
                <a:cubicBezTo>
                  <a:pt x="319" y="4"/>
                  <a:pt x="318" y="4"/>
                  <a:pt x="317" y="5"/>
                </a:cubicBezTo>
                <a:cubicBezTo>
                  <a:pt x="317" y="5"/>
                  <a:pt x="317" y="5"/>
                  <a:pt x="317" y="5"/>
                </a:cubicBezTo>
                <a:cubicBezTo>
                  <a:pt x="316" y="5"/>
                  <a:pt x="315" y="5"/>
                  <a:pt x="315" y="5"/>
                </a:cubicBezTo>
                <a:cubicBezTo>
                  <a:pt x="315" y="5"/>
                  <a:pt x="315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3" y="5"/>
                  <a:pt x="313" y="5"/>
                  <a:pt x="313" y="5"/>
                </a:cubicBezTo>
                <a:cubicBezTo>
                  <a:pt x="313" y="5"/>
                  <a:pt x="313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4" y="5"/>
                  <a:pt x="313" y="6"/>
                  <a:pt x="312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09" y="6"/>
                  <a:pt x="308" y="6"/>
                  <a:pt x="307" y="7"/>
                </a:cubicBezTo>
                <a:cubicBezTo>
                  <a:pt x="306" y="7"/>
                  <a:pt x="305" y="7"/>
                  <a:pt x="305" y="7"/>
                </a:cubicBezTo>
                <a:cubicBezTo>
                  <a:pt x="304" y="7"/>
                  <a:pt x="304" y="7"/>
                  <a:pt x="304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8"/>
                  <a:pt x="301" y="8"/>
                  <a:pt x="301" y="8"/>
                </a:cubicBezTo>
                <a:cubicBezTo>
                  <a:pt x="300" y="8"/>
                  <a:pt x="300" y="8"/>
                  <a:pt x="300" y="8"/>
                </a:cubicBezTo>
                <a:cubicBezTo>
                  <a:pt x="300" y="8"/>
                  <a:pt x="300" y="8"/>
                  <a:pt x="299" y="8"/>
                </a:cubicBezTo>
                <a:cubicBezTo>
                  <a:pt x="299" y="8"/>
                  <a:pt x="298" y="8"/>
                  <a:pt x="298" y="8"/>
                </a:cubicBezTo>
                <a:cubicBezTo>
                  <a:pt x="298" y="8"/>
                  <a:pt x="298" y="8"/>
                  <a:pt x="298" y="8"/>
                </a:cubicBezTo>
                <a:cubicBezTo>
                  <a:pt x="298" y="8"/>
                  <a:pt x="298" y="8"/>
                  <a:pt x="297" y="8"/>
                </a:cubicBezTo>
                <a:cubicBezTo>
                  <a:pt x="296" y="8"/>
                  <a:pt x="296" y="8"/>
                  <a:pt x="296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9"/>
                  <a:pt x="295" y="9"/>
                  <a:pt x="295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3" y="9"/>
                  <a:pt x="293" y="9"/>
                  <a:pt x="293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89" y="10"/>
                  <a:pt x="287" y="11"/>
                  <a:pt x="284" y="11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4" y="12"/>
                  <a:pt x="284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4" y="12"/>
                  <a:pt x="283" y="12"/>
                  <a:pt x="282" y="13"/>
                </a:cubicBezTo>
                <a:cubicBezTo>
                  <a:pt x="282" y="13"/>
                  <a:pt x="282" y="13"/>
                  <a:pt x="281" y="13"/>
                </a:cubicBezTo>
                <a:cubicBezTo>
                  <a:pt x="281" y="13"/>
                  <a:pt x="281" y="13"/>
                  <a:pt x="281" y="13"/>
                </a:cubicBezTo>
                <a:cubicBezTo>
                  <a:pt x="280" y="13"/>
                  <a:pt x="280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7" y="13"/>
                </a:cubicBezTo>
                <a:cubicBezTo>
                  <a:pt x="277" y="13"/>
                  <a:pt x="277" y="13"/>
                  <a:pt x="277" y="13"/>
                </a:cubicBezTo>
                <a:cubicBezTo>
                  <a:pt x="276" y="14"/>
                  <a:pt x="275" y="14"/>
                  <a:pt x="274" y="14"/>
                </a:cubicBezTo>
                <a:cubicBezTo>
                  <a:pt x="274" y="14"/>
                  <a:pt x="274" y="14"/>
                  <a:pt x="274" y="14"/>
                </a:cubicBezTo>
                <a:cubicBezTo>
                  <a:pt x="273" y="15"/>
                  <a:pt x="273" y="15"/>
                  <a:pt x="271" y="15"/>
                </a:cubicBezTo>
                <a:cubicBezTo>
                  <a:pt x="271" y="16"/>
                  <a:pt x="271" y="16"/>
                  <a:pt x="271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7"/>
                  <a:pt x="267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20"/>
                  <a:pt x="268" y="20"/>
                  <a:pt x="268" y="20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66" y="21"/>
                  <a:pt x="264" y="21"/>
                  <a:pt x="263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0" y="23"/>
                  <a:pt x="260" y="23"/>
                  <a:pt x="259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24"/>
                  <a:pt x="258" y="24"/>
                  <a:pt x="258" y="24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26"/>
                  <a:pt x="255" y="26"/>
                  <a:pt x="254" y="26"/>
                </a:cubicBezTo>
                <a:cubicBezTo>
                  <a:pt x="254" y="27"/>
                  <a:pt x="253" y="27"/>
                  <a:pt x="252" y="27"/>
                </a:cubicBezTo>
                <a:cubicBezTo>
                  <a:pt x="252" y="28"/>
                  <a:pt x="252" y="28"/>
                  <a:pt x="252" y="28"/>
                </a:cubicBezTo>
                <a:cubicBezTo>
                  <a:pt x="251" y="28"/>
                  <a:pt x="251" y="28"/>
                  <a:pt x="251" y="28"/>
                </a:cubicBezTo>
                <a:cubicBezTo>
                  <a:pt x="251" y="28"/>
                  <a:pt x="251" y="28"/>
                  <a:pt x="250" y="29"/>
                </a:cubicBezTo>
                <a:cubicBezTo>
                  <a:pt x="249" y="29"/>
                  <a:pt x="249" y="29"/>
                  <a:pt x="247" y="30"/>
                </a:cubicBezTo>
                <a:cubicBezTo>
                  <a:pt x="246" y="31"/>
                  <a:pt x="245" y="31"/>
                  <a:pt x="244" y="32"/>
                </a:cubicBezTo>
                <a:cubicBezTo>
                  <a:pt x="243" y="32"/>
                  <a:pt x="242" y="32"/>
                  <a:pt x="242" y="33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42" y="33"/>
                  <a:pt x="241" y="33"/>
                  <a:pt x="240" y="34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38" y="35"/>
                  <a:pt x="237" y="35"/>
                  <a:pt x="235" y="3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34" y="36"/>
                  <a:pt x="233" y="37"/>
                  <a:pt x="233" y="37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3" y="38"/>
                  <a:pt x="233" y="38"/>
                  <a:pt x="234" y="38"/>
                </a:cubicBezTo>
                <a:cubicBezTo>
                  <a:pt x="235" y="37"/>
                  <a:pt x="235" y="37"/>
                  <a:pt x="237" y="38"/>
                </a:cubicBezTo>
                <a:cubicBezTo>
                  <a:pt x="234" y="39"/>
                  <a:pt x="234" y="39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2" y="42"/>
                  <a:pt x="232" y="42"/>
                  <a:pt x="231" y="43"/>
                </a:cubicBezTo>
                <a:cubicBezTo>
                  <a:pt x="230" y="43"/>
                  <a:pt x="230" y="43"/>
                  <a:pt x="230" y="43"/>
                </a:cubicBezTo>
                <a:cubicBezTo>
                  <a:pt x="230" y="43"/>
                  <a:pt x="230" y="43"/>
                  <a:pt x="229" y="43"/>
                </a:cubicBezTo>
                <a:cubicBezTo>
                  <a:pt x="229" y="43"/>
                  <a:pt x="229" y="43"/>
                  <a:pt x="229" y="43"/>
                </a:cubicBezTo>
                <a:cubicBezTo>
                  <a:pt x="229" y="43"/>
                  <a:pt x="229" y="43"/>
                  <a:pt x="228" y="42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7" y="49"/>
                </a:cubicBezTo>
                <a:cubicBezTo>
                  <a:pt x="220" y="48"/>
                  <a:pt x="220" y="48"/>
                  <a:pt x="221" y="48"/>
                </a:cubicBezTo>
                <a:cubicBezTo>
                  <a:pt x="222" y="47"/>
                  <a:pt x="223" y="46"/>
                  <a:pt x="224" y="46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4"/>
                  <a:pt x="225" y="44"/>
                  <a:pt x="226" y="44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45"/>
                  <a:pt x="226" y="45"/>
                  <a:pt x="227" y="46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6" y="46"/>
                  <a:pt x="225" y="47"/>
                  <a:pt x="225" y="47"/>
                </a:cubicBezTo>
                <a:cubicBezTo>
                  <a:pt x="224" y="47"/>
                  <a:pt x="223" y="48"/>
                  <a:pt x="222" y="48"/>
                </a:cubicBezTo>
                <a:cubicBezTo>
                  <a:pt x="222" y="48"/>
                  <a:pt x="222" y="48"/>
                  <a:pt x="221" y="49"/>
                </a:cubicBezTo>
                <a:cubicBezTo>
                  <a:pt x="221" y="49"/>
                  <a:pt x="220" y="50"/>
                  <a:pt x="220" y="50"/>
                </a:cubicBezTo>
                <a:cubicBezTo>
                  <a:pt x="219" y="51"/>
                  <a:pt x="218" y="52"/>
                  <a:pt x="217" y="52"/>
                </a:cubicBezTo>
                <a:cubicBezTo>
                  <a:pt x="217" y="52"/>
                  <a:pt x="216" y="52"/>
                  <a:pt x="215" y="52"/>
                </a:cubicBezTo>
                <a:cubicBezTo>
                  <a:pt x="215" y="52"/>
                  <a:pt x="214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2" y="53"/>
                </a:cubicBezTo>
                <a:cubicBezTo>
                  <a:pt x="211" y="54"/>
                  <a:pt x="209" y="55"/>
                  <a:pt x="208" y="55"/>
                </a:cubicBezTo>
                <a:cubicBezTo>
                  <a:pt x="206" y="56"/>
                  <a:pt x="204" y="56"/>
                  <a:pt x="203" y="58"/>
                </a:cubicBezTo>
                <a:cubicBezTo>
                  <a:pt x="203" y="58"/>
                  <a:pt x="203" y="58"/>
                  <a:pt x="202" y="59"/>
                </a:cubicBezTo>
                <a:cubicBezTo>
                  <a:pt x="193" y="66"/>
                  <a:pt x="193" y="66"/>
                  <a:pt x="193" y="67"/>
                </a:cubicBezTo>
                <a:cubicBezTo>
                  <a:pt x="194" y="67"/>
                  <a:pt x="194" y="67"/>
                  <a:pt x="195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5" y="68"/>
                  <a:pt x="194" y="68"/>
                  <a:pt x="194" y="69"/>
                </a:cubicBezTo>
                <a:cubicBezTo>
                  <a:pt x="193" y="69"/>
                  <a:pt x="193" y="68"/>
                  <a:pt x="193" y="69"/>
                </a:cubicBezTo>
                <a:cubicBezTo>
                  <a:pt x="187" y="73"/>
                  <a:pt x="187" y="73"/>
                  <a:pt x="186" y="74"/>
                </a:cubicBezTo>
                <a:cubicBezTo>
                  <a:pt x="188" y="74"/>
                  <a:pt x="189" y="72"/>
                  <a:pt x="191" y="73"/>
                </a:cubicBezTo>
                <a:cubicBezTo>
                  <a:pt x="190" y="73"/>
                  <a:pt x="189" y="74"/>
                  <a:pt x="187" y="76"/>
                </a:cubicBezTo>
                <a:cubicBezTo>
                  <a:pt x="182" y="79"/>
                  <a:pt x="178" y="81"/>
                  <a:pt x="173" y="9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5"/>
                  <a:pt x="173" y="96"/>
                  <a:pt x="173" y="97"/>
                </a:cubicBezTo>
                <a:cubicBezTo>
                  <a:pt x="174" y="97"/>
                  <a:pt x="174" y="97"/>
                  <a:pt x="175" y="96"/>
                </a:cubicBezTo>
                <a:cubicBezTo>
                  <a:pt x="175" y="96"/>
                  <a:pt x="175" y="96"/>
                  <a:pt x="176" y="96"/>
                </a:cubicBezTo>
                <a:cubicBezTo>
                  <a:pt x="176" y="96"/>
                  <a:pt x="176" y="96"/>
                  <a:pt x="177" y="97"/>
                </a:cubicBezTo>
                <a:cubicBezTo>
                  <a:pt x="176" y="97"/>
                  <a:pt x="176" y="98"/>
                  <a:pt x="175" y="99"/>
                </a:cubicBezTo>
                <a:cubicBezTo>
                  <a:pt x="176" y="99"/>
                  <a:pt x="176" y="100"/>
                  <a:pt x="177" y="100"/>
                </a:cubicBezTo>
                <a:cubicBezTo>
                  <a:pt x="176" y="101"/>
                  <a:pt x="176" y="102"/>
                  <a:pt x="176" y="102"/>
                </a:cubicBezTo>
                <a:cubicBezTo>
                  <a:pt x="177" y="102"/>
                  <a:pt x="180" y="102"/>
                  <a:pt x="182" y="100"/>
                </a:cubicBezTo>
                <a:cubicBezTo>
                  <a:pt x="182" y="100"/>
                  <a:pt x="182" y="99"/>
                  <a:pt x="183" y="99"/>
                </a:cubicBezTo>
                <a:cubicBezTo>
                  <a:pt x="194" y="85"/>
                  <a:pt x="196" y="85"/>
                  <a:pt x="197" y="85"/>
                </a:cubicBezTo>
                <a:cubicBezTo>
                  <a:pt x="197" y="85"/>
                  <a:pt x="198" y="85"/>
                  <a:pt x="198" y="85"/>
                </a:cubicBezTo>
                <a:cubicBezTo>
                  <a:pt x="201" y="85"/>
                  <a:pt x="203" y="82"/>
                  <a:pt x="205" y="81"/>
                </a:cubicBezTo>
                <a:cubicBezTo>
                  <a:pt x="206" y="80"/>
                  <a:pt x="208" y="79"/>
                  <a:pt x="209" y="77"/>
                </a:cubicBezTo>
                <a:cubicBezTo>
                  <a:pt x="211" y="76"/>
                  <a:pt x="211" y="76"/>
                  <a:pt x="220" y="70"/>
                </a:cubicBezTo>
                <a:cubicBezTo>
                  <a:pt x="221" y="70"/>
                  <a:pt x="222" y="70"/>
                  <a:pt x="223" y="70"/>
                </a:cubicBezTo>
                <a:cubicBezTo>
                  <a:pt x="224" y="68"/>
                  <a:pt x="224" y="68"/>
                  <a:pt x="225" y="67"/>
                </a:cubicBezTo>
                <a:cubicBezTo>
                  <a:pt x="226" y="67"/>
                  <a:pt x="226" y="67"/>
                  <a:pt x="227" y="68"/>
                </a:cubicBezTo>
                <a:cubicBezTo>
                  <a:pt x="225" y="69"/>
                  <a:pt x="225" y="69"/>
                  <a:pt x="225" y="70"/>
                </a:cubicBezTo>
                <a:cubicBezTo>
                  <a:pt x="228" y="71"/>
                  <a:pt x="229" y="68"/>
                  <a:pt x="232" y="67"/>
                </a:cubicBezTo>
                <a:cubicBezTo>
                  <a:pt x="232" y="67"/>
                  <a:pt x="232" y="67"/>
                  <a:pt x="233" y="67"/>
                </a:cubicBezTo>
                <a:cubicBezTo>
                  <a:pt x="234" y="67"/>
                  <a:pt x="234" y="67"/>
                  <a:pt x="235" y="66"/>
                </a:cubicBezTo>
                <a:cubicBezTo>
                  <a:pt x="237" y="65"/>
                  <a:pt x="239" y="64"/>
                  <a:pt x="241" y="63"/>
                </a:cubicBezTo>
                <a:cubicBezTo>
                  <a:pt x="242" y="63"/>
                  <a:pt x="242" y="63"/>
                  <a:pt x="245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60"/>
                  <a:pt x="247" y="60"/>
                  <a:pt x="248" y="60"/>
                </a:cubicBezTo>
                <a:cubicBezTo>
                  <a:pt x="251" y="58"/>
                  <a:pt x="251" y="58"/>
                  <a:pt x="252" y="57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52" y="56"/>
                  <a:pt x="252" y="56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8"/>
                  <a:pt x="254" y="58"/>
                  <a:pt x="255" y="58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63" y="59"/>
                  <a:pt x="269" y="53"/>
                  <a:pt x="276" y="51"/>
                </a:cubicBezTo>
                <a:cubicBezTo>
                  <a:pt x="277" y="51"/>
                  <a:pt x="278" y="51"/>
                  <a:pt x="280" y="51"/>
                </a:cubicBezTo>
                <a:cubicBezTo>
                  <a:pt x="283" y="50"/>
                  <a:pt x="283" y="50"/>
                  <a:pt x="284" y="49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83" y="49"/>
                  <a:pt x="282" y="49"/>
                  <a:pt x="281" y="50"/>
                </a:cubicBezTo>
                <a:cubicBezTo>
                  <a:pt x="280" y="50"/>
                  <a:pt x="280" y="50"/>
                  <a:pt x="280" y="50"/>
                </a:cubicBezTo>
                <a:cubicBezTo>
                  <a:pt x="280" y="50"/>
                  <a:pt x="280" y="50"/>
                  <a:pt x="279" y="50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278" y="49"/>
                  <a:pt x="278" y="49"/>
                </a:cubicBezTo>
                <a:cubicBezTo>
                  <a:pt x="277" y="48"/>
                  <a:pt x="277" y="48"/>
                  <a:pt x="276" y="48"/>
                </a:cubicBezTo>
                <a:cubicBezTo>
                  <a:pt x="276" y="47"/>
                  <a:pt x="276" y="47"/>
                  <a:pt x="276" y="47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46"/>
                  <a:pt x="278" y="46"/>
                  <a:pt x="2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1" y="45"/>
                  <a:pt x="283" y="44"/>
                  <a:pt x="285" y="44"/>
                </a:cubicBezTo>
                <a:cubicBezTo>
                  <a:pt x="283" y="46"/>
                  <a:pt x="283" y="46"/>
                  <a:pt x="283" y="47"/>
                </a:cubicBezTo>
                <a:cubicBezTo>
                  <a:pt x="283" y="48"/>
                  <a:pt x="283" y="48"/>
                  <a:pt x="283" y="48"/>
                </a:cubicBezTo>
                <a:cubicBezTo>
                  <a:pt x="284" y="47"/>
                  <a:pt x="284" y="47"/>
                  <a:pt x="284" y="47"/>
                </a:cubicBezTo>
                <a:cubicBezTo>
                  <a:pt x="286" y="45"/>
                  <a:pt x="293" y="46"/>
                  <a:pt x="291" y="42"/>
                </a:cubicBezTo>
                <a:cubicBezTo>
                  <a:pt x="293" y="38"/>
                  <a:pt x="293" y="38"/>
                  <a:pt x="293" y="37"/>
                </a:cubicBezTo>
                <a:cubicBezTo>
                  <a:pt x="294" y="37"/>
                  <a:pt x="294" y="37"/>
                  <a:pt x="294" y="37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5" y="38"/>
                  <a:pt x="295" y="38"/>
                  <a:pt x="296" y="38"/>
                </a:cubicBezTo>
                <a:cubicBezTo>
                  <a:pt x="297" y="38"/>
                  <a:pt x="297" y="38"/>
                  <a:pt x="298" y="36"/>
                </a:cubicBezTo>
                <a:cubicBezTo>
                  <a:pt x="299" y="36"/>
                  <a:pt x="299" y="36"/>
                  <a:pt x="299" y="35"/>
                </a:cubicBezTo>
                <a:cubicBezTo>
                  <a:pt x="300" y="35"/>
                  <a:pt x="301" y="34"/>
                  <a:pt x="301" y="34"/>
                </a:cubicBezTo>
                <a:cubicBezTo>
                  <a:pt x="300" y="34"/>
                  <a:pt x="300" y="34"/>
                  <a:pt x="298" y="34"/>
                </a:cubicBezTo>
                <a:cubicBezTo>
                  <a:pt x="297" y="34"/>
                  <a:pt x="297" y="34"/>
                  <a:pt x="296" y="34"/>
                </a:cubicBezTo>
                <a:cubicBezTo>
                  <a:pt x="297" y="34"/>
                  <a:pt x="297" y="34"/>
                  <a:pt x="299" y="33"/>
                </a:cubicBezTo>
                <a:cubicBezTo>
                  <a:pt x="299" y="33"/>
                  <a:pt x="299" y="32"/>
                  <a:pt x="299" y="32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01" y="32"/>
                  <a:pt x="301" y="32"/>
                  <a:pt x="302" y="32"/>
                </a:cubicBezTo>
                <a:cubicBezTo>
                  <a:pt x="301" y="32"/>
                  <a:pt x="301" y="33"/>
                  <a:pt x="300" y="33"/>
                </a:cubicBezTo>
                <a:cubicBezTo>
                  <a:pt x="300" y="33"/>
                  <a:pt x="301" y="33"/>
                  <a:pt x="302" y="33"/>
                </a:cubicBezTo>
                <a:cubicBezTo>
                  <a:pt x="303" y="33"/>
                  <a:pt x="303" y="32"/>
                  <a:pt x="304" y="32"/>
                </a:cubicBezTo>
                <a:cubicBezTo>
                  <a:pt x="304" y="32"/>
                  <a:pt x="304" y="32"/>
                  <a:pt x="305" y="33"/>
                </a:cubicBezTo>
                <a:cubicBezTo>
                  <a:pt x="308" y="32"/>
                  <a:pt x="309" y="31"/>
                  <a:pt x="309" y="30"/>
                </a:cubicBezTo>
                <a:cubicBezTo>
                  <a:pt x="308" y="30"/>
                  <a:pt x="307" y="30"/>
                  <a:pt x="307" y="30"/>
                </a:cubicBezTo>
                <a:cubicBezTo>
                  <a:pt x="307" y="30"/>
                  <a:pt x="307" y="30"/>
                  <a:pt x="311" y="29"/>
                </a:cubicBezTo>
                <a:cubicBezTo>
                  <a:pt x="311" y="29"/>
                  <a:pt x="312" y="29"/>
                  <a:pt x="313" y="29"/>
                </a:cubicBezTo>
                <a:cubicBezTo>
                  <a:pt x="313" y="29"/>
                  <a:pt x="313" y="29"/>
                  <a:pt x="313" y="29"/>
                </a:cubicBezTo>
                <a:cubicBezTo>
                  <a:pt x="314" y="29"/>
                  <a:pt x="315" y="28"/>
                  <a:pt x="315" y="28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6" y="26"/>
                  <a:pt x="316" y="26"/>
                  <a:pt x="318" y="24"/>
                </a:cubicBezTo>
                <a:cubicBezTo>
                  <a:pt x="318" y="24"/>
                  <a:pt x="319" y="24"/>
                  <a:pt x="320" y="24"/>
                </a:cubicBezTo>
                <a:cubicBezTo>
                  <a:pt x="320" y="24"/>
                  <a:pt x="321" y="23"/>
                  <a:pt x="322" y="22"/>
                </a:cubicBezTo>
                <a:cubicBezTo>
                  <a:pt x="322" y="22"/>
                  <a:pt x="323" y="21"/>
                  <a:pt x="324" y="20"/>
                </a:cubicBezTo>
                <a:cubicBezTo>
                  <a:pt x="323" y="20"/>
                  <a:pt x="323" y="20"/>
                  <a:pt x="322" y="20"/>
                </a:cubicBezTo>
                <a:cubicBezTo>
                  <a:pt x="323" y="20"/>
                  <a:pt x="323" y="20"/>
                  <a:pt x="323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4" y="19"/>
                  <a:pt x="324" y="19"/>
                </a:cubicBezTo>
                <a:cubicBezTo>
                  <a:pt x="325" y="18"/>
                  <a:pt x="325" y="18"/>
                  <a:pt x="327" y="18"/>
                </a:cubicBezTo>
                <a:cubicBezTo>
                  <a:pt x="327" y="18"/>
                  <a:pt x="327" y="18"/>
                  <a:pt x="328" y="19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5" y="20"/>
                  <a:pt x="325" y="20"/>
                  <a:pt x="324" y="21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26" y="20"/>
                  <a:pt x="327" y="19"/>
                  <a:pt x="330" y="18"/>
                </a:cubicBezTo>
                <a:cubicBezTo>
                  <a:pt x="330" y="18"/>
                  <a:pt x="330" y="17"/>
                  <a:pt x="331" y="17"/>
                </a:cubicBezTo>
                <a:cubicBezTo>
                  <a:pt x="331" y="17"/>
                  <a:pt x="331" y="17"/>
                  <a:pt x="331" y="16"/>
                </a:cubicBezTo>
                <a:cubicBezTo>
                  <a:pt x="331" y="16"/>
                  <a:pt x="330" y="16"/>
                  <a:pt x="330" y="16"/>
                </a:cubicBezTo>
                <a:cubicBezTo>
                  <a:pt x="330" y="16"/>
                  <a:pt x="330" y="16"/>
                  <a:pt x="329" y="16"/>
                </a:cubicBezTo>
                <a:cubicBezTo>
                  <a:pt x="330" y="16"/>
                  <a:pt x="330" y="16"/>
                  <a:pt x="331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33" y="15"/>
                  <a:pt x="333" y="15"/>
                  <a:pt x="334" y="14"/>
                </a:cubicBezTo>
                <a:cubicBezTo>
                  <a:pt x="333" y="14"/>
                  <a:pt x="333" y="14"/>
                  <a:pt x="330" y="15"/>
                </a:cubicBezTo>
                <a:cubicBezTo>
                  <a:pt x="331" y="14"/>
                  <a:pt x="332" y="14"/>
                  <a:pt x="333" y="13"/>
                </a:cubicBezTo>
                <a:cubicBezTo>
                  <a:pt x="333" y="13"/>
                  <a:pt x="333" y="13"/>
                  <a:pt x="338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40" y="10"/>
                  <a:pt x="340" y="10"/>
                  <a:pt x="342" y="10"/>
                </a:cubicBezTo>
                <a:cubicBezTo>
                  <a:pt x="342" y="10"/>
                  <a:pt x="342" y="10"/>
                  <a:pt x="343" y="10"/>
                </a:cubicBezTo>
                <a:cubicBezTo>
                  <a:pt x="343" y="10"/>
                  <a:pt x="346" y="8"/>
                  <a:pt x="353" y="6"/>
                </a:cubicBezTo>
                <a:cubicBezTo>
                  <a:pt x="354" y="6"/>
                  <a:pt x="354" y="6"/>
                  <a:pt x="354" y="6"/>
                </a:cubicBezTo>
                <a:cubicBezTo>
                  <a:pt x="354" y="6"/>
                  <a:pt x="353" y="6"/>
                  <a:pt x="352" y="6"/>
                </a:cubicBezTo>
                <a:cubicBezTo>
                  <a:pt x="352" y="6"/>
                  <a:pt x="352" y="6"/>
                  <a:pt x="352" y="6"/>
                </a:cubicBezTo>
                <a:cubicBezTo>
                  <a:pt x="353" y="6"/>
                  <a:pt x="354" y="6"/>
                  <a:pt x="354" y="6"/>
                </a:cubicBezTo>
                <a:cubicBezTo>
                  <a:pt x="355" y="6"/>
                  <a:pt x="355" y="6"/>
                  <a:pt x="355" y="6"/>
                </a:cubicBezTo>
                <a:cubicBezTo>
                  <a:pt x="356" y="5"/>
                  <a:pt x="358" y="5"/>
                  <a:pt x="359" y="5"/>
                </a:cubicBezTo>
                <a:cubicBezTo>
                  <a:pt x="359" y="5"/>
                  <a:pt x="359" y="5"/>
                  <a:pt x="360" y="5"/>
                </a:cubicBezTo>
                <a:cubicBezTo>
                  <a:pt x="361" y="5"/>
                  <a:pt x="361" y="5"/>
                  <a:pt x="363" y="4"/>
                </a:cubicBezTo>
                <a:moveTo>
                  <a:pt x="346" y="1"/>
                </a:moveTo>
                <a:cubicBezTo>
                  <a:pt x="347" y="1"/>
                  <a:pt x="348" y="1"/>
                  <a:pt x="349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51" y="0"/>
                  <a:pt x="351" y="0"/>
                  <a:pt x="35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4" y="0"/>
                  <a:pt x="355" y="0"/>
                </a:cubicBezTo>
                <a:cubicBezTo>
                  <a:pt x="355" y="0"/>
                  <a:pt x="356" y="0"/>
                  <a:pt x="356" y="0"/>
                </a:cubicBezTo>
                <a:cubicBezTo>
                  <a:pt x="355" y="0"/>
                  <a:pt x="353" y="0"/>
                  <a:pt x="352" y="0"/>
                </a:cubicBezTo>
                <a:cubicBezTo>
                  <a:pt x="353" y="0"/>
                  <a:pt x="353" y="0"/>
                  <a:pt x="354" y="0"/>
                </a:cubicBezTo>
                <a:cubicBezTo>
                  <a:pt x="353" y="0"/>
                  <a:pt x="352" y="0"/>
                  <a:pt x="351" y="0"/>
                </a:cubicBezTo>
                <a:cubicBezTo>
                  <a:pt x="352" y="0"/>
                  <a:pt x="353" y="0"/>
                  <a:pt x="355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4" y="0"/>
                  <a:pt x="352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1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49" y="0"/>
                  <a:pt x="348" y="0"/>
                  <a:pt x="34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1" y="1"/>
                  <a:pt x="339" y="1"/>
                  <a:pt x="336" y="1"/>
                </a:cubicBezTo>
                <a:cubicBezTo>
                  <a:pt x="337" y="1"/>
                  <a:pt x="339" y="1"/>
                  <a:pt x="340" y="1"/>
                </a:cubicBezTo>
                <a:cubicBezTo>
                  <a:pt x="340" y="1"/>
                  <a:pt x="340" y="1"/>
                  <a:pt x="340" y="1"/>
                </a:cubicBezTo>
                <a:cubicBezTo>
                  <a:pt x="341" y="1"/>
                  <a:pt x="343" y="1"/>
                  <a:pt x="34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3" y="0"/>
                  <a:pt x="341" y="1"/>
                  <a:pt x="339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1" y="2"/>
                  <a:pt x="331" y="2"/>
                  <a:pt x="331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1" y="3"/>
                  <a:pt x="321" y="3"/>
                  <a:pt x="320" y="3"/>
                </a:cubicBezTo>
                <a:cubicBezTo>
                  <a:pt x="324" y="2"/>
                  <a:pt x="324" y="2"/>
                  <a:pt x="324" y="2"/>
                </a:cubicBezTo>
                <a:cubicBezTo>
                  <a:pt x="326" y="2"/>
                  <a:pt x="326" y="2"/>
                  <a:pt x="326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4" y="2"/>
                  <a:pt x="324" y="2"/>
                  <a:pt x="324" y="2"/>
                </a:cubicBezTo>
                <a:cubicBezTo>
                  <a:pt x="320" y="3"/>
                  <a:pt x="320" y="3"/>
                  <a:pt x="320" y="3"/>
                </a:cubicBezTo>
                <a:cubicBezTo>
                  <a:pt x="316" y="4"/>
                  <a:pt x="316" y="4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8" y="3"/>
                  <a:pt x="319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6" y="2"/>
                  <a:pt x="326" y="2"/>
                  <a:pt x="326" y="2"/>
                </a:cubicBezTo>
                <a:cubicBezTo>
                  <a:pt x="328" y="2"/>
                  <a:pt x="329" y="2"/>
                  <a:pt x="331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28" y="2"/>
                  <a:pt x="326" y="3"/>
                  <a:pt x="324" y="3"/>
                </a:cubicBezTo>
                <a:cubicBezTo>
                  <a:pt x="324" y="3"/>
                  <a:pt x="324" y="3"/>
                  <a:pt x="324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8" y="3"/>
                  <a:pt x="317" y="4"/>
                  <a:pt x="317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0" y="5"/>
                  <a:pt x="310" y="5"/>
                  <a:pt x="310" y="5"/>
                </a:cubicBezTo>
                <a:cubicBezTo>
                  <a:pt x="307" y="5"/>
                  <a:pt x="307" y="5"/>
                  <a:pt x="307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06" y="6"/>
                  <a:pt x="306" y="6"/>
                  <a:pt x="306" y="6"/>
                </a:cubicBezTo>
                <a:cubicBezTo>
                  <a:pt x="308" y="4"/>
                  <a:pt x="311" y="5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7" y="7"/>
                  <a:pt x="296" y="7"/>
                  <a:pt x="294" y="8"/>
                </a:cubicBezTo>
                <a:cubicBezTo>
                  <a:pt x="293" y="8"/>
                  <a:pt x="292" y="8"/>
                  <a:pt x="291" y="9"/>
                </a:cubicBezTo>
                <a:cubicBezTo>
                  <a:pt x="296" y="7"/>
                  <a:pt x="296" y="7"/>
                  <a:pt x="296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1" y="8"/>
                  <a:pt x="29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2" y="11"/>
                  <a:pt x="284" y="10"/>
                  <a:pt x="285" y="10"/>
                </a:cubicBezTo>
                <a:cubicBezTo>
                  <a:pt x="282" y="11"/>
                  <a:pt x="282" y="11"/>
                  <a:pt x="282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2"/>
                  <a:pt x="278" y="12"/>
                  <a:pt x="278" y="12"/>
                </a:cubicBezTo>
                <a:cubicBezTo>
                  <a:pt x="280" y="11"/>
                  <a:pt x="282" y="11"/>
                  <a:pt x="283" y="10"/>
                </a:cubicBezTo>
                <a:cubicBezTo>
                  <a:pt x="280" y="11"/>
                  <a:pt x="277" y="12"/>
                  <a:pt x="274" y="1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5" y="15"/>
                  <a:pt x="266" y="15"/>
                  <a:pt x="267" y="15"/>
                </a:cubicBezTo>
                <a:cubicBezTo>
                  <a:pt x="266" y="15"/>
                  <a:pt x="265" y="15"/>
                  <a:pt x="265" y="15"/>
                </a:cubicBezTo>
                <a:cubicBezTo>
                  <a:pt x="266" y="15"/>
                  <a:pt x="267" y="15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7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4" y="16"/>
                  <a:pt x="264" y="16"/>
                  <a:pt x="263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8" y="15"/>
                  <a:pt x="268" y="15"/>
                  <a:pt x="271" y="14"/>
                </a:cubicBezTo>
                <a:cubicBezTo>
                  <a:pt x="274" y="13"/>
                  <a:pt x="274" y="13"/>
                  <a:pt x="274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8" y="10"/>
                  <a:pt x="291" y="9"/>
                  <a:pt x="293" y="8"/>
                </a:cubicBezTo>
                <a:cubicBezTo>
                  <a:pt x="294" y="8"/>
                  <a:pt x="294" y="8"/>
                  <a:pt x="294" y="8"/>
                </a:cubicBezTo>
                <a:cubicBezTo>
                  <a:pt x="294" y="8"/>
                  <a:pt x="299" y="7"/>
                  <a:pt x="300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8"/>
                  <a:pt x="296" y="8"/>
                  <a:pt x="296" y="8"/>
                </a:cubicBezTo>
                <a:cubicBezTo>
                  <a:pt x="299" y="7"/>
                  <a:pt x="299" y="7"/>
                  <a:pt x="299" y="7"/>
                </a:cubicBezTo>
                <a:cubicBezTo>
                  <a:pt x="300" y="7"/>
                  <a:pt x="302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7"/>
                  <a:pt x="301" y="7"/>
                  <a:pt x="301" y="7"/>
                </a:cubicBezTo>
                <a:cubicBezTo>
                  <a:pt x="302" y="7"/>
                  <a:pt x="304" y="6"/>
                  <a:pt x="305" y="6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7" y="6"/>
                  <a:pt x="307" y="6"/>
                  <a:pt x="307" y="6"/>
                </a:cubicBezTo>
                <a:cubicBezTo>
                  <a:pt x="307" y="6"/>
                  <a:pt x="307" y="6"/>
                  <a:pt x="307" y="6"/>
                </a:cubicBezTo>
                <a:cubicBezTo>
                  <a:pt x="309" y="6"/>
                  <a:pt x="309" y="6"/>
                  <a:pt x="309" y="6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5"/>
                  <a:pt x="315" y="5"/>
                  <a:pt x="315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8" y="4"/>
                  <a:pt x="318" y="4"/>
                  <a:pt x="318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3" y="3"/>
                  <a:pt x="327" y="3"/>
                  <a:pt x="330" y="3"/>
                </a:cubicBezTo>
                <a:cubicBezTo>
                  <a:pt x="331" y="3"/>
                  <a:pt x="331" y="3"/>
                  <a:pt x="331" y="3"/>
                </a:cubicBezTo>
                <a:cubicBezTo>
                  <a:pt x="332" y="2"/>
                  <a:pt x="332" y="2"/>
                  <a:pt x="332" y="2"/>
                </a:cubicBezTo>
                <a:cubicBezTo>
                  <a:pt x="333" y="2"/>
                  <a:pt x="334" y="2"/>
                  <a:pt x="335" y="2"/>
                </a:cubicBezTo>
                <a:cubicBezTo>
                  <a:pt x="333" y="2"/>
                  <a:pt x="333" y="2"/>
                  <a:pt x="332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2" y="2"/>
                  <a:pt x="332" y="2"/>
                  <a:pt x="332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40" y="2"/>
                  <a:pt x="341" y="1"/>
                </a:cubicBezTo>
                <a:cubicBezTo>
                  <a:pt x="342" y="1"/>
                  <a:pt x="342" y="1"/>
                  <a:pt x="346" y="1"/>
                </a:cubicBezTo>
                <a:moveTo>
                  <a:pt x="300" y="6"/>
                </a:moveTo>
                <a:cubicBezTo>
                  <a:pt x="301" y="6"/>
                  <a:pt x="303" y="6"/>
                  <a:pt x="304" y="6"/>
                </a:cubicBezTo>
                <a:cubicBezTo>
                  <a:pt x="305" y="5"/>
                  <a:pt x="306" y="5"/>
                  <a:pt x="308" y="5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2" y="4"/>
                  <a:pt x="313" y="4"/>
                </a:cubicBezTo>
                <a:cubicBezTo>
                  <a:pt x="314" y="4"/>
                  <a:pt x="315" y="4"/>
                  <a:pt x="315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3" y="4"/>
                  <a:pt x="319" y="3"/>
                  <a:pt x="324" y="2"/>
                </a:cubicBezTo>
                <a:cubicBezTo>
                  <a:pt x="326" y="2"/>
                  <a:pt x="328" y="2"/>
                  <a:pt x="331" y="2"/>
                </a:cubicBezTo>
                <a:cubicBezTo>
                  <a:pt x="330" y="2"/>
                  <a:pt x="329" y="2"/>
                  <a:pt x="328" y="2"/>
                </a:cubicBezTo>
                <a:cubicBezTo>
                  <a:pt x="328" y="2"/>
                  <a:pt x="328" y="2"/>
                  <a:pt x="328" y="2"/>
                </a:cubicBezTo>
                <a:cubicBezTo>
                  <a:pt x="327" y="2"/>
                  <a:pt x="326" y="2"/>
                  <a:pt x="325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3" y="2"/>
                  <a:pt x="321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5" y="4"/>
                  <a:pt x="315" y="4"/>
                  <a:pt x="315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8" y="5"/>
                  <a:pt x="308" y="5"/>
                  <a:pt x="307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3" y="6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5"/>
                  <a:pt x="304" y="5"/>
                  <a:pt x="304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1" y="6"/>
                  <a:pt x="300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1" y="8"/>
                  <a:pt x="291" y="8"/>
                  <a:pt x="291" y="8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91" y="8"/>
                  <a:pt x="291" y="8"/>
                  <a:pt x="291" y="8"/>
                </a:cubicBezTo>
                <a:cubicBezTo>
                  <a:pt x="291" y="8"/>
                  <a:pt x="291" y="8"/>
                  <a:pt x="291" y="8"/>
                </a:cubicBezTo>
                <a:cubicBezTo>
                  <a:pt x="292" y="8"/>
                  <a:pt x="293" y="8"/>
                  <a:pt x="294" y="8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6" y="7"/>
                  <a:pt x="297" y="7"/>
                  <a:pt x="298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8" y="7"/>
                  <a:pt x="299" y="7"/>
                  <a:pt x="300" y="6"/>
                </a:cubicBezTo>
                <a:moveTo>
                  <a:pt x="275" y="12"/>
                </a:moveTo>
                <a:cubicBezTo>
                  <a:pt x="277" y="11"/>
                  <a:pt x="280" y="11"/>
                  <a:pt x="282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5" y="12"/>
                  <a:pt x="275" y="12"/>
                  <a:pt x="275" y="12"/>
                </a:cubicBezTo>
                <a:moveTo>
                  <a:pt x="251" y="20"/>
                </a:moveTo>
                <a:cubicBezTo>
                  <a:pt x="251" y="20"/>
                  <a:pt x="251" y="20"/>
                  <a:pt x="251" y="20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8" y="18"/>
                  <a:pt x="258" y="18"/>
                  <a:pt x="258" y="18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7" y="18"/>
                  <a:pt x="257" y="18"/>
                  <a:pt x="257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6" y="21"/>
                  <a:pt x="246" y="21"/>
                  <a:pt x="246" y="21"/>
                </a:cubicBezTo>
                <a:cubicBezTo>
                  <a:pt x="246" y="21"/>
                  <a:pt x="247" y="21"/>
                  <a:pt x="248" y="21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2"/>
                  <a:pt x="249" y="21"/>
                  <a:pt x="251" y="20"/>
                </a:cubicBezTo>
                <a:moveTo>
                  <a:pt x="179" y="56"/>
                </a:moveTo>
                <a:cubicBezTo>
                  <a:pt x="182" y="54"/>
                  <a:pt x="182" y="54"/>
                  <a:pt x="182" y="54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0" y="54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9" y="56"/>
                  <a:pt x="179" y="56"/>
                  <a:pt x="179" y="56"/>
                </a:cubicBezTo>
                <a:moveTo>
                  <a:pt x="156" y="69"/>
                </a:moveTo>
                <a:cubicBezTo>
                  <a:pt x="154" y="70"/>
                  <a:pt x="154" y="70"/>
                  <a:pt x="154" y="70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6" y="69"/>
                  <a:pt x="156" y="69"/>
                  <a:pt x="156" y="69"/>
                </a:cubicBezTo>
                <a:close/>
                <a:moveTo>
                  <a:pt x="6" y="417"/>
                </a:moveTo>
                <a:cubicBezTo>
                  <a:pt x="5" y="413"/>
                  <a:pt x="5" y="413"/>
                  <a:pt x="5" y="413"/>
                </a:cubicBezTo>
                <a:cubicBezTo>
                  <a:pt x="5" y="409"/>
                  <a:pt x="5" y="409"/>
                  <a:pt x="5" y="409"/>
                </a:cubicBezTo>
                <a:cubicBezTo>
                  <a:pt x="4" y="409"/>
                  <a:pt x="4" y="409"/>
                  <a:pt x="4" y="409"/>
                </a:cubicBezTo>
                <a:cubicBezTo>
                  <a:pt x="3" y="408"/>
                  <a:pt x="3" y="408"/>
                  <a:pt x="3" y="408"/>
                </a:cubicBezTo>
                <a:cubicBezTo>
                  <a:pt x="2" y="407"/>
                  <a:pt x="2" y="407"/>
                  <a:pt x="2" y="407"/>
                </a:cubicBezTo>
                <a:cubicBezTo>
                  <a:pt x="2" y="405"/>
                  <a:pt x="2" y="405"/>
                  <a:pt x="2" y="405"/>
                </a:cubicBezTo>
                <a:cubicBezTo>
                  <a:pt x="1" y="398"/>
                  <a:pt x="1" y="398"/>
                  <a:pt x="1" y="398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2"/>
                  <a:pt x="1" y="389"/>
                  <a:pt x="1" y="387"/>
                </a:cubicBezTo>
                <a:cubicBezTo>
                  <a:pt x="1" y="379"/>
                  <a:pt x="1" y="379"/>
                  <a:pt x="1" y="379"/>
                </a:cubicBezTo>
                <a:cubicBezTo>
                  <a:pt x="1" y="378"/>
                  <a:pt x="1" y="376"/>
                  <a:pt x="1" y="37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76"/>
                  <a:pt x="1" y="389"/>
                  <a:pt x="1" y="399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7"/>
                  <a:pt x="2" y="407"/>
                  <a:pt x="2" y="407"/>
                </a:cubicBezTo>
                <a:cubicBezTo>
                  <a:pt x="3" y="414"/>
                  <a:pt x="3" y="414"/>
                  <a:pt x="3" y="414"/>
                </a:cubicBezTo>
                <a:cubicBezTo>
                  <a:pt x="3" y="414"/>
                  <a:pt x="3" y="414"/>
                  <a:pt x="3" y="414"/>
                </a:cubicBezTo>
                <a:cubicBezTo>
                  <a:pt x="4" y="419"/>
                  <a:pt x="4" y="419"/>
                  <a:pt x="4" y="419"/>
                </a:cubicBezTo>
                <a:cubicBezTo>
                  <a:pt x="5" y="421"/>
                  <a:pt x="5" y="421"/>
                  <a:pt x="5" y="421"/>
                </a:cubicBezTo>
                <a:cubicBezTo>
                  <a:pt x="4" y="416"/>
                  <a:pt x="4" y="416"/>
                  <a:pt x="4" y="416"/>
                </a:cubicBezTo>
                <a:cubicBezTo>
                  <a:pt x="4" y="413"/>
                  <a:pt x="4" y="413"/>
                  <a:pt x="4" y="413"/>
                </a:cubicBezTo>
                <a:cubicBezTo>
                  <a:pt x="5" y="414"/>
                  <a:pt x="5" y="414"/>
                  <a:pt x="5" y="414"/>
                </a:cubicBezTo>
                <a:cubicBezTo>
                  <a:pt x="5" y="417"/>
                  <a:pt x="5" y="417"/>
                  <a:pt x="5" y="417"/>
                </a:cubicBezTo>
                <a:cubicBezTo>
                  <a:pt x="6" y="417"/>
                  <a:pt x="6" y="417"/>
                  <a:pt x="6" y="417"/>
                </a:cubicBezTo>
                <a:moveTo>
                  <a:pt x="182" y="64"/>
                </a:moveTo>
                <a:cubicBezTo>
                  <a:pt x="185" y="62"/>
                  <a:pt x="185" y="62"/>
                  <a:pt x="185" y="62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8" y="60"/>
                  <a:pt x="187" y="60"/>
                  <a:pt x="187" y="60"/>
                </a:cubicBezTo>
                <a:cubicBezTo>
                  <a:pt x="187" y="59"/>
                  <a:pt x="188" y="59"/>
                  <a:pt x="189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4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6" y="50"/>
                  <a:pt x="197" y="49"/>
                  <a:pt x="199" y="48"/>
                </a:cubicBezTo>
                <a:cubicBezTo>
                  <a:pt x="199" y="48"/>
                  <a:pt x="199" y="48"/>
                  <a:pt x="199" y="48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6"/>
                  <a:pt x="202" y="46"/>
                  <a:pt x="202" y="46"/>
                </a:cubicBezTo>
                <a:cubicBezTo>
                  <a:pt x="204" y="45"/>
                  <a:pt x="204" y="45"/>
                  <a:pt x="204" y="45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11" y="41"/>
                  <a:pt x="211" y="41"/>
                  <a:pt x="211" y="4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5" y="31"/>
                  <a:pt x="225" y="31"/>
                  <a:pt x="225" y="31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6" y="30"/>
                  <a:pt x="226" y="30"/>
                  <a:pt x="226" y="30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6" y="29"/>
                  <a:pt x="226" y="29"/>
                  <a:pt x="226" y="29"/>
                </a:cubicBezTo>
                <a:cubicBezTo>
                  <a:pt x="221" y="31"/>
                  <a:pt x="221" y="31"/>
                  <a:pt x="221" y="31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3" y="51"/>
                  <a:pt x="183" y="51"/>
                  <a:pt x="183" y="51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2" y="51"/>
                  <a:pt x="171" y="59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6" y="68"/>
                  <a:pt x="154" y="70"/>
                  <a:pt x="152" y="71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47" y="76"/>
                  <a:pt x="146" y="76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2" y="65"/>
                  <a:pt x="163" y="64"/>
                  <a:pt x="164" y="63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4" y="57"/>
                  <a:pt x="174" y="57"/>
                  <a:pt x="174" y="57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4" y="40"/>
                  <a:pt x="204" y="40"/>
                  <a:pt x="204" y="40"/>
                </a:cubicBezTo>
                <a:cubicBezTo>
                  <a:pt x="205" y="40"/>
                  <a:pt x="205" y="40"/>
                  <a:pt x="205" y="40"/>
                </a:cubicBezTo>
                <a:cubicBezTo>
                  <a:pt x="201" y="43"/>
                  <a:pt x="201" y="43"/>
                  <a:pt x="201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79" y="57"/>
                  <a:pt x="179" y="57"/>
                  <a:pt x="179" y="57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7" y="69"/>
                  <a:pt x="156" y="70"/>
                  <a:pt x="155" y="7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1"/>
                  <a:pt x="149" y="81"/>
                  <a:pt x="149" y="81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57" y="76"/>
                  <a:pt x="157" y="76"/>
                  <a:pt x="157" y="7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3"/>
                  <a:pt x="155" y="82"/>
                  <a:pt x="156" y="80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69"/>
                  <a:pt x="168" y="69"/>
                  <a:pt x="168" y="6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4"/>
                  <a:pt x="182" y="64"/>
                  <a:pt x="182" y="64"/>
                </a:cubicBezTo>
                <a:moveTo>
                  <a:pt x="110" y="148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8" y="139"/>
                  <a:pt x="108" y="139"/>
                  <a:pt x="108" y="139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4" y="134"/>
                  <a:pt x="114" y="134"/>
                  <a:pt x="114" y="1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9" y="96"/>
                  <a:pt x="139" y="96"/>
                  <a:pt x="139" y="96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2" y="102"/>
                  <a:pt x="130" y="103"/>
                  <a:pt x="129" y="104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8"/>
                  <a:pt x="132" y="96"/>
                  <a:pt x="134" y="94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7" y="115"/>
                  <a:pt x="105" y="116"/>
                  <a:pt x="103" y="11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5" y="126"/>
                  <a:pt x="95" y="126"/>
                  <a:pt x="95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89" y="133"/>
                  <a:pt x="87" y="135"/>
                  <a:pt x="85" y="13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37"/>
                  <a:pt x="85" y="135"/>
                  <a:pt x="86" y="134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2" y="126"/>
                  <a:pt x="85" y="135"/>
                  <a:pt x="79" y="142"/>
                </a:cubicBezTo>
                <a:cubicBezTo>
                  <a:pt x="67" y="158"/>
                  <a:pt x="67" y="158"/>
                  <a:pt x="47" y="190"/>
                </a:cubicBezTo>
                <a:cubicBezTo>
                  <a:pt x="37" y="208"/>
                  <a:pt x="37" y="208"/>
                  <a:pt x="23" y="243"/>
                </a:cubicBezTo>
                <a:cubicBezTo>
                  <a:pt x="19" y="253"/>
                  <a:pt x="15" y="267"/>
                  <a:pt x="12" y="277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7"/>
                  <a:pt x="12" y="277"/>
                  <a:pt x="12" y="277"/>
                </a:cubicBezTo>
                <a:cubicBezTo>
                  <a:pt x="11" y="281"/>
                  <a:pt x="11" y="281"/>
                  <a:pt x="11" y="281"/>
                </a:cubicBezTo>
                <a:cubicBezTo>
                  <a:pt x="10" y="286"/>
                  <a:pt x="10" y="286"/>
                  <a:pt x="10" y="286"/>
                </a:cubicBezTo>
                <a:cubicBezTo>
                  <a:pt x="10" y="288"/>
                  <a:pt x="10" y="289"/>
                  <a:pt x="9" y="291"/>
                </a:cubicBezTo>
                <a:cubicBezTo>
                  <a:pt x="9" y="294"/>
                  <a:pt x="9" y="294"/>
                  <a:pt x="9" y="294"/>
                </a:cubicBezTo>
                <a:cubicBezTo>
                  <a:pt x="8" y="297"/>
                  <a:pt x="8" y="297"/>
                  <a:pt x="8" y="297"/>
                </a:cubicBezTo>
                <a:cubicBezTo>
                  <a:pt x="8" y="300"/>
                  <a:pt x="8" y="300"/>
                  <a:pt x="8" y="300"/>
                </a:cubicBezTo>
                <a:cubicBezTo>
                  <a:pt x="7" y="304"/>
                  <a:pt x="7" y="304"/>
                  <a:pt x="7" y="304"/>
                </a:cubicBezTo>
                <a:cubicBezTo>
                  <a:pt x="7" y="306"/>
                  <a:pt x="7" y="306"/>
                  <a:pt x="7" y="306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11"/>
                  <a:pt x="6" y="311"/>
                  <a:pt x="6" y="311"/>
                </a:cubicBezTo>
                <a:cubicBezTo>
                  <a:pt x="7" y="308"/>
                  <a:pt x="7" y="308"/>
                  <a:pt x="7" y="308"/>
                </a:cubicBezTo>
                <a:cubicBezTo>
                  <a:pt x="8" y="304"/>
                  <a:pt x="8" y="304"/>
                  <a:pt x="8" y="304"/>
                </a:cubicBezTo>
                <a:cubicBezTo>
                  <a:pt x="9" y="298"/>
                  <a:pt x="9" y="298"/>
                  <a:pt x="9" y="298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12" y="280"/>
                  <a:pt x="13" y="277"/>
                  <a:pt x="14" y="274"/>
                </a:cubicBezTo>
                <a:cubicBezTo>
                  <a:pt x="15" y="272"/>
                  <a:pt x="15" y="270"/>
                  <a:pt x="16" y="268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9" y="260"/>
                  <a:pt x="19" y="260"/>
                  <a:pt x="19" y="260"/>
                </a:cubicBezTo>
                <a:cubicBezTo>
                  <a:pt x="21" y="255"/>
                  <a:pt x="21" y="255"/>
                  <a:pt x="21" y="255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4" y="250"/>
                  <a:pt x="24" y="250"/>
                  <a:pt x="24" y="250"/>
                </a:cubicBezTo>
                <a:cubicBezTo>
                  <a:pt x="26" y="246"/>
                  <a:pt x="26" y="246"/>
                  <a:pt x="26" y="246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9" y="237"/>
                  <a:pt x="29" y="237"/>
                  <a:pt x="29" y="237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26"/>
                  <a:pt x="35" y="226"/>
                  <a:pt x="35" y="226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8" y="220"/>
                  <a:pt x="38" y="220"/>
                  <a:pt x="38" y="220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43" y="212"/>
                  <a:pt x="43" y="212"/>
                  <a:pt x="44" y="212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06"/>
                  <a:pt x="49" y="206"/>
                  <a:pt x="49" y="206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6" y="194"/>
                  <a:pt x="57" y="194"/>
                  <a:pt x="57" y="194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68" y="186"/>
                  <a:pt x="69" y="186"/>
                  <a:pt x="70" y="187"/>
                </a:cubicBezTo>
                <a:cubicBezTo>
                  <a:pt x="70" y="188"/>
                  <a:pt x="69" y="188"/>
                  <a:pt x="69" y="189"/>
                </a:cubicBezTo>
                <a:cubicBezTo>
                  <a:pt x="68" y="189"/>
                  <a:pt x="67" y="189"/>
                  <a:pt x="66" y="189"/>
                </a:cubicBezTo>
                <a:cubicBezTo>
                  <a:pt x="63" y="192"/>
                  <a:pt x="63" y="192"/>
                  <a:pt x="61" y="196"/>
                </a:cubicBezTo>
                <a:cubicBezTo>
                  <a:pt x="61" y="197"/>
                  <a:pt x="61" y="197"/>
                  <a:pt x="61" y="197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6" y="175"/>
                  <a:pt x="66" y="175"/>
                  <a:pt x="66" y="175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69"/>
                  <a:pt x="71" y="169"/>
                  <a:pt x="71" y="16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67"/>
                  <a:pt x="72" y="167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7" y="156"/>
                  <a:pt x="87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5" y="157"/>
                  <a:pt x="95" y="157"/>
                  <a:pt x="95" y="15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10" y="148"/>
                  <a:pt x="110" y="148"/>
                  <a:pt x="110" y="148"/>
                </a:cubicBezTo>
              </a:path>
            </a:pathLst>
          </a:custGeom>
          <a:solidFill>
            <a:srgbClr val="05B780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313" name="TextBox 13"/>
          <p:cNvSpPr txBox="1"/>
          <p:nvPr/>
        </p:nvSpPr>
        <p:spPr>
          <a:xfrm>
            <a:off x="8204200" y="4597400"/>
            <a:ext cx="1246188" cy="7381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14" name="TextBox 13"/>
          <p:cNvSpPr txBox="1"/>
          <p:nvPr/>
        </p:nvSpPr>
        <p:spPr>
          <a:xfrm>
            <a:off x="6924675" y="5573713"/>
            <a:ext cx="1233488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15" name="TextBox 13"/>
          <p:cNvSpPr txBox="1"/>
          <p:nvPr/>
        </p:nvSpPr>
        <p:spPr>
          <a:xfrm>
            <a:off x="5459413" y="5775325"/>
            <a:ext cx="1263650" cy="7381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16" name="TextBox 13"/>
          <p:cNvSpPr txBox="1"/>
          <p:nvPr/>
        </p:nvSpPr>
        <p:spPr>
          <a:xfrm>
            <a:off x="3914775" y="5573713"/>
            <a:ext cx="1243013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17" name="TextBox 13"/>
          <p:cNvSpPr txBox="1"/>
          <p:nvPr/>
        </p:nvSpPr>
        <p:spPr>
          <a:xfrm>
            <a:off x="2509838" y="4597400"/>
            <a:ext cx="1276350" cy="7381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Add your words here,according to your need to draw the text box size</a:t>
            </a:r>
            <a:endParaRPr lang="zh-CN" altLang="en-US" sz="12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9038</Words>
  <Application>WPS Presentation</Application>
  <PresentationFormat>宽屏</PresentationFormat>
  <Paragraphs>634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Calibri Light</vt:lpstr>
      <vt:lpstr>Microsoft YaHei</vt:lpstr>
      <vt:lpstr>Open Sans Light</vt:lpstr>
      <vt:lpstr>Segoe Print</vt:lpstr>
      <vt:lpstr>Malgun Gothic</vt:lpstr>
      <vt:lpstr>Gill Sans</vt:lpstr>
      <vt:lpstr>Helvetica Neue</vt:lpstr>
      <vt:lpstr>Calibri</vt:lpstr>
      <vt:lpstr>Source Sans Pro ExtraLight</vt:lpstr>
      <vt:lpstr>MS PGothic</vt:lpstr>
      <vt:lpstr>Arial Unicode MS</vt:lpstr>
      <vt:lpstr>Gill Sans MT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JS2022</cp:lastModifiedBy>
  <cp:revision>16</cp:revision>
  <dcterms:created xsi:type="dcterms:W3CDTF">2016-03-02T01:11:34Z</dcterms:created>
  <dcterms:modified xsi:type="dcterms:W3CDTF">2022-09-17T19:05:01Z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1033-11.2.0.11210</vt:lpwstr>
  </property>
  <property fmtid="{D5CDD505-2E9C-101B-9397-08002B2CF9AE}" pid="3" name="ICV">
    <vt:lpwstr>2E51DF1FA47C4D8F844E869CD63812EE</vt:lpwstr>
  </property>
</Properties>
</file>