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93" r:id="rId6"/>
    <p:sldId id="379" r:id="rId7"/>
    <p:sldId id="373" r:id="rId8"/>
    <p:sldId id="371" r:id="rId9"/>
    <p:sldId id="372" r:id="rId10"/>
    <p:sldId id="376" r:id="rId11"/>
    <p:sldId id="374" r:id="rId12"/>
    <p:sldId id="377" r:id="rId13"/>
    <p:sldId id="375" r:id="rId14"/>
    <p:sldId id="380" r:id="rId15"/>
    <p:sldId id="378" r:id="rId16"/>
    <p:sldId id="381" r:id="rId17"/>
    <p:sldId id="289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184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02c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79600" y="1887538"/>
            <a:ext cx="2995613" cy="449263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1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072563" y="2641600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070975" y="3038475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1879600" y="3013393"/>
            <a:ext cx="2995613" cy="449263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9" name="文本框 103"/>
          <p:cNvSpPr txBox="1"/>
          <p:nvPr/>
        </p:nvSpPr>
        <p:spPr>
          <a:xfrm>
            <a:off x="2178050" y="3007360"/>
            <a:ext cx="52768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50" name="组合 104"/>
          <p:cNvGrpSpPr/>
          <p:nvPr/>
        </p:nvGrpSpPr>
        <p:grpSpPr>
          <a:xfrm>
            <a:off x="1168400" y="2813368"/>
            <a:ext cx="814388" cy="849312"/>
            <a:chOff x="1473127" y="1521451"/>
            <a:chExt cx="653645" cy="681967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2" name="文本框 10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879600" y="4074160"/>
            <a:ext cx="2995613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4" name="文本框 108"/>
          <p:cNvSpPr txBox="1"/>
          <p:nvPr/>
        </p:nvSpPr>
        <p:spPr>
          <a:xfrm>
            <a:off x="2157413" y="4067810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55" name="组合 109"/>
          <p:cNvGrpSpPr/>
          <p:nvPr/>
        </p:nvGrpSpPr>
        <p:grpSpPr>
          <a:xfrm>
            <a:off x="1168400" y="3874135"/>
            <a:ext cx="814388" cy="850900"/>
            <a:chOff x="1473127" y="1521451"/>
            <a:chExt cx="653645" cy="681967"/>
          </a:xfrm>
        </p:grpSpPr>
        <p:sp>
          <p:nvSpPr>
            <p:cNvPr id="111" name="六边形 110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7" name="文本框 111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99920" y="6022975"/>
            <a:ext cx="2995613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77733" y="6016625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88720" y="5822950"/>
            <a:ext cx="814388" cy="850900"/>
            <a:chOff x="1473127" y="1521451"/>
            <a:chExt cx="653645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9" name="矩形 107"/>
          <p:cNvSpPr/>
          <p:nvPr/>
        </p:nvSpPr>
        <p:spPr>
          <a:xfrm>
            <a:off x="1879600" y="5056505"/>
            <a:ext cx="2995613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108"/>
          <p:cNvSpPr txBox="1"/>
          <p:nvPr/>
        </p:nvSpPr>
        <p:spPr>
          <a:xfrm>
            <a:off x="2157413" y="5050155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9"/>
          <p:cNvGrpSpPr/>
          <p:nvPr/>
        </p:nvGrpSpPr>
        <p:grpSpPr>
          <a:xfrm>
            <a:off x="1168400" y="4856480"/>
            <a:ext cx="814388" cy="850900"/>
            <a:chOff x="1473127" y="1521451"/>
            <a:chExt cx="653645" cy="681967"/>
          </a:xfrm>
        </p:grpSpPr>
        <p:sp>
          <p:nvSpPr>
            <p:cNvPr id="12" name="六边形 110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11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Week1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1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Week1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Review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宽屏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 He Jimmy Zhang</cp:lastModifiedBy>
  <cp:revision>87</cp:revision>
  <dcterms:created xsi:type="dcterms:W3CDTF">2016-03-02T01:11:00Z</dcterms:created>
  <dcterms:modified xsi:type="dcterms:W3CDTF">2022-09-22T04:51:43Z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1033-11.2.0.11210</vt:lpwstr>
  </property>
  <property fmtid="{D5CDD505-2E9C-101B-9397-08002B2CF9AE}" pid="3" name="ICV">
    <vt:lpwstr>7804C9E9D5FD4A96AA2E920662FAFF5F</vt:lpwstr>
  </property>
</Properties>
</file>