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93" r:id="rId6"/>
    <p:sldId id="442" r:id="rId7"/>
    <p:sldId id="441" r:id="rId8"/>
    <p:sldId id="473" r:id="rId9"/>
    <p:sldId id="443" r:id="rId10"/>
    <p:sldId id="474" r:id="rId11"/>
    <p:sldId id="444" r:id="rId12"/>
    <p:sldId id="475" r:id="rId13"/>
    <p:sldId id="478" r:id="rId14"/>
    <p:sldId id="479" r:id="rId15"/>
    <p:sldId id="378" r:id="rId16"/>
    <p:sldId id="480" r:id="rId17"/>
    <p:sldId id="457" r:id="rId18"/>
    <p:sldId id="289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N-ary Tree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90905" y="1183640"/>
            <a:ext cx="10515600" cy="4351338"/>
          </a:xfrm>
        </p:spPr>
        <p:txBody>
          <a:bodyPr/>
          <a:p>
            <a:endParaRPr lang="en-US" sz="171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79600" y="187769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3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7474585" y="2957195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7752398" y="2950845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6763379" y="2757164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6704330" y="3935095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Linked List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56778" y="378999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Tree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矩形 112"/>
          <p:cNvSpPr/>
          <p:nvPr/>
        </p:nvSpPr>
        <p:spPr>
          <a:xfrm>
            <a:off x="7454265" y="1885950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113"/>
          <p:cNvSpPr txBox="1"/>
          <p:nvPr/>
        </p:nvSpPr>
        <p:spPr>
          <a:xfrm>
            <a:off x="7732078" y="1879600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N-ary Tree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114"/>
          <p:cNvGrpSpPr/>
          <p:nvPr/>
        </p:nvGrpSpPr>
        <p:grpSpPr>
          <a:xfrm>
            <a:off x="6743059" y="1685919"/>
            <a:ext cx="814394" cy="850900"/>
            <a:chOff x="1473122" y="1521446"/>
            <a:chExt cx="653650" cy="681967"/>
          </a:xfrm>
        </p:grpSpPr>
        <p:sp>
          <p:nvSpPr>
            <p:cNvPr id="7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3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Linked List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Tree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Presentation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172</cp:revision>
  <dcterms:created xsi:type="dcterms:W3CDTF">2016-03-02T01:11:00Z</dcterms:created>
  <dcterms:modified xsi:type="dcterms:W3CDTF">2022-09-26T02:52:14Z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7804C9E9D5FD4A96AA2E920662FAFF5F</vt:lpwstr>
  </property>
</Properties>
</file>