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5b659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5b659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5b6599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5b6599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5b6599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5b6599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88ca0d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88ca0d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88ca0d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88ca0d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5b6599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5b6599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has invested in a new chair lift to attract more guests but at the cost of an additional $1.54 million in operating costs per season.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can Big Mountain Resort increase its ticket price to offset its additional operating costs?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Or, can Big Mountain Resort reduce its seasonal operational costs to recoup the additional operating cost from the new lift?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can increase annual revenue by $2.1 million by increasing its ticket price by $1.24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order to prevent the increased ticket price from detering guests, Big Mountain Resort must improve existing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1: Increase vertical drop by 150 feet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can reduce operational costs by cutting less popular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two runs appears to have no effect on ticket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three to six runs appears to require lowering ticket prices by $1.20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seven to ten runs appears to require lowering ticket prices by $2.00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 Increase vertical drop along with ticket price. Reduce </a:t>
            </a:r>
            <a:r>
              <a:rPr lang="en"/>
              <a:t>resources</a:t>
            </a:r>
            <a:r>
              <a:rPr lang="en"/>
              <a:t> to less popular resort features.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4 features: Runs, Vertical Drops, FastQuads, and Snow Making AC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00" y="1575225"/>
            <a:ext cx="4984650" cy="3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Plenty of other resorts have higher adult weekend ticket prices than Big Mountain.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25" y="1564450"/>
            <a:ext cx="6000950" cy="32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Ranges exist where ticket price can be increased without a decrease in visitors.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75" y="1698428"/>
            <a:ext cx="5950250" cy="32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can increase its revenue by…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adult weekend ticket prices,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Decreasing operational costs by cutting resources to less popular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