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Archivo Black" panose="020B0604020202020204" charset="0"/>
      <p:regular r:id="rId17"/>
    </p:embeddedFont>
    <p:embeddedFont>
      <p:font typeface="Calibri" panose="020F0502020204030204" pitchFamily="34" charset="0"/>
      <p:regular r:id="rId18"/>
      <p:bold r:id="rId19"/>
      <p:italic r:id="rId20"/>
      <p:boldItalic r:id="rId21"/>
    </p:embeddedFont>
    <p:embeddedFont>
      <p:font typeface="Helvetica Neue Light" panose="020B060402020202020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Poppins" panose="00000500000000000000" pitchFamily="2"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F10E62-0EDF-4B80-9D28-75760240E5D2}">
  <a:tblStyle styleId="{43F10E62-0EDF-4B80-9D28-75760240E5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viewProps" Target="viewProps.xml"/><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86064f39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086064f39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71eaf0587f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271eaf0587f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71eaf0587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271eaf0587f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71eaf0587f_0_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g271eaf0587f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f6db3e688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gdf6db3e688_0_21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8106a9fa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f8106a9fa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38c793e4b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d38c793e4b_0_8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9a1bcc819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f9a1bcc819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3d60695c4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23d60695c4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3d60695c4c_0_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3d60695c4c_0_2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71de68669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271de686692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3d60695c4c_0_2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23d60695c4c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71de68669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271de68669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960000" y="2710683"/>
            <a:ext cx="4367700" cy="1122300"/>
          </a:xfrm>
          <a:prstGeom prst="rect">
            <a:avLst/>
          </a:prstGeom>
        </p:spPr>
        <p:txBody>
          <a:bodyPr spcFirstLastPara="1" wrap="square" lIns="91425" tIns="45700" rIns="91425" bIns="45700"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89" name="Google Shape;89;p14"/>
          <p:cNvSpPr txBox="1">
            <a:spLocks noGrp="1"/>
          </p:cNvSpPr>
          <p:nvPr>
            <p:ph type="subTitle" idx="1"/>
          </p:nvPr>
        </p:nvSpPr>
        <p:spPr>
          <a:xfrm>
            <a:off x="960000" y="3728817"/>
            <a:ext cx="4367700" cy="1424400"/>
          </a:xfrm>
          <a:prstGeom prst="rect">
            <a:avLst/>
          </a:prstGeom>
        </p:spPr>
        <p:txBody>
          <a:bodyPr spcFirstLastPara="1" wrap="square" lIns="91425" tIns="45700" rIns="91425" bIns="45700" anchor="t" anchorCtr="0">
            <a:noAutofit/>
          </a:bodyPr>
          <a:lstStyle>
            <a:lvl1pPr lvl="0" algn="ctr" rtl="0">
              <a:lnSpc>
                <a:spcPct val="100000"/>
              </a:lnSpc>
              <a:spcBef>
                <a:spcPts val="1000"/>
              </a:spcBef>
              <a:spcAft>
                <a:spcPts val="0"/>
              </a:spcAft>
              <a:buSzPts val="2800"/>
              <a:buNone/>
              <a:defRPr/>
            </a:lvl1pPr>
            <a:lvl2pPr lvl="1" algn="ctr" rtl="0">
              <a:lnSpc>
                <a:spcPct val="100000"/>
              </a:lnSpc>
              <a:spcBef>
                <a:spcPts val="500"/>
              </a:spcBef>
              <a:spcAft>
                <a:spcPts val="0"/>
              </a:spcAft>
              <a:buSzPts val="2400"/>
              <a:buNone/>
              <a:defRPr/>
            </a:lvl2pPr>
            <a:lvl3pPr lvl="2" algn="ctr" rtl="0">
              <a:lnSpc>
                <a:spcPct val="100000"/>
              </a:lnSpc>
              <a:spcBef>
                <a:spcPts val="500"/>
              </a:spcBef>
              <a:spcAft>
                <a:spcPts val="0"/>
              </a:spcAft>
              <a:buSzPts val="2000"/>
              <a:buNone/>
              <a:defRPr/>
            </a:lvl3pPr>
            <a:lvl4pPr lvl="3" algn="ctr" rtl="0">
              <a:lnSpc>
                <a:spcPct val="100000"/>
              </a:lnSpc>
              <a:spcBef>
                <a:spcPts val="500"/>
              </a:spcBef>
              <a:spcAft>
                <a:spcPts val="0"/>
              </a:spcAft>
              <a:buSzPts val="1800"/>
              <a:buNone/>
              <a:defRPr/>
            </a:lvl4pPr>
            <a:lvl5pPr lvl="4" algn="ctr" rtl="0">
              <a:lnSpc>
                <a:spcPct val="100000"/>
              </a:lnSpc>
              <a:spcBef>
                <a:spcPts val="500"/>
              </a:spcBef>
              <a:spcAft>
                <a:spcPts val="0"/>
              </a:spcAft>
              <a:buSzPts val="1800"/>
              <a:buNone/>
              <a:defRPr/>
            </a:lvl5pPr>
            <a:lvl6pPr lvl="5" algn="ctr" rtl="0">
              <a:lnSpc>
                <a:spcPct val="100000"/>
              </a:lnSpc>
              <a:spcBef>
                <a:spcPts val="500"/>
              </a:spcBef>
              <a:spcAft>
                <a:spcPts val="0"/>
              </a:spcAft>
              <a:buSzPts val="1800"/>
              <a:buNone/>
              <a:defRPr/>
            </a:lvl6pPr>
            <a:lvl7pPr lvl="6" algn="ctr" rtl="0">
              <a:lnSpc>
                <a:spcPct val="100000"/>
              </a:lnSpc>
              <a:spcBef>
                <a:spcPts val="500"/>
              </a:spcBef>
              <a:spcAft>
                <a:spcPts val="0"/>
              </a:spcAft>
              <a:buSzPts val="1800"/>
              <a:buNone/>
              <a:defRPr/>
            </a:lvl7pPr>
            <a:lvl8pPr lvl="7" algn="ctr" rtl="0">
              <a:lnSpc>
                <a:spcPct val="100000"/>
              </a:lnSpc>
              <a:spcBef>
                <a:spcPts val="500"/>
              </a:spcBef>
              <a:spcAft>
                <a:spcPts val="0"/>
              </a:spcAft>
              <a:buSzPts val="1800"/>
              <a:buNone/>
              <a:defRPr/>
            </a:lvl8pPr>
            <a:lvl9pPr lvl="8" algn="ctr" rtl="0">
              <a:lnSpc>
                <a:spcPct val="100000"/>
              </a:lnSpc>
              <a:spcBef>
                <a:spcPts val="500"/>
              </a:spcBef>
              <a:spcAft>
                <a:spcPts val="0"/>
              </a:spcAft>
              <a:buSzPts val="1800"/>
              <a:buNone/>
              <a:defRPr/>
            </a:lvl9pPr>
          </a:lstStyle>
          <a:p>
            <a:endParaRPr/>
          </a:p>
        </p:txBody>
      </p:sp>
      <p:sp>
        <p:nvSpPr>
          <p:cNvPr id="90" name="Google Shape;90;p14"/>
          <p:cNvSpPr/>
          <p:nvPr/>
        </p:nvSpPr>
        <p:spPr>
          <a:xfrm flipH="1">
            <a:off x="0" y="6380800"/>
            <a:ext cx="472800" cy="4773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14"/>
          <p:cNvSpPr/>
          <p:nvPr/>
        </p:nvSpPr>
        <p:spPr>
          <a:xfrm flipH="1">
            <a:off x="11731392" y="0"/>
            <a:ext cx="472800" cy="20121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960000" y="1589633"/>
            <a:ext cx="2227200" cy="70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sz="2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94" name="Google Shape;94;p15"/>
          <p:cNvSpPr txBox="1">
            <a:spLocks noGrp="1"/>
          </p:cNvSpPr>
          <p:nvPr>
            <p:ph type="title" idx="2" hasCustomPrompt="1"/>
          </p:nvPr>
        </p:nvSpPr>
        <p:spPr>
          <a:xfrm>
            <a:off x="960000" y="720000"/>
            <a:ext cx="1700400" cy="791100"/>
          </a:xfrm>
          <a:prstGeom prst="rect">
            <a:avLst/>
          </a:prstGeom>
        </p:spPr>
        <p:txBody>
          <a:bodyPr spcFirstLastPara="1" wrap="square" lIns="91425" tIns="45700" rIns="91425" bIns="45700" anchor="b" anchorCtr="0">
            <a:noAutofit/>
          </a:bodyPr>
          <a:lstStyle>
            <a:lvl1pPr lvl="0" rtl="0">
              <a:spcBef>
                <a:spcPts val="0"/>
              </a:spcBef>
              <a:spcAft>
                <a:spcPts val="0"/>
              </a:spcAft>
              <a:buSzPts val="4000"/>
              <a:buNone/>
              <a:defRPr sz="49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95" name="Google Shape;95;p15"/>
          <p:cNvSpPr txBox="1">
            <a:spLocks noGrp="1"/>
          </p:cNvSpPr>
          <p:nvPr>
            <p:ph type="subTitle" idx="1"/>
          </p:nvPr>
        </p:nvSpPr>
        <p:spPr>
          <a:xfrm>
            <a:off x="960000" y="2371667"/>
            <a:ext cx="3115200" cy="646500"/>
          </a:xfrm>
          <a:prstGeom prst="rect">
            <a:avLst/>
          </a:prstGeom>
        </p:spPr>
        <p:txBody>
          <a:bodyPr spcFirstLastPara="1" wrap="square" lIns="91425" tIns="45700" rIns="91425" bIns="45700" anchor="t" anchorCtr="0">
            <a:noAutofit/>
          </a:bodyPr>
          <a:lstStyle>
            <a:lvl1pPr lvl="0" rtl="0">
              <a:lnSpc>
                <a:spcPct val="100000"/>
              </a:lnSpc>
              <a:spcBef>
                <a:spcPts val="1000"/>
              </a:spcBef>
              <a:spcAft>
                <a:spcPts val="0"/>
              </a:spcAft>
              <a:buSzPts val="1900"/>
              <a:buNone/>
              <a:defRPr sz="19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a:endParaRPr/>
          </a:p>
        </p:txBody>
      </p:sp>
      <p:sp>
        <p:nvSpPr>
          <p:cNvPr id="96" name="Google Shape;96;p15"/>
          <p:cNvSpPr txBox="1">
            <a:spLocks noGrp="1"/>
          </p:cNvSpPr>
          <p:nvPr>
            <p:ph type="title" idx="3"/>
          </p:nvPr>
        </p:nvSpPr>
        <p:spPr>
          <a:xfrm>
            <a:off x="4538400" y="1589633"/>
            <a:ext cx="3115200" cy="70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sz="2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97" name="Google Shape;97;p15"/>
          <p:cNvSpPr txBox="1">
            <a:spLocks noGrp="1"/>
          </p:cNvSpPr>
          <p:nvPr>
            <p:ph type="title" idx="4" hasCustomPrompt="1"/>
          </p:nvPr>
        </p:nvSpPr>
        <p:spPr>
          <a:xfrm>
            <a:off x="4538400" y="720000"/>
            <a:ext cx="1700400" cy="791100"/>
          </a:xfrm>
          <a:prstGeom prst="rect">
            <a:avLst/>
          </a:prstGeom>
        </p:spPr>
        <p:txBody>
          <a:bodyPr spcFirstLastPara="1" wrap="square" lIns="91425" tIns="45700" rIns="91425" bIns="45700" anchor="b" anchorCtr="0">
            <a:noAutofit/>
          </a:bodyPr>
          <a:lstStyle>
            <a:lvl1pPr lvl="0" rtl="0">
              <a:spcBef>
                <a:spcPts val="0"/>
              </a:spcBef>
              <a:spcAft>
                <a:spcPts val="0"/>
              </a:spcAft>
              <a:buSzPts val="4000"/>
              <a:buNone/>
              <a:defRPr sz="49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98" name="Google Shape;98;p15"/>
          <p:cNvSpPr txBox="1">
            <a:spLocks noGrp="1"/>
          </p:cNvSpPr>
          <p:nvPr>
            <p:ph type="subTitle" idx="5"/>
          </p:nvPr>
        </p:nvSpPr>
        <p:spPr>
          <a:xfrm>
            <a:off x="4538400" y="2371667"/>
            <a:ext cx="3115200" cy="646500"/>
          </a:xfrm>
          <a:prstGeom prst="rect">
            <a:avLst/>
          </a:prstGeom>
        </p:spPr>
        <p:txBody>
          <a:bodyPr spcFirstLastPara="1" wrap="square" lIns="91425" tIns="45700" rIns="91425" bIns="45700" anchor="t" anchorCtr="0">
            <a:noAutofit/>
          </a:bodyPr>
          <a:lstStyle>
            <a:lvl1pPr lvl="0" rtl="0">
              <a:lnSpc>
                <a:spcPct val="100000"/>
              </a:lnSpc>
              <a:spcBef>
                <a:spcPts val="1000"/>
              </a:spcBef>
              <a:spcAft>
                <a:spcPts val="0"/>
              </a:spcAft>
              <a:buSzPts val="1900"/>
              <a:buNone/>
              <a:defRPr sz="19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a:endParaRPr/>
          </a:p>
        </p:txBody>
      </p:sp>
      <p:sp>
        <p:nvSpPr>
          <p:cNvPr id="99" name="Google Shape;99;p15"/>
          <p:cNvSpPr txBox="1">
            <a:spLocks noGrp="1"/>
          </p:cNvSpPr>
          <p:nvPr>
            <p:ph type="title" idx="6"/>
          </p:nvPr>
        </p:nvSpPr>
        <p:spPr>
          <a:xfrm>
            <a:off x="8116800" y="1589633"/>
            <a:ext cx="3115200" cy="70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sz="2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00" name="Google Shape;100;p15"/>
          <p:cNvSpPr txBox="1">
            <a:spLocks noGrp="1"/>
          </p:cNvSpPr>
          <p:nvPr>
            <p:ph type="title" idx="7" hasCustomPrompt="1"/>
          </p:nvPr>
        </p:nvSpPr>
        <p:spPr>
          <a:xfrm>
            <a:off x="8116800" y="720000"/>
            <a:ext cx="1700400" cy="791100"/>
          </a:xfrm>
          <a:prstGeom prst="rect">
            <a:avLst/>
          </a:prstGeom>
        </p:spPr>
        <p:txBody>
          <a:bodyPr spcFirstLastPara="1" wrap="square" lIns="91425" tIns="45700" rIns="91425" bIns="45700" anchor="b" anchorCtr="0">
            <a:noAutofit/>
          </a:bodyPr>
          <a:lstStyle>
            <a:lvl1pPr lvl="0" rtl="0">
              <a:spcBef>
                <a:spcPts val="0"/>
              </a:spcBef>
              <a:spcAft>
                <a:spcPts val="0"/>
              </a:spcAft>
              <a:buSzPts val="4000"/>
              <a:buNone/>
              <a:defRPr sz="49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101" name="Google Shape;101;p15"/>
          <p:cNvSpPr txBox="1">
            <a:spLocks noGrp="1"/>
          </p:cNvSpPr>
          <p:nvPr>
            <p:ph type="subTitle" idx="8"/>
          </p:nvPr>
        </p:nvSpPr>
        <p:spPr>
          <a:xfrm>
            <a:off x="8116800" y="2371667"/>
            <a:ext cx="3115200" cy="646500"/>
          </a:xfrm>
          <a:prstGeom prst="rect">
            <a:avLst/>
          </a:prstGeom>
        </p:spPr>
        <p:txBody>
          <a:bodyPr spcFirstLastPara="1" wrap="square" lIns="91425" tIns="45700" rIns="91425" bIns="45700" anchor="t" anchorCtr="0">
            <a:noAutofit/>
          </a:bodyPr>
          <a:lstStyle>
            <a:lvl1pPr lvl="0" rtl="0">
              <a:lnSpc>
                <a:spcPct val="100000"/>
              </a:lnSpc>
              <a:spcBef>
                <a:spcPts val="1000"/>
              </a:spcBef>
              <a:spcAft>
                <a:spcPts val="0"/>
              </a:spcAft>
              <a:buSzPts val="1900"/>
              <a:buNone/>
              <a:defRPr sz="19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a:endParaRPr/>
          </a:p>
        </p:txBody>
      </p:sp>
      <p:sp>
        <p:nvSpPr>
          <p:cNvPr id="102" name="Google Shape;102;p15"/>
          <p:cNvSpPr txBox="1">
            <a:spLocks noGrp="1"/>
          </p:cNvSpPr>
          <p:nvPr>
            <p:ph type="title" idx="9"/>
          </p:nvPr>
        </p:nvSpPr>
        <p:spPr>
          <a:xfrm>
            <a:off x="2749200" y="4709567"/>
            <a:ext cx="3115200" cy="70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sz="2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03" name="Google Shape;103;p15"/>
          <p:cNvSpPr txBox="1">
            <a:spLocks noGrp="1"/>
          </p:cNvSpPr>
          <p:nvPr>
            <p:ph type="title" idx="13" hasCustomPrompt="1"/>
          </p:nvPr>
        </p:nvSpPr>
        <p:spPr>
          <a:xfrm>
            <a:off x="2749200" y="3839933"/>
            <a:ext cx="1700400" cy="791100"/>
          </a:xfrm>
          <a:prstGeom prst="rect">
            <a:avLst/>
          </a:prstGeom>
        </p:spPr>
        <p:txBody>
          <a:bodyPr spcFirstLastPara="1" wrap="square" lIns="91425" tIns="45700" rIns="91425" bIns="45700" anchor="b" anchorCtr="0">
            <a:noAutofit/>
          </a:bodyPr>
          <a:lstStyle>
            <a:lvl1pPr lvl="0" rtl="0">
              <a:spcBef>
                <a:spcPts val="0"/>
              </a:spcBef>
              <a:spcAft>
                <a:spcPts val="0"/>
              </a:spcAft>
              <a:buSzPts val="4000"/>
              <a:buNone/>
              <a:defRPr sz="49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104" name="Google Shape;104;p15"/>
          <p:cNvSpPr txBox="1">
            <a:spLocks noGrp="1"/>
          </p:cNvSpPr>
          <p:nvPr>
            <p:ph type="subTitle" idx="14"/>
          </p:nvPr>
        </p:nvSpPr>
        <p:spPr>
          <a:xfrm>
            <a:off x="2749200" y="5491600"/>
            <a:ext cx="3115200" cy="646500"/>
          </a:xfrm>
          <a:prstGeom prst="rect">
            <a:avLst/>
          </a:prstGeom>
        </p:spPr>
        <p:txBody>
          <a:bodyPr spcFirstLastPara="1" wrap="square" lIns="91425" tIns="45700" rIns="91425" bIns="45700" anchor="t" anchorCtr="0">
            <a:noAutofit/>
          </a:bodyPr>
          <a:lstStyle>
            <a:lvl1pPr lvl="0" rtl="0">
              <a:lnSpc>
                <a:spcPct val="100000"/>
              </a:lnSpc>
              <a:spcBef>
                <a:spcPts val="1000"/>
              </a:spcBef>
              <a:spcAft>
                <a:spcPts val="0"/>
              </a:spcAft>
              <a:buSzPts val="1900"/>
              <a:buNone/>
              <a:defRPr sz="19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a:endParaRPr/>
          </a:p>
        </p:txBody>
      </p:sp>
      <p:sp>
        <p:nvSpPr>
          <p:cNvPr id="105" name="Google Shape;105;p15"/>
          <p:cNvSpPr txBox="1">
            <a:spLocks noGrp="1"/>
          </p:cNvSpPr>
          <p:nvPr>
            <p:ph type="title" idx="15"/>
          </p:nvPr>
        </p:nvSpPr>
        <p:spPr>
          <a:xfrm>
            <a:off x="6327600" y="4709567"/>
            <a:ext cx="2434800" cy="70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sz="2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06" name="Google Shape;106;p15"/>
          <p:cNvSpPr txBox="1">
            <a:spLocks noGrp="1"/>
          </p:cNvSpPr>
          <p:nvPr>
            <p:ph type="title" idx="16" hasCustomPrompt="1"/>
          </p:nvPr>
        </p:nvSpPr>
        <p:spPr>
          <a:xfrm>
            <a:off x="6327600" y="3839933"/>
            <a:ext cx="1700400" cy="791100"/>
          </a:xfrm>
          <a:prstGeom prst="rect">
            <a:avLst/>
          </a:prstGeom>
        </p:spPr>
        <p:txBody>
          <a:bodyPr spcFirstLastPara="1" wrap="square" lIns="91425" tIns="45700" rIns="91425" bIns="45700" anchor="b" anchorCtr="0">
            <a:noAutofit/>
          </a:bodyPr>
          <a:lstStyle>
            <a:lvl1pPr lvl="0" rtl="0">
              <a:spcBef>
                <a:spcPts val="0"/>
              </a:spcBef>
              <a:spcAft>
                <a:spcPts val="0"/>
              </a:spcAft>
              <a:buSzPts val="4000"/>
              <a:buNone/>
              <a:defRPr sz="49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107" name="Google Shape;107;p15"/>
          <p:cNvSpPr txBox="1">
            <a:spLocks noGrp="1"/>
          </p:cNvSpPr>
          <p:nvPr>
            <p:ph type="subTitle" idx="17"/>
          </p:nvPr>
        </p:nvSpPr>
        <p:spPr>
          <a:xfrm>
            <a:off x="6327600" y="5491600"/>
            <a:ext cx="3115200" cy="646500"/>
          </a:xfrm>
          <a:prstGeom prst="rect">
            <a:avLst/>
          </a:prstGeom>
        </p:spPr>
        <p:txBody>
          <a:bodyPr spcFirstLastPara="1" wrap="square" lIns="91425" tIns="45700" rIns="91425" bIns="45700" anchor="t" anchorCtr="0">
            <a:noAutofit/>
          </a:bodyPr>
          <a:lstStyle>
            <a:lvl1pPr lvl="0" rtl="0">
              <a:lnSpc>
                <a:spcPct val="100000"/>
              </a:lnSpc>
              <a:spcBef>
                <a:spcPts val="1000"/>
              </a:spcBef>
              <a:spcAft>
                <a:spcPts val="0"/>
              </a:spcAft>
              <a:buSzPts val="1900"/>
              <a:buNone/>
              <a:defRPr sz="19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a:endParaRPr/>
          </a:p>
        </p:txBody>
      </p:sp>
      <p:sp>
        <p:nvSpPr>
          <p:cNvPr id="108" name="Google Shape;108;p15"/>
          <p:cNvSpPr/>
          <p:nvPr/>
        </p:nvSpPr>
        <p:spPr>
          <a:xfrm>
            <a:off x="10386400" y="4890000"/>
            <a:ext cx="1805700" cy="6015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5"/>
          <p:cNvSpPr/>
          <p:nvPr/>
        </p:nvSpPr>
        <p:spPr>
          <a:xfrm>
            <a:off x="0" y="4890000"/>
            <a:ext cx="1805700" cy="6015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1">
  <p:cSld name="Title Slide">
    <p:spTree>
      <p:nvGrpSpPr>
        <p:cNvPr id="1" name="Shape 11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111"/>
        <p:cNvGrpSpPr/>
        <p:nvPr/>
      </p:nvGrpSpPr>
      <p:grpSpPr>
        <a:xfrm>
          <a:off x="0" y="0"/>
          <a:ext cx="0" cy="0"/>
          <a:chOff x="0" y="0"/>
          <a:chExt cx="0" cy="0"/>
        </a:xfrm>
      </p:grpSpPr>
      <p:sp>
        <p:nvSpPr>
          <p:cNvPr id="112" name="Google Shape;112;p17"/>
          <p:cNvSpPr>
            <a:spLocks noGrp="1"/>
          </p:cNvSpPr>
          <p:nvPr>
            <p:ph type="pic" idx="2"/>
          </p:nvPr>
        </p:nvSpPr>
        <p:spPr>
          <a:xfrm>
            <a:off x="0" y="0"/>
            <a:ext cx="12192000" cy="6858000"/>
          </a:xfrm>
          <a:prstGeom prst="rect">
            <a:avLst/>
          </a:prstGeom>
          <a:solidFill>
            <a:schemeClr val="lt1"/>
          </a:solidFill>
          <a:ln>
            <a:noFill/>
          </a:ln>
        </p:spPr>
        <p:txBody>
          <a:bodyPr spcFirstLastPara="1" wrap="square" lIns="60975" tIns="30475" rIns="60975" bIns="30475" anchor="t" anchorCtr="0">
            <a:noAutofit/>
          </a:bodyPr>
          <a:lstStyle>
            <a:lvl1pPr marR="0" lvl="0" algn="l" rtl="0">
              <a:lnSpc>
                <a:spcPct val="90000"/>
              </a:lnSpc>
              <a:spcBef>
                <a:spcPts val="7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to" type="tx">
  <p:cSld name="TITLE_AND_BODY">
    <p:spTree>
      <p:nvGrpSpPr>
        <p:cNvPr id="1" name="Shape 117"/>
        <p:cNvGrpSpPr/>
        <p:nvPr/>
      </p:nvGrpSpPr>
      <p:grpSpPr>
        <a:xfrm>
          <a:off x="0" y="0"/>
          <a:ext cx="0" cy="0"/>
          <a:chOff x="0" y="0"/>
          <a:chExt cx="0" cy="0"/>
        </a:xfrm>
      </p:grpSpPr>
      <p:sp>
        <p:nvSpPr>
          <p:cNvPr id="118" name="Google Shape;118;p19"/>
          <p:cNvSpPr>
            <a:spLocks noGrp="1"/>
          </p:cNvSpPr>
          <p:nvPr>
            <p:ph type="pic" idx="2"/>
          </p:nvPr>
        </p:nvSpPr>
        <p:spPr>
          <a:xfrm>
            <a:off x="0" y="0"/>
            <a:ext cx="12192000" cy="68580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9" name="Google Shape;119;p19"/>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89000" y="1149350"/>
            <a:ext cx="10414200" cy="2324100"/>
          </a:xfrm>
          <a:prstGeom prst="rect">
            <a:avLst/>
          </a:prstGeom>
          <a:noFill/>
          <a:ln>
            <a:noFill/>
          </a:ln>
        </p:spPr>
        <p:txBody>
          <a:bodyPr spcFirstLastPara="1" wrap="square" lIns="45725" tIns="45725" rIns="45725" bIns="45725" anchor="b"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2" name="Google Shape;122;p20"/>
          <p:cNvSpPr txBox="1">
            <a:spLocks noGrp="1"/>
          </p:cNvSpPr>
          <p:nvPr>
            <p:ph type="body" idx="1"/>
          </p:nvPr>
        </p:nvSpPr>
        <p:spPr>
          <a:xfrm>
            <a:off x="889000" y="3536950"/>
            <a:ext cx="10414200" cy="793800"/>
          </a:xfrm>
          <a:prstGeom prst="rect">
            <a:avLst/>
          </a:prstGeom>
          <a:noFill/>
          <a:ln>
            <a:noFill/>
          </a:ln>
        </p:spPr>
        <p:txBody>
          <a:bodyPr spcFirstLastPara="1" wrap="square" lIns="45725" tIns="45725" rIns="45725" bIns="45725" anchor="t" anchorCtr="0">
            <a:noAutofit/>
          </a:bodyPr>
          <a:lstStyle>
            <a:lvl1pPr marL="457200" marR="0" lvl="0"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1pPr>
            <a:lvl2pPr marL="914400" marR="0" lvl="1"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2pPr>
            <a:lvl3pPr marL="1371600" marR="0" lvl="2"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3pPr>
            <a:lvl4pPr marL="1828800" marR="0" lvl="3"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4pPr>
            <a:lvl5pPr marL="2286000" marR="0" lvl="4"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3" name="Google Shape;123;p20"/>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889000" y="2266950"/>
            <a:ext cx="10414200" cy="2324100"/>
          </a:xfrm>
          <a:prstGeom prst="rect">
            <a:avLst/>
          </a:prstGeom>
          <a:noFill/>
          <a:ln>
            <a:noFill/>
          </a:ln>
        </p:spPr>
        <p:txBody>
          <a:bodyPr spcFirstLastPara="1" wrap="square" lIns="45725" tIns="45725" rIns="45725" bIns="45725" anchor="ctr"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6" name="Google Shape;126;p21"/>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27"/>
        <p:cNvGrpSpPr/>
        <p:nvPr/>
      </p:nvGrpSpPr>
      <p:grpSpPr>
        <a:xfrm>
          <a:off x="0" y="0"/>
          <a:ext cx="0" cy="0"/>
          <a:chOff x="0" y="0"/>
          <a:chExt cx="0" cy="0"/>
        </a:xfrm>
      </p:grpSpPr>
      <p:sp>
        <p:nvSpPr>
          <p:cNvPr id="128" name="Google Shape;128;p22"/>
          <p:cNvSpPr>
            <a:spLocks noGrp="1"/>
          </p:cNvSpPr>
          <p:nvPr>
            <p:ph type="pic" idx="2"/>
          </p:nvPr>
        </p:nvSpPr>
        <p:spPr>
          <a:xfrm>
            <a:off x="6582990" y="552450"/>
            <a:ext cx="4762500" cy="57531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9" name="Google Shape;129;p22"/>
          <p:cNvSpPr txBox="1">
            <a:spLocks noGrp="1"/>
          </p:cNvSpPr>
          <p:nvPr>
            <p:ph type="title"/>
          </p:nvPr>
        </p:nvSpPr>
        <p:spPr>
          <a:xfrm>
            <a:off x="825500" y="552450"/>
            <a:ext cx="5111700" cy="2806800"/>
          </a:xfrm>
          <a:prstGeom prst="rect">
            <a:avLst/>
          </a:prstGeom>
          <a:noFill/>
          <a:ln>
            <a:noFill/>
          </a:ln>
        </p:spPr>
        <p:txBody>
          <a:bodyPr spcFirstLastPara="1" wrap="square" lIns="45725" tIns="45725" rIns="45725" bIns="45725" anchor="b" anchorCtr="0">
            <a:noAutofit/>
          </a:bodyPr>
          <a:lstStyle>
            <a:lvl1pPr marR="0" lvl="0" algn="ctr" rtl="0">
              <a:lnSpc>
                <a:spcPct val="100000"/>
              </a:lnSpc>
              <a:spcBef>
                <a:spcPts val="0"/>
              </a:spcBef>
              <a:spcAft>
                <a:spcPts val="0"/>
              </a:spcAft>
              <a:buClr>
                <a:srgbClr val="000000"/>
              </a:buClr>
              <a:buSzPts val="4200"/>
              <a:buFont typeface="Helvetica Neue Light"/>
              <a:buNone/>
              <a:defRPr sz="42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0" name="Google Shape;130;p22"/>
          <p:cNvSpPr txBox="1">
            <a:spLocks noGrp="1"/>
          </p:cNvSpPr>
          <p:nvPr>
            <p:ph type="body" idx="1"/>
          </p:nvPr>
        </p:nvSpPr>
        <p:spPr>
          <a:xfrm>
            <a:off x="825500" y="3422650"/>
            <a:ext cx="5111700" cy="2883000"/>
          </a:xfrm>
          <a:prstGeom prst="rect">
            <a:avLst/>
          </a:prstGeom>
          <a:noFill/>
          <a:ln>
            <a:noFill/>
          </a:ln>
        </p:spPr>
        <p:txBody>
          <a:bodyPr spcFirstLastPara="1" wrap="square" lIns="45725" tIns="45725" rIns="45725" bIns="45725" anchor="t" anchorCtr="0">
            <a:noAutofit/>
          </a:bodyPr>
          <a:lstStyle>
            <a:lvl1pPr marL="457200" marR="0" lvl="0"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1pPr>
            <a:lvl2pPr marL="914400" marR="0" lvl="1"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2pPr>
            <a:lvl3pPr marL="1371600" marR="0" lvl="2"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3pPr>
            <a:lvl4pPr marL="1828800" marR="0" lvl="3"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4pPr>
            <a:lvl5pPr marL="2286000" marR="0" lvl="4"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1" name="Google Shape;131;p22"/>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844550" y="476250"/>
            <a:ext cx="10503000" cy="1143000"/>
          </a:xfrm>
          <a:prstGeom prst="rect">
            <a:avLst/>
          </a:prstGeom>
          <a:noFill/>
          <a:ln>
            <a:noFill/>
          </a:ln>
        </p:spPr>
        <p:txBody>
          <a:bodyPr spcFirstLastPara="1" wrap="square" lIns="45725" tIns="45725" rIns="45725" bIns="45725" anchor="ctr"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4" name="Google Shape;134;p23"/>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844550" y="476250"/>
            <a:ext cx="10503000" cy="1143000"/>
          </a:xfrm>
          <a:prstGeom prst="rect">
            <a:avLst/>
          </a:prstGeom>
          <a:noFill/>
          <a:ln>
            <a:noFill/>
          </a:ln>
        </p:spPr>
        <p:txBody>
          <a:bodyPr spcFirstLastPara="1" wrap="square" lIns="45725" tIns="45725" rIns="45725" bIns="45725" anchor="ctr"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7" name="Google Shape;137;p24"/>
          <p:cNvSpPr txBox="1">
            <a:spLocks noGrp="1"/>
          </p:cNvSpPr>
          <p:nvPr>
            <p:ph type="body" idx="1"/>
          </p:nvPr>
        </p:nvSpPr>
        <p:spPr>
          <a:xfrm>
            <a:off x="844550" y="1619250"/>
            <a:ext cx="10503000" cy="4603800"/>
          </a:xfrm>
          <a:prstGeom prst="rect">
            <a:avLst/>
          </a:prstGeom>
          <a:noFill/>
          <a:ln>
            <a:noFill/>
          </a:ln>
        </p:spPr>
        <p:txBody>
          <a:bodyPr spcFirstLastPara="1" wrap="square" lIns="45725" tIns="45725" rIns="45725" bIns="45725" anchor="ctr" anchorCtr="0">
            <a:noAutofit/>
          </a:bodyPr>
          <a:lstStyle>
            <a:lvl1pPr marL="457200" marR="0" lvl="0"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L="914400" marR="0" lvl="1"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8" name="Google Shape;138;p24"/>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39"/>
        <p:cNvGrpSpPr/>
        <p:nvPr/>
      </p:nvGrpSpPr>
      <p:grpSpPr>
        <a:xfrm>
          <a:off x="0" y="0"/>
          <a:ext cx="0" cy="0"/>
          <a:chOff x="0" y="0"/>
          <a:chExt cx="0" cy="0"/>
        </a:xfrm>
      </p:grpSpPr>
      <p:sp>
        <p:nvSpPr>
          <p:cNvPr id="140" name="Google Shape;140;p25"/>
          <p:cNvSpPr>
            <a:spLocks noGrp="1"/>
          </p:cNvSpPr>
          <p:nvPr>
            <p:ph type="pic" idx="2"/>
          </p:nvPr>
        </p:nvSpPr>
        <p:spPr>
          <a:xfrm>
            <a:off x="6584950" y="1619250"/>
            <a:ext cx="4762500" cy="46038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1" name="Google Shape;141;p25"/>
          <p:cNvSpPr txBox="1">
            <a:spLocks noGrp="1"/>
          </p:cNvSpPr>
          <p:nvPr>
            <p:ph type="title"/>
          </p:nvPr>
        </p:nvSpPr>
        <p:spPr>
          <a:xfrm>
            <a:off x="844550" y="476250"/>
            <a:ext cx="10503000" cy="1143000"/>
          </a:xfrm>
          <a:prstGeom prst="rect">
            <a:avLst/>
          </a:prstGeom>
          <a:noFill/>
          <a:ln>
            <a:noFill/>
          </a:ln>
        </p:spPr>
        <p:txBody>
          <a:bodyPr spcFirstLastPara="1" wrap="square" lIns="45725" tIns="45725" rIns="45725" bIns="45725" anchor="ctr"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2" name="Google Shape;142;p25"/>
          <p:cNvSpPr txBox="1">
            <a:spLocks noGrp="1"/>
          </p:cNvSpPr>
          <p:nvPr>
            <p:ph type="body" idx="1"/>
          </p:nvPr>
        </p:nvSpPr>
        <p:spPr>
          <a:xfrm>
            <a:off x="844550" y="1619250"/>
            <a:ext cx="5004000" cy="4603800"/>
          </a:xfrm>
          <a:prstGeom prst="rect">
            <a:avLst/>
          </a:prstGeom>
          <a:noFill/>
          <a:ln>
            <a:noFill/>
          </a:ln>
        </p:spPr>
        <p:txBody>
          <a:bodyPr spcFirstLastPara="1" wrap="square" lIns="45725" tIns="45725" rIns="45725" bIns="45725" anchor="ctr" anchorCtr="0">
            <a:noAutofit/>
          </a:bodyPr>
          <a:lstStyle>
            <a:lvl1pPr marL="457200" marR="0" lvl="0" indent="-336550" algn="l" rtl="0">
              <a:lnSpc>
                <a:spcPct val="100000"/>
              </a:lnSpc>
              <a:spcBef>
                <a:spcPts val="2300"/>
              </a:spcBef>
              <a:spcAft>
                <a:spcPts val="0"/>
              </a:spcAft>
              <a:buClr>
                <a:srgbClr val="000000"/>
              </a:buClr>
              <a:buSzPts val="1700"/>
              <a:buFont typeface="Helvetica Neue Light"/>
              <a:buChar char="•"/>
              <a:defRPr sz="2300" b="0" i="0" u="none" strike="noStrike" cap="none">
                <a:solidFill>
                  <a:srgbClr val="000000"/>
                </a:solidFill>
                <a:latin typeface="Helvetica Neue Light"/>
                <a:ea typeface="Helvetica Neue Light"/>
                <a:cs typeface="Helvetica Neue Light"/>
                <a:sym typeface="Helvetica Neue Light"/>
              </a:defRPr>
            </a:lvl1pPr>
            <a:lvl2pPr marL="914400" marR="0" lvl="1" indent="-336550" algn="l" rtl="0">
              <a:lnSpc>
                <a:spcPct val="100000"/>
              </a:lnSpc>
              <a:spcBef>
                <a:spcPts val="2300"/>
              </a:spcBef>
              <a:spcAft>
                <a:spcPts val="0"/>
              </a:spcAft>
              <a:buClr>
                <a:srgbClr val="000000"/>
              </a:buClr>
              <a:buSzPts val="1700"/>
              <a:buFont typeface="Helvetica Neue Light"/>
              <a:buChar char="•"/>
              <a:defRPr sz="2300" b="0" i="0" u="none" strike="noStrike" cap="none">
                <a:solidFill>
                  <a:srgbClr val="000000"/>
                </a:solidFill>
                <a:latin typeface="Helvetica Neue Light"/>
                <a:ea typeface="Helvetica Neue Light"/>
                <a:cs typeface="Helvetica Neue Light"/>
                <a:sym typeface="Helvetica Neue Light"/>
              </a:defRPr>
            </a:lvl2pPr>
            <a:lvl3pPr marL="1371600" marR="0" lvl="2" indent="-336550" algn="l" rtl="0">
              <a:lnSpc>
                <a:spcPct val="100000"/>
              </a:lnSpc>
              <a:spcBef>
                <a:spcPts val="2300"/>
              </a:spcBef>
              <a:spcAft>
                <a:spcPts val="0"/>
              </a:spcAft>
              <a:buClr>
                <a:srgbClr val="000000"/>
              </a:buClr>
              <a:buSzPts val="1700"/>
              <a:buFont typeface="Helvetica Neue Light"/>
              <a:buChar char="•"/>
              <a:defRPr sz="2300" b="0" i="0" u="none" strike="noStrike" cap="none">
                <a:solidFill>
                  <a:srgbClr val="000000"/>
                </a:solidFill>
                <a:latin typeface="Helvetica Neue Light"/>
                <a:ea typeface="Helvetica Neue Light"/>
                <a:cs typeface="Helvetica Neue Light"/>
                <a:sym typeface="Helvetica Neue Light"/>
              </a:defRPr>
            </a:lvl3pPr>
            <a:lvl4pPr marL="1828800" marR="0" lvl="3" indent="-336550" algn="l" rtl="0">
              <a:lnSpc>
                <a:spcPct val="100000"/>
              </a:lnSpc>
              <a:spcBef>
                <a:spcPts val="2300"/>
              </a:spcBef>
              <a:spcAft>
                <a:spcPts val="0"/>
              </a:spcAft>
              <a:buClr>
                <a:srgbClr val="000000"/>
              </a:buClr>
              <a:buSzPts val="1700"/>
              <a:buFont typeface="Helvetica Neue Light"/>
              <a:buChar char="•"/>
              <a:defRPr sz="2300" b="0" i="0" u="none" strike="noStrike" cap="none">
                <a:solidFill>
                  <a:srgbClr val="000000"/>
                </a:solidFill>
                <a:latin typeface="Helvetica Neue Light"/>
                <a:ea typeface="Helvetica Neue Light"/>
                <a:cs typeface="Helvetica Neue Light"/>
                <a:sym typeface="Helvetica Neue Light"/>
              </a:defRPr>
            </a:lvl4pPr>
            <a:lvl5pPr marL="2286000" marR="0" lvl="4" indent="-336550" algn="l" rtl="0">
              <a:lnSpc>
                <a:spcPct val="100000"/>
              </a:lnSpc>
              <a:spcBef>
                <a:spcPts val="2300"/>
              </a:spcBef>
              <a:spcAft>
                <a:spcPts val="0"/>
              </a:spcAft>
              <a:buClr>
                <a:srgbClr val="000000"/>
              </a:buClr>
              <a:buSzPts val="1700"/>
              <a:buFont typeface="Helvetica Neue Light"/>
              <a:buChar char="•"/>
              <a:defRPr sz="23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3" name="Google Shape;143;p25"/>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44"/>
        <p:cNvGrpSpPr/>
        <p:nvPr/>
      </p:nvGrpSpPr>
      <p:grpSpPr>
        <a:xfrm>
          <a:off x="0" y="0"/>
          <a:ext cx="0" cy="0"/>
          <a:chOff x="0" y="0"/>
          <a:chExt cx="0" cy="0"/>
        </a:xfrm>
      </p:grpSpPr>
      <p:sp>
        <p:nvSpPr>
          <p:cNvPr id="145" name="Google Shape;145;p26"/>
          <p:cNvSpPr txBox="1">
            <a:spLocks noGrp="1"/>
          </p:cNvSpPr>
          <p:nvPr>
            <p:ph type="body" idx="1"/>
          </p:nvPr>
        </p:nvSpPr>
        <p:spPr>
          <a:xfrm>
            <a:off x="844550" y="889000"/>
            <a:ext cx="10503000" cy="5073600"/>
          </a:xfrm>
          <a:prstGeom prst="rect">
            <a:avLst/>
          </a:prstGeom>
          <a:noFill/>
          <a:ln>
            <a:noFill/>
          </a:ln>
        </p:spPr>
        <p:txBody>
          <a:bodyPr spcFirstLastPara="1" wrap="square" lIns="45725" tIns="45725" rIns="45725" bIns="45725" anchor="ctr" anchorCtr="0">
            <a:noAutofit/>
          </a:bodyPr>
          <a:lstStyle>
            <a:lvl1pPr marL="457200" marR="0" lvl="0"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L="914400" marR="0" lvl="1"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6" name="Google Shape;146;p26"/>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47"/>
        <p:cNvGrpSpPr/>
        <p:nvPr/>
      </p:nvGrpSpPr>
      <p:grpSpPr>
        <a:xfrm>
          <a:off x="0" y="0"/>
          <a:ext cx="0" cy="0"/>
          <a:chOff x="0" y="0"/>
          <a:chExt cx="0" cy="0"/>
        </a:xfrm>
      </p:grpSpPr>
      <p:sp>
        <p:nvSpPr>
          <p:cNvPr id="148" name="Google Shape;148;p27"/>
          <p:cNvSpPr>
            <a:spLocks noGrp="1"/>
          </p:cNvSpPr>
          <p:nvPr>
            <p:ph type="pic" idx="2"/>
          </p:nvPr>
        </p:nvSpPr>
        <p:spPr>
          <a:xfrm>
            <a:off x="7880350" y="3524250"/>
            <a:ext cx="3702000" cy="27750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9" name="Google Shape;149;p27"/>
          <p:cNvSpPr>
            <a:spLocks noGrp="1"/>
          </p:cNvSpPr>
          <p:nvPr>
            <p:ph type="pic" idx="3"/>
          </p:nvPr>
        </p:nvSpPr>
        <p:spPr>
          <a:xfrm>
            <a:off x="7880350" y="565150"/>
            <a:ext cx="3702000" cy="27750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0" name="Google Shape;150;p27"/>
          <p:cNvSpPr>
            <a:spLocks noGrp="1"/>
          </p:cNvSpPr>
          <p:nvPr>
            <p:ph type="pic" idx="4"/>
          </p:nvPr>
        </p:nvSpPr>
        <p:spPr>
          <a:xfrm>
            <a:off x="603250" y="565150"/>
            <a:ext cx="7086600" cy="57342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1" name="Google Shape;151;p27"/>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2"/>
        <p:cNvGrpSpPr/>
        <p:nvPr/>
      </p:nvGrpSpPr>
      <p:grpSpPr>
        <a:xfrm>
          <a:off x="0" y="0"/>
          <a:ext cx="0" cy="0"/>
          <a:chOff x="0" y="0"/>
          <a:chExt cx="0" cy="0"/>
        </a:xfrm>
      </p:grpSpPr>
      <p:sp>
        <p:nvSpPr>
          <p:cNvPr id="153" name="Google Shape;153;p28"/>
          <p:cNvSpPr txBox="1">
            <a:spLocks noGrp="1"/>
          </p:cNvSpPr>
          <p:nvPr>
            <p:ph type="body" idx="1"/>
          </p:nvPr>
        </p:nvSpPr>
        <p:spPr>
          <a:xfrm>
            <a:off x="1193800" y="4476750"/>
            <a:ext cx="9810900" cy="342900"/>
          </a:xfrm>
          <a:prstGeom prst="rect">
            <a:avLst/>
          </a:prstGeom>
          <a:noFill/>
          <a:ln>
            <a:noFill/>
          </a:ln>
        </p:spPr>
        <p:txBody>
          <a:bodyPr spcFirstLastPara="1" wrap="square" lIns="45725" tIns="45725" rIns="45725" bIns="45725" anchor="t" anchorCtr="0">
            <a:noAutofit/>
          </a:bodyPr>
          <a:lstStyle>
            <a:lvl1pPr marL="457200" marR="0" lvl="0" indent="-228600" algn="ctr" rtl="0">
              <a:lnSpc>
                <a:spcPct val="100000"/>
              </a:lnSpc>
              <a:spcBef>
                <a:spcPts val="0"/>
              </a:spcBef>
              <a:spcAft>
                <a:spcPts val="0"/>
              </a:spcAft>
              <a:buClr>
                <a:srgbClr val="000000"/>
              </a:buClr>
              <a:buSzPts val="1400"/>
              <a:buFont typeface="Helvetica Neue Light"/>
              <a:buNone/>
              <a:defRPr sz="1900" b="0" i="0" u="none" strike="noStrike" cap="none">
                <a:solidFill>
                  <a:srgbClr val="000000"/>
                </a:solidFill>
                <a:latin typeface="Helvetica Neue Light"/>
                <a:ea typeface="Helvetica Neue Light"/>
                <a:cs typeface="Helvetica Neue Light"/>
                <a:sym typeface="Helvetica Neue Light"/>
              </a:defRPr>
            </a:lvl1pPr>
            <a:lvl2pPr marL="914400" marR="0" lvl="1"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4" name="Google Shape;154;p28"/>
          <p:cNvSpPr txBox="1">
            <a:spLocks noGrp="1"/>
          </p:cNvSpPr>
          <p:nvPr>
            <p:ph type="body" idx="2"/>
          </p:nvPr>
        </p:nvSpPr>
        <p:spPr>
          <a:xfrm>
            <a:off x="1193800" y="3022600"/>
            <a:ext cx="9810900" cy="444600"/>
          </a:xfrm>
          <a:prstGeom prst="rect">
            <a:avLst/>
          </a:prstGeom>
          <a:noFill/>
          <a:ln>
            <a:noFill/>
          </a:ln>
        </p:spPr>
        <p:txBody>
          <a:bodyPr spcFirstLastPara="1" wrap="square" lIns="45725" tIns="45725" rIns="45725" bIns="45725" anchor="ctr" anchorCtr="0">
            <a:noAutofit/>
          </a:bodyPr>
          <a:lstStyle>
            <a:lvl1pPr marL="457200" marR="0" lvl="0" indent="-228600" algn="ctr" rtl="0">
              <a:lnSpc>
                <a:spcPct val="100000"/>
              </a:lnSpc>
              <a:spcBef>
                <a:spcPts val="0"/>
              </a:spcBef>
              <a:spcAft>
                <a:spcPts val="0"/>
              </a:spcAft>
              <a:buClr>
                <a:srgbClr val="000000"/>
              </a:buClr>
              <a:buSzPts val="2000"/>
              <a:buFont typeface="Helvetica Neue Light"/>
              <a:buNone/>
              <a:defRPr sz="2600" b="0" i="0" u="none" strike="noStrike" cap="none">
                <a:solidFill>
                  <a:srgbClr val="000000"/>
                </a:solidFill>
                <a:latin typeface="Helvetica Neue Light"/>
                <a:ea typeface="Helvetica Neue Light"/>
                <a:cs typeface="Helvetica Neue Light"/>
                <a:sym typeface="Helvetica Neue Light"/>
              </a:defRPr>
            </a:lvl1pPr>
            <a:lvl2pPr marL="914400" marR="0" lvl="1"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5" name="Google Shape;155;p28"/>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56"/>
        <p:cNvGrpSpPr/>
        <p:nvPr/>
      </p:nvGrpSpPr>
      <p:grpSpPr>
        <a:xfrm>
          <a:off x="0" y="0"/>
          <a:ext cx="0" cy="0"/>
          <a:chOff x="0" y="0"/>
          <a:chExt cx="0" cy="0"/>
        </a:xfrm>
      </p:grpSpPr>
      <p:sp>
        <p:nvSpPr>
          <p:cNvPr id="157" name="Google Shape;157;p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58" name="Google Shape;158;p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59" name="Google Shape;159;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400"/>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60" name="Google Shape;160;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400"/>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61" name="Google Shape;161;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62"/>
        <p:cNvGrpSpPr/>
        <p:nvPr/>
      </p:nvGrpSpPr>
      <p:grpSpPr>
        <a:xfrm>
          <a:off x="0" y="0"/>
          <a:ext cx="0" cy="0"/>
          <a:chOff x="0" y="0"/>
          <a:chExt cx="0" cy="0"/>
        </a:xfrm>
      </p:grpSpPr>
      <p:sp>
        <p:nvSpPr>
          <p:cNvPr id="163" name="Google Shape;163;p30"/>
          <p:cNvSpPr txBox="1">
            <a:spLocks noGrp="1"/>
          </p:cNvSpPr>
          <p:nvPr>
            <p:ph type="ctrTitle"/>
          </p:nvPr>
        </p:nvSpPr>
        <p:spPr>
          <a:xfrm>
            <a:off x="415611" y="992767"/>
            <a:ext cx="11361000" cy="2736900"/>
          </a:xfrm>
          <a:prstGeom prst="rect">
            <a:avLst/>
          </a:prstGeom>
        </p:spPr>
        <p:txBody>
          <a:bodyPr spcFirstLastPara="1" wrap="square" lIns="45725" tIns="45725" rIns="45725" bIns="457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164" name="Google Shape;164;p30"/>
          <p:cNvSpPr txBox="1">
            <a:spLocks noGrp="1"/>
          </p:cNvSpPr>
          <p:nvPr>
            <p:ph type="subTitle" idx="1"/>
          </p:nvPr>
        </p:nvSpPr>
        <p:spPr>
          <a:xfrm>
            <a:off x="415600" y="3778833"/>
            <a:ext cx="11361000" cy="1056900"/>
          </a:xfrm>
          <a:prstGeom prst="rect">
            <a:avLst/>
          </a:prstGeom>
        </p:spPr>
        <p:txBody>
          <a:bodyPr spcFirstLastPara="1" wrap="square" lIns="45725" tIns="45725" rIns="45725" bIns="45725" anchor="ctr" anchorCtr="0">
            <a:noAutofit/>
          </a:bodyPr>
          <a:lstStyle>
            <a:lvl1pPr lvl="0" algn="ctr" rtl="0">
              <a:lnSpc>
                <a:spcPct val="100000"/>
              </a:lnSpc>
              <a:spcBef>
                <a:spcPts val="3000"/>
              </a:spcBef>
              <a:spcAft>
                <a:spcPts val="0"/>
              </a:spcAft>
              <a:buSzPts val="3800"/>
              <a:buNone/>
              <a:defRPr sz="3800"/>
            </a:lvl1pPr>
            <a:lvl2pPr lvl="1" algn="ctr" rtl="0">
              <a:lnSpc>
                <a:spcPct val="100000"/>
              </a:lnSpc>
              <a:spcBef>
                <a:spcPts val="3000"/>
              </a:spcBef>
              <a:spcAft>
                <a:spcPts val="0"/>
              </a:spcAft>
              <a:buSzPts val="3800"/>
              <a:buNone/>
              <a:defRPr sz="3800"/>
            </a:lvl2pPr>
            <a:lvl3pPr lvl="2" algn="ctr" rtl="0">
              <a:lnSpc>
                <a:spcPct val="100000"/>
              </a:lnSpc>
              <a:spcBef>
                <a:spcPts val="3000"/>
              </a:spcBef>
              <a:spcAft>
                <a:spcPts val="0"/>
              </a:spcAft>
              <a:buSzPts val="3800"/>
              <a:buNone/>
              <a:defRPr sz="3800"/>
            </a:lvl3pPr>
            <a:lvl4pPr lvl="3" algn="ctr" rtl="0">
              <a:lnSpc>
                <a:spcPct val="100000"/>
              </a:lnSpc>
              <a:spcBef>
                <a:spcPts val="3000"/>
              </a:spcBef>
              <a:spcAft>
                <a:spcPts val="0"/>
              </a:spcAft>
              <a:buSzPts val="3800"/>
              <a:buNone/>
              <a:defRPr sz="3800"/>
            </a:lvl4pPr>
            <a:lvl5pPr lvl="4" algn="ctr" rtl="0">
              <a:lnSpc>
                <a:spcPct val="100000"/>
              </a:lnSpc>
              <a:spcBef>
                <a:spcPts val="3000"/>
              </a:spcBef>
              <a:spcAft>
                <a:spcPts val="0"/>
              </a:spcAft>
              <a:buSzPts val="3800"/>
              <a:buNone/>
              <a:defRPr sz="3800"/>
            </a:lvl5pPr>
            <a:lvl6pPr lvl="5" algn="ctr" rtl="0">
              <a:lnSpc>
                <a:spcPct val="100000"/>
              </a:lnSpc>
              <a:spcBef>
                <a:spcPts val="3000"/>
              </a:spcBef>
              <a:spcAft>
                <a:spcPts val="0"/>
              </a:spcAft>
              <a:buSzPts val="3800"/>
              <a:buNone/>
              <a:defRPr sz="3800"/>
            </a:lvl6pPr>
            <a:lvl7pPr lvl="6" algn="ctr" rtl="0">
              <a:lnSpc>
                <a:spcPct val="100000"/>
              </a:lnSpc>
              <a:spcBef>
                <a:spcPts val="3000"/>
              </a:spcBef>
              <a:spcAft>
                <a:spcPts val="0"/>
              </a:spcAft>
              <a:buSzPts val="3800"/>
              <a:buNone/>
              <a:defRPr sz="3800"/>
            </a:lvl7pPr>
            <a:lvl8pPr lvl="7" algn="ctr" rtl="0">
              <a:lnSpc>
                <a:spcPct val="100000"/>
              </a:lnSpc>
              <a:spcBef>
                <a:spcPts val="3000"/>
              </a:spcBef>
              <a:spcAft>
                <a:spcPts val="0"/>
              </a:spcAft>
              <a:buSzPts val="3800"/>
              <a:buNone/>
              <a:defRPr sz="3800"/>
            </a:lvl8pPr>
            <a:lvl9pPr lvl="8" algn="ctr" rtl="0">
              <a:lnSpc>
                <a:spcPct val="100000"/>
              </a:lnSpc>
              <a:spcBef>
                <a:spcPts val="3000"/>
              </a:spcBef>
              <a:spcAft>
                <a:spcPts val="0"/>
              </a:spcAft>
              <a:buSzPts val="3800"/>
              <a:buNone/>
              <a:defRPr sz="3800"/>
            </a:lvl9pPr>
          </a:lstStyle>
          <a:p>
            <a:endParaRPr/>
          </a:p>
        </p:txBody>
      </p:sp>
      <p:sp>
        <p:nvSpPr>
          <p:cNvPr id="165" name="Google Shape;165;p30"/>
          <p:cNvSpPr txBox="1">
            <a:spLocks noGrp="1"/>
          </p:cNvSpPr>
          <p:nvPr>
            <p:ph type="sldNum" idx="12"/>
          </p:nvPr>
        </p:nvSpPr>
        <p:spPr>
          <a:xfrm>
            <a:off x="11296610" y="6217622"/>
            <a:ext cx="731700" cy="525000"/>
          </a:xfrm>
          <a:prstGeom prst="rect">
            <a:avLst/>
          </a:prstGeom>
        </p:spPr>
        <p:txBody>
          <a:bodyPr spcFirstLastPara="1" wrap="square" lIns="25400" tIns="25400" rIns="25400" bIns="254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166"/>
        <p:cNvGrpSpPr/>
        <p:nvPr/>
      </p:nvGrpSpPr>
      <p:grpSpPr>
        <a:xfrm>
          <a:off x="0" y="0"/>
          <a:ext cx="0" cy="0"/>
          <a:chOff x="0" y="0"/>
          <a:chExt cx="0" cy="0"/>
        </a:xfrm>
      </p:grpSpPr>
      <p:sp>
        <p:nvSpPr>
          <p:cNvPr id="167" name="Google Shape;167;p31"/>
          <p:cNvSpPr txBox="1">
            <a:spLocks noGrp="1"/>
          </p:cNvSpPr>
          <p:nvPr>
            <p:ph type="ctrTitle"/>
          </p:nvPr>
        </p:nvSpPr>
        <p:spPr>
          <a:xfrm>
            <a:off x="415611" y="992767"/>
            <a:ext cx="11361000" cy="2736900"/>
          </a:xfrm>
          <a:prstGeom prst="rect">
            <a:avLst/>
          </a:prstGeom>
        </p:spPr>
        <p:txBody>
          <a:bodyPr spcFirstLastPara="1" wrap="square" lIns="45725" tIns="45725" rIns="45725" bIns="457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168" name="Google Shape;168;p31"/>
          <p:cNvSpPr txBox="1">
            <a:spLocks noGrp="1"/>
          </p:cNvSpPr>
          <p:nvPr>
            <p:ph type="subTitle" idx="1"/>
          </p:nvPr>
        </p:nvSpPr>
        <p:spPr>
          <a:xfrm>
            <a:off x="415600" y="3778833"/>
            <a:ext cx="11361000" cy="1056900"/>
          </a:xfrm>
          <a:prstGeom prst="rect">
            <a:avLst/>
          </a:prstGeom>
        </p:spPr>
        <p:txBody>
          <a:bodyPr spcFirstLastPara="1" wrap="square" lIns="45725" tIns="45725" rIns="45725" bIns="45725" anchor="ctr" anchorCtr="0">
            <a:noAutofit/>
          </a:bodyPr>
          <a:lstStyle>
            <a:lvl1pPr lvl="0" algn="ctr" rtl="0">
              <a:lnSpc>
                <a:spcPct val="100000"/>
              </a:lnSpc>
              <a:spcBef>
                <a:spcPts val="3000"/>
              </a:spcBef>
              <a:spcAft>
                <a:spcPts val="0"/>
              </a:spcAft>
              <a:buSzPts val="3800"/>
              <a:buNone/>
              <a:defRPr sz="3800"/>
            </a:lvl1pPr>
            <a:lvl2pPr lvl="1" algn="ctr" rtl="0">
              <a:lnSpc>
                <a:spcPct val="100000"/>
              </a:lnSpc>
              <a:spcBef>
                <a:spcPts val="3000"/>
              </a:spcBef>
              <a:spcAft>
                <a:spcPts val="0"/>
              </a:spcAft>
              <a:buSzPts val="3800"/>
              <a:buNone/>
              <a:defRPr sz="3800"/>
            </a:lvl2pPr>
            <a:lvl3pPr lvl="2" algn="ctr" rtl="0">
              <a:lnSpc>
                <a:spcPct val="100000"/>
              </a:lnSpc>
              <a:spcBef>
                <a:spcPts val="3000"/>
              </a:spcBef>
              <a:spcAft>
                <a:spcPts val="0"/>
              </a:spcAft>
              <a:buSzPts val="3800"/>
              <a:buNone/>
              <a:defRPr sz="3800"/>
            </a:lvl3pPr>
            <a:lvl4pPr lvl="3" algn="ctr" rtl="0">
              <a:lnSpc>
                <a:spcPct val="100000"/>
              </a:lnSpc>
              <a:spcBef>
                <a:spcPts val="3000"/>
              </a:spcBef>
              <a:spcAft>
                <a:spcPts val="0"/>
              </a:spcAft>
              <a:buSzPts val="3800"/>
              <a:buNone/>
              <a:defRPr sz="3800"/>
            </a:lvl4pPr>
            <a:lvl5pPr lvl="4" algn="ctr" rtl="0">
              <a:lnSpc>
                <a:spcPct val="100000"/>
              </a:lnSpc>
              <a:spcBef>
                <a:spcPts val="3000"/>
              </a:spcBef>
              <a:spcAft>
                <a:spcPts val="0"/>
              </a:spcAft>
              <a:buSzPts val="3800"/>
              <a:buNone/>
              <a:defRPr sz="3800"/>
            </a:lvl5pPr>
            <a:lvl6pPr lvl="5" algn="ctr" rtl="0">
              <a:lnSpc>
                <a:spcPct val="100000"/>
              </a:lnSpc>
              <a:spcBef>
                <a:spcPts val="3000"/>
              </a:spcBef>
              <a:spcAft>
                <a:spcPts val="0"/>
              </a:spcAft>
              <a:buSzPts val="3800"/>
              <a:buNone/>
              <a:defRPr sz="3800"/>
            </a:lvl6pPr>
            <a:lvl7pPr lvl="6" algn="ctr" rtl="0">
              <a:lnSpc>
                <a:spcPct val="100000"/>
              </a:lnSpc>
              <a:spcBef>
                <a:spcPts val="3000"/>
              </a:spcBef>
              <a:spcAft>
                <a:spcPts val="0"/>
              </a:spcAft>
              <a:buSzPts val="3800"/>
              <a:buNone/>
              <a:defRPr sz="3800"/>
            </a:lvl7pPr>
            <a:lvl8pPr lvl="7" algn="ctr" rtl="0">
              <a:lnSpc>
                <a:spcPct val="100000"/>
              </a:lnSpc>
              <a:spcBef>
                <a:spcPts val="3000"/>
              </a:spcBef>
              <a:spcAft>
                <a:spcPts val="0"/>
              </a:spcAft>
              <a:buSzPts val="3800"/>
              <a:buNone/>
              <a:defRPr sz="3800"/>
            </a:lvl8pPr>
            <a:lvl9pPr lvl="8" algn="ctr" rtl="0">
              <a:lnSpc>
                <a:spcPct val="100000"/>
              </a:lnSpc>
              <a:spcBef>
                <a:spcPts val="3000"/>
              </a:spcBef>
              <a:spcAft>
                <a:spcPts val="0"/>
              </a:spcAft>
              <a:buSzPts val="3800"/>
              <a:buNone/>
              <a:defRPr sz="3800"/>
            </a:lvl9pPr>
          </a:lstStyle>
          <a:p>
            <a:endParaRPr/>
          </a:p>
        </p:txBody>
      </p:sp>
      <p:sp>
        <p:nvSpPr>
          <p:cNvPr id="169" name="Google Shape;169;p31"/>
          <p:cNvSpPr txBox="1">
            <a:spLocks noGrp="1"/>
          </p:cNvSpPr>
          <p:nvPr>
            <p:ph type="sldNum" idx="12"/>
          </p:nvPr>
        </p:nvSpPr>
        <p:spPr>
          <a:xfrm>
            <a:off x="11296610" y="6217622"/>
            <a:ext cx="731700" cy="525000"/>
          </a:xfrm>
          <a:prstGeom prst="rect">
            <a:avLst/>
          </a:prstGeom>
        </p:spPr>
        <p:txBody>
          <a:bodyPr spcFirstLastPara="1" wrap="square" lIns="25400" tIns="25400" rIns="25400" bIns="254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type="tx">
  <p:cSld name="TITLE_AND_BODY">
    <p:spTree>
      <p:nvGrpSpPr>
        <p:cNvPr id="1" name="Shape 25"/>
        <p:cNvGrpSpPr/>
        <p:nvPr/>
      </p:nvGrpSpPr>
      <p:grpSpPr>
        <a:xfrm>
          <a:off x="0" y="0"/>
          <a:ext cx="0" cy="0"/>
          <a:chOff x="0" y="0"/>
          <a:chExt cx="0" cy="0"/>
        </a:xfrm>
      </p:grpSpPr>
      <p:sp>
        <p:nvSpPr>
          <p:cNvPr id="26" name="Google Shape;26;p4"/>
          <p:cNvSpPr>
            <a:spLocks noGrp="1"/>
          </p:cNvSpPr>
          <p:nvPr>
            <p:ph type="pic" idx="2"/>
          </p:nvPr>
        </p:nvSpPr>
        <p:spPr>
          <a:xfrm>
            <a:off x="0" y="0"/>
            <a:ext cx="12192000" cy="6858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7" name="Google Shape;27;p4"/>
          <p:cNvSpPr txBox="1">
            <a:spLocks noGrp="1"/>
          </p:cNvSpPr>
          <p:nvPr>
            <p:ph type="sldNum" idx="12"/>
          </p:nvPr>
        </p:nvSpPr>
        <p:spPr>
          <a:xfrm>
            <a:off x="5979515" y="6540500"/>
            <a:ext cx="226500" cy="234900"/>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_4">
  <p:cSld name="TITLE_4">
    <p:spTree>
      <p:nvGrpSpPr>
        <p:cNvPr id="1" name="Shape 170"/>
        <p:cNvGrpSpPr/>
        <p:nvPr/>
      </p:nvGrpSpPr>
      <p:grpSpPr>
        <a:xfrm>
          <a:off x="0" y="0"/>
          <a:ext cx="0" cy="0"/>
          <a:chOff x="0" y="0"/>
          <a:chExt cx="0" cy="0"/>
        </a:xfrm>
      </p:grpSpPr>
      <p:sp>
        <p:nvSpPr>
          <p:cNvPr id="171" name="Google Shape;171;p32"/>
          <p:cNvSpPr txBox="1">
            <a:spLocks noGrp="1"/>
          </p:cNvSpPr>
          <p:nvPr>
            <p:ph type="ctrTitle"/>
          </p:nvPr>
        </p:nvSpPr>
        <p:spPr>
          <a:xfrm>
            <a:off x="415611" y="992767"/>
            <a:ext cx="11361000" cy="2736900"/>
          </a:xfrm>
          <a:prstGeom prst="rect">
            <a:avLst/>
          </a:prstGeom>
        </p:spPr>
        <p:txBody>
          <a:bodyPr spcFirstLastPara="1" wrap="square" lIns="45725" tIns="45725" rIns="45725" bIns="457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172" name="Google Shape;172;p32"/>
          <p:cNvSpPr txBox="1">
            <a:spLocks noGrp="1"/>
          </p:cNvSpPr>
          <p:nvPr>
            <p:ph type="subTitle" idx="1"/>
          </p:nvPr>
        </p:nvSpPr>
        <p:spPr>
          <a:xfrm>
            <a:off x="415600" y="3778833"/>
            <a:ext cx="11361000" cy="1056900"/>
          </a:xfrm>
          <a:prstGeom prst="rect">
            <a:avLst/>
          </a:prstGeom>
        </p:spPr>
        <p:txBody>
          <a:bodyPr spcFirstLastPara="1" wrap="square" lIns="45725" tIns="45725" rIns="45725" bIns="45725" anchor="ctr" anchorCtr="0">
            <a:noAutofit/>
          </a:bodyPr>
          <a:lstStyle>
            <a:lvl1pPr lvl="0" algn="ctr" rtl="0">
              <a:lnSpc>
                <a:spcPct val="100000"/>
              </a:lnSpc>
              <a:spcBef>
                <a:spcPts val="3000"/>
              </a:spcBef>
              <a:spcAft>
                <a:spcPts val="0"/>
              </a:spcAft>
              <a:buSzPts val="3800"/>
              <a:buNone/>
              <a:defRPr sz="3800"/>
            </a:lvl1pPr>
            <a:lvl2pPr lvl="1" algn="ctr" rtl="0">
              <a:lnSpc>
                <a:spcPct val="100000"/>
              </a:lnSpc>
              <a:spcBef>
                <a:spcPts val="3000"/>
              </a:spcBef>
              <a:spcAft>
                <a:spcPts val="0"/>
              </a:spcAft>
              <a:buSzPts val="3800"/>
              <a:buNone/>
              <a:defRPr sz="3800"/>
            </a:lvl2pPr>
            <a:lvl3pPr lvl="2" algn="ctr" rtl="0">
              <a:lnSpc>
                <a:spcPct val="100000"/>
              </a:lnSpc>
              <a:spcBef>
                <a:spcPts val="3000"/>
              </a:spcBef>
              <a:spcAft>
                <a:spcPts val="0"/>
              </a:spcAft>
              <a:buSzPts val="3800"/>
              <a:buNone/>
              <a:defRPr sz="3800"/>
            </a:lvl3pPr>
            <a:lvl4pPr lvl="3" algn="ctr" rtl="0">
              <a:lnSpc>
                <a:spcPct val="100000"/>
              </a:lnSpc>
              <a:spcBef>
                <a:spcPts val="3000"/>
              </a:spcBef>
              <a:spcAft>
                <a:spcPts val="0"/>
              </a:spcAft>
              <a:buSzPts val="3800"/>
              <a:buNone/>
              <a:defRPr sz="3800"/>
            </a:lvl4pPr>
            <a:lvl5pPr lvl="4" algn="ctr" rtl="0">
              <a:lnSpc>
                <a:spcPct val="100000"/>
              </a:lnSpc>
              <a:spcBef>
                <a:spcPts val="3000"/>
              </a:spcBef>
              <a:spcAft>
                <a:spcPts val="0"/>
              </a:spcAft>
              <a:buSzPts val="3800"/>
              <a:buNone/>
              <a:defRPr sz="3800"/>
            </a:lvl5pPr>
            <a:lvl6pPr lvl="5" algn="ctr" rtl="0">
              <a:lnSpc>
                <a:spcPct val="100000"/>
              </a:lnSpc>
              <a:spcBef>
                <a:spcPts val="3000"/>
              </a:spcBef>
              <a:spcAft>
                <a:spcPts val="0"/>
              </a:spcAft>
              <a:buSzPts val="3800"/>
              <a:buNone/>
              <a:defRPr sz="3800"/>
            </a:lvl6pPr>
            <a:lvl7pPr lvl="6" algn="ctr" rtl="0">
              <a:lnSpc>
                <a:spcPct val="100000"/>
              </a:lnSpc>
              <a:spcBef>
                <a:spcPts val="3000"/>
              </a:spcBef>
              <a:spcAft>
                <a:spcPts val="0"/>
              </a:spcAft>
              <a:buSzPts val="3800"/>
              <a:buNone/>
              <a:defRPr sz="3800"/>
            </a:lvl7pPr>
            <a:lvl8pPr lvl="7" algn="ctr" rtl="0">
              <a:lnSpc>
                <a:spcPct val="100000"/>
              </a:lnSpc>
              <a:spcBef>
                <a:spcPts val="3000"/>
              </a:spcBef>
              <a:spcAft>
                <a:spcPts val="0"/>
              </a:spcAft>
              <a:buSzPts val="3800"/>
              <a:buNone/>
              <a:defRPr sz="3800"/>
            </a:lvl8pPr>
            <a:lvl9pPr lvl="8" algn="ctr" rtl="0">
              <a:lnSpc>
                <a:spcPct val="100000"/>
              </a:lnSpc>
              <a:spcBef>
                <a:spcPts val="3000"/>
              </a:spcBef>
              <a:spcAft>
                <a:spcPts val="0"/>
              </a:spcAft>
              <a:buSzPts val="3800"/>
              <a:buNone/>
              <a:defRPr sz="3800"/>
            </a:lvl9pPr>
          </a:lstStyle>
          <a:p>
            <a:endParaRPr/>
          </a:p>
        </p:txBody>
      </p:sp>
      <p:sp>
        <p:nvSpPr>
          <p:cNvPr id="173" name="Google Shape;173;p32"/>
          <p:cNvSpPr txBox="1">
            <a:spLocks noGrp="1"/>
          </p:cNvSpPr>
          <p:nvPr>
            <p:ph type="sldNum" idx="12"/>
          </p:nvPr>
        </p:nvSpPr>
        <p:spPr>
          <a:xfrm>
            <a:off x="11296610" y="6217622"/>
            <a:ext cx="731700" cy="525000"/>
          </a:xfrm>
          <a:prstGeom prst="rect">
            <a:avLst/>
          </a:prstGeom>
        </p:spPr>
        <p:txBody>
          <a:bodyPr spcFirstLastPara="1" wrap="square" lIns="25400" tIns="25400" rIns="25400" bIns="254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0"/>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844550" y="476250"/>
            <a:ext cx="10503000" cy="1143000"/>
          </a:xfrm>
          <a:prstGeom prst="rect">
            <a:avLst/>
          </a:prstGeom>
          <a:noFill/>
          <a:ln>
            <a:noFill/>
          </a:ln>
        </p:spPr>
        <p:txBody>
          <a:bodyPr spcFirstLastPara="1" wrap="square" lIns="45725" tIns="45725" rIns="45725" bIns="45725" anchor="ctr"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5" name="Google Shape;115;p18"/>
          <p:cNvSpPr txBox="1">
            <a:spLocks noGrp="1"/>
          </p:cNvSpPr>
          <p:nvPr>
            <p:ph type="body" idx="1"/>
          </p:nvPr>
        </p:nvSpPr>
        <p:spPr>
          <a:xfrm>
            <a:off x="844550" y="1619250"/>
            <a:ext cx="10503000" cy="4603800"/>
          </a:xfrm>
          <a:prstGeom prst="rect">
            <a:avLst/>
          </a:prstGeom>
          <a:noFill/>
          <a:ln>
            <a:noFill/>
          </a:ln>
        </p:spPr>
        <p:txBody>
          <a:bodyPr spcFirstLastPara="1" wrap="square" lIns="45725" tIns="45725" rIns="45725" bIns="45725" anchor="ctr" anchorCtr="0">
            <a:noAutofit/>
          </a:bodyPr>
          <a:lstStyle>
            <a:lvl1pPr marL="457200" marR="0" lvl="0"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L="914400" marR="0" lvl="1"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6" name="Google Shape;116;p18"/>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e-MIO7yrqSsE8pCTWbIbkwx-QPVnSWRjCuqCy-z_qHE/edit#gid=1069227118"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3"/>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chemeClr val="lt1"/>
          </a:solidFill>
          <a:ln>
            <a:noFill/>
          </a:ln>
        </p:spPr>
      </p:pic>
      <p:sp>
        <p:nvSpPr>
          <p:cNvPr id="179" name="Google Shape;179;p33"/>
          <p:cNvSpPr/>
          <p:nvPr/>
        </p:nvSpPr>
        <p:spPr>
          <a:xfrm>
            <a:off x="0" y="0"/>
            <a:ext cx="12192000" cy="6858000"/>
          </a:xfrm>
          <a:prstGeom prst="rect">
            <a:avLst/>
          </a:prstGeom>
          <a:gradFill>
            <a:gsLst>
              <a:gs pos="0">
                <a:srgbClr val="007D8A">
                  <a:alpha val="92940"/>
                </a:srgbClr>
              </a:gs>
              <a:gs pos="100000">
                <a:srgbClr val="080C64">
                  <a:alpha val="92940"/>
                </a:srgbClr>
              </a:gs>
            </a:gsLst>
            <a:lin ang="2698631" scaled="0"/>
          </a:gradFill>
          <a:ln>
            <a:noFill/>
          </a:ln>
        </p:spPr>
        <p:txBody>
          <a:bodyPr spcFirstLastPara="1" wrap="square" lIns="60975" tIns="30475" rIns="60975" bIns="30475" anchor="ctr" anchorCtr="0">
            <a:noAutofit/>
          </a:bodyPr>
          <a:lstStyle/>
          <a:p>
            <a:pPr marL="0" marR="0" lvl="0" indent="0" algn="ctr" rtl="0">
              <a:spcBef>
                <a:spcPts val="0"/>
              </a:spcBef>
              <a:spcAft>
                <a:spcPts val="0"/>
              </a:spcAft>
              <a:buNone/>
            </a:pPr>
            <a:endParaRPr sz="1900" b="0" i="0" u="none" strike="noStrike" cap="none">
              <a:solidFill>
                <a:schemeClr val="lt1"/>
              </a:solidFill>
              <a:latin typeface="Calibri"/>
              <a:ea typeface="Calibri"/>
              <a:cs typeface="Calibri"/>
              <a:sym typeface="Calibri"/>
            </a:endParaRPr>
          </a:p>
        </p:txBody>
      </p:sp>
      <p:sp>
        <p:nvSpPr>
          <p:cNvPr id="180" name="Google Shape;180;p33"/>
          <p:cNvSpPr/>
          <p:nvPr/>
        </p:nvSpPr>
        <p:spPr>
          <a:xfrm>
            <a:off x="6071550" y="2819400"/>
            <a:ext cx="48900" cy="1219200"/>
          </a:xfrm>
          <a:prstGeom prst="rect">
            <a:avLst/>
          </a:prstGeom>
          <a:solidFill>
            <a:srgbClr val="6FE700"/>
          </a:solidFill>
          <a:ln>
            <a:noFill/>
          </a:ln>
        </p:spPr>
        <p:txBody>
          <a:bodyPr spcFirstLastPara="1" wrap="square" lIns="60975" tIns="30475" rIns="60975" bIns="30475"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pic>
        <p:nvPicPr>
          <p:cNvPr id="181" name="Google Shape;181;p33"/>
          <p:cNvPicPr preferRelativeResize="0"/>
          <p:nvPr/>
        </p:nvPicPr>
        <p:blipFill rotWithShape="1">
          <a:blip r:embed="rId4">
            <a:alphaModFix/>
          </a:blip>
          <a:srcRect r="-674"/>
          <a:stretch/>
        </p:blipFill>
        <p:spPr>
          <a:xfrm>
            <a:off x="1768271" y="2858381"/>
            <a:ext cx="3347113" cy="1141238"/>
          </a:xfrm>
          <a:prstGeom prst="rect">
            <a:avLst/>
          </a:prstGeom>
          <a:noFill/>
          <a:ln>
            <a:noFill/>
          </a:ln>
        </p:spPr>
      </p:pic>
      <p:pic>
        <p:nvPicPr>
          <p:cNvPr id="182" name="Google Shape;182;p33"/>
          <p:cNvPicPr preferRelativeResize="0"/>
          <p:nvPr/>
        </p:nvPicPr>
        <p:blipFill>
          <a:blip r:embed="rId5">
            <a:alphaModFix/>
          </a:blip>
          <a:stretch>
            <a:fillRect/>
          </a:stretch>
        </p:blipFill>
        <p:spPr>
          <a:xfrm>
            <a:off x="7076625" y="3207788"/>
            <a:ext cx="3347101" cy="4424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Locations</a:t>
            </a:r>
            <a:endParaRPr sz="3000" b="1">
              <a:solidFill>
                <a:srgbClr val="007D8A"/>
              </a:solidFill>
              <a:latin typeface="Montserrat"/>
              <a:ea typeface="Montserrat"/>
              <a:cs typeface="Montserrat"/>
              <a:sym typeface="Montserrat"/>
            </a:endParaRPr>
          </a:p>
        </p:txBody>
      </p:sp>
      <p:sp>
        <p:nvSpPr>
          <p:cNvPr id="291" name="Google Shape;291;p42"/>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92" name="Google Shape;292;p42"/>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293" name="Google Shape;293;p42"/>
          <p:cNvPicPr preferRelativeResize="0"/>
          <p:nvPr/>
        </p:nvPicPr>
        <p:blipFill>
          <a:blip r:embed="rId4">
            <a:alphaModFix/>
          </a:blip>
          <a:stretch>
            <a:fillRect/>
          </a:stretch>
        </p:blipFill>
        <p:spPr>
          <a:xfrm>
            <a:off x="622613" y="901788"/>
            <a:ext cx="4352925" cy="66675"/>
          </a:xfrm>
          <a:prstGeom prst="rect">
            <a:avLst/>
          </a:prstGeom>
          <a:noFill/>
          <a:ln>
            <a:noFill/>
          </a:ln>
        </p:spPr>
      </p:pic>
      <p:sp>
        <p:nvSpPr>
          <p:cNvPr id="294" name="Google Shape;294;p42"/>
          <p:cNvSpPr txBox="1"/>
          <p:nvPr/>
        </p:nvSpPr>
        <p:spPr>
          <a:xfrm>
            <a:off x="622625" y="1205025"/>
            <a:ext cx="6098100" cy="109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highlight>
                  <a:schemeClr val="lt1"/>
                </a:highlight>
                <a:latin typeface="Muli"/>
                <a:ea typeface="Muli"/>
                <a:cs typeface="Muli"/>
                <a:sym typeface="Muli"/>
              </a:rPr>
              <a:t>Automation</a:t>
            </a:r>
            <a:endParaRPr sz="20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Business Unit: Parent</a:t>
            </a:r>
            <a:endParaRPr sz="13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Name: my automations / Percy / Percy Offer Details</a:t>
            </a:r>
            <a:endParaRPr sz="13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DE: percy_offers_details</a:t>
            </a:r>
            <a:endParaRPr sz="1300">
              <a:solidFill>
                <a:schemeClr val="dk1"/>
              </a:solidFill>
              <a:highlight>
                <a:schemeClr val="lt1"/>
              </a:highlight>
              <a:latin typeface="Muli"/>
              <a:ea typeface="Muli"/>
              <a:cs typeface="Muli"/>
              <a:sym typeface="Muli"/>
            </a:endParaRPr>
          </a:p>
        </p:txBody>
      </p:sp>
      <p:sp>
        <p:nvSpPr>
          <p:cNvPr id="295" name="Google Shape;295;p42"/>
          <p:cNvSpPr txBox="1"/>
          <p:nvPr/>
        </p:nvSpPr>
        <p:spPr>
          <a:xfrm>
            <a:off x="622625" y="2728350"/>
            <a:ext cx="112320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highlight>
                  <a:schemeClr val="lt1"/>
                </a:highlight>
                <a:latin typeface="Muli"/>
                <a:ea typeface="Muli"/>
                <a:cs typeface="Muli"/>
                <a:sym typeface="Muli"/>
              </a:rPr>
              <a:t>Dynamic Content Block</a:t>
            </a:r>
            <a:endParaRPr sz="20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Business Unit: Singapore</a:t>
            </a:r>
            <a:endParaRPr sz="13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Name: Content Builder &gt; Dynamic_Content_Blocks &gt; Active DCB &gt; API Call &gt; sg_dcb_api_marketingservices_offers</a:t>
            </a:r>
            <a:endParaRPr sz="1300">
              <a:solidFill>
                <a:schemeClr val="dk1"/>
              </a:solidFill>
              <a:highlight>
                <a:schemeClr val="lt1"/>
              </a:highlight>
              <a:latin typeface="Muli"/>
              <a:ea typeface="Muli"/>
              <a:cs typeface="Muli"/>
              <a:sym typeface="Mul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3"/>
          <p:cNvSpPr txBox="1"/>
          <p:nvPr/>
        </p:nvSpPr>
        <p:spPr>
          <a:xfrm>
            <a:off x="46025" y="2538800"/>
            <a:ext cx="10888500" cy="1102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3500" b="1">
                <a:solidFill>
                  <a:srgbClr val="007D8A"/>
                </a:solidFill>
                <a:latin typeface="Montserrat"/>
                <a:ea typeface="Montserrat"/>
                <a:cs typeface="Montserrat"/>
                <a:sym typeface="Montserrat"/>
              </a:rPr>
              <a:t>Result</a:t>
            </a:r>
            <a:endParaRPr sz="3500" b="1">
              <a:solidFill>
                <a:srgbClr val="007D8A"/>
              </a:solidFill>
              <a:latin typeface="Montserrat"/>
              <a:ea typeface="Montserrat"/>
              <a:cs typeface="Montserrat"/>
              <a:sym typeface="Montserrat"/>
            </a:endParaRPr>
          </a:p>
        </p:txBody>
      </p:sp>
      <p:sp>
        <p:nvSpPr>
          <p:cNvPr id="301" name="Google Shape;301;p43"/>
          <p:cNvSpPr/>
          <p:nvPr/>
        </p:nvSpPr>
        <p:spPr>
          <a:xfrm flipH="1">
            <a:off x="7249972" y="0"/>
            <a:ext cx="4942027" cy="6858000"/>
          </a:xfrm>
          <a:custGeom>
            <a:avLst/>
            <a:gdLst/>
            <a:ahLst/>
            <a:cxnLst/>
            <a:rect l="l" t="t" r="r" b="b"/>
            <a:pathLst>
              <a:path w="4084320" h="6858000" extrusionOk="0">
                <a:moveTo>
                  <a:pt x="4084320" y="6858000"/>
                </a:moveTo>
                <a:lnTo>
                  <a:pt x="0" y="6858000"/>
                </a:lnTo>
                <a:lnTo>
                  <a:pt x="0" y="0"/>
                </a:lnTo>
                <a:lnTo>
                  <a:pt x="1576894" y="0"/>
                </a:lnTo>
                <a:lnTo>
                  <a:pt x="1685378" y="169336"/>
                </a:lnTo>
                <a:cubicBezTo>
                  <a:pt x="1841567" y="434413"/>
                  <a:pt x="1968865" y="721507"/>
                  <a:pt x="2026077" y="995890"/>
                </a:cubicBezTo>
                <a:cubicBezTo>
                  <a:pt x="2178643" y="1727577"/>
                  <a:pt x="1590755" y="3070440"/>
                  <a:pt x="1769766" y="3578317"/>
                </a:cubicBezTo>
                <a:cubicBezTo>
                  <a:pt x="1948777" y="4086194"/>
                  <a:pt x="2744154" y="3741871"/>
                  <a:pt x="3100142" y="4043154"/>
                </a:cubicBezTo>
                <a:cubicBezTo>
                  <a:pt x="3456129" y="4344437"/>
                  <a:pt x="3736851" y="4774841"/>
                  <a:pt x="3905691" y="5386016"/>
                </a:cubicBezTo>
                <a:cubicBezTo>
                  <a:pt x="3990111" y="5691603"/>
                  <a:pt x="4040966" y="6173656"/>
                  <a:pt x="4071225" y="6628809"/>
                </a:cubicBezTo>
                <a:close/>
              </a:path>
            </a:pathLst>
          </a:custGeom>
          <a:gradFill>
            <a:gsLst>
              <a:gs pos="0">
                <a:srgbClr val="007D8A"/>
              </a:gs>
              <a:gs pos="100000">
                <a:srgbClr val="080C64"/>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Roboto"/>
              <a:ea typeface="Roboto"/>
              <a:cs typeface="Roboto"/>
              <a:sym typeface="Roboto"/>
            </a:endParaRPr>
          </a:p>
        </p:txBody>
      </p:sp>
      <p:pic>
        <p:nvPicPr>
          <p:cNvPr id="302" name="Google Shape;302;p43"/>
          <p:cNvPicPr preferRelativeResize="0"/>
          <p:nvPr/>
        </p:nvPicPr>
        <p:blipFill>
          <a:blip r:embed="rId3">
            <a:alphaModFix/>
          </a:blip>
          <a:stretch>
            <a:fillRect/>
          </a:stretch>
        </p:blipFill>
        <p:spPr>
          <a:xfrm>
            <a:off x="545599" y="340409"/>
            <a:ext cx="1131069" cy="3882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4"/>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Preview &amp; Test</a:t>
            </a:r>
            <a:endParaRPr sz="3000" b="1">
              <a:solidFill>
                <a:srgbClr val="007D8A"/>
              </a:solidFill>
              <a:latin typeface="Montserrat"/>
              <a:ea typeface="Montserrat"/>
              <a:cs typeface="Montserrat"/>
              <a:sym typeface="Montserrat"/>
            </a:endParaRPr>
          </a:p>
        </p:txBody>
      </p:sp>
      <p:sp>
        <p:nvSpPr>
          <p:cNvPr id="308" name="Google Shape;308;p44"/>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309" name="Google Shape;309;p44"/>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310" name="Google Shape;310;p44"/>
          <p:cNvPicPr preferRelativeResize="0"/>
          <p:nvPr/>
        </p:nvPicPr>
        <p:blipFill>
          <a:blip r:embed="rId4">
            <a:alphaModFix/>
          </a:blip>
          <a:stretch>
            <a:fillRect/>
          </a:stretch>
        </p:blipFill>
        <p:spPr>
          <a:xfrm>
            <a:off x="622613" y="901788"/>
            <a:ext cx="4352925" cy="66675"/>
          </a:xfrm>
          <a:prstGeom prst="rect">
            <a:avLst/>
          </a:prstGeom>
          <a:noFill/>
          <a:ln>
            <a:noFill/>
          </a:ln>
        </p:spPr>
      </p:pic>
      <p:pic>
        <p:nvPicPr>
          <p:cNvPr id="311" name="Google Shape;311;p44"/>
          <p:cNvPicPr preferRelativeResize="0"/>
          <p:nvPr/>
        </p:nvPicPr>
        <p:blipFill>
          <a:blip r:embed="rId5">
            <a:alphaModFix/>
          </a:blip>
          <a:stretch>
            <a:fillRect/>
          </a:stretch>
        </p:blipFill>
        <p:spPr>
          <a:xfrm>
            <a:off x="4362688" y="1076275"/>
            <a:ext cx="3577812" cy="5658700"/>
          </a:xfrm>
          <a:prstGeom prst="rect">
            <a:avLst/>
          </a:prstGeom>
          <a:noFill/>
          <a:ln>
            <a:noFill/>
          </a:ln>
        </p:spPr>
      </p:pic>
      <p:sp>
        <p:nvSpPr>
          <p:cNvPr id="312" name="Google Shape;312;p44"/>
          <p:cNvSpPr txBox="1"/>
          <p:nvPr/>
        </p:nvSpPr>
        <p:spPr>
          <a:xfrm>
            <a:off x="622625" y="1076275"/>
            <a:ext cx="3577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chemeClr val="dk1"/>
                </a:solidFill>
                <a:latin typeface="Calibri"/>
                <a:ea typeface="Calibri"/>
                <a:cs typeface="Calibri"/>
                <a:sym typeface="Calibri"/>
              </a:rPr>
              <a:t>Card Number: 6501481035948</a:t>
            </a:r>
            <a:endParaRPr sz="1300" dirty="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5"/>
          <p:cNvSpPr/>
          <p:nvPr/>
        </p:nvSpPr>
        <p:spPr>
          <a:xfrm>
            <a:off x="606342" y="5994752"/>
            <a:ext cx="299084" cy="339725"/>
          </a:xfrm>
          <a:custGeom>
            <a:avLst/>
            <a:gdLst/>
            <a:ahLst/>
            <a:cxnLst/>
            <a:rect l="l" t="t" r="r" b="b"/>
            <a:pathLst>
              <a:path w="299084" h="339725" extrusionOk="0">
                <a:moveTo>
                  <a:pt x="152946" y="0"/>
                </a:moveTo>
                <a:lnTo>
                  <a:pt x="145859" y="0"/>
                </a:lnTo>
                <a:lnTo>
                  <a:pt x="3670" y="81864"/>
                </a:lnTo>
                <a:lnTo>
                  <a:pt x="0" y="87883"/>
                </a:lnTo>
                <a:lnTo>
                  <a:pt x="0" y="252387"/>
                </a:lnTo>
                <a:lnTo>
                  <a:pt x="3403" y="258406"/>
                </a:lnTo>
                <a:lnTo>
                  <a:pt x="9169" y="261556"/>
                </a:lnTo>
                <a:lnTo>
                  <a:pt x="140347" y="337121"/>
                </a:lnTo>
                <a:lnTo>
                  <a:pt x="143243" y="338683"/>
                </a:lnTo>
                <a:lnTo>
                  <a:pt x="146380" y="339470"/>
                </a:lnTo>
                <a:lnTo>
                  <a:pt x="152679" y="339470"/>
                </a:lnTo>
                <a:lnTo>
                  <a:pt x="155829" y="338683"/>
                </a:lnTo>
                <a:lnTo>
                  <a:pt x="158711" y="337121"/>
                </a:lnTo>
                <a:lnTo>
                  <a:pt x="222905" y="300139"/>
                </a:lnTo>
                <a:lnTo>
                  <a:pt x="149529" y="300139"/>
                </a:lnTo>
                <a:lnTo>
                  <a:pt x="36715" y="235064"/>
                </a:lnTo>
                <a:lnTo>
                  <a:pt x="36715" y="104940"/>
                </a:lnTo>
                <a:lnTo>
                  <a:pt x="149529" y="39877"/>
                </a:lnTo>
                <a:lnTo>
                  <a:pt x="222204" y="39877"/>
                </a:lnTo>
                <a:lnTo>
                  <a:pt x="152946" y="0"/>
                </a:lnTo>
                <a:close/>
              </a:path>
              <a:path w="299084" h="339725" extrusionOk="0">
                <a:moveTo>
                  <a:pt x="222204" y="39877"/>
                </a:moveTo>
                <a:lnTo>
                  <a:pt x="149529" y="39877"/>
                </a:lnTo>
                <a:lnTo>
                  <a:pt x="262331" y="104940"/>
                </a:lnTo>
                <a:lnTo>
                  <a:pt x="262331" y="235064"/>
                </a:lnTo>
                <a:lnTo>
                  <a:pt x="149529" y="300139"/>
                </a:lnTo>
                <a:lnTo>
                  <a:pt x="222905" y="300139"/>
                </a:lnTo>
                <a:lnTo>
                  <a:pt x="295389" y="258406"/>
                </a:lnTo>
                <a:lnTo>
                  <a:pt x="299072" y="252387"/>
                </a:lnTo>
                <a:lnTo>
                  <a:pt x="299072" y="94449"/>
                </a:lnTo>
                <a:lnTo>
                  <a:pt x="298538" y="87883"/>
                </a:lnTo>
                <a:lnTo>
                  <a:pt x="295122" y="81864"/>
                </a:lnTo>
                <a:lnTo>
                  <a:pt x="222204" y="39877"/>
                </a:lnTo>
                <a:close/>
              </a:path>
              <a:path w="299084" h="339725" extrusionOk="0">
                <a:moveTo>
                  <a:pt x="152679" y="77901"/>
                </a:moveTo>
                <a:lnTo>
                  <a:pt x="146380" y="77901"/>
                </a:lnTo>
                <a:lnTo>
                  <a:pt x="141135" y="80810"/>
                </a:lnTo>
                <a:lnTo>
                  <a:pt x="76339" y="118059"/>
                </a:lnTo>
                <a:lnTo>
                  <a:pt x="71094" y="121196"/>
                </a:lnTo>
                <a:lnTo>
                  <a:pt x="67945" y="126453"/>
                </a:lnTo>
                <a:lnTo>
                  <a:pt x="67945" y="213296"/>
                </a:lnTo>
                <a:lnTo>
                  <a:pt x="71094" y="218795"/>
                </a:lnTo>
                <a:lnTo>
                  <a:pt x="76339" y="221678"/>
                </a:lnTo>
                <a:lnTo>
                  <a:pt x="140868" y="259194"/>
                </a:lnTo>
                <a:lnTo>
                  <a:pt x="143497" y="260502"/>
                </a:lnTo>
                <a:lnTo>
                  <a:pt x="146380" y="261289"/>
                </a:lnTo>
                <a:lnTo>
                  <a:pt x="152158" y="261289"/>
                </a:lnTo>
                <a:lnTo>
                  <a:pt x="155041" y="260794"/>
                </a:lnTo>
                <a:lnTo>
                  <a:pt x="157657" y="259194"/>
                </a:lnTo>
                <a:lnTo>
                  <a:pt x="215664" y="225615"/>
                </a:lnTo>
                <a:lnTo>
                  <a:pt x="149529" y="225615"/>
                </a:lnTo>
                <a:lnTo>
                  <a:pt x="101257" y="197815"/>
                </a:lnTo>
                <a:lnTo>
                  <a:pt x="101257" y="142201"/>
                </a:lnTo>
                <a:lnTo>
                  <a:pt x="149009" y="114376"/>
                </a:lnTo>
                <a:lnTo>
                  <a:pt x="215662" y="114376"/>
                </a:lnTo>
                <a:lnTo>
                  <a:pt x="152679" y="77901"/>
                </a:lnTo>
                <a:close/>
              </a:path>
              <a:path w="299084" h="339725" extrusionOk="0">
                <a:moveTo>
                  <a:pt x="212156" y="191038"/>
                </a:moveTo>
                <a:lnTo>
                  <a:pt x="205943" y="193078"/>
                </a:lnTo>
                <a:lnTo>
                  <a:pt x="149529" y="225615"/>
                </a:lnTo>
                <a:lnTo>
                  <a:pt x="215664" y="225615"/>
                </a:lnTo>
                <a:lnTo>
                  <a:pt x="222465" y="221678"/>
                </a:lnTo>
                <a:lnTo>
                  <a:pt x="227351" y="217375"/>
                </a:lnTo>
                <a:lnTo>
                  <a:pt x="230100" y="211677"/>
                </a:lnTo>
                <a:lnTo>
                  <a:pt x="230536" y="205340"/>
                </a:lnTo>
                <a:lnTo>
                  <a:pt x="228485" y="199123"/>
                </a:lnTo>
                <a:lnTo>
                  <a:pt x="224193" y="194226"/>
                </a:lnTo>
                <a:lnTo>
                  <a:pt x="218495" y="191476"/>
                </a:lnTo>
                <a:lnTo>
                  <a:pt x="212156" y="191038"/>
                </a:lnTo>
                <a:close/>
              </a:path>
              <a:path w="299084" h="339725" extrusionOk="0">
                <a:moveTo>
                  <a:pt x="215662" y="114376"/>
                </a:moveTo>
                <a:lnTo>
                  <a:pt x="149009" y="114376"/>
                </a:lnTo>
                <a:lnTo>
                  <a:pt x="180746" y="132753"/>
                </a:lnTo>
                <a:lnTo>
                  <a:pt x="146126" y="152946"/>
                </a:lnTo>
                <a:lnTo>
                  <a:pt x="141195" y="157243"/>
                </a:lnTo>
                <a:lnTo>
                  <a:pt x="138379" y="162944"/>
                </a:lnTo>
                <a:lnTo>
                  <a:pt x="137925" y="169287"/>
                </a:lnTo>
                <a:lnTo>
                  <a:pt x="140081" y="175513"/>
                </a:lnTo>
                <a:lnTo>
                  <a:pt x="143243" y="181025"/>
                </a:lnTo>
                <a:lnTo>
                  <a:pt x="148742" y="183908"/>
                </a:lnTo>
                <a:lnTo>
                  <a:pt x="157403" y="183908"/>
                </a:lnTo>
                <a:lnTo>
                  <a:pt x="160286" y="183121"/>
                </a:lnTo>
                <a:lnTo>
                  <a:pt x="162902" y="181546"/>
                </a:lnTo>
                <a:lnTo>
                  <a:pt x="222465" y="146913"/>
                </a:lnTo>
                <a:lnTo>
                  <a:pt x="222719" y="146659"/>
                </a:lnTo>
                <a:lnTo>
                  <a:pt x="222986" y="146659"/>
                </a:lnTo>
                <a:lnTo>
                  <a:pt x="223240" y="146392"/>
                </a:lnTo>
                <a:lnTo>
                  <a:pt x="223773" y="146126"/>
                </a:lnTo>
                <a:lnTo>
                  <a:pt x="224294" y="145605"/>
                </a:lnTo>
                <a:lnTo>
                  <a:pt x="224828" y="145351"/>
                </a:lnTo>
                <a:lnTo>
                  <a:pt x="225869" y="144284"/>
                </a:lnTo>
                <a:lnTo>
                  <a:pt x="226136" y="144043"/>
                </a:lnTo>
                <a:lnTo>
                  <a:pt x="226656" y="143763"/>
                </a:lnTo>
                <a:lnTo>
                  <a:pt x="227190" y="142722"/>
                </a:lnTo>
                <a:lnTo>
                  <a:pt x="227711" y="142201"/>
                </a:lnTo>
                <a:lnTo>
                  <a:pt x="227965" y="141668"/>
                </a:lnTo>
                <a:lnTo>
                  <a:pt x="228231" y="141401"/>
                </a:lnTo>
                <a:lnTo>
                  <a:pt x="228231" y="141147"/>
                </a:lnTo>
                <a:lnTo>
                  <a:pt x="228752" y="140614"/>
                </a:lnTo>
                <a:lnTo>
                  <a:pt x="228752" y="140347"/>
                </a:lnTo>
                <a:lnTo>
                  <a:pt x="229806" y="138252"/>
                </a:lnTo>
                <a:lnTo>
                  <a:pt x="229806" y="137731"/>
                </a:lnTo>
                <a:lnTo>
                  <a:pt x="230073" y="137198"/>
                </a:lnTo>
                <a:lnTo>
                  <a:pt x="230073" y="136677"/>
                </a:lnTo>
                <a:lnTo>
                  <a:pt x="230327" y="136143"/>
                </a:lnTo>
                <a:lnTo>
                  <a:pt x="230327" y="135102"/>
                </a:lnTo>
                <a:lnTo>
                  <a:pt x="230593" y="134581"/>
                </a:lnTo>
                <a:lnTo>
                  <a:pt x="230593" y="130390"/>
                </a:lnTo>
                <a:lnTo>
                  <a:pt x="230327" y="129857"/>
                </a:lnTo>
                <a:lnTo>
                  <a:pt x="230327" y="128282"/>
                </a:lnTo>
                <a:lnTo>
                  <a:pt x="230073" y="127761"/>
                </a:lnTo>
                <a:lnTo>
                  <a:pt x="229806" y="127495"/>
                </a:lnTo>
                <a:lnTo>
                  <a:pt x="229806" y="126987"/>
                </a:lnTo>
                <a:lnTo>
                  <a:pt x="228752" y="124891"/>
                </a:lnTo>
                <a:lnTo>
                  <a:pt x="228752" y="124612"/>
                </a:lnTo>
                <a:lnTo>
                  <a:pt x="228485" y="124612"/>
                </a:lnTo>
                <a:lnTo>
                  <a:pt x="228485" y="124345"/>
                </a:lnTo>
                <a:lnTo>
                  <a:pt x="228231" y="124091"/>
                </a:lnTo>
                <a:lnTo>
                  <a:pt x="228231" y="123837"/>
                </a:lnTo>
                <a:lnTo>
                  <a:pt x="227965" y="123570"/>
                </a:lnTo>
                <a:lnTo>
                  <a:pt x="227711" y="123024"/>
                </a:lnTo>
                <a:lnTo>
                  <a:pt x="227190" y="122516"/>
                </a:lnTo>
                <a:lnTo>
                  <a:pt x="226923" y="121983"/>
                </a:lnTo>
                <a:lnTo>
                  <a:pt x="226656" y="121742"/>
                </a:lnTo>
                <a:lnTo>
                  <a:pt x="226136" y="121196"/>
                </a:lnTo>
                <a:lnTo>
                  <a:pt x="225602" y="120675"/>
                </a:lnTo>
                <a:lnTo>
                  <a:pt x="225348" y="120154"/>
                </a:lnTo>
                <a:lnTo>
                  <a:pt x="224294" y="119633"/>
                </a:lnTo>
                <a:lnTo>
                  <a:pt x="223773" y="119113"/>
                </a:lnTo>
                <a:lnTo>
                  <a:pt x="223240" y="118833"/>
                </a:lnTo>
                <a:lnTo>
                  <a:pt x="222986" y="118592"/>
                </a:lnTo>
                <a:lnTo>
                  <a:pt x="222719" y="118592"/>
                </a:lnTo>
                <a:lnTo>
                  <a:pt x="222465" y="118313"/>
                </a:lnTo>
                <a:lnTo>
                  <a:pt x="215662" y="114376"/>
                </a:lnTo>
                <a:close/>
              </a:path>
            </a:pathLst>
          </a:custGeom>
          <a:solidFill>
            <a:srgbClr val="007F8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sp>
        <p:nvSpPr>
          <p:cNvPr id="318" name="Google Shape;318;p45"/>
          <p:cNvSpPr txBox="1"/>
          <p:nvPr/>
        </p:nvSpPr>
        <p:spPr>
          <a:xfrm>
            <a:off x="1525725" y="2175150"/>
            <a:ext cx="9851700" cy="1467600"/>
          </a:xfrm>
          <a:prstGeom prst="rect">
            <a:avLst/>
          </a:prstGeom>
          <a:noFill/>
          <a:ln>
            <a:noFill/>
          </a:ln>
        </p:spPr>
        <p:txBody>
          <a:bodyPr spcFirstLastPara="1" wrap="square" lIns="45725" tIns="45725" rIns="45725" bIns="45725" anchor="ctr" anchorCtr="0">
            <a:noAutofit/>
          </a:bodyPr>
          <a:lstStyle/>
          <a:p>
            <a:pPr marL="0" lvl="0" indent="0" algn="ctr" rtl="0">
              <a:spcBef>
                <a:spcPts val="0"/>
              </a:spcBef>
              <a:spcAft>
                <a:spcPts val="0"/>
              </a:spcAft>
              <a:buNone/>
            </a:pPr>
            <a:r>
              <a:rPr lang="en" sz="3000" b="1">
                <a:solidFill>
                  <a:srgbClr val="02025E"/>
                </a:solidFill>
                <a:latin typeface="Montserrat"/>
                <a:ea typeface="Montserrat"/>
                <a:cs typeface="Montserrat"/>
                <a:sym typeface="Montserrat"/>
              </a:rPr>
              <a:t>THAT’S IT!</a:t>
            </a:r>
            <a:r>
              <a:rPr lang="en" sz="3000" b="1">
                <a:solidFill>
                  <a:srgbClr val="10838A"/>
                </a:solidFill>
                <a:latin typeface="Montserrat"/>
                <a:ea typeface="Montserrat"/>
                <a:cs typeface="Montserrat"/>
                <a:sym typeface="Montserrat"/>
              </a:rPr>
              <a:t> THANK YOU!</a:t>
            </a:r>
            <a:endParaRPr sz="1300" b="1">
              <a:solidFill>
                <a:srgbClr val="888888"/>
              </a:solidFill>
              <a:latin typeface="Montserrat"/>
              <a:ea typeface="Montserrat"/>
              <a:cs typeface="Montserrat"/>
              <a:sym typeface="Montserrat"/>
            </a:endParaRPr>
          </a:p>
        </p:txBody>
      </p:sp>
      <p:pic>
        <p:nvPicPr>
          <p:cNvPr id="319" name="Google Shape;319;p45"/>
          <p:cNvPicPr preferRelativeResize="0"/>
          <p:nvPr/>
        </p:nvPicPr>
        <p:blipFill>
          <a:blip r:embed="rId3">
            <a:alphaModFix/>
          </a:blip>
          <a:stretch>
            <a:fillRect/>
          </a:stretch>
        </p:blipFill>
        <p:spPr>
          <a:xfrm>
            <a:off x="0" y="5211475"/>
            <a:ext cx="12192001" cy="164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p:nvPr/>
        </p:nvSpPr>
        <p:spPr>
          <a:xfrm flipH="1">
            <a:off x="6749644" y="-33900"/>
            <a:ext cx="5442356" cy="6875145"/>
          </a:xfrm>
          <a:custGeom>
            <a:avLst/>
            <a:gdLst/>
            <a:ahLst/>
            <a:cxnLst/>
            <a:rect l="l" t="t" r="r" b="b"/>
            <a:pathLst>
              <a:path w="4084320" h="6858000" extrusionOk="0">
                <a:moveTo>
                  <a:pt x="4084320" y="6858000"/>
                </a:moveTo>
                <a:lnTo>
                  <a:pt x="0" y="6858000"/>
                </a:lnTo>
                <a:lnTo>
                  <a:pt x="0" y="0"/>
                </a:lnTo>
                <a:lnTo>
                  <a:pt x="1576894" y="0"/>
                </a:lnTo>
                <a:lnTo>
                  <a:pt x="1685378" y="169336"/>
                </a:lnTo>
                <a:cubicBezTo>
                  <a:pt x="1841567" y="434413"/>
                  <a:pt x="1968865" y="721507"/>
                  <a:pt x="2026077" y="995890"/>
                </a:cubicBezTo>
                <a:cubicBezTo>
                  <a:pt x="2178643" y="1727577"/>
                  <a:pt x="1590755" y="3070440"/>
                  <a:pt x="1769766" y="3578317"/>
                </a:cubicBezTo>
                <a:cubicBezTo>
                  <a:pt x="1948777" y="4086194"/>
                  <a:pt x="2744154" y="3741871"/>
                  <a:pt x="3100142" y="4043154"/>
                </a:cubicBezTo>
                <a:cubicBezTo>
                  <a:pt x="3456129" y="4344437"/>
                  <a:pt x="3736851" y="4774841"/>
                  <a:pt x="3905691" y="5386016"/>
                </a:cubicBezTo>
                <a:cubicBezTo>
                  <a:pt x="3990111" y="5691603"/>
                  <a:pt x="4040966" y="6173656"/>
                  <a:pt x="4071225" y="66288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sp>
        <p:nvSpPr>
          <p:cNvPr id="188" name="Google Shape;188;p34"/>
          <p:cNvSpPr/>
          <p:nvPr/>
        </p:nvSpPr>
        <p:spPr>
          <a:xfrm>
            <a:off x="7657204" y="2032100"/>
            <a:ext cx="2726100" cy="2726100"/>
          </a:xfrm>
          <a:prstGeom prst="ellipse">
            <a:avLst/>
          </a:prstGeom>
          <a:solidFill>
            <a:schemeClr val="lt1"/>
          </a:solidFill>
          <a:ln w="19050" cap="flat" cmpd="sng">
            <a:solidFill>
              <a:srgbClr val="6FE7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pic>
        <p:nvPicPr>
          <p:cNvPr id="189" name="Google Shape;189;p34"/>
          <p:cNvPicPr preferRelativeResize="0"/>
          <p:nvPr/>
        </p:nvPicPr>
        <p:blipFill rotWithShape="1">
          <a:blip r:embed="rId3">
            <a:alphaModFix/>
          </a:blip>
          <a:srcRect t="-3626"/>
          <a:stretch/>
        </p:blipFill>
        <p:spPr>
          <a:xfrm>
            <a:off x="8060938" y="2526249"/>
            <a:ext cx="1918531" cy="1737701"/>
          </a:xfrm>
          <a:prstGeom prst="rect">
            <a:avLst/>
          </a:prstGeom>
          <a:noFill/>
          <a:ln>
            <a:noFill/>
          </a:ln>
        </p:spPr>
      </p:pic>
      <p:pic>
        <p:nvPicPr>
          <p:cNvPr id="190" name="Google Shape;190;p34"/>
          <p:cNvPicPr preferRelativeResize="0"/>
          <p:nvPr/>
        </p:nvPicPr>
        <p:blipFill>
          <a:blip r:embed="rId4">
            <a:alphaModFix/>
          </a:blip>
          <a:stretch>
            <a:fillRect/>
          </a:stretch>
        </p:blipFill>
        <p:spPr>
          <a:xfrm>
            <a:off x="545599" y="340409"/>
            <a:ext cx="1131069" cy="388267"/>
          </a:xfrm>
          <a:prstGeom prst="rect">
            <a:avLst/>
          </a:prstGeom>
          <a:noFill/>
          <a:ln>
            <a:noFill/>
          </a:ln>
        </p:spPr>
      </p:pic>
      <p:grpSp>
        <p:nvGrpSpPr>
          <p:cNvPr id="191" name="Google Shape;191;p34"/>
          <p:cNvGrpSpPr/>
          <p:nvPr/>
        </p:nvGrpSpPr>
        <p:grpSpPr>
          <a:xfrm>
            <a:off x="1441799" y="1930856"/>
            <a:ext cx="3870914" cy="375928"/>
            <a:chOff x="3805794" y="2765419"/>
            <a:chExt cx="2842289" cy="273900"/>
          </a:xfrm>
        </p:grpSpPr>
        <p:sp>
          <p:nvSpPr>
            <p:cNvPr id="192" name="Google Shape;192;p34"/>
            <p:cNvSpPr txBox="1"/>
            <p:nvPr/>
          </p:nvSpPr>
          <p:spPr>
            <a:xfrm>
              <a:off x="4133783" y="2790164"/>
              <a:ext cx="2514300" cy="224400"/>
            </a:xfrm>
            <a:prstGeom prst="rect">
              <a:avLst/>
            </a:prstGeom>
            <a:noFill/>
            <a:ln>
              <a:noFill/>
            </a:ln>
          </p:spPr>
          <p:txBody>
            <a:bodyPr spcFirstLastPara="1" wrap="square" lIns="60975" tIns="30475" rIns="60975" bIns="30475" anchor="t" anchorCtr="0">
              <a:spAutoFit/>
            </a:bodyPr>
            <a:lstStyle/>
            <a:p>
              <a:pPr marL="0" marR="0" lvl="0" indent="0" algn="l" rtl="0">
                <a:spcBef>
                  <a:spcPts val="0"/>
                </a:spcBef>
                <a:spcAft>
                  <a:spcPts val="0"/>
                </a:spcAft>
                <a:buNone/>
              </a:pPr>
              <a:r>
                <a:rPr lang="en" sz="1600" b="1">
                  <a:solidFill>
                    <a:schemeClr val="dk1"/>
                  </a:solidFill>
                  <a:latin typeface="Roboto"/>
                  <a:ea typeface="Roboto"/>
                  <a:cs typeface="Roboto"/>
                  <a:sym typeface="Roboto"/>
                </a:rPr>
                <a:t>About Percy</a:t>
              </a:r>
              <a:endParaRPr sz="1600" b="1">
                <a:solidFill>
                  <a:schemeClr val="dk1"/>
                </a:solidFill>
                <a:latin typeface="Roboto"/>
                <a:ea typeface="Roboto"/>
                <a:cs typeface="Roboto"/>
                <a:sym typeface="Roboto"/>
              </a:endParaRPr>
            </a:p>
          </p:txBody>
        </p:sp>
        <p:sp>
          <p:nvSpPr>
            <p:cNvPr id="193" name="Google Shape;193;p34"/>
            <p:cNvSpPr/>
            <p:nvPr/>
          </p:nvSpPr>
          <p:spPr>
            <a:xfrm>
              <a:off x="3805794" y="2765419"/>
              <a:ext cx="287100" cy="273900"/>
            </a:xfrm>
            <a:prstGeom prst="donut">
              <a:avLst>
                <a:gd name="adj" fmla="val 25000"/>
              </a:avLst>
            </a:prstGeom>
            <a:solidFill>
              <a:srgbClr val="6FE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Roboto"/>
                <a:ea typeface="Roboto"/>
                <a:cs typeface="Roboto"/>
                <a:sym typeface="Roboto"/>
              </a:endParaRPr>
            </a:p>
          </p:txBody>
        </p:sp>
      </p:grpSp>
      <p:grpSp>
        <p:nvGrpSpPr>
          <p:cNvPr id="194" name="Google Shape;194;p34"/>
          <p:cNvGrpSpPr/>
          <p:nvPr/>
        </p:nvGrpSpPr>
        <p:grpSpPr>
          <a:xfrm>
            <a:off x="1441800" y="2586750"/>
            <a:ext cx="4361219" cy="375928"/>
            <a:chOff x="3805788" y="2765426"/>
            <a:chExt cx="2842296" cy="273900"/>
          </a:xfrm>
        </p:grpSpPr>
        <p:sp>
          <p:nvSpPr>
            <p:cNvPr id="195" name="Google Shape;195;p34"/>
            <p:cNvSpPr txBox="1"/>
            <p:nvPr/>
          </p:nvSpPr>
          <p:spPr>
            <a:xfrm>
              <a:off x="4133783" y="2790164"/>
              <a:ext cx="2514300" cy="224400"/>
            </a:xfrm>
            <a:prstGeom prst="rect">
              <a:avLst/>
            </a:prstGeom>
            <a:noFill/>
            <a:ln>
              <a:noFill/>
            </a:ln>
          </p:spPr>
          <p:txBody>
            <a:bodyPr spcFirstLastPara="1" wrap="square" lIns="60975" tIns="30475" rIns="60975" bIns="30475" anchor="t" anchorCtr="0">
              <a:spAutoFit/>
            </a:bodyPr>
            <a:lstStyle/>
            <a:p>
              <a:pPr marL="0" lvl="0" indent="0" algn="l" rtl="0">
                <a:spcBef>
                  <a:spcPts val="0"/>
                </a:spcBef>
                <a:spcAft>
                  <a:spcPts val="0"/>
                </a:spcAft>
                <a:buNone/>
              </a:pPr>
              <a:r>
                <a:rPr lang="en" sz="1600" b="1">
                  <a:solidFill>
                    <a:schemeClr val="dk1"/>
                  </a:solidFill>
                  <a:latin typeface="Roboto"/>
                  <a:ea typeface="Roboto"/>
                  <a:cs typeface="Roboto"/>
                  <a:sym typeface="Roboto"/>
                </a:rPr>
                <a:t>Technical Requirements &amp; System Flow</a:t>
              </a:r>
              <a:endParaRPr sz="1600" b="1">
                <a:solidFill>
                  <a:schemeClr val="dk1"/>
                </a:solidFill>
                <a:latin typeface="Roboto"/>
                <a:ea typeface="Roboto"/>
                <a:cs typeface="Roboto"/>
                <a:sym typeface="Roboto"/>
              </a:endParaRPr>
            </a:p>
          </p:txBody>
        </p:sp>
        <p:sp>
          <p:nvSpPr>
            <p:cNvPr id="196" name="Google Shape;196;p34"/>
            <p:cNvSpPr/>
            <p:nvPr/>
          </p:nvSpPr>
          <p:spPr>
            <a:xfrm>
              <a:off x="3805788" y="2765426"/>
              <a:ext cx="267300" cy="273900"/>
            </a:xfrm>
            <a:prstGeom prst="donut">
              <a:avLst>
                <a:gd name="adj" fmla="val 25000"/>
              </a:avLst>
            </a:prstGeom>
            <a:solidFill>
              <a:srgbClr val="6FE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Roboto"/>
                <a:ea typeface="Roboto"/>
                <a:cs typeface="Roboto"/>
                <a:sym typeface="Roboto"/>
              </a:endParaRPr>
            </a:p>
          </p:txBody>
        </p:sp>
      </p:grpSp>
      <p:sp>
        <p:nvSpPr>
          <p:cNvPr id="197" name="Google Shape;197;p34"/>
          <p:cNvSpPr txBox="1"/>
          <p:nvPr/>
        </p:nvSpPr>
        <p:spPr>
          <a:xfrm>
            <a:off x="1441796" y="1030096"/>
            <a:ext cx="32307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3200">
                <a:solidFill>
                  <a:schemeClr val="dk1"/>
                </a:solidFill>
                <a:latin typeface="Archivo Black"/>
                <a:ea typeface="Archivo Black"/>
                <a:cs typeface="Archivo Black"/>
                <a:sym typeface="Archivo Black"/>
              </a:rPr>
              <a:t>Agenda</a:t>
            </a:r>
            <a:endParaRPr sz="1500">
              <a:solidFill>
                <a:srgbClr val="007D8A"/>
              </a:solidFill>
            </a:endParaRPr>
          </a:p>
        </p:txBody>
      </p:sp>
      <p:grpSp>
        <p:nvGrpSpPr>
          <p:cNvPr id="198" name="Google Shape;198;p34"/>
          <p:cNvGrpSpPr/>
          <p:nvPr/>
        </p:nvGrpSpPr>
        <p:grpSpPr>
          <a:xfrm>
            <a:off x="1496999" y="3196002"/>
            <a:ext cx="5561972" cy="375928"/>
            <a:chOff x="3805794" y="2765419"/>
            <a:chExt cx="4083980" cy="273900"/>
          </a:xfrm>
        </p:grpSpPr>
        <p:sp>
          <p:nvSpPr>
            <p:cNvPr id="199" name="Google Shape;199;p34"/>
            <p:cNvSpPr txBox="1"/>
            <p:nvPr/>
          </p:nvSpPr>
          <p:spPr>
            <a:xfrm>
              <a:off x="4133774" y="2790153"/>
              <a:ext cx="3756000" cy="224400"/>
            </a:xfrm>
            <a:prstGeom prst="rect">
              <a:avLst/>
            </a:prstGeom>
            <a:noFill/>
            <a:ln>
              <a:noFill/>
            </a:ln>
          </p:spPr>
          <p:txBody>
            <a:bodyPr spcFirstLastPara="1" wrap="square" lIns="60975" tIns="30475" rIns="60975" bIns="30475" anchor="t" anchorCtr="0">
              <a:spAutoFit/>
            </a:bodyPr>
            <a:lstStyle/>
            <a:p>
              <a:pPr marL="0" lvl="0" indent="0" algn="l" rtl="0">
                <a:spcBef>
                  <a:spcPts val="0"/>
                </a:spcBef>
                <a:spcAft>
                  <a:spcPts val="0"/>
                </a:spcAft>
                <a:buNone/>
              </a:pPr>
              <a:r>
                <a:rPr lang="en" sz="1600" b="1">
                  <a:solidFill>
                    <a:schemeClr val="dk1"/>
                  </a:solidFill>
                  <a:latin typeface="Roboto"/>
                  <a:ea typeface="Roboto"/>
                  <a:cs typeface="Roboto"/>
                  <a:sym typeface="Roboto"/>
                </a:rPr>
                <a:t>Execution</a:t>
              </a:r>
              <a:endParaRPr sz="1600" b="1">
                <a:solidFill>
                  <a:schemeClr val="dk1"/>
                </a:solidFill>
                <a:latin typeface="Roboto"/>
                <a:ea typeface="Roboto"/>
                <a:cs typeface="Roboto"/>
                <a:sym typeface="Roboto"/>
              </a:endParaRPr>
            </a:p>
          </p:txBody>
        </p:sp>
        <p:sp>
          <p:nvSpPr>
            <p:cNvPr id="200" name="Google Shape;200;p34"/>
            <p:cNvSpPr/>
            <p:nvPr/>
          </p:nvSpPr>
          <p:spPr>
            <a:xfrm>
              <a:off x="3805794" y="2765419"/>
              <a:ext cx="287100" cy="273900"/>
            </a:xfrm>
            <a:prstGeom prst="donut">
              <a:avLst>
                <a:gd name="adj" fmla="val 25000"/>
              </a:avLst>
            </a:prstGeom>
            <a:solidFill>
              <a:srgbClr val="6FE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Roboto"/>
                <a:ea typeface="Roboto"/>
                <a:cs typeface="Roboto"/>
                <a:sym typeface="Roboto"/>
              </a:endParaRPr>
            </a:p>
          </p:txBody>
        </p:sp>
      </p:grpSp>
      <p:grpSp>
        <p:nvGrpSpPr>
          <p:cNvPr id="201" name="Google Shape;201;p34"/>
          <p:cNvGrpSpPr/>
          <p:nvPr/>
        </p:nvGrpSpPr>
        <p:grpSpPr>
          <a:xfrm>
            <a:off x="1496999" y="3729402"/>
            <a:ext cx="5561972" cy="375928"/>
            <a:chOff x="3805794" y="2765419"/>
            <a:chExt cx="4083980" cy="273900"/>
          </a:xfrm>
        </p:grpSpPr>
        <p:sp>
          <p:nvSpPr>
            <p:cNvPr id="202" name="Google Shape;202;p34"/>
            <p:cNvSpPr txBox="1"/>
            <p:nvPr/>
          </p:nvSpPr>
          <p:spPr>
            <a:xfrm>
              <a:off x="4133774" y="2790153"/>
              <a:ext cx="3756000" cy="224400"/>
            </a:xfrm>
            <a:prstGeom prst="rect">
              <a:avLst/>
            </a:prstGeom>
            <a:noFill/>
            <a:ln>
              <a:noFill/>
            </a:ln>
          </p:spPr>
          <p:txBody>
            <a:bodyPr spcFirstLastPara="1" wrap="square" lIns="60975" tIns="30475" rIns="60975" bIns="30475" anchor="t" anchorCtr="0">
              <a:spAutoFit/>
            </a:bodyPr>
            <a:lstStyle/>
            <a:p>
              <a:pPr marL="0" lvl="0" indent="0" algn="l" rtl="0">
                <a:spcBef>
                  <a:spcPts val="0"/>
                </a:spcBef>
                <a:spcAft>
                  <a:spcPts val="0"/>
                </a:spcAft>
                <a:buNone/>
              </a:pPr>
              <a:r>
                <a:rPr lang="en" sz="1600" b="1">
                  <a:solidFill>
                    <a:schemeClr val="dk1"/>
                  </a:solidFill>
                  <a:latin typeface="Roboto"/>
                  <a:ea typeface="Roboto"/>
                  <a:cs typeface="Roboto"/>
                  <a:sym typeface="Roboto"/>
                </a:rPr>
                <a:t>Result</a:t>
              </a:r>
              <a:endParaRPr sz="1600" b="1">
                <a:solidFill>
                  <a:schemeClr val="dk1"/>
                </a:solidFill>
                <a:latin typeface="Roboto"/>
                <a:ea typeface="Roboto"/>
                <a:cs typeface="Roboto"/>
                <a:sym typeface="Roboto"/>
              </a:endParaRPr>
            </a:p>
          </p:txBody>
        </p:sp>
        <p:sp>
          <p:nvSpPr>
            <p:cNvPr id="203" name="Google Shape;203;p34"/>
            <p:cNvSpPr/>
            <p:nvPr/>
          </p:nvSpPr>
          <p:spPr>
            <a:xfrm>
              <a:off x="3805794" y="2765419"/>
              <a:ext cx="287100" cy="273900"/>
            </a:xfrm>
            <a:prstGeom prst="donut">
              <a:avLst>
                <a:gd name="adj" fmla="val 25000"/>
              </a:avLst>
            </a:prstGeom>
            <a:solidFill>
              <a:srgbClr val="6FE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p:nvPr/>
        </p:nvSpPr>
        <p:spPr>
          <a:xfrm>
            <a:off x="46025" y="2538800"/>
            <a:ext cx="10888500" cy="1102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3500" b="1">
                <a:solidFill>
                  <a:srgbClr val="007D8A"/>
                </a:solidFill>
                <a:latin typeface="Montserrat"/>
                <a:ea typeface="Montserrat"/>
                <a:cs typeface="Montserrat"/>
                <a:sym typeface="Montserrat"/>
              </a:rPr>
              <a:t>About Percy</a:t>
            </a:r>
            <a:endParaRPr sz="3500" b="1">
              <a:solidFill>
                <a:srgbClr val="007D8A"/>
              </a:solidFill>
              <a:latin typeface="Montserrat"/>
              <a:ea typeface="Montserrat"/>
              <a:cs typeface="Montserrat"/>
              <a:sym typeface="Montserrat"/>
            </a:endParaRPr>
          </a:p>
        </p:txBody>
      </p:sp>
      <p:sp>
        <p:nvSpPr>
          <p:cNvPr id="209" name="Google Shape;209;p35"/>
          <p:cNvSpPr/>
          <p:nvPr/>
        </p:nvSpPr>
        <p:spPr>
          <a:xfrm flipH="1">
            <a:off x="7249972" y="0"/>
            <a:ext cx="4942027" cy="6858000"/>
          </a:xfrm>
          <a:custGeom>
            <a:avLst/>
            <a:gdLst/>
            <a:ahLst/>
            <a:cxnLst/>
            <a:rect l="l" t="t" r="r" b="b"/>
            <a:pathLst>
              <a:path w="4084320" h="6858000" extrusionOk="0">
                <a:moveTo>
                  <a:pt x="4084320" y="6858000"/>
                </a:moveTo>
                <a:lnTo>
                  <a:pt x="0" y="6858000"/>
                </a:lnTo>
                <a:lnTo>
                  <a:pt x="0" y="0"/>
                </a:lnTo>
                <a:lnTo>
                  <a:pt x="1576894" y="0"/>
                </a:lnTo>
                <a:lnTo>
                  <a:pt x="1685378" y="169336"/>
                </a:lnTo>
                <a:cubicBezTo>
                  <a:pt x="1841567" y="434413"/>
                  <a:pt x="1968865" y="721507"/>
                  <a:pt x="2026077" y="995890"/>
                </a:cubicBezTo>
                <a:cubicBezTo>
                  <a:pt x="2178643" y="1727577"/>
                  <a:pt x="1590755" y="3070440"/>
                  <a:pt x="1769766" y="3578317"/>
                </a:cubicBezTo>
                <a:cubicBezTo>
                  <a:pt x="1948777" y="4086194"/>
                  <a:pt x="2744154" y="3741871"/>
                  <a:pt x="3100142" y="4043154"/>
                </a:cubicBezTo>
                <a:cubicBezTo>
                  <a:pt x="3456129" y="4344437"/>
                  <a:pt x="3736851" y="4774841"/>
                  <a:pt x="3905691" y="5386016"/>
                </a:cubicBezTo>
                <a:cubicBezTo>
                  <a:pt x="3990111" y="5691603"/>
                  <a:pt x="4040966" y="6173656"/>
                  <a:pt x="4071225" y="6628809"/>
                </a:cubicBezTo>
                <a:close/>
              </a:path>
            </a:pathLst>
          </a:custGeom>
          <a:gradFill>
            <a:gsLst>
              <a:gs pos="0">
                <a:srgbClr val="007D8A"/>
              </a:gs>
              <a:gs pos="100000">
                <a:srgbClr val="080C64"/>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Roboto"/>
              <a:ea typeface="Roboto"/>
              <a:cs typeface="Roboto"/>
              <a:sym typeface="Roboto"/>
            </a:endParaRPr>
          </a:p>
        </p:txBody>
      </p:sp>
      <p:pic>
        <p:nvPicPr>
          <p:cNvPr id="210" name="Google Shape;210;p35"/>
          <p:cNvPicPr preferRelativeResize="0"/>
          <p:nvPr/>
        </p:nvPicPr>
        <p:blipFill>
          <a:blip r:embed="rId3">
            <a:alphaModFix/>
          </a:blip>
          <a:stretch>
            <a:fillRect/>
          </a:stretch>
        </p:blipFill>
        <p:spPr>
          <a:xfrm>
            <a:off x="545599" y="340409"/>
            <a:ext cx="1131069" cy="3882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What is Percy?</a:t>
            </a:r>
            <a:endParaRPr sz="3200">
              <a:solidFill>
                <a:srgbClr val="007D8A"/>
              </a:solidFill>
              <a:latin typeface="Archivo Black"/>
              <a:ea typeface="Archivo Black"/>
              <a:cs typeface="Archivo Black"/>
              <a:sym typeface="Archivo Black"/>
            </a:endParaRPr>
          </a:p>
        </p:txBody>
      </p:sp>
      <p:sp>
        <p:nvSpPr>
          <p:cNvPr id="216" name="Google Shape;216;p36"/>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17" name="Google Shape;217;p36"/>
          <p:cNvPicPr preferRelativeResize="0"/>
          <p:nvPr/>
        </p:nvPicPr>
        <p:blipFill>
          <a:blip r:embed="rId3">
            <a:alphaModFix/>
          </a:blip>
          <a:stretch>
            <a:fillRect/>
          </a:stretch>
        </p:blipFill>
        <p:spPr>
          <a:xfrm>
            <a:off x="9744175" y="189916"/>
            <a:ext cx="1830625" cy="628384"/>
          </a:xfrm>
          <a:prstGeom prst="rect">
            <a:avLst/>
          </a:prstGeom>
          <a:noFill/>
          <a:ln>
            <a:noFill/>
          </a:ln>
        </p:spPr>
      </p:pic>
      <p:pic>
        <p:nvPicPr>
          <p:cNvPr id="218" name="Google Shape;218;p36"/>
          <p:cNvPicPr preferRelativeResize="0"/>
          <p:nvPr/>
        </p:nvPicPr>
        <p:blipFill>
          <a:blip r:embed="rId4">
            <a:alphaModFix/>
          </a:blip>
          <a:stretch>
            <a:fillRect/>
          </a:stretch>
        </p:blipFill>
        <p:spPr>
          <a:xfrm>
            <a:off x="622613" y="901788"/>
            <a:ext cx="4352925" cy="66675"/>
          </a:xfrm>
          <a:prstGeom prst="rect">
            <a:avLst/>
          </a:prstGeom>
          <a:noFill/>
          <a:ln>
            <a:noFill/>
          </a:ln>
        </p:spPr>
      </p:pic>
      <p:sp>
        <p:nvSpPr>
          <p:cNvPr id="219" name="Google Shape;219;p36"/>
          <p:cNvSpPr txBox="1"/>
          <p:nvPr/>
        </p:nvSpPr>
        <p:spPr>
          <a:xfrm>
            <a:off x="622625" y="1060150"/>
            <a:ext cx="10952100" cy="449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User-level offer infrastructure. Percy consolidates a customer’s eligible offers and enables automated insertion of offers to relevant communication channels, to further personalize their experience. The channel that will be used to display the offers is through email, which will display the banner that will show the promo code that the user is eligible to.</a:t>
            </a:r>
            <a:endParaRPr sz="1300">
              <a:solidFill>
                <a:schemeClr val="dk1"/>
              </a:solidFill>
              <a:highlight>
                <a:srgbClr val="FFFFFF"/>
              </a:highlight>
              <a:latin typeface="Muli"/>
              <a:ea typeface="Muli"/>
              <a:cs typeface="Muli"/>
              <a:sym typeface="Muli"/>
            </a:endParaRPr>
          </a:p>
          <a:p>
            <a:pPr marL="0" lvl="0" indent="0" algn="l" rtl="0">
              <a:spcBef>
                <a:spcPts val="0"/>
              </a:spcBef>
              <a:spcAft>
                <a:spcPts val="0"/>
              </a:spcAft>
              <a:buNone/>
            </a:pPr>
            <a:endParaRPr sz="1300">
              <a:solidFill>
                <a:schemeClr val="dk1"/>
              </a:solidFill>
              <a:highlight>
                <a:srgbClr val="FFFFFF"/>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Percy has different categories of sources, crm, first_time_user, marketing_services, games, and retail, and each would have its own design, message, and promo code.</a:t>
            </a:r>
            <a:endParaRPr sz="1300">
              <a:solidFill>
                <a:schemeClr val="dk1"/>
              </a:solidFill>
              <a:highlight>
                <a:srgbClr val="FFFFFF"/>
              </a:highlight>
              <a:latin typeface="Muli"/>
              <a:ea typeface="Muli"/>
              <a:cs typeface="Muli"/>
              <a:sym typeface="Muli"/>
            </a:endParaRPr>
          </a:p>
          <a:p>
            <a:pPr marL="0" lvl="0" indent="0" algn="l" rtl="0">
              <a:spcBef>
                <a:spcPts val="0"/>
              </a:spcBef>
              <a:spcAft>
                <a:spcPts val="0"/>
              </a:spcAft>
              <a:buNone/>
            </a:pPr>
            <a:endParaRPr sz="1300">
              <a:solidFill>
                <a:schemeClr val="dk1"/>
              </a:solidFill>
              <a:highlight>
                <a:srgbClr val="FFFFFF"/>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Marketing Cloud is the platform that Sephora uses to send emails to the subscribers, so Percy has been created as a Dynamic Content Block so each email could have Percy by just including Dynamic Content Block in the email.</a:t>
            </a:r>
            <a:endParaRPr sz="1300">
              <a:solidFill>
                <a:schemeClr val="dk1"/>
              </a:solidFill>
              <a:highlight>
                <a:srgbClr val="FFFFFF"/>
              </a:highlight>
              <a:latin typeface="Muli"/>
              <a:ea typeface="Muli"/>
              <a:cs typeface="Muli"/>
              <a:sym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p:nvPr/>
        </p:nvSpPr>
        <p:spPr>
          <a:xfrm>
            <a:off x="46025" y="2538800"/>
            <a:ext cx="10888500" cy="1102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3500" b="1" u="sng">
                <a:solidFill>
                  <a:schemeClr val="hlink"/>
                </a:solidFill>
                <a:latin typeface="Montserrat"/>
                <a:ea typeface="Montserrat"/>
                <a:cs typeface="Montserrat"/>
                <a:sym typeface="Montserrat"/>
                <a:hlinkClick r:id="rId3"/>
              </a:rPr>
              <a:t>Technical Requirements</a:t>
            </a:r>
            <a:endParaRPr sz="3500" b="1">
              <a:solidFill>
                <a:srgbClr val="007D8A"/>
              </a:solidFill>
              <a:latin typeface="Montserrat"/>
              <a:ea typeface="Montserrat"/>
              <a:cs typeface="Montserrat"/>
              <a:sym typeface="Montserrat"/>
            </a:endParaRPr>
          </a:p>
        </p:txBody>
      </p:sp>
      <p:sp>
        <p:nvSpPr>
          <p:cNvPr id="225" name="Google Shape;225;p37"/>
          <p:cNvSpPr/>
          <p:nvPr/>
        </p:nvSpPr>
        <p:spPr>
          <a:xfrm flipH="1">
            <a:off x="7249972" y="0"/>
            <a:ext cx="4942027" cy="6858000"/>
          </a:xfrm>
          <a:custGeom>
            <a:avLst/>
            <a:gdLst/>
            <a:ahLst/>
            <a:cxnLst/>
            <a:rect l="l" t="t" r="r" b="b"/>
            <a:pathLst>
              <a:path w="4084320" h="6858000" extrusionOk="0">
                <a:moveTo>
                  <a:pt x="4084320" y="6858000"/>
                </a:moveTo>
                <a:lnTo>
                  <a:pt x="0" y="6858000"/>
                </a:lnTo>
                <a:lnTo>
                  <a:pt x="0" y="0"/>
                </a:lnTo>
                <a:lnTo>
                  <a:pt x="1576894" y="0"/>
                </a:lnTo>
                <a:lnTo>
                  <a:pt x="1685378" y="169336"/>
                </a:lnTo>
                <a:cubicBezTo>
                  <a:pt x="1841567" y="434413"/>
                  <a:pt x="1968865" y="721507"/>
                  <a:pt x="2026077" y="995890"/>
                </a:cubicBezTo>
                <a:cubicBezTo>
                  <a:pt x="2178643" y="1727577"/>
                  <a:pt x="1590755" y="3070440"/>
                  <a:pt x="1769766" y="3578317"/>
                </a:cubicBezTo>
                <a:cubicBezTo>
                  <a:pt x="1948777" y="4086194"/>
                  <a:pt x="2744154" y="3741871"/>
                  <a:pt x="3100142" y="4043154"/>
                </a:cubicBezTo>
                <a:cubicBezTo>
                  <a:pt x="3456129" y="4344437"/>
                  <a:pt x="3736851" y="4774841"/>
                  <a:pt x="3905691" y="5386016"/>
                </a:cubicBezTo>
                <a:cubicBezTo>
                  <a:pt x="3990111" y="5691603"/>
                  <a:pt x="4040966" y="6173656"/>
                  <a:pt x="4071225" y="6628809"/>
                </a:cubicBezTo>
                <a:close/>
              </a:path>
            </a:pathLst>
          </a:custGeom>
          <a:gradFill>
            <a:gsLst>
              <a:gs pos="0">
                <a:srgbClr val="007D8A"/>
              </a:gs>
              <a:gs pos="100000">
                <a:srgbClr val="080C64"/>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Roboto"/>
              <a:ea typeface="Roboto"/>
              <a:cs typeface="Roboto"/>
              <a:sym typeface="Roboto"/>
            </a:endParaRPr>
          </a:p>
        </p:txBody>
      </p:sp>
      <p:pic>
        <p:nvPicPr>
          <p:cNvPr id="226" name="Google Shape;226;p37"/>
          <p:cNvPicPr preferRelativeResize="0"/>
          <p:nvPr/>
        </p:nvPicPr>
        <p:blipFill>
          <a:blip r:embed="rId4">
            <a:alphaModFix/>
          </a:blip>
          <a:stretch>
            <a:fillRect/>
          </a:stretch>
        </p:blipFill>
        <p:spPr>
          <a:xfrm>
            <a:off x="545599" y="340409"/>
            <a:ext cx="1131069" cy="3882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p:nvPr/>
        </p:nvSpPr>
        <p:spPr>
          <a:xfrm>
            <a:off x="622625" y="1236325"/>
            <a:ext cx="11041500" cy="44925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Create automation </a:t>
            </a:r>
            <a:endParaRPr>
              <a:solidFill>
                <a:schemeClr val="dk1"/>
              </a:solidFill>
              <a:latin typeface="Poppins"/>
              <a:ea typeface="Poppins"/>
              <a:cs typeface="Poppins"/>
              <a:sym typeface="Poppins"/>
            </a:endParaRPr>
          </a:p>
          <a:p>
            <a:pPr marL="914400" lvl="1"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Import the Percy Offer Details from FTP(which comes from BQ) to DE</a:t>
            </a:r>
            <a:endParaRPr>
              <a:solidFill>
                <a:schemeClr val="dk1"/>
              </a:solidFill>
              <a:latin typeface="Poppins"/>
              <a:ea typeface="Poppins"/>
              <a:cs typeface="Poppins"/>
              <a:sym typeface="Poppins"/>
            </a:endParaRPr>
          </a:p>
          <a:p>
            <a:pPr marL="914400" lvl="1"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Have fields like offer_id, image, coupon_code, message, and more</a:t>
            </a:r>
            <a:endParaRPr>
              <a:solidFill>
                <a:schemeClr val="dk1"/>
              </a:solidFill>
              <a:latin typeface="Poppins"/>
              <a:ea typeface="Poppins"/>
              <a:cs typeface="Poppins"/>
              <a:sym typeface="Poppins"/>
            </a:endParaRPr>
          </a:p>
          <a:p>
            <a:pPr marL="457200" lvl="0"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Create DCB for email</a:t>
            </a:r>
            <a:endParaRPr>
              <a:solidFill>
                <a:schemeClr val="dk1"/>
              </a:solidFill>
              <a:latin typeface="Poppins"/>
              <a:ea typeface="Poppins"/>
              <a:cs typeface="Poppins"/>
              <a:sym typeface="Poppins"/>
            </a:endParaRPr>
          </a:p>
          <a:p>
            <a:pPr marL="914400" lvl="1"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Make API request to Percy API Endpoint to receive the return of offer details for each user</a:t>
            </a:r>
            <a:endParaRPr>
              <a:solidFill>
                <a:schemeClr val="dk1"/>
              </a:solidFill>
              <a:latin typeface="Poppins"/>
              <a:ea typeface="Poppins"/>
              <a:cs typeface="Poppins"/>
              <a:sym typeface="Poppins"/>
            </a:endParaRPr>
          </a:p>
          <a:p>
            <a:pPr marL="914400" lvl="1"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Pull the image, coupon, message, and more using the offer_id from the API request to the Percy Offer Details DE</a:t>
            </a:r>
            <a:endParaRPr>
              <a:solidFill>
                <a:schemeClr val="dk1"/>
              </a:solidFill>
              <a:latin typeface="Poppins"/>
              <a:ea typeface="Poppins"/>
              <a:cs typeface="Poppins"/>
              <a:sym typeface="Poppins"/>
            </a:endParaRPr>
          </a:p>
          <a:p>
            <a:pPr marL="914400" lvl="1"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Apply the Logic:</a:t>
            </a:r>
            <a:endParaRPr>
              <a:solidFill>
                <a:schemeClr val="dk1"/>
              </a:solidFill>
              <a:latin typeface="Poppins"/>
              <a:ea typeface="Poppins"/>
              <a:cs typeface="Poppins"/>
              <a:sym typeface="Poppins"/>
            </a:endParaRPr>
          </a:p>
          <a:p>
            <a:pPr marL="1371600" lvl="2"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Prioritization(crm -&gt; first_time_user -&gt; marketing_service -&gt; games -&gt; retail)</a:t>
            </a:r>
            <a:endParaRPr>
              <a:solidFill>
                <a:schemeClr val="dk1"/>
              </a:solidFill>
              <a:latin typeface="Poppins"/>
              <a:ea typeface="Poppins"/>
              <a:cs typeface="Poppins"/>
              <a:sym typeface="Poppins"/>
            </a:endParaRPr>
          </a:p>
          <a:p>
            <a:pPr marL="1371600" lvl="2"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Maximum of 3 banners according to the prioritization.</a:t>
            </a:r>
            <a:endParaRPr>
              <a:solidFill>
                <a:schemeClr val="dk1"/>
              </a:solidFill>
              <a:latin typeface="Poppins"/>
              <a:ea typeface="Poppins"/>
              <a:cs typeface="Poppins"/>
              <a:sym typeface="Poppins"/>
            </a:endParaRPr>
          </a:p>
        </p:txBody>
      </p:sp>
      <p:sp>
        <p:nvSpPr>
          <p:cNvPr id="232" name="Google Shape;232;p38"/>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Technical Requirements</a:t>
            </a:r>
            <a:endParaRPr sz="3200">
              <a:solidFill>
                <a:srgbClr val="007D8A"/>
              </a:solidFill>
              <a:latin typeface="Archivo Black"/>
              <a:ea typeface="Archivo Black"/>
              <a:cs typeface="Archivo Black"/>
              <a:sym typeface="Archivo Black"/>
            </a:endParaRPr>
          </a:p>
        </p:txBody>
      </p:sp>
      <p:sp>
        <p:nvSpPr>
          <p:cNvPr id="233" name="Google Shape;233;p38"/>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34" name="Google Shape;234;p38"/>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235" name="Google Shape;235;p38"/>
          <p:cNvPicPr preferRelativeResize="0"/>
          <p:nvPr/>
        </p:nvPicPr>
        <p:blipFill>
          <a:blip r:embed="rId4">
            <a:alphaModFix/>
          </a:blip>
          <a:stretch>
            <a:fillRect/>
          </a:stretch>
        </p:blipFill>
        <p:spPr>
          <a:xfrm>
            <a:off x="622613" y="901788"/>
            <a:ext cx="4352925" cy="6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p:nvPr/>
        </p:nvSpPr>
        <p:spPr>
          <a:xfrm>
            <a:off x="46025" y="2538800"/>
            <a:ext cx="10888500" cy="1102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3500" b="1">
                <a:solidFill>
                  <a:srgbClr val="007D8A"/>
                </a:solidFill>
                <a:latin typeface="Montserrat"/>
                <a:ea typeface="Montserrat"/>
                <a:cs typeface="Montserrat"/>
                <a:sym typeface="Montserrat"/>
              </a:rPr>
              <a:t>Execution</a:t>
            </a:r>
            <a:endParaRPr sz="3500" b="1">
              <a:solidFill>
                <a:srgbClr val="007D8A"/>
              </a:solidFill>
              <a:latin typeface="Montserrat"/>
              <a:ea typeface="Montserrat"/>
              <a:cs typeface="Montserrat"/>
              <a:sym typeface="Montserrat"/>
            </a:endParaRPr>
          </a:p>
        </p:txBody>
      </p:sp>
      <p:sp>
        <p:nvSpPr>
          <p:cNvPr id="241" name="Google Shape;241;p39"/>
          <p:cNvSpPr/>
          <p:nvPr/>
        </p:nvSpPr>
        <p:spPr>
          <a:xfrm flipH="1">
            <a:off x="7249972" y="0"/>
            <a:ext cx="4942027" cy="6858000"/>
          </a:xfrm>
          <a:custGeom>
            <a:avLst/>
            <a:gdLst/>
            <a:ahLst/>
            <a:cxnLst/>
            <a:rect l="l" t="t" r="r" b="b"/>
            <a:pathLst>
              <a:path w="4084320" h="6858000" extrusionOk="0">
                <a:moveTo>
                  <a:pt x="4084320" y="6858000"/>
                </a:moveTo>
                <a:lnTo>
                  <a:pt x="0" y="6858000"/>
                </a:lnTo>
                <a:lnTo>
                  <a:pt x="0" y="0"/>
                </a:lnTo>
                <a:lnTo>
                  <a:pt x="1576894" y="0"/>
                </a:lnTo>
                <a:lnTo>
                  <a:pt x="1685378" y="169336"/>
                </a:lnTo>
                <a:cubicBezTo>
                  <a:pt x="1841567" y="434413"/>
                  <a:pt x="1968865" y="721507"/>
                  <a:pt x="2026077" y="995890"/>
                </a:cubicBezTo>
                <a:cubicBezTo>
                  <a:pt x="2178643" y="1727577"/>
                  <a:pt x="1590755" y="3070440"/>
                  <a:pt x="1769766" y="3578317"/>
                </a:cubicBezTo>
                <a:cubicBezTo>
                  <a:pt x="1948777" y="4086194"/>
                  <a:pt x="2744154" y="3741871"/>
                  <a:pt x="3100142" y="4043154"/>
                </a:cubicBezTo>
                <a:cubicBezTo>
                  <a:pt x="3456129" y="4344437"/>
                  <a:pt x="3736851" y="4774841"/>
                  <a:pt x="3905691" y="5386016"/>
                </a:cubicBezTo>
                <a:cubicBezTo>
                  <a:pt x="3990111" y="5691603"/>
                  <a:pt x="4040966" y="6173656"/>
                  <a:pt x="4071225" y="6628809"/>
                </a:cubicBezTo>
                <a:close/>
              </a:path>
            </a:pathLst>
          </a:custGeom>
          <a:gradFill>
            <a:gsLst>
              <a:gs pos="0">
                <a:srgbClr val="007D8A"/>
              </a:gs>
              <a:gs pos="100000">
                <a:srgbClr val="080C64"/>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Roboto"/>
              <a:ea typeface="Roboto"/>
              <a:cs typeface="Roboto"/>
              <a:sym typeface="Roboto"/>
            </a:endParaRPr>
          </a:p>
        </p:txBody>
      </p:sp>
      <p:pic>
        <p:nvPicPr>
          <p:cNvPr id="242" name="Google Shape;242;p39"/>
          <p:cNvPicPr preferRelativeResize="0"/>
          <p:nvPr/>
        </p:nvPicPr>
        <p:blipFill>
          <a:blip r:embed="rId3">
            <a:alphaModFix/>
          </a:blip>
          <a:stretch>
            <a:fillRect/>
          </a:stretch>
        </p:blipFill>
        <p:spPr>
          <a:xfrm>
            <a:off x="545599" y="340409"/>
            <a:ext cx="1131069" cy="3882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Automation</a:t>
            </a:r>
            <a:endParaRPr sz="3200">
              <a:solidFill>
                <a:srgbClr val="007D8A"/>
              </a:solidFill>
              <a:latin typeface="Archivo Black"/>
              <a:ea typeface="Archivo Black"/>
              <a:cs typeface="Archivo Black"/>
              <a:sym typeface="Archivo Black"/>
            </a:endParaRPr>
          </a:p>
        </p:txBody>
      </p:sp>
      <p:sp>
        <p:nvSpPr>
          <p:cNvPr id="248" name="Google Shape;248;p40"/>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49" name="Google Shape;249;p40"/>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250" name="Google Shape;250;p40"/>
          <p:cNvPicPr preferRelativeResize="0"/>
          <p:nvPr/>
        </p:nvPicPr>
        <p:blipFill>
          <a:blip r:embed="rId4">
            <a:alphaModFix/>
          </a:blip>
          <a:stretch>
            <a:fillRect/>
          </a:stretch>
        </p:blipFill>
        <p:spPr>
          <a:xfrm>
            <a:off x="622613" y="901788"/>
            <a:ext cx="4352925" cy="66675"/>
          </a:xfrm>
          <a:prstGeom prst="rect">
            <a:avLst/>
          </a:prstGeom>
          <a:noFill/>
          <a:ln>
            <a:noFill/>
          </a:ln>
        </p:spPr>
      </p:pic>
      <p:sp>
        <p:nvSpPr>
          <p:cNvPr id="251" name="Google Shape;251;p40"/>
          <p:cNvSpPr txBox="1"/>
          <p:nvPr/>
        </p:nvSpPr>
        <p:spPr>
          <a:xfrm>
            <a:off x="622625" y="1014313"/>
            <a:ext cx="109521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Handles the process of importing file from FTP that came from BQ. The data contains the offer_id(</a:t>
            </a:r>
            <a:r>
              <a:rPr lang="en" sz="1300">
                <a:solidFill>
                  <a:schemeClr val="dk1"/>
                </a:solidFill>
                <a:highlight>
                  <a:schemeClr val="lt1"/>
                </a:highlight>
                <a:latin typeface="Muli"/>
                <a:ea typeface="Muli"/>
                <a:cs typeface="Muli"/>
                <a:sym typeface="Muli"/>
              </a:rPr>
              <a:t>that will be used to pull the data like image, message, and more from the DE</a:t>
            </a:r>
            <a:r>
              <a:rPr lang="en" sz="1300">
                <a:solidFill>
                  <a:schemeClr val="dk1"/>
                </a:solidFill>
                <a:highlight>
                  <a:srgbClr val="FFFFFF"/>
                </a:highlight>
                <a:latin typeface="Muli"/>
                <a:ea typeface="Muli"/>
                <a:cs typeface="Muli"/>
                <a:sym typeface="Muli"/>
              </a:rPr>
              <a:t>), image, message, coupon_code, and more. </a:t>
            </a:r>
            <a:endParaRPr sz="1300">
              <a:solidFill>
                <a:schemeClr val="dk1"/>
              </a:solidFill>
              <a:highlight>
                <a:srgbClr val="FFFFFF"/>
              </a:highlight>
              <a:latin typeface="Muli"/>
              <a:ea typeface="Muli"/>
              <a:cs typeface="Muli"/>
              <a:sym typeface="Muli"/>
            </a:endParaRPr>
          </a:p>
        </p:txBody>
      </p:sp>
      <p:pic>
        <p:nvPicPr>
          <p:cNvPr id="252" name="Google Shape;252;p40"/>
          <p:cNvPicPr preferRelativeResize="0"/>
          <p:nvPr/>
        </p:nvPicPr>
        <p:blipFill rotWithShape="1">
          <a:blip r:embed="rId5">
            <a:alphaModFix/>
          </a:blip>
          <a:srcRect/>
          <a:stretch/>
        </p:blipFill>
        <p:spPr>
          <a:xfrm>
            <a:off x="622625" y="2122525"/>
            <a:ext cx="4756375" cy="2103075"/>
          </a:xfrm>
          <a:prstGeom prst="rect">
            <a:avLst/>
          </a:prstGeom>
          <a:noFill/>
          <a:ln>
            <a:noFill/>
          </a:ln>
        </p:spPr>
      </p:pic>
      <p:sp>
        <p:nvSpPr>
          <p:cNvPr id="253" name="Google Shape;253;p40"/>
          <p:cNvSpPr txBox="1"/>
          <p:nvPr/>
        </p:nvSpPr>
        <p:spPr>
          <a:xfrm>
            <a:off x="622625" y="1568425"/>
            <a:ext cx="109521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Automation Name: Percy Offer Details</a:t>
            </a:r>
            <a:endParaRPr sz="1300">
              <a:solidFill>
                <a:schemeClr val="dk1"/>
              </a:solidFill>
              <a:highlight>
                <a:srgbClr val="FFFFFF"/>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DE: percy_offers_details</a:t>
            </a:r>
            <a:endParaRPr sz="1300">
              <a:solidFill>
                <a:schemeClr val="dk1"/>
              </a:solidFill>
              <a:highlight>
                <a:srgbClr val="FFFFFF"/>
              </a:highlight>
              <a:latin typeface="Muli"/>
              <a:ea typeface="Muli"/>
              <a:cs typeface="Muli"/>
              <a:sym typeface="Muli"/>
            </a:endParaRPr>
          </a:p>
        </p:txBody>
      </p:sp>
      <p:pic>
        <p:nvPicPr>
          <p:cNvPr id="3" name="Picture 2">
            <a:extLst>
              <a:ext uri="{FF2B5EF4-FFF2-40B4-BE49-F238E27FC236}">
                <a16:creationId xmlns:a16="http://schemas.microsoft.com/office/drawing/2014/main" id="{6E5EF967-F22B-4B68-BD0F-7ABE8B6395F6}"/>
              </a:ext>
            </a:extLst>
          </p:cNvPr>
          <p:cNvPicPr>
            <a:picLocks noChangeAspect="1"/>
          </p:cNvPicPr>
          <p:nvPr/>
        </p:nvPicPr>
        <p:blipFill>
          <a:blip r:embed="rId6"/>
          <a:stretch>
            <a:fillRect/>
          </a:stretch>
        </p:blipFill>
        <p:spPr>
          <a:xfrm>
            <a:off x="5489980" y="2122525"/>
            <a:ext cx="6079396" cy="40286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Dynamic Content Block</a:t>
            </a:r>
            <a:endParaRPr sz="3000" b="1">
              <a:solidFill>
                <a:srgbClr val="007D8A"/>
              </a:solidFill>
              <a:latin typeface="Montserrat"/>
              <a:ea typeface="Montserrat"/>
              <a:cs typeface="Montserrat"/>
              <a:sym typeface="Montserrat"/>
            </a:endParaRPr>
          </a:p>
        </p:txBody>
      </p:sp>
      <p:sp>
        <p:nvSpPr>
          <p:cNvPr id="260" name="Google Shape;260;p41"/>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61" name="Google Shape;261;p41"/>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262" name="Google Shape;262;p41"/>
          <p:cNvPicPr preferRelativeResize="0"/>
          <p:nvPr/>
        </p:nvPicPr>
        <p:blipFill>
          <a:blip r:embed="rId4">
            <a:alphaModFix/>
          </a:blip>
          <a:stretch>
            <a:fillRect/>
          </a:stretch>
        </p:blipFill>
        <p:spPr>
          <a:xfrm>
            <a:off x="622613" y="901788"/>
            <a:ext cx="4352925" cy="66675"/>
          </a:xfrm>
          <a:prstGeom prst="rect">
            <a:avLst/>
          </a:prstGeom>
          <a:noFill/>
          <a:ln>
            <a:noFill/>
          </a:ln>
        </p:spPr>
      </p:pic>
      <p:sp>
        <p:nvSpPr>
          <p:cNvPr id="263" name="Google Shape;263;p41"/>
          <p:cNvSpPr txBox="1"/>
          <p:nvPr/>
        </p:nvSpPr>
        <p:spPr>
          <a:xfrm>
            <a:off x="622625" y="1014313"/>
            <a:ext cx="109521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Contains the code that makes an API request to the Percy Endpoint and manages the return of API request to meet the requirements such as the Banner display, the Logic which are the maximum of 3 banner display, and the display prioritization.</a:t>
            </a:r>
            <a:endParaRPr sz="1300">
              <a:solidFill>
                <a:schemeClr val="dk1"/>
              </a:solidFill>
              <a:highlight>
                <a:srgbClr val="FFFFFF"/>
              </a:highlight>
              <a:latin typeface="Muli"/>
              <a:ea typeface="Muli"/>
              <a:cs typeface="Muli"/>
              <a:sym typeface="Muli"/>
            </a:endParaRPr>
          </a:p>
        </p:txBody>
      </p:sp>
      <p:sp>
        <p:nvSpPr>
          <p:cNvPr id="264" name="Google Shape;264;p41"/>
          <p:cNvSpPr/>
          <p:nvPr/>
        </p:nvSpPr>
        <p:spPr>
          <a:xfrm>
            <a:off x="622625" y="1946650"/>
            <a:ext cx="3639000" cy="35658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"card_number"</a:t>
            </a:r>
            <a:r>
              <a:rPr lang="en" sz="900">
                <a:solidFill>
                  <a:schemeClr val="dk1"/>
                </a:solidFill>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6501614168987</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"offers"</a:t>
            </a: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"offer_id"</a:t>
            </a:r>
            <a:r>
              <a:rPr lang="en" sz="900">
                <a:solidFill>
                  <a:schemeClr val="dk1"/>
                </a:solidFill>
                <a:highlight>
                  <a:srgbClr val="FFFFFF"/>
                </a:highlight>
                <a:latin typeface="Courier New"/>
                <a:ea typeface="Courier New"/>
                <a:cs typeface="Courier New"/>
                <a:sym typeface="Courier New"/>
              </a:rPr>
              <a:t>: </a:t>
            </a:r>
            <a:r>
              <a:rPr lang="en" sz="900">
                <a:solidFill>
                  <a:srgbClr val="0451A5"/>
                </a:solidFill>
                <a:highlight>
                  <a:srgbClr val="FFFFFF"/>
                </a:highlight>
                <a:latin typeface="Courier New"/>
                <a:ea typeface="Courier New"/>
                <a:cs typeface="Courier New"/>
                <a:sym typeface="Courier New"/>
              </a:rPr>
              <a:t>"SG_15KVD24_323869_270_20240131"</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"eligibility_source"</a:t>
            </a:r>
            <a:r>
              <a:rPr lang="en" sz="900">
                <a:solidFill>
                  <a:schemeClr val="dk1"/>
                </a:solidFill>
                <a:highlight>
                  <a:srgbClr val="FFFFFF"/>
                </a:highlight>
                <a:latin typeface="Courier New"/>
                <a:ea typeface="Courier New"/>
                <a:cs typeface="Courier New"/>
                <a:sym typeface="Courier New"/>
              </a:rPr>
              <a:t>: </a:t>
            </a:r>
            <a:r>
              <a:rPr lang="en" sz="900">
                <a:solidFill>
                  <a:srgbClr val="0451A5"/>
                </a:solidFill>
                <a:highlight>
                  <a:srgbClr val="FFFFFF"/>
                </a:highlight>
                <a:latin typeface="Courier New"/>
                <a:ea typeface="Courier New"/>
                <a:cs typeface="Courier New"/>
                <a:sym typeface="Courier New"/>
              </a:rPr>
              <a:t>"marketing_services"</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"offer_score"</a:t>
            </a:r>
            <a:r>
              <a:rPr lang="en" sz="900">
                <a:solidFill>
                  <a:schemeClr val="dk1"/>
                </a:solidFill>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0.85</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"user_start_timestamp"</a:t>
            </a:r>
            <a:r>
              <a:rPr lang="en" sz="900">
                <a:solidFill>
                  <a:schemeClr val="dk1"/>
                </a:solidFill>
                <a:highlight>
                  <a:srgbClr val="FFFFFF"/>
                </a:highlight>
                <a:latin typeface="Courier New"/>
                <a:ea typeface="Courier New"/>
                <a:cs typeface="Courier New"/>
                <a:sym typeface="Courier New"/>
              </a:rPr>
              <a:t>: </a:t>
            </a:r>
            <a:r>
              <a:rPr lang="en" sz="900" b="1">
                <a:solidFill>
                  <a:srgbClr val="0451A5"/>
                </a:solidFill>
                <a:highlight>
                  <a:srgbClr val="FFFFFF"/>
                </a:highlight>
                <a:latin typeface="Courier New"/>
                <a:ea typeface="Courier New"/>
                <a:cs typeface="Courier New"/>
                <a:sym typeface="Courier New"/>
              </a:rPr>
              <a:t>null</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"user_end_timestamp"</a:t>
            </a:r>
            <a:r>
              <a:rPr lang="en" sz="900">
                <a:solidFill>
                  <a:schemeClr val="dk1"/>
                </a:solidFill>
                <a:highlight>
                  <a:srgbClr val="FFFFFF"/>
                </a:highlight>
                <a:latin typeface="Courier New"/>
                <a:ea typeface="Courier New"/>
                <a:cs typeface="Courier New"/>
                <a:sym typeface="Courier New"/>
              </a:rPr>
              <a:t>: </a:t>
            </a:r>
            <a:r>
              <a:rPr lang="en" sz="900" b="1">
                <a:solidFill>
                  <a:srgbClr val="0451A5"/>
                </a:solidFill>
                <a:highlight>
                  <a:srgbClr val="FFFFFF"/>
                </a:highlight>
                <a:latin typeface="Courier New"/>
                <a:ea typeface="Courier New"/>
                <a:cs typeface="Courier New"/>
                <a:sym typeface="Courier New"/>
              </a:rPr>
              <a:t>null</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"has_qualifier"</a:t>
            </a:r>
            <a:r>
              <a:rPr lang="en" sz="900">
                <a:solidFill>
                  <a:schemeClr val="dk1"/>
                </a:solidFill>
                <a:highlight>
                  <a:srgbClr val="FFFFFF"/>
                </a:highlight>
                <a:latin typeface="Courier New"/>
                <a:ea typeface="Courier New"/>
                <a:cs typeface="Courier New"/>
                <a:sym typeface="Courier New"/>
              </a:rPr>
              <a:t>: </a:t>
            </a:r>
            <a:r>
              <a:rPr lang="en" sz="900" b="1">
                <a:solidFill>
                  <a:srgbClr val="0451A5"/>
                </a:solidFill>
                <a:highlight>
                  <a:srgbClr val="FFFFFF"/>
                </a:highlight>
                <a:latin typeface="Courier New"/>
                <a:ea typeface="Courier New"/>
                <a:cs typeface="Courier New"/>
                <a:sym typeface="Courier New"/>
              </a:rPr>
              <a:t>true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"brand_id"</a:t>
            </a:r>
            <a:r>
              <a:rPr lang="en" sz="900">
                <a:solidFill>
                  <a:schemeClr val="dk1"/>
                </a:solidFill>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270</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"gwp_brand_id"</a:t>
            </a:r>
            <a:r>
              <a:rPr lang="en" sz="900">
                <a:solidFill>
                  <a:schemeClr val="dk1"/>
                </a:solidFill>
                <a:highlight>
                  <a:srgbClr val="FFFFFF"/>
                </a:highlight>
                <a:latin typeface="Courier New"/>
                <a:ea typeface="Courier New"/>
                <a:cs typeface="Courier New"/>
                <a:sym typeface="Courier New"/>
              </a:rPr>
              <a:t>: </a:t>
            </a:r>
            <a:r>
              <a:rPr lang="en" sz="900" b="1">
                <a:solidFill>
                  <a:srgbClr val="0451A5"/>
                </a:solidFill>
                <a:highlight>
                  <a:srgbClr val="FFFFFF"/>
                </a:highlight>
                <a:latin typeface="Courier New"/>
                <a:ea typeface="Courier New"/>
                <a:cs typeface="Courier New"/>
                <a:sym typeface="Courier New"/>
              </a:rPr>
              <a:t>null</a:t>
            </a:r>
            <a:endParaRPr sz="900" b="1">
              <a:solidFill>
                <a:srgbClr val="0451A5"/>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"offer_id"</a:t>
            </a:r>
            <a:r>
              <a:rPr lang="en" sz="900">
                <a:solidFill>
                  <a:schemeClr val="dk1"/>
                </a:solidFill>
                <a:highlight>
                  <a:srgbClr val="FFFFFF"/>
                </a:highlight>
                <a:latin typeface="Courier New"/>
                <a:ea typeface="Courier New"/>
                <a:cs typeface="Courier New"/>
                <a:sym typeface="Courier New"/>
              </a:rPr>
              <a:t>: </a:t>
            </a:r>
            <a:r>
              <a:rPr lang="en" sz="900">
                <a:solidFill>
                  <a:srgbClr val="0451A5"/>
                </a:solidFill>
                <a:highlight>
                  <a:srgbClr val="FFFFFF"/>
                </a:highlight>
                <a:latin typeface="Courier New"/>
                <a:ea typeface="Courier New"/>
                <a:cs typeface="Courier New"/>
                <a:sym typeface="Courier New"/>
              </a:rPr>
              <a:t>"SG_NUDIES20_322986_271_20240215"</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"eligibility_source"</a:t>
            </a:r>
            <a:r>
              <a:rPr lang="en" sz="900">
                <a:solidFill>
                  <a:schemeClr val="dk1"/>
                </a:solidFill>
                <a:highlight>
                  <a:srgbClr val="FFFFFF"/>
                </a:highlight>
                <a:latin typeface="Courier New"/>
                <a:ea typeface="Courier New"/>
                <a:cs typeface="Courier New"/>
                <a:sym typeface="Courier New"/>
              </a:rPr>
              <a:t>: </a:t>
            </a:r>
            <a:r>
              <a:rPr lang="en" sz="900">
                <a:solidFill>
                  <a:srgbClr val="0451A5"/>
                </a:solidFill>
                <a:highlight>
                  <a:srgbClr val="FFFFFF"/>
                </a:highlight>
                <a:latin typeface="Courier New"/>
                <a:ea typeface="Courier New"/>
                <a:cs typeface="Courier New"/>
                <a:sym typeface="Courier New"/>
              </a:rPr>
              <a:t>"marketing_services"</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"offer_score"</a:t>
            </a:r>
            <a:r>
              <a:rPr lang="en" sz="900">
                <a:solidFill>
                  <a:schemeClr val="dk1"/>
                </a:solidFill>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0.65</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"user_start_timestamp"</a:t>
            </a:r>
            <a:r>
              <a:rPr lang="en" sz="900">
                <a:solidFill>
                  <a:schemeClr val="dk1"/>
                </a:solidFill>
                <a:highlight>
                  <a:srgbClr val="FFFFFF"/>
                </a:highlight>
                <a:latin typeface="Courier New"/>
                <a:ea typeface="Courier New"/>
                <a:cs typeface="Courier New"/>
                <a:sym typeface="Courier New"/>
              </a:rPr>
              <a:t>: </a:t>
            </a:r>
            <a:r>
              <a:rPr lang="en" sz="900" b="1">
                <a:solidFill>
                  <a:srgbClr val="0451A5"/>
                </a:solidFill>
                <a:highlight>
                  <a:srgbClr val="FFFFFF"/>
                </a:highlight>
                <a:latin typeface="Courier New"/>
                <a:ea typeface="Courier New"/>
                <a:cs typeface="Courier New"/>
                <a:sym typeface="Courier New"/>
              </a:rPr>
              <a:t>null</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"user_end_timestamp"</a:t>
            </a:r>
            <a:r>
              <a:rPr lang="en" sz="900">
                <a:solidFill>
                  <a:schemeClr val="dk1"/>
                </a:solidFill>
                <a:highlight>
                  <a:srgbClr val="FFFFFF"/>
                </a:highlight>
                <a:latin typeface="Courier New"/>
                <a:ea typeface="Courier New"/>
                <a:cs typeface="Courier New"/>
                <a:sym typeface="Courier New"/>
              </a:rPr>
              <a:t>: </a:t>
            </a:r>
            <a:r>
              <a:rPr lang="en" sz="900" b="1">
                <a:solidFill>
                  <a:srgbClr val="0451A5"/>
                </a:solidFill>
                <a:highlight>
                  <a:srgbClr val="FFFFFF"/>
                </a:highlight>
                <a:latin typeface="Courier New"/>
                <a:ea typeface="Courier New"/>
                <a:cs typeface="Courier New"/>
                <a:sym typeface="Courier New"/>
              </a:rPr>
              <a:t>null</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"has_qualifier"</a:t>
            </a:r>
            <a:r>
              <a:rPr lang="en" sz="900">
                <a:solidFill>
                  <a:schemeClr val="dk1"/>
                </a:solidFill>
                <a:highlight>
                  <a:srgbClr val="FFFFFF"/>
                </a:highlight>
                <a:latin typeface="Courier New"/>
                <a:ea typeface="Courier New"/>
                <a:cs typeface="Courier New"/>
                <a:sym typeface="Courier New"/>
              </a:rPr>
              <a:t>: </a:t>
            </a:r>
            <a:r>
              <a:rPr lang="en" sz="900" b="1">
                <a:solidFill>
                  <a:srgbClr val="0451A5"/>
                </a:solidFill>
                <a:highlight>
                  <a:srgbClr val="FFFFFF"/>
                </a:highlight>
                <a:latin typeface="Courier New"/>
                <a:ea typeface="Courier New"/>
                <a:cs typeface="Courier New"/>
                <a:sym typeface="Courier New"/>
              </a:rPr>
              <a:t>true</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"brand_id"</a:t>
            </a:r>
            <a:r>
              <a:rPr lang="en" sz="900">
                <a:solidFill>
                  <a:schemeClr val="dk1"/>
                </a:solidFill>
                <a:highlight>
                  <a:srgbClr val="FFFFFF"/>
                </a:highlight>
                <a:latin typeface="Courier New"/>
                <a:ea typeface="Courier New"/>
                <a:cs typeface="Courier New"/>
                <a:sym typeface="Courier New"/>
              </a:rPr>
              <a:t>: </a:t>
            </a:r>
            <a:r>
              <a:rPr lang="en" sz="900">
                <a:solidFill>
                  <a:srgbClr val="098658"/>
                </a:solidFill>
                <a:highlight>
                  <a:srgbClr val="FFFFFF"/>
                </a:highlight>
                <a:latin typeface="Courier New"/>
                <a:ea typeface="Courier New"/>
                <a:cs typeface="Courier New"/>
                <a:sym typeface="Courier New"/>
              </a:rPr>
              <a:t>271</a:t>
            </a: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r>
              <a:rPr lang="en" sz="900">
                <a:solidFill>
                  <a:srgbClr val="A31515"/>
                </a:solidFill>
                <a:highlight>
                  <a:srgbClr val="FFFFFF"/>
                </a:highlight>
                <a:latin typeface="Courier New"/>
                <a:ea typeface="Courier New"/>
                <a:cs typeface="Courier New"/>
                <a:sym typeface="Courier New"/>
              </a:rPr>
              <a:t>"gwp_brand_id"</a:t>
            </a:r>
            <a:r>
              <a:rPr lang="en" sz="900">
                <a:solidFill>
                  <a:schemeClr val="dk1"/>
                </a:solidFill>
                <a:highlight>
                  <a:srgbClr val="FFFFFF"/>
                </a:highlight>
                <a:latin typeface="Courier New"/>
                <a:ea typeface="Courier New"/>
                <a:cs typeface="Courier New"/>
                <a:sym typeface="Courier New"/>
              </a:rPr>
              <a:t>: </a:t>
            </a:r>
            <a:r>
              <a:rPr lang="en" sz="900" b="1">
                <a:solidFill>
                  <a:srgbClr val="0451A5"/>
                </a:solidFill>
                <a:highlight>
                  <a:srgbClr val="FFFFFF"/>
                </a:highlight>
                <a:latin typeface="Courier New"/>
                <a:ea typeface="Courier New"/>
                <a:cs typeface="Courier New"/>
                <a:sym typeface="Courier New"/>
              </a:rPr>
              <a:t>null</a:t>
            </a:r>
            <a:endParaRPr sz="900" b="1">
              <a:solidFill>
                <a:srgbClr val="0451A5"/>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 sz="900">
                <a:solidFill>
                  <a:schemeClr val="dk1"/>
                </a:solidFill>
                <a:highlight>
                  <a:srgbClr val="FFFFFF"/>
                </a:highlight>
                <a:latin typeface="Courier New"/>
                <a:ea typeface="Courier New"/>
                <a:cs typeface="Courier New"/>
                <a:sym typeface="Courier New"/>
              </a:rPr>
              <a:t> }    </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 ]</a:t>
            </a:r>
            <a:endParaRPr sz="900">
              <a:solidFill>
                <a:schemeClr val="dk1"/>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900">
                <a:solidFill>
                  <a:schemeClr val="dk1"/>
                </a:solidFill>
                <a:highlight>
                  <a:srgbClr val="FFFFFF"/>
                </a:highlight>
                <a:latin typeface="Courier New"/>
                <a:ea typeface="Courier New"/>
                <a:cs typeface="Courier New"/>
                <a:sym typeface="Courier New"/>
              </a:rPr>
              <a:t>}</a:t>
            </a:r>
            <a:endParaRPr sz="900">
              <a:solidFill>
                <a:schemeClr val="dk1"/>
              </a:solidFill>
              <a:highlight>
                <a:srgbClr val="FFFFFF"/>
              </a:highlight>
              <a:latin typeface="Courier New"/>
              <a:ea typeface="Courier New"/>
              <a:cs typeface="Courier New"/>
              <a:sym typeface="Courier New"/>
            </a:endParaRPr>
          </a:p>
          <a:p>
            <a:pPr marL="0" lvl="0" indent="0" algn="ctr" rtl="0">
              <a:lnSpc>
                <a:spcPct val="100000"/>
              </a:lnSpc>
              <a:spcBef>
                <a:spcPts val="0"/>
              </a:spcBef>
              <a:spcAft>
                <a:spcPts val="0"/>
              </a:spcAft>
              <a:buNone/>
            </a:pPr>
            <a:endParaRPr>
              <a:latin typeface="Calibri"/>
              <a:ea typeface="Calibri"/>
              <a:cs typeface="Calibri"/>
              <a:sym typeface="Calibri"/>
            </a:endParaRPr>
          </a:p>
        </p:txBody>
      </p:sp>
      <p:sp>
        <p:nvSpPr>
          <p:cNvPr id="265" name="Google Shape;265;p41"/>
          <p:cNvSpPr txBox="1"/>
          <p:nvPr/>
        </p:nvSpPr>
        <p:spPr>
          <a:xfrm>
            <a:off x="622600" y="1615350"/>
            <a:ext cx="36390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Sample API Return</a:t>
            </a:r>
            <a:endParaRPr sz="1300">
              <a:solidFill>
                <a:schemeClr val="dk1"/>
              </a:solidFill>
              <a:highlight>
                <a:srgbClr val="FFFFFF"/>
              </a:highlight>
              <a:latin typeface="Muli"/>
              <a:ea typeface="Muli"/>
              <a:cs typeface="Muli"/>
              <a:sym typeface="Muli"/>
            </a:endParaRPr>
          </a:p>
        </p:txBody>
      </p:sp>
      <p:graphicFrame>
        <p:nvGraphicFramePr>
          <p:cNvPr id="266" name="Google Shape;266;p41"/>
          <p:cNvGraphicFramePr/>
          <p:nvPr/>
        </p:nvGraphicFramePr>
        <p:xfrm>
          <a:off x="5057525" y="1946650"/>
          <a:ext cx="2734050" cy="2915700"/>
        </p:xfrm>
        <a:graphic>
          <a:graphicData uri="http://schemas.openxmlformats.org/drawingml/2006/table">
            <a:tbl>
              <a:tblPr>
                <a:noFill/>
                <a:tableStyleId>{43F10E62-0EDF-4B80-9D28-75760240E5D2}</a:tableStyleId>
              </a:tblPr>
              <a:tblGrid>
                <a:gridCol w="2734050">
                  <a:extLst>
                    <a:ext uri="{9D8B030D-6E8A-4147-A177-3AD203B41FA5}">
                      <a16:colId xmlns:a16="http://schemas.microsoft.com/office/drawing/2014/main" val="20000"/>
                    </a:ext>
                  </a:extLst>
                </a:gridCol>
              </a:tblGrid>
              <a:tr h="395525">
                <a:tc>
                  <a:txBody>
                    <a:bodyPr/>
                    <a:lstStyle/>
                    <a:p>
                      <a:pPr marL="0" lvl="0" indent="0" algn="l" rtl="0">
                        <a:spcBef>
                          <a:spcPts val="0"/>
                        </a:spcBef>
                        <a:spcAft>
                          <a:spcPts val="0"/>
                        </a:spcAft>
                        <a:buNone/>
                      </a:pPr>
                      <a:r>
                        <a:rPr lang="en" sz="900">
                          <a:solidFill>
                            <a:srgbClr val="333333"/>
                          </a:solidFill>
                          <a:highlight>
                            <a:srgbClr val="FFFFFF"/>
                          </a:highlight>
                        </a:rPr>
                        <a:t>offer_id</a:t>
                      </a:r>
                      <a:endParaRPr/>
                    </a:p>
                  </a:txBody>
                  <a:tcPr marL="91425" marR="91425" marT="91425" marB="91425"/>
                </a:tc>
                <a:extLst>
                  <a:ext uri="{0D108BD9-81ED-4DB2-BD59-A6C34878D82A}">
                    <a16:rowId xmlns:a16="http://schemas.microsoft.com/office/drawing/2014/main" val="10000"/>
                  </a:ext>
                </a:extLst>
              </a:tr>
              <a:tr h="360025">
                <a:tc>
                  <a:txBody>
                    <a:bodyPr/>
                    <a:lstStyle/>
                    <a:p>
                      <a:pPr marL="0" lvl="0" indent="0" algn="l" rtl="0">
                        <a:spcBef>
                          <a:spcPts val="0"/>
                        </a:spcBef>
                        <a:spcAft>
                          <a:spcPts val="0"/>
                        </a:spcAft>
                        <a:buNone/>
                      </a:pPr>
                      <a:r>
                        <a:rPr lang="en" sz="900">
                          <a:solidFill>
                            <a:srgbClr val="333333"/>
                          </a:solidFill>
                          <a:highlight>
                            <a:srgbClr val="FFFFFF"/>
                          </a:highlight>
                        </a:rPr>
                        <a:t>text_short</a:t>
                      </a:r>
                      <a:endParaRPr/>
                    </a:p>
                  </a:txBody>
                  <a:tcPr marL="91425" marR="91425" marT="91425" marB="91425"/>
                </a:tc>
                <a:extLst>
                  <a:ext uri="{0D108BD9-81ED-4DB2-BD59-A6C34878D82A}">
                    <a16:rowId xmlns:a16="http://schemas.microsoft.com/office/drawing/2014/main" val="10001"/>
                  </a:ext>
                </a:extLst>
              </a:tr>
              <a:tr h="360025">
                <a:tc>
                  <a:txBody>
                    <a:bodyPr/>
                    <a:lstStyle/>
                    <a:p>
                      <a:pPr marL="0" lvl="0" indent="0" algn="l" rtl="0">
                        <a:spcBef>
                          <a:spcPts val="0"/>
                        </a:spcBef>
                        <a:spcAft>
                          <a:spcPts val="0"/>
                        </a:spcAft>
                        <a:buNone/>
                      </a:pPr>
                      <a:r>
                        <a:rPr lang="en" sz="900">
                          <a:solidFill>
                            <a:srgbClr val="333333"/>
                          </a:solidFill>
                          <a:highlight>
                            <a:srgbClr val="FFFFFF"/>
                          </a:highlight>
                        </a:rPr>
                        <a:t>coupon_code</a:t>
                      </a:r>
                      <a:endParaRPr/>
                    </a:p>
                  </a:txBody>
                  <a:tcPr marL="91425" marR="91425" marT="91425" marB="91425"/>
                </a:tc>
                <a:extLst>
                  <a:ext uri="{0D108BD9-81ED-4DB2-BD59-A6C34878D82A}">
                    <a16:rowId xmlns:a16="http://schemas.microsoft.com/office/drawing/2014/main" val="10002"/>
                  </a:ext>
                </a:extLst>
              </a:tr>
              <a:tr h="360025">
                <a:tc>
                  <a:txBody>
                    <a:bodyPr/>
                    <a:lstStyle/>
                    <a:p>
                      <a:pPr marL="0" lvl="0" indent="0" algn="l" rtl="0">
                        <a:spcBef>
                          <a:spcPts val="0"/>
                        </a:spcBef>
                        <a:spcAft>
                          <a:spcPts val="0"/>
                        </a:spcAft>
                        <a:buNone/>
                      </a:pPr>
                      <a:r>
                        <a:rPr lang="en" sz="900">
                          <a:solidFill>
                            <a:srgbClr val="333333"/>
                          </a:solidFill>
                          <a:highlight>
                            <a:srgbClr val="FFFFFF"/>
                          </a:highlight>
                        </a:rPr>
                        <a:t>img_landscape</a:t>
                      </a:r>
                      <a:endParaRPr sz="900">
                        <a:solidFill>
                          <a:srgbClr val="333333"/>
                        </a:solidFill>
                        <a:highlight>
                          <a:srgbClr val="FFFFFF"/>
                        </a:highlight>
                      </a:endParaRPr>
                    </a:p>
                  </a:txBody>
                  <a:tcPr marL="91425" marR="91425" marT="91425" marB="91425"/>
                </a:tc>
                <a:extLst>
                  <a:ext uri="{0D108BD9-81ED-4DB2-BD59-A6C34878D82A}">
                    <a16:rowId xmlns:a16="http://schemas.microsoft.com/office/drawing/2014/main" val="10003"/>
                  </a:ext>
                </a:extLst>
              </a:tr>
              <a:tr h="360025">
                <a:tc>
                  <a:txBody>
                    <a:bodyPr/>
                    <a:lstStyle/>
                    <a:p>
                      <a:pPr marL="0" lvl="0" indent="0" algn="l" rtl="0">
                        <a:spcBef>
                          <a:spcPts val="0"/>
                        </a:spcBef>
                        <a:spcAft>
                          <a:spcPts val="0"/>
                        </a:spcAft>
                        <a:buNone/>
                      </a:pPr>
                      <a:r>
                        <a:rPr lang="en" sz="900">
                          <a:solidFill>
                            <a:srgbClr val="333333"/>
                          </a:solidFill>
                          <a:highlight>
                            <a:srgbClr val="FFFFFF"/>
                          </a:highlight>
                        </a:rPr>
                        <a:t>offer_start_timestamp</a:t>
                      </a:r>
                      <a:endParaRPr sz="900">
                        <a:solidFill>
                          <a:srgbClr val="333333"/>
                        </a:solidFill>
                        <a:highlight>
                          <a:srgbClr val="FFFFFF"/>
                        </a:highlight>
                      </a:endParaRPr>
                    </a:p>
                  </a:txBody>
                  <a:tcPr marL="91425" marR="91425" marT="91425" marB="91425"/>
                </a:tc>
                <a:extLst>
                  <a:ext uri="{0D108BD9-81ED-4DB2-BD59-A6C34878D82A}">
                    <a16:rowId xmlns:a16="http://schemas.microsoft.com/office/drawing/2014/main" val="10004"/>
                  </a:ext>
                </a:extLst>
              </a:tr>
              <a:tr h="360025">
                <a:tc>
                  <a:txBody>
                    <a:bodyPr/>
                    <a:lstStyle/>
                    <a:p>
                      <a:pPr marL="0" lvl="0" indent="0" algn="l" rtl="0">
                        <a:spcBef>
                          <a:spcPts val="0"/>
                        </a:spcBef>
                        <a:spcAft>
                          <a:spcPts val="0"/>
                        </a:spcAft>
                        <a:buNone/>
                      </a:pPr>
                      <a:r>
                        <a:rPr lang="en" sz="900">
                          <a:solidFill>
                            <a:srgbClr val="333333"/>
                          </a:solidFill>
                          <a:highlight>
                            <a:srgbClr val="FFFFFF"/>
                          </a:highlight>
                        </a:rPr>
                        <a:t>offer_end_timestamp</a:t>
                      </a:r>
                      <a:endParaRPr sz="900">
                        <a:solidFill>
                          <a:srgbClr val="333333"/>
                        </a:solidFill>
                        <a:highlight>
                          <a:srgbClr val="FFFFFF"/>
                        </a:highlight>
                      </a:endParaRPr>
                    </a:p>
                  </a:txBody>
                  <a:tcPr marL="91425" marR="91425" marT="91425" marB="91425"/>
                </a:tc>
                <a:extLst>
                  <a:ext uri="{0D108BD9-81ED-4DB2-BD59-A6C34878D82A}">
                    <a16:rowId xmlns:a16="http://schemas.microsoft.com/office/drawing/2014/main" val="10005"/>
                  </a:ext>
                </a:extLst>
              </a:tr>
              <a:tr h="360025">
                <a:tc>
                  <a:txBody>
                    <a:bodyPr/>
                    <a:lstStyle/>
                    <a:p>
                      <a:pPr marL="0" lvl="0" indent="0" algn="l" rtl="0">
                        <a:spcBef>
                          <a:spcPts val="0"/>
                        </a:spcBef>
                        <a:spcAft>
                          <a:spcPts val="0"/>
                        </a:spcAft>
                        <a:buNone/>
                      </a:pPr>
                      <a:r>
                        <a:rPr lang="en" sz="900">
                          <a:solidFill>
                            <a:srgbClr val="333333"/>
                          </a:solidFill>
                          <a:highlight>
                            <a:srgbClr val="FFFFFF"/>
                          </a:highlight>
                        </a:rPr>
                        <a:t>offer_source</a:t>
                      </a:r>
                      <a:endParaRPr sz="900">
                        <a:solidFill>
                          <a:srgbClr val="333333"/>
                        </a:solidFill>
                        <a:highlight>
                          <a:srgbClr val="FFFFFF"/>
                        </a:highlight>
                      </a:endParaRPr>
                    </a:p>
                  </a:txBody>
                  <a:tcPr marL="91425" marR="91425" marT="91425" marB="91425"/>
                </a:tc>
                <a:extLst>
                  <a:ext uri="{0D108BD9-81ED-4DB2-BD59-A6C34878D82A}">
                    <a16:rowId xmlns:a16="http://schemas.microsoft.com/office/drawing/2014/main" val="10006"/>
                  </a:ext>
                </a:extLst>
              </a:tr>
              <a:tr h="360025">
                <a:tc>
                  <a:txBody>
                    <a:bodyPr/>
                    <a:lstStyle/>
                    <a:p>
                      <a:pPr marL="0" lvl="0" indent="0" algn="l" rtl="0">
                        <a:spcBef>
                          <a:spcPts val="0"/>
                        </a:spcBef>
                        <a:spcAft>
                          <a:spcPts val="0"/>
                        </a:spcAft>
                        <a:buNone/>
                      </a:pPr>
                      <a:r>
                        <a:rPr lang="en" sz="900">
                          <a:solidFill>
                            <a:srgbClr val="333333"/>
                          </a:solidFill>
                          <a:highlight>
                            <a:srgbClr val="FFFFFF"/>
                          </a:highlight>
                        </a:rPr>
                        <a:t>min_spend</a:t>
                      </a:r>
                      <a:endParaRPr sz="900">
                        <a:solidFill>
                          <a:srgbClr val="333333"/>
                        </a:solidFill>
                        <a:highlight>
                          <a:srgbClr val="FFFFFF"/>
                        </a:highlight>
                      </a:endParaRPr>
                    </a:p>
                  </a:txBody>
                  <a:tcPr marL="91425" marR="91425" marT="91425" marB="91425"/>
                </a:tc>
                <a:extLst>
                  <a:ext uri="{0D108BD9-81ED-4DB2-BD59-A6C34878D82A}">
                    <a16:rowId xmlns:a16="http://schemas.microsoft.com/office/drawing/2014/main" val="10007"/>
                  </a:ext>
                </a:extLst>
              </a:tr>
            </a:tbl>
          </a:graphicData>
        </a:graphic>
      </p:graphicFrame>
      <p:cxnSp>
        <p:nvCxnSpPr>
          <p:cNvPr id="267" name="Google Shape;267;p41"/>
          <p:cNvCxnSpPr/>
          <p:nvPr/>
        </p:nvCxnSpPr>
        <p:spPr>
          <a:xfrm rot="10800000" flipH="1">
            <a:off x="4016825" y="2145650"/>
            <a:ext cx="1077600" cy="421200"/>
          </a:xfrm>
          <a:prstGeom prst="straightConnector1">
            <a:avLst/>
          </a:prstGeom>
          <a:noFill/>
          <a:ln w="9525" cap="flat" cmpd="sng">
            <a:solidFill>
              <a:schemeClr val="dk2"/>
            </a:solidFill>
            <a:prstDash val="solid"/>
            <a:round/>
            <a:headEnd type="none" w="med" len="med"/>
            <a:tailEnd type="triangle" w="med" len="med"/>
          </a:ln>
        </p:spPr>
      </p:cxnSp>
      <p:cxnSp>
        <p:nvCxnSpPr>
          <p:cNvPr id="268" name="Google Shape;268;p41"/>
          <p:cNvCxnSpPr/>
          <p:nvPr/>
        </p:nvCxnSpPr>
        <p:spPr>
          <a:xfrm rot="10800000" flipH="1">
            <a:off x="4114800" y="2233850"/>
            <a:ext cx="960000" cy="1675200"/>
          </a:xfrm>
          <a:prstGeom prst="straightConnector1">
            <a:avLst/>
          </a:prstGeom>
          <a:noFill/>
          <a:ln w="9525" cap="flat" cmpd="sng">
            <a:solidFill>
              <a:schemeClr val="dk2"/>
            </a:solidFill>
            <a:prstDash val="solid"/>
            <a:round/>
            <a:headEnd type="none" w="med" len="med"/>
            <a:tailEnd type="triangle" w="med" len="med"/>
          </a:ln>
        </p:spPr>
      </p:cxnSp>
      <p:pic>
        <p:nvPicPr>
          <p:cNvPr id="269" name="Google Shape;269;p41"/>
          <p:cNvPicPr preferRelativeResize="0"/>
          <p:nvPr/>
        </p:nvPicPr>
        <p:blipFill>
          <a:blip r:embed="rId5">
            <a:alphaModFix/>
          </a:blip>
          <a:stretch>
            <a:fillRect/>
          </a:stretch>
        </p:blipFill>
        <p:spPr>
          <a:xfrm>
            <a:off x="8840750" y="1946639"/>
            <a:ext cx="2734050" cy="777120"/>
          </a:xfrm>
          <a:prstGeom prst="rect">
            <a:avLst/>
          </a:prstGeom>
          <a:noFill/>
          <a:ln>
            <a:noFill/>
          </a:ln>
        </p:spPr>
      </p:pic>
      <p:pic>
        <p:nvPicPr>
          <p:cNvPr id="270" name="Google Shape;270;p41"/>
          <p:cNvPicPr preferRelativeResize="0"/>
          <p:nvPr/>
        </p:nvPicPr>
        <p:blipFill>
          <a:blip r:embed="rId6">
            <a:alphaModFix/>
          </a:blip>
          <a:stretch>
            <a:fillRect/>
          </a:stretch>
        </p:blipFill>
        <p:spPr>
          <a:xfrm>
            <a:off x="8840750" y="2825413"/>
            <a:ext cx="2734050" cy="777100"/>
          </a:xfrm>
          <a:prstGeom prst="rect">
            <a:avLst/>
          </a:prstGeom>
          <a:noFill/>
          <a:ln>
            <a:noFill/>
          </a:ln>
        </p:spPr>
      </p:pic>
      <p:pic>
        <p:nvPicPr>
          <p:cNvPr id="271" name="Google Shape;271;p41"/>
          <p:cNvPicPr preferRelativeResize="0"/>
          <p:nvPr/>
        </p:nvPicPr>
        <p:blipFill>
          <a:blip r:embed="rId7">
            <a:alphaModFix/>
          </a:blip>
          <a:stretch>
            <a:fillRect/>
          </a:stretch>
        </p:blipFill>
        <p:spPr>
          <a:xfrm>
            <a:off x="8840750" y="3704163"/>
            <a:ext cx="2734050" cy="777100"/>
          </a:xfrm>
          <a:prstGeom prst="rect">
            <a:avLst/>
          </a:prstGeom>
          <a:noFill/>
          <a:ln>
            <a:noFill/>
          </a:ln>
        </p:spPr>
      </p:pic>
      <p:pic>
        <p:nvPicPr>
          <p:cNvPr id="272" name="Google Shape;272;p41"/>
          <p:cNvPicPr preferRelativeResize="0"/>
          <p:nvPr/>
        </p:nvPicPr>
        <p:blipFill>
          <a:blip r:embed="rId8">
            <a:alphaModFix/>
          </a:blip>
          <a:stretch>
            <a:fillRect/>
          </a:stretch>
        </p:blipFill>
        <p:spPr>
          <a:xfrm>
            <a:off x="8840750" y="4582925"/>
            <a:ext cx="2734050" cy="777100"/>
          </a:xfrm>
          <a:prstGeom prst="rect">
            <a:avLst/>
          </a:prstGeom>
          <a:noFill/>
          <a:ln>
            <a:noFill/>
          </a:ln>
        </p:spPr>
      </p:pic>
      <p:pic>
        <p:nvPicPr>
          <p:cNvPr id="273" name="Google Shape;273;p41"/>
          <p:cNvPicPr preferRelativeResize="0"/>
          <p:nvPr/>
        </p:nvPicPr>
        <p:blipFill>
          <a:blip r:embed="rId9">
            <a:alphaModFix/>
          </a:blip>
          <a:stretch>
            <a:fillRect/>
          </a:stretch>
        </p:blipFill>
        <p:spPr>
          <a:xfrm>
            <a:off x="8840750" y="5461700"/>
            <a:ext cx="2734050" cy="777100"/>
          </a:xfrm>
          <a:prstGeom prst="rect">
            <a:avLst/>
          </a:prstGeom>
          <a:noFill/>
          <a:ln>
            <a:noFill/>
          </a:ln>
        </p:spPr>
      </p:pic>
      <p:sp>
        <p:nvSpPr>
          <p:cNvPr id="274" name="Google Shape;274;p41"/>
          <p:cNvSpPr txBox="1"/>
          <p:nvPr/>
        </p:nvSpPr>
        <p:spPr>
          <a:xfrm>
            <a:off x="5057525" y="1568425"/>
            <a:ext cx="27339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Percy Offer Details DE(FTP)</a:t>
            </a:r>
            <a:endParaRPr sz="1300">
              <a:solidFill>
                <a:schemeClr val="dk1"/>
              </a:solidFill>
              <a:highlight>
                <a:srgbClr val="FFFFFF"/>
              </a:highlight>
              <a:latin typeface="Muli"/>
              <a:ea typeface="Muli"/>
              <a:cs typeface="Muli"/>
              <a:sym typeface="Muli"/>
            </a:endParaRPr>
          </a:p>
        </p:txBody>
      </p:sp>
      <p:sp>
        <p:nvSpPr>
          <p:cNvPr id="275" name="Google Shape;275;p41"/>
          <p:cNvSpPr txBox="1"/>
          <p:nvPr/>
        </p:nvSpPr>
        <p:spPr>
          <a:xfrm>
            <a:off x="8840825" y="1560575"/>
            <a:ext cx="27339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DCB</a:t>
            </a:r>
            <a:endParaRPr sz="1300">
              <a:solidFill>
                <a:schemeClr val="dk1"/>
              </a:solidFill>
              <a:highlight>
                <a:srgbClr val="FFFFFF"/>
              </a:highlight>
              <a:latin typeface="Muli"/>
              <a:ea typeface="Muli"/>
              <a:cs typeface="Muli"/>
              <a:sym typeface="Muli"/>
            </a:endParaRPr>
          </a:p>
        </p:txBody>
      </p:sp>
      <p:cxnSp>
        <p:nvCxnSpPr>
          <p:cNvPr id="276" name="Google Shape;276;p41"/>
          <p:cNvCxnSpPr/>
          <p:nvPr/>
        </p:nvCxnSpPr>
        <p:spPr>
          <a:xfrm rot="10800000" flipH="1">
            <a:off x="7804813" y="2235961"/>
            <a:ext cx="1022700" cy="1956000"/>
          </a:xfrm>
          <a:prstGeom prst="straightConnector1">
            <a:avLst/>
          </a:prstGeom>
          <a:noFill/>
          <a:ln w="9525" cap="flat" cmpd="sng">
            <a:solidFill>
              <a:schemeClr val="dk2"/>
            </a:solidFill>
            <a:prstDash val="solid"/>
            <a:round/>
            <a:headEnd type="none" w="med" len="med"/>
            <a:tailEnd type="triangle" w="med" len="med"/>
          </a:ln>
        </p:spPr>
      </p:cxnSp>
      <p:cxnSp>
        <p:nvCxnSpPr>
          <p:cNvPr id="277" name="Google Shape;277;p41"/>
          <p:cNvCxnSpPr>
            <a:endCxn id="270" idx="1"/>
          </p:cNvCxnSpPr>
          <p:nvPr/>
        </p:nvCxnSpPr>
        <p:spPr>
          <a:xfrm rot="10800000" flipH="1">
            <a:off x="7808450" y="3213962"/>
            <a:ext cx="1032300" cy="1067400"/>
          </a:xfrm>
          <a:prstGeom prst="straightConnector1">
            <a:avLst/>
          </a:prstGeom>
          <a:noFill/>
          <a:ln w="9525" cap="flat" cmpd="sng">
            <a:solidFill>
              <a:schemeClr val="dk2"/>
            </a:solidFill>
            <a:prstDash val="solid"/>
            <a:round/>
            <a:headEnd type="none" w="med" len="med"/>
            <a:tailEnd type="triangle" w="med" len="med"/>
          </a:ln>
        </p:spPr>
      </p:cxnSp>
      <p:cxnSp>
        <p:nvCxnSpPr>
          <p:cNvPr id="278" name="Google Shape;278;p41"/>
          <p:cNvCxnSpPr>
            <a:endCxn id="271" idx="1"/>
          </p:cNvCxnSpPr>
          <p:nvPr/>
        </p:nvCxnSpPr>
        <p:spPr>
          <a:xfrm rot="10800000" flipH="1">
            <a:off x="7818050" y="4092712"/>
            <a:ext cx="1022700" cy="237600"/>
          </a:xfrm>
          <a:prstGeom prst="straightConnector1">
            <a:avLst/>
          </a:prstGeom>
          <a:noFill/>
          <a:ln w="9525" cap="flat" cmpd="sng">
            <a:solidFill>
              <a:schemeClr val="dk2"/>
            </a:solidFill>
            <a:prstDash val="solid"/>
            <a:round/>
            <a:headEnd type="none" w="med" len="med"/>
            <a:tailEnd type="triangle" w="med" len="med"/>
          </a:ln>
        </p:spPr>
      </p:cxnSp>
      <p:cxnSp>
        <p:nvCxnSpPr>
          <p:cNvPr id="279" name="Google Shape;279;p41"/>
          <p:cNvCxnSpPr>
            <a:endCxn id="272" idx="1"/>
          </p:cNvCxnSpPr>
          <p:nvPr/>
        </p:nvCxnSpPr>
        <p:spPr>
          <a:xfrm>
            <a:off x="7821650" y="4387075"/>
            <a:ext cx="1019100" cy="584400"/>
          </a:xfrm>
          <a:prstGeom prst="straightConnector1">
            <a:avLst/>
          </a:prstGeom>
          <a:noFill/>
          <a:ln w="9525" cap="flat" cmpd="sng">
            <a:solidFill>
              <a:schemeClr val="dk2"/>
            </a:solidFill>
            <a:prstDash val="solid"/>
            <a:round/>
            <a:headEnd type="none" w="med" len="med"/>
            <a:tailEnd type="triangle" w="med" len="med"/>
          </a:ln>
        </p:spPr>
      </p:cxnSp>
      <p:cxnSp>
        <p:nvCxnSpPr>
          <p:cNvPr id="280" name="Google Shape;280;p41"/>
          <p:cNvCxnSpPr>
            <a:endCxn id="273" idx="1"/>
          </p:cNvCxnSpPr>
          <p:nvPr/>
        </p:nvCxnSpPr>
        <p:spPr>
          <a:xfrm>
            <a:off x="7818050" y="4454050"/>
            <a:ext cx="1022700" cy="1396200"/>
          </a:xfrm>
          <a:prstGeom prst="straightConnector1">
            <a:avLst/>
          </a:prstGeom>
          <a:noFill/>
          <a:ln w="9525" cap="flat" cmpd="sng">
            <a:solidFill>
              <a:schemeClr val="dk2"/>
            </a:solidFill>
            <a:prstDash val="solid"/>
            <a:round/>
            <a:headEnd type="none" w="med" len="med"/>
            <a:tailEnd type="triangle" w="med" len="med"/>
          </a:ln>
        </p:spPr>
      </p:cxnSp>
      <p:sp>
        <p:nvSpPr>
          <p:cNvPr id="281" name="Google Shape;281;p41"/>
          <p:cNvSpPr txBox="1"/>
          <p:nvPr/>
        </p:nvSpPr>
        <p:spPr>
          <a:xfrm rot="-3735670">
            <a:off x="7764657" y="3226360"/>
            <a:ext cx="812131" cy="2615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latin typeface="Calibri"/>
                <a:ea typeface="Calibri"/>
                <a:cs typeface="Calibri"/>
                <a:sym typeface="Calibri"/>
              </a:rPr>
              <a:t>offer_source = crm</a:t>
            </a:r>
            <a:endParaRPr sz="500">
              <a:solidFill>
                <a:schemeClr val="dk1"/>
              </a:solidFill>
              <a:latin typeface="Calibri"/>
              <a:ea typeface="Calibri"/>
              <a:cs typeface="Calibri"/>
              <a:sym typeface="Calibri"/>
            </a:endParaRPr>
          </a:p>
        </p:txBody>
      </p:sp>
      <p:sp>
        <p:nvSpPr>
          <p:cNvPr id="282" name="Google Shape;282;p41"/>
          <p:cNvSpPr txBox="1"/>
          <p:nvPr/>
        </p:nvSpPr>
        <p:spPr>
          <a:xfrm rot="-2838794">
            <a:off x="7915679" y="3442981"/>
            <a:ext cx="988068" cy="26156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latin typeface="Calibri"/>
                <a:ea typeface="Calibri"/>
                <a:cs typeface="Calibri"/>
                <a:sym typeface="Calibri"/>
              </a:rPr>
              <a:t>offer_source = first_time_user</a:t>
            </a:r>
            <a:endParaRPr sz="500">
              <a:solidFill>
                <a:schemeClr val="dk1"/>
              </a:solidFill>
              <a:latin typeface="Calibri"/>
              <a:ea typeface="Calibri"/>
              <a:cs typeface="Calibri"/>
              <a:sym typeface="Calibri"/>
            </a:endParaRPr>
          </a:p>
        </p:txBody>
      </p:sp>
      <p:sp>
        <p:nvSpPr>
          <p:cNvPr id="283" name="Google Shape;283;p41"/>
          <p:cNvSpPr txBox="1"/>
          <p:nvPr/>
        </p:nvSpPr>
        <p:spPr>
          <a:xfrm rot="-792667">
            <a:off x="7766476" y="4043642"/>
            <a:ext cx="1071148" cy="26160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latin typeface="Calibri"/>
                <a:ea typeface="Calibri"/>
                <a:cs typeface="Calibri"/>
                <a:sym typeface="Calibri"/>
              </a:rPr>
              <a:t>offer_source = marketing_services</a:t>
            </a:r>
            <a:endParaRPr sz="500">
              <a:solidFill>
                <a:schemeClr val="dk1"/>
              </a:solidFill>
              <a:latin typeface="Calibri"/>
              <a:ea typeface="Calibri"/>
              <a:cs typeface="Calibri"/>
              <a:sym typeface="Calibri"/>
            </a:endParaRPr>
          </a:p>
        </p:txBody>
      </p:sp>
      <p:sp>
        <p:nvSpPr>
          <p:cNvPr id="284" name="Google Shape;284;p41"/>
          <p:cNvSpPr txBox="1"/>
          <p:nvPr/>
        </p:nvSpPr>
        <p:spPr>
          <a:xfrm rot="1743276">
            <a:off x="7993248" y="4527497"/>
            <a:ext cx="778350" cy="26160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latin typeface="Calibri"/>
                <a:ea typeface="Calibri"/>
                <a:cs typeface="Calibri"/>
                <a:sym typeface="Calibri"/>
              </a:rPr>
              <a:t>offer_source = games</a:t>
            </a:r>
            <a:endParaRPr sz="500">
              <a:solidFill>
                <a:schemeClr val="dk1"/>
              </a:solidFill>
              <a:latin typeface="Calibri"/>
              <a:ea typeface="Calibri"/>
              <a:cs typeface="Calibri"/>
              <a:sym typeface="Calibri"/>
            </a:endParaRPr>
          </a:p>
        </p:txBody>
      </p:sp>
      <p:sp>
        <p:nvSpPr>
          <p:cNvPr id="285" name="Google Shape;285;p41"/>
          <p:cNvSpPr txBox="1"/>
          <p:nvPr/>
        </p:nvSpPr>
        <p:spPr>
          <a:xfrm rot="3206888">
            <a:off x="7927017" y="4905345"/>
            <a:ext cx="778272" cy="2616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latin typeface="Calibri"/>
                <a:ea typeface="Calibri"/>
                <a:cs typeface="Calibri"/>
                <a:sym typeface="Calibri"/>
              </a:rPr>
              <a:t>offer_source = retail</a:t>
            </a:r>
            <a:endParaRPr sz="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698</Words>
  <Application>Microsoft Office PowerPoint</Application>
  <PresentationFormat>Widescreen</PresentationFormat>
  <Paragraphs>83</Paragraphs>
  <Slides>13</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Courier New</vt:lpstr>
      <vt:lpstr>Archivo Black</vt:lpstr>
      <vt:lpstr>Calibri</vt:lpstr>
      <vt:lpstr>Helvetica Neue Light</vt:lpstr>
      <vt:lpstr>Montserrat</vt:lpstr>
      <vt:lpstr>Poppins</vt:lpstr>
      <vt:lpstr>Muli</vt:lpstr>
      <vt:lpstr>Arial</vt:lpstr>
      <vt:lpstr>Roboto</vt:lpstr>
      <vt:lpstr>Office Theme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Jimnoel Valmonte</cp:lastModifiedBy>
  <cp:revision>1</cp:revision>
  <dcterms:modified xsi:type="dcterms:W3CDTF">2024-06-08T04:18:38Z</dcterms:modified>
</cp:coreProperties>
</file>