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 id="2147483679" r:id="rId2"/>
  </p:sldMasterIdLst>
  <p:notesMasterIdLst>
    <p:notesMasterId r:id="rId1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2192000" cy="6858000"/>
  <p:notesSz cx="6858000" cy="9144000"/>
  <p:embeddedFontLst>
    <p:embeddedFont>
      <p:font typeface="Archivo Black" panose="020B0604020202020204" charset="0"/>
      <p:regular r:id="rId19"/>
    </p:embeddedFont>
    <p:embeddedFont>
      <p:font typeface="Calibri" panose="020F0502020204030204" pitchFamily="34" charset="0"/>
      <p:regular r:id="rId20"/>
      <p:bold r:id="rId21"/>
      <p:italic r:id="rId22"/>
      <p:boldItalic r:id="rId23"/>
    </p:embeddedFont>
    <p:embeddedFont>
      <p:font typeface="Helvetica Neue Light" panose="020B0604020202020204" charset="0"/>
      <p:regular r:id="rId24"/>
      <p:bold r:id="rId25"/>
      <p:italic r:id="rId26"/>
      <p:boldItalic r:id="rId27"/>
    </p:embeddedFont>
    <p:embeddedFont>
      <p:font typeface="Montserrat" panose="00000500000000000000" pitchFamily="2" charset="0"/>
      <p:regular r:id="rId28"/>
      <p:bold r:id="rId29"/>
      <p:italic r:id="rId30"/>
      <p:boldItalic r:id="rId31"/>
    </p:embeddedFont>
    <p:embeddedFont>
      <p:font typeface="Poppins" panose="00000500000000000000" pitchFamily="2" charset="0"/>
      <p:regular r:id="rId32"/>
      <p:bold r:id="rId33"/>
      <p:italic r:id="rId34"/>
      <p:boldItalic r:id="rId35"/>
    </p:embeddedFont>
    <p:embeddedFont>
      <p:font typeface="Roboto" panose="02000000000000000000" pitchFamily="2"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734C11A-2925-4EE7-8BD5-990868D05EBA}">
  <a:tblStyle styleId="{4734C11A-2925-4EE7-8BD5-990868D05EB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3" d="100"/>
          <a:sy n="113" d="100"/>
        </p:scale>
        <p:origin x="4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font" Target="fonts/font21.fntdata"/><Relationship Id="rId21" Type="http://schemas.openxmlformats.org/officeDocument/2006/relationships/font" Target="fonts/font3.fntdata"/><Relationship Id="rId34" Type="http://schemas.openxmlformats.org/officeDocument/2006/relationships/font" Target="fonts/font16.fntdata"/><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2.fntdata"/><Relationship Id="rId29" Type="http://schemas.openxmlformats.org/officeDocument/2006/relationships/font" Target="fonts/font11.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8.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086064f39e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g1086064f39e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2df1e68ce8d_0_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g2df1e68ce8d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271de686692_0_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0" name="Google Shape;280;g271de686692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271eaf0587f_0_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g271eaf0587f_0_3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2df1e68ce8d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7" name="Google Shape;307;g2df1e68ce8d_0_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2df1e68ce8d_0_6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4" name="Google Shape;314;g2df1e68ce8d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df6db3e688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3" name="Google Shape;323;gdf6db3e688_0_215: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f8106a9fac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gf8106a9fac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d38c793e4b_0_8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6" name="Google Shape;206;gd38c793e4b_0_8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f9a1bcc819_0_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gf9a1bcc819_0_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3d60695c4c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2" name="Google Shape;222;g23d60695c4c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23d60695c4c_0_27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g23d60695c4c_0_27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271de686692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8" name="Google Shape;238;g271de686692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23d60695c4c_0_28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g23d60695c4c_0_28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2df1e68ce8d_0_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7" name="Google Shape;257;g2df1e68ce8d_0_4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a:spLocks noGrp="1"/>
          </p:cNvSpPr>
          <p:nvPr>
            <p:ph type="pic" idx="2"/>
          </p:nvPr>
        </p:nvSpPr>
        <p:spPr>
          <a:xfrm>
            <a:off x="5183188" y="987425"/>
            <a:ext cx="6172200" cy="48735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71" name="Google Shape;71;p11"/>
          <p:cNvSpPr txBox="1">
            <a:spLocks noGrp="1"/>
          </p:cNvSpPr>
          <p:nvPr>
            <p:ph type="body" idx="1"/>
          </p:nvPr>
        </p:nvSpPr>
        <p:spPr>
          <a:xfrm>
            <a:off x="839788" y="2057400"/>
            <a:ext cx="3932100" cy="38115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1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12"/>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12"/>
          <p:cNvSpPr txBox="1">
            <a:spLocks noGrp="1"/>
          </p:cNvSpPr>
          <p:nvPr>
            <p:ph type="body" idx="1"/>
          </p:nvPr>
        </p:nvSpPr>
        <p:spPr>
          <a:xfrm rot="5400000">
            <a:off x="3920400" y="-1256575"/>
            <a:ext cx="4351200"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12"/>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2"/>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13"/>
          <p:cNvSpPr txBox="1">
            <a:spLocks noGrp="1"/>
          </p:cNvSpPr>
          <p:nvPr>
            <p:ph type="title"/>
          </p:nvPr>
        </p:nvSpPr>
        <p:spPr>
          <a:xfrm rot="5400000">
            <a:off x="7133400" y="1956625"/>
            <a:ext cx="5811900"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3"/>
          <p:cNvSpPr txBox="1">
            <a:spLocks noGrp="1"/>
          </p:cNvSpPr>
          <p:nvPr>
            <p:ph type="body" idx="1"/>
          </p:nvPr>
        </p:nvSpPr>
        <p:spPr>
          <a:xfrm rot="5400000">
            <a:off x="1799400" y="-596075"/>
            <a:ext cx="5811900"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7"/>
        <p:cNvGrpSpPr/>
        <p:nvPr/>
      </p:nvGrpSpPr>
      <p:grpSpPr>
        <a:xfrm>
          <a:off x="0" y="0"/>
          <a:ext cx="0" cy="0"/>
          <a:chOff x="0" y="0"/>
          <a:chExt cx="0" cy="0"/>
        </a:xfrm>
      </p:grpSpPr>
      <p:sp>
        <p:nvSpPr>
          <p:cNvPr id="88" name="Google Shape;88;p14"/>
          <p:cNvSpPr txBox="1">
            <a:spLocks noGrp="1"/>
          </p:cNvSpPr>
          <p:nvPr>
            <p:ph type="title"/>
          </p:nvPr>
        </p:nvSpPr>
        <p:spPr>
          <a:xfrm>
            <a:off x="960000" y="2710683"/>
            <a:ext cx="4367700" cy="1122300"/>
          </a:xfrm>
          <a:prstGeom prst="rect">
            <a:avLst/>
          </a:prstGeom>
        </p:spPr>
        <p:txBody>
          <a:bodyPr spcFirstLastPara="1" wrap="square" lIns="91425" tIns="45700" rIns="91425" bIns="45700" anchor="ctr" anchorCtr="0">
            <a:noAutofit/>
          </a:bodyPr>
          <a:lstStyle>
            <a:lvl1pPr lvl="0" algn="ctr" rtl="0">
              <a:spcBef>
                <a:spcPts val="0"/>
              </a:spcBef>
              <a:spcAft>
                <a:spcPts val="0"/>
              </a:spcAft>
              <a:buSzPts val="4800"/>
              <a:buNone/>
              <a:defRPr/>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89" name="Google Shape;89;p14"/>
          <p:cNvSpPr txBox="1">
            <a:spLocks noGrp="1"/>
          </p:cNvSpPr>
          <p:nvPr>
            <p:ph type="subTitle" idx="1"/>
          </p:nvPr>
        </p:nvSpPr>
        <p:spPr>
          <a:xfrm>
            <a:off x="960000" y="3728817"/>
            <a:ext cx="4367700" cy="1424400"/>
          </a:xfrm>
          <a:prstGeom prst="rect">
            <a:avLst/>
          </a:prstGeom>
        </p:spPr>
        <p:txBody>
          <a:bodyPr spcFirstLastPara="1" wrap="square" lIns="91425" tIns="45700" rIns="91425" bIns="45700" anchor="t" anchorCtr="0">
            <a:noAutofit/>
          </a:bodyPr>
          <a:lstStyle>
            <a:lvl1pPr lvl="0" algn="ctr" rtl="0">
              <a:lnSpc>
                <a:spcPct val="100000"/>
              </a:lnSpc>
              <a:spcBef>
                <a:spcPts val="1000"/>
              </a:spcBef>
              <a:spcAft>
                <a:spcPts val="0"/>
              </a:spcAft>
              <a:buSzPts val="2800"/>
              <a:buNone/>
              <a:defRPr/>
            </a:lvl1pPr>
            <a:lvl2pPr lvl="1" algn="ctr" rtl="0">
              <a:lnSpc>
                <a:spcPct val="100000"/>
              </a:lnSpc>
              <a:spcBef>
                <a:spcPts val="500"/>
              </a:spcBef>
              <a:spcAft>
                <a:spcPts val="0"/>
              </a:spcAft>
              <a:buSzPts val="2400"/>
              <a:buNone/>
              <a:defRPr/>
            </a:lvl2pPr>
            <a:lvl3pPr lvl="2" algn="ctr" rtl="0">
              <a:lnSpc>
                <a:spcPct val="100000"/>
              </a:lnSpc>
              <a:spcBef>
                <a:spcPts val="500"/>
              </a:spcBef>
              <a:spcAft>
                <a:spcPts val="0"/>
              </a:spcAft>
              <a:buSzPts val="2000"/>
              <a:buNone/>
              <a:defRPr/>
            </a:lvl3pPr>
            <a:lvl4pPr lvl="3" algn="ctr" rtl="0">
              <a:lnSpc>
                <a:spcPct val="100000"/>
              </a:lnSpc>
              <a:spcBef>
                <a:spcPts val="500"/>
              </a:spcBef>
              <a:spcAft>
                <a:spcPts val="0"/>
              </a:spcAft>
              <a:buSzPts val="1800"/>
              <a:buNone/>
              <a:defRPr/>
            </a:lvl4pPr>
            <a:lvl5pPr lvl="4" algn="ctr" rtl="0">
              <a:lnSpc>
                <a:spcPct val="100000"/>
              </a:lnSpc>
              <a:spcBef>
                <a:spcPts val="500"/>
              </a:spcBef>
              <a:spcAft>
                <a:spcPts val="0"/>
              </a:spcAft>
              <a:buSzPts val="1800"/>
              <a:buNone/>
              <a:defRPr/>
            </a:lvl5pPr>
            <a:lvl6pPr lvl="5" algn="ctr" rtl="0">
              <a:lnSpc>
                <a:spcPct val="100000"/>
              </a:lnSpc>
              <a:spcBef>
                <a:spcPts val="500"/>
              </a:spcBef>
              <a:spcAft>
                <a:spcPts val="0"/>
              </a:spcAft>
              <a:buSzPts val="1800"/>
              <a:buNone/>
              <a:defRPr/>
            </a:lvl6pPr>
            <a:lvl7pPr lvl="6" algn="ctr" rtl="0">
              <a:lnSpc>
                <a:spcPct val="100000"/>
              </a:lnSpc>
              <a:spcBef>
                <a:spcPts val="500"/>
              </a:spcBef>
              <a:spcAft>
                <a:spcPts val="0"/>
              </a:spcAft>
              <a:buSzPts val="1800"/>
              <a:buNone/>
              <a:defRPr/>
            </a:lvl7pPr>
            <a:lvl8pPr lvl="7" algn="ctr" rtl="0">
              <a:lnSpc>
                <a:spcPct val="100000"/>
              </a:lnSpc>
              <a:spcBef>
                <a:spcPts val="500"/>
              </a:spcBef>
              <a:spcAft>
                <a:spcPts val="0"/>
              </a:spcAft>
              <a:buSzPts val="1800"/>
              <a:buNone/>
              <a:defRPr/>
            </a:lvl8pPr>
            <a:lvl9pPr lvl="8" algn="ctr" rtl="0">
              <a:lnSpc>
                <a:spcPct val="100000"/>
              </a:lnSpc>
              <a:spcBef>
                <a:spcPts val="500"/>
              </a:spcBef>
              <a:spcAft>
                <a:spcPts val="0"/>
              </a:spcAft>
              <a:buSzPts val="1800"/>
              <a:buNone/>
              <a:defRPr/>
            </a:lvl9pPr>
          </a:lstStyle>
          <a:p>
            <a:endParaRPr/>
          </a:p>
        </p:txBody>
      </p:sp>
      <p:sp>
        <p:nvSpPr>
          <p:cNvPr id="90" name="Google Shape;90;p14"/>
          <p:cNvSpPr/>
          <p:nvPr/>
        </p:nvSpPr>
        <p:spPr>
          <a:xfrm flipH="1">
            <a:off x="0" y="6380800"/>
            <a:ext cx="472800" cy="477300"/>
          </a:xfrm>
          <a:prstGeom prst="rect">
            <a:avLst/>
          </a:pr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91" name="Google Shape;91;p14"/>
          <p:cNvSpPr/>
          <p:nvPr/>
        </p:nvSpPr>
        <p:spPr>
          <a:xfrm flipH="1">
            <a:off x="11731392" y="0"/>
            <a:ext cx="472800" cy="20121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92"/>
        <p:cNvGrpSpPr/>
        <p:nvPr/>
      </p:nvGrpSpPr>
      <p:grpSpPr>
        <a:xfrm>
          <a:off x="0" y="0"/>
          <a:ext cx="0" cy="0"/>
          <a:chOff x="0" y="0"/>
          <a:chExt cx="0" cy="0"/>
        </a:xfrm>
      </p:grpSpPr>
      <p:sp>
        <p:nvSpPr>
          <p:cNvPr id="93" name="Google Shape;93;p15"/>
          <p:cNvSpPr txBox="1">
            <a:spLocks noGrp="1"/>
          </p:cNvSpPr>
          <p:nvPr>
            <p:ph type="title"/>
          </p:nvPr>
        </p:nvSpPr>
        <p:spPr>
          <a:xfrm>
            <a:off x="960000" y="1589633"/>
            <a:ext cx="2227200" cy="703500"/>
          </a:xfrm>
          <a:prstGeom prst="rect">
            <a:avLst/>
          </a:prstGeom>
        </p:spPr>
        <p:txBody>
          <a:bodyPr spcFirstLastPara="1" wrap="square" lIns="91425" tIns="45700" rIns="91425" bIns="45700" anchor="ctr" anchorCtr="0">
            <a:noAutofit/>
          </a:bodyPr>
          <a:lstStyle>
            <a:lvl1pPr lvl="0" rtl="0">
              <a:spcBef>
                <a:spcPts val="0"/>
              </a:spcBef>
              <a:spcAft>
                <a:spcPts val="0"/>
              </a:spcAft>
              <a:buSzPts val="3200"/>
              <a:buNone/>
              <a:defRPr sz="28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endParaRPr/>
          </a:p>
        </p:txBody>
      </p:sp>
      <p:sp>
        <p:nvSpPr>
          <p:cNvPr id="94" name="Google Shape;94;p15"/>
          <p:cNvSpPr txBox="1">
            <a:spLocks noGrp="1"/>
          </p:cNvSpPr>
          <p:nvPr>
            <p:ph type="title" idx="2" hasCustomPrompt="1"/>
          </p:nvPr>
        </p:nvSpPr>
        <p:spPr>
          <a:xfrm>
            <a:off x="960000" y="720000"/>
            <a:ext cx="1700400" cy="791100"/>
          </a:xfrm>
          <a:prstGeom prst="rect">
            <a:avLst/>
          </a:prstGeom>
        </p:spPr>
        <p:txBody>
          <a:bodyPr spcFirstLastPara="1" wrap="square" lIns="91425" tIns="45700" rIns="91425" bIns="45700" anchor="b" anchorCtr="0">
            <a:noAutofit/>
          </a:bodyPr>
          <a:lstStyle>
            <a:lvl1pPr lvl="0" rtl="0">
              <a:spcBef>
                <a:spcPts val="0"/>
              </a:spcBef>
              <a:spcAft>
                <a:spcPts val="0"/>
              </a:spcAft>
              <a:buSzPts val="4000"/>
              <a:buNone/>
              <a:defRPr sz="4900">
                <a:solidFill>
                  <a:schemeClr val="accent1"/>
                </a:solidFill>
              </a:defRPr>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95" name="Google Shape;95;p15"/>
          <p:cNvSpPr txBox="1">
            <a:spLocks noGrp="1"/>
          </p:cNvSpPr>
          <p:nvPr>
            <p:ph type="subTitle" idx="1"/>
          </p:nvPr>
        </p:nvSpPr>
        <p:spPr>
          <a:xfrm>
            <a:off x="960000" y="2371667"/>
            <a:ext cx="3115200" cy="646500"/>
          </a:xfrm>
          <a:prstGeom prst="rect">
            <a:avLst/>
          </a:prstGeom>
        </p:spPr>
        <p:txBody>
          <a:bodyPr spcFirstLastPara="1" wrap="square" lIns="91425" tIns="45700" rIns="91425" bIns="45700" anchor="t" anchorCtr="0">
            <a:noAutofit/>
          </a:bodyPr>
          <a:lstStyle>
            <a:lvl1pPr lvl="0" rtl="0">
              <a:lnSpc>
                <a:spcPct val="100000"/>
              </a:lnSpc>
              <a:spcBef>
                <a:spcPts val="1000"/>
              </a:spcBef>
              <a:spcAft>
                <a:spcPts val="0"/>
              </a:spcAft>
              <a:buSzPts val="1900"/>
              <a:buNone/>
              <a:defRPr sz="1900"/>
            </a:lvl1pPr>
            <a:lvl2pPr lvl="1" rtl="0">
              <a:lnSpc>
                <a:spcPct val="100000"/>
              </a:lnSpc>
              <a:spcBef>
                <a:spcPts val="500"/>
              </a:spcBef>
              <a:spcAft>
                <a:spcPts val="0"/>
              </a:spcAft>
              <a:buSzPts val="2400"/>
              <a:buNone/>
              <a:defRPr/>
            </a:lvl2pPr>
            <a:lvl3pPr lvl="2" rtl="0">
              <a:lnSpc>
                <a:spcPct val="100000"/>
              </a:lnSpc>
              <a:spcBef>
                <a:spcPts val="500"/>
              </a:spcBef>
              <a:spcAft>
                <a:spcPts val="0"/>
              </a:spcAft>
              <a:buSzPts val="2000"/>
              <a:buNone/>
              <a:defRPr/>
            </a:lvl3pPr>
            <a:lvl4pPr lvl="3" rtl="0">
              <a:lnSpc>
                <a:spcPct val="100000"/>
              </a:lnSpc>
              <a:spcBef>
                <a:spcPts val="500"/>
              </a:spcBef>
              <a:spcAft>
                <a:spcPts val="0"/>
              </a:spcAft>
              <a:buSzPts val="1800"/>
              <a:buNone/>
              <a:defRPr/>
            </a:lvl4pPr>
            <a:lvl5pPr lvl="4" rtl="0">
              <a:lnSpc>
                <a:spcPct val="100000"/>
              </a:lnSpc>
              <a:spcBef>
                <a:spcPts val="500"/>
              </a:spcBef>
              <a:spcAft>
                <a:spcPts val="0"/>
              </a:spcAft>
              <a:buSzPts val="1800"/>
              <a:buNone/>
              <a:defRPr/>
            </a:lvl5pPr>
            <a:lvl6pPr lvl="5" rtl="0">
              <a:lnSpc>
                <a:spcPct val="100000"/>
              </a:lnSpc>
              <a:spcBef>
                <a:spcPts val="500"/>
              </a:spcBef>
              <a:spcAft>
                <a:spcPts val="0"/>
              </a:spcAft>
              <a:buSzPts val="1800"/>
              <a:buNone/>
              <a:defRPr/>
            </a:lvl6pPr>
            <a:lvl7pPr lvl="6" rtl="0">
              <a:lnSpc>
                <a:spcPct val="100000"/>
              </a:lnSpc>
              <a:spcBef>
                <a:spcPts val="500"/>
              </a:spcBef>
              <a:spcAft>
                <a:spcPts val="0"/>
              </a:spcAft>
              <a:buSzPts val="1800"/>
              <a:buNone/>
              <a:defRPr/>
            </a:lvl7pPr>
            <a:lvl8pPr lvl="7" rtl="0">
              <a:lnSpc>
                <a:spcPct val="100000"/>
              </a:lnSpc>
              <a:spcBef>
                <a:spcPts val="500"/>
              </a:spcBef>
              <a:spcAft>
                <a:spcPts val="0"/>
              </a:spcAft>
              <a:buSzPts val="1800"/>
              <a:buNone/>
              <a:defRPr/>
            </a:lvl8pPr>
            <a:lvl9pPr lvl="8" rtl="0">
              <a:lnSpc>
                <a:spcPct val="100000"/>
              </a:lnSpc>
              <a:spcBef>
                <a:spcPts val="500"/>
              </a:spcBef>
              <a:spcAft>
                <a:spcPts val="0"/>
              </a:spcAft>
              <a:buSzPts val="1800"/>
              <a:buNone/>
              <a:defRPr/>
            </a:lvl9pPr>
          </a:lstStyle>
          <a:p>
            <a:endParaRPr/>
          </a:p>
        </p:txBody>
      </p:sp>
      <p:sp>
        <p:nvSpPr>
          <p:cNvPr id="96" name="Google Shape;96;p15"/>
          <p:cNvSpPr txBox="1">
            <a:spLocks noGrp="1"/>
          </p:cNvSpPr>
          <p:nvPr>
            <p:ph type="title" idx="3"/>
          </p:nvPr>
        </p:nvSpPr>
        <p:spPr>
          <a:xfrm>
            <a:off x="4538400" y="1589633"/>
            <a:ext cx="3115200" cy="703500"/>
          </a:xfrm>
          <a:prstGeom prst="rect">
            <a:avLst/>
          </a:prstGeom>
        </p:spPr>
        <p:txBody>
          <a:bodyPr spcFirstLastPara="1" wrap="square" lIns="91425" tIns="45700" rIns="91425" bIns="45700" anchor="ctr" anchorCtr="0">
            <a:noAutofit/>
          </a:bodyPr>
          <a:lstStyle>
            <a:lvl1pPr lvl="0" rtl="0">
              <a:spcBef>
                <a:spcPts val="0"/>
              </a:spcBef>
              <a:spcAft>
                <a:spcPts val="0"/>
              </a:spcAft>
              <a:buSzPts val="3200"/>
              <a:buNone/>
              <a:defRPr sz="28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endParaRPr/>
          </a:p>
        </p:txBody>
      </p:sp>
      <p:sp>
        <p:nvSpPr>
          <p:cNvPr id="97" name="Google Shape;97;p15"/>
          <p:cNvSpPr txBox="1">
            <a:spLocks noGrp="1"/>
          </p:cNvSpPr>
          <p:nvPr>
            <p:ph type="title" idx="4" hasCustomPrompt="1"/>
          </p:nvPr>
        </p:nvSpPr>
        <p:spPr>
          <a:xfrm>
            <a:off x="4538400" y="720000"/>
            <a:ext cx="1700400" cy="791100"/>
          </a:xfrm>
          <a:prstGeom prst="rect">
            <a:avLst/>
          </a:prstGeom>
        </p:spPr>
        <p:txBody>
          <a:bodyPr spcFirstLastPara="1" wrap="square" lIns="91425" tIns="45700" rIns="91425" bIns="45700" anchor="b" anchorCtr="0">
            <a:noAutofit/>
          </a:bodyPr>
          <a:lstStyle>
            <a:lvl1pPr lvl="0" rtl="0">
              <a:spcBef>
                <a:spcPts val="0"/>
              </a:spcBef>
              <a:spcAft>
                <a:spcPts val="0"/>
              </a:spcAft>
              <a:buSzPts val="4000"/>
              <a:buNone/>
              <a:defRPr sz="4900">
                <a:solidFill>
                  <a:schemeClr val="accent1"/>
                </a:solidFill>
              </a:defRPr>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98" name="Google Shape;98;p15"/>
          <p:cNvSpPr txBox="1">
            <a:spLocks noGrp="1"/>
          </p:cNvSpPr>
          <p:nvPr>
            <p:ph type="subTitle" idx="5"/>
          </p:nvPr>
        </p:nvSpPr>
        <p:spPr>
          <a:xfrm>
            <a:off x="4538400" y="2371667"/>
            <a:ext cx="3115200" cy="646500"/>
          </a:xfrm>
          <a:prstGeom prst="rect">
            <a:avLst/>
          </a:prstGeom>
        </p:spPr>
        <p:txBody>
          <a:bodyPr spcFirstLastPara="1" wrap="square" lIns="91425" tIns="45700" rIns="91425" bIns="45700" anchor="t" anchorCtr="0">
            <a:noAutofit/>
          </a:bodyPr>
          <a:lstStyle>
            <a:lvl1pPr lvl="0" rtl="0">
              <a:lnSpc>
                <a:spcPct val="100000"/>
              </a:lnSpc>
              <a:spcBef>
                <a:spcPts val="1000"/>
              </a:spcBef>
              <a:spcAft>
                <a:spcPts val="0"/>
              </a:spcAft>
              <a:buSzPts val="1900"/>
              <a:buNone/>
              <a:defRPr sz="1900"/>
            </a:lvl1pPr>
            <a:lvl2pPr lvl="1" rtl="0">
              <a:lnSpc>
                <a:spcPct val="100000"/>
              </a:lnSpc>
              <a:spcBef>
                <a:spcPts val="500"/>
              </a:spcBef>
              <a:spcAft>
                <a:spcPts val="0"/>
              </a:spcAft>
              <a:buSzPts val="2400"/>
              <a:buNone/>
              <a:defRPr/>
            </a:lvl2pPr>
            <a:lvl3pPr lvl="2" rtl="0">
              <a:lnSpc>
                <a:spcPct val="100000"/>
              </a:lnSpc>
              <a:spcBef>
                <a:spcPts val="500"/>
              </a:spcBef>
              <a:spcAft>
                <a:spcPts val="0"/>
              </a:spcAft>
              <a:buSzPts val="2000"/>
              <a:buNone/>
              <a:defRPr/>
            </a:lvl3pPr>
            <a:lvl4pPr lvl="3" rtl="0">
              <a:lnSpc>
                <a:spcPct val="100000"/>
              </a:lnSpc>
              <a:spcBef>
                <a:spcPts val="500"/>
              </a:spcBef>
              <a:spcAft>
                <a:spcPts val="0"/>
              </a:spcAft>
              <a:buSzPts val="1800"/>
              <a:buNone/>
              <a:defRPr/>
            </a:lvl4pPr>
            <a:lvl5pPr lvl="4" rtl="0">
              <a:lnSpc>
                <a:spcPct val="100000"/>
              </a:lnSpc>
              <a:spcBef>
                <a:spcPts val="500"/>
              </a:spcBef>
              <a:spcAft>
                <a:spcPts val="0"/>
              </a:spcAft>
              <a:buSzPts val="1800"/>
              <a:buNone/>
              <a:defRPr/>
            </a:lvl5pPr>
            <a:lvl6pPr lvl="5" rtl="0">
              <a:lnSpc>
                <a:spcPct val="100000"/>
              </a:lnSpc>
              <a:spcBef>
                <a:spcPts val="500"/>
              </a:spcBef>
              <a:spcAft>
                <a:spcPts val="0"/>
              </a:spcAft>
              <a:buSzPts val="1800"/>
              <a:buNone/>
              <a:defRPr/>
            </a:lvl6pPr>
            <a:lvl7pPr lvl="6" rtl="0">
              <a:lnSpc>
                <a:spcPct val="100000"/>
              </a:lnSpc>
              <a:spcBef>
                <a:spcPts val="500"/>
              </a:spcBef>
              <a:spcAft>
                <a:spcPts val="0"/>
              </a:spcAft>
              <a:buSzPts val="1800"/>
              <a:buNone/>
              <a:defRPr/>
            </a:lvl7pPr>
            <a:lvl8pPr lvl="7" rtl="0">
              <a:lnSpc>
                <a:spcPct val="100000"/>
              </a:lnSpc>
              <a:spcBef>
                <a:spcPts val="500"/>
              </a:spcBef>
              <a:spcAft>
                <a:spcPts val="0"/>
              </a:spcAft>
              <a:buSzPts val="1800"/>
              <a:buNone/>
              <a:defRPr/>
            </a:lvl8pPr>
            <a:lvl9pPr lvl="8" rtl="0">
              <a:lnSpc>
                <a:spcPct val="100000"/>
              </a:lnSpc>
              <a:spcBef>
                <a:spcPts val="500"/>
              </a:spcBef>
              <a:spcAft>
                <a:spcPts val="0"/>
              </a:spcAft>
              <a:buSzPts val="1800"/>
              <a:buNone/>
              <a:defRPr/>
            </a:lvl9pPr>
          </a:lstStyle>
          <a:p>
            <a:endParaRPr/>
          </a:p>
        </p:txBody>
      </p:sp>
      <p:sp>
        <p:nvSpPr>
          <p:cNvPr id="99" name="Google Shape;99;p15"/>
          <p:cNvSpPr txBox="1">
            <a:spLocks noGrp="1"/>
          </p:cNvSpPr>
          <p:nvPr>
            <p:ph type="title" idx="6"/>
          </p:nvPr>
        </p:nvSpPr>
        <p:spPr>
          <a:xfrm>
            <a:off x="8116800" y="1589633"/>
            <a:ext cx="3115200" cy="703500"/>
          </a:xfrm>
          <a:prstGeom prst="rect">
            <a:avLst/>
          </a:prstGeom>
        </p:spPr>
        <p:txBody>
          <a:bodyPr spcFirstLastPara="1" wrap="square" lIns="91425" tIns="45700" rIns="91425" bIns="45700" anchor="ctr" anchorCtr="0">
            <a:noAutofit/>
          </a:bodyPr>
          <a:lstStyle>
            <a:lvl1pPr lvl="0" rtl="0">
              <a:spcBef>
                <a:spcPts val="0"/>
              </a:spcBef>
              <a:spcAft>
                <a:spcPts val="0"/>
              </a:spcAft>
              <a:buSzPts val="3200"/>
              <a:buNone/>
              <a:defRPr sz="28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endParaRPr/>
          </a:p>
        </p:txBody>
      </p:sp>
      <p:sp>
        <p:nvSpPr>
          <p:cNvPr id="100" name="Google Shape;100;p15"/>
          <p:cNvSpPr txBox="1">
            <a:spLocks noGrp="1"/>
          </p:cNvSpPr>
          <p:nvPr>
            <p:ph type="title" idx="7" hasCustomPrompt="1"/>
          </p:nvPr>
        </p:nvSpPr>
        <p:spPr>
          <a:xfrm>
            <a:off x="8116800" y="720000"/>
            <a:ext cx="1700400" cy="791100"/>
          </a:xfrm>
          <a:prstGeom prst="rect">
            <a:avLst/>
          </a:prstGeom>
        </p:spPr>
        <p:txBody>
          <a:bodyPr spcFirstLastPara="1" wrap="square" lIns="91425" tIns="45700" rIns="91425" bIns="45700" anchor="b" anchorCtr="0">
            <a:noAutofit/>
          </a:bodyPr>
          <a:lstStyle>
            <a:lvl1pPr lvl="0" rtl="0">
              <a:spcBef>
                <a:spcPts val="0"/>
              </a:spcBef>
              <a:spcAft>
                <a:spcPts val="0"/>
              </a:spcAft>
              <a:buSzPts val="4000"/>
              <a:buNone/>
              <a:defRPr sz="4900">
                <a:solidFill>
                  <a:schemeClr val="accent1"/>
                </a:solidFill>
              </a:defRPr>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101" name="Google Shape;101;p15"/>
          <p:cNvSpPr txBox="1">
            <a:spLocks noGrp="1"/>
          </p:cNvSpPr>
          <p:nvPr>
            <p:ph type="subTitle" idx="8"/>
          </p:nvPr>
        </p:nvSpPr>
        <p:spPr>
          <a:xfrm>
            <a:off x="8116800" y="2371667"/>
            <a:ext cx="3115200" cy="646500"/>
          </a:xfrm>
          <a:prstGeom prst="rect">
            <a:avLst/>
          </a:prstGeom>
        </p:spPr>
        <p:txBody>
          <a:bodyPr spcFirstLastPara="1" wrap="square" lIns="91425" tIns="45700" rIns="91425" bIns="45700" anchor="t" anchorCtr="0">
            <a:noAutofit/>
          </a:bodyPr>
          <a:lstStyle>
            <a:lvl1pPr lvl="0" rtl="0">
              <a:lnSpc>
                <a:spcPct val="100000"/>
              </a:lnSpc>
              <a:spcBef>
                <a:spcPts val="1000"/>
              </a:spcBef>
              <a:spcAft>
                <a:spcPts val="0"/>
              </a:spcAft>
              <a:buSzPts val="1900"/>
              <a:buNone/>
              <a:defRPr sz="1900"/>
            </a:lvl1pPr>
            <a:lvl2pPr lvl="1" rtl="0">
              <a:lnSpc>
                <a:spcPct val="100000"/>
              </a:lnSpc>
              <a:spcBef>
                <a:spcPts val="500"/>
              </a:spcBef>
              <a:spcAft>
                <a:spcPts val="0"/>
              </a:spcAft>
              <a:buSzPts val="2400"/>
              <a:buNone/>
              <a:defRPr/>
            </a:lvl2pPr>
            <a:lvl3pPr lvl="2" rtl="0">
              <a:lnSpc>
                <a:spcPct val="100000"/>
              </a:lnSpc>
              <a:spcBef>
                <a:spcPts val="500"/>
              </a:spcBef>
              <a:spcAft>
                <a:spcPts val="0"/>
              </a:spcAft>
              <a:buSzPts val="2000"/>
              <a:buNone/>
              <a:defRPr/>
            </a:lvl3pPr>
            <a:lvl4pPr lvl="3" rtl="0">
              <a:lnSpc>
                <a:spcPct val="100000"/>
              </a:lnSpc>
              <a:spcBef>
                <a:spcPts val="500"/>
              </a:spcBef>
              <a:spcAft>
                <a:spcPts val="0"/>
              </a:spcAft>
              <a:buSzPts val="1800"/>
              <a:buNone/>
              <a:defRPr/>
            </a:lvl4pPr>
            <a:lvl5pPr lvl="4" rtl="0">
              <a:lnSpc>
                <a:spcPct val="100000"/>
              </a:lnSpc>
              <a:spcBef>
                <a:spcPts val="500"/>
              </a:spcBef>
              <a:spcAft>
                <a:spcPts val="0"/>
              </a:spcAft>
              <a:buSzPts val="1800"/>
              <a:buNone/>
              <a:defRPr/>
            </a:lvl5pPr>
            <a:lvl6pPr lvl="5" rtl="0">
              <a:lnSpc>
                <a:spcPct val="100000"/>
              </a:lnSpc>
              <a:spcBef>
                <a:spcPts val="500"/>
              </a:spcBef>
              <a:spcAft>
                <a:spcPts val="0"/>
              </a:spcAft>
              <a:buSzPts val="1800"/>
              <a:buNone/>
              <a:defRPr/>
            </a:lvl6pPr>
            <a:lvl7pPr lvl="6" rtl="0">
              <a:lnSpc>
                <a:spcPct val="100000"/>
              </a:lnSpc>
              <a:spcBef>
                <a:spcPts val="500"/>
              </a:spcBef>
              <a:spcAft>
                <a:spcPts val="0"/>
              </a:spcAft>
              <a:buSzPts val="1800"/>
              <a:buNone/>
              <a:defRPr/>
            </a:lvl7pPr>
            <a:lvl8pPr lvl="7" rtl="0">
              <a:lnSpc>
                <a:spcPct val="100000"/>
              </a:lnSpc>
              <a:spcBef>
                <a:spcPts val="500"/>
              </a:spcBef>
              <a:spcAft>
                <a:spcPts val="0"/>
              </a:spcAft>
              <a:buSzPts val="1800"/>
              <a:buNone/>
              <a:defRPr/>
            </a:lvl8pPr>
            <a:lvl9pPr lvl="8" rtl="0">
              <a:lnSpc>
                <a:spcPct val="100000"/>
              </a:lnSpc>
              <a:spcBef>
                <a:spcPts val="500"/>
              </a:spcBef>
              <a:spcAft>
                <a:spcPts val="0"/>
              </a:spcAft>
              <a:buSzPts val="1800"/>
              <a:buNone/>
              <a:defRPr/>
            </a:lvl9pPr>
          </a:lstStyle>
          <a:p>
            <a:endParaRPr/>
          </a:p>
        </p:txBody>
      </p:sp>
      <p:sp>
        <p:nvSpPr>
          <p:cNvPr id="102" name="Google Shape;102;p15"/>
          <p:cNvSpPr txBox="1">
            <a:spLocks noGrp="1"/>
          </p:cNvSpPr>
          <p:nvPr>
            <p:ph type="title" idx="9"/>
          </p:nvPr>
        </p:nvSpPr>
        <p:spPr>
          <a:xfrm>
            <a:off x="2749200" y="4709567"/>
            <a:ext cx="3115200" cy="703500"/>
          </a:xfrm>
          <a:prstGeom prst="rect">
            <a:avLst/>
          </a:prstGeom>
        </p:spPr>
        <p:txBody>
          <a:bodyPr spcFirstLastPara="1" wrap="square" lIns="91425" tIns="45700" rIns="91425" bIns="45700" anchor="ctr" anchorCtr="0">
            <a:noAutofit/>
          </a:bodyPr>
          <a:lstStyle>
            <a:lvl1pPr lvl="0" rtl="0">
              <a:spcBef>
                <a:spcPts val="0"/>
              </a:spcBef>
              <a:spcAft>
                <a:spcPts val="0"/>
              </a:spcAft>
              <a:buSzPts val="3200"/>
              <a:buNone/>
              <a:defRPr sz="28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endParaRPr/>
          </a:p>
        </p:txBody>
      </p:sp>
      <p:sp>
        <p:nvSpPr>
          <p:cNvPr id="103" name="Google Shape;103;p15"/>
          <p:cNvSpPr txBox="1">
            <a:spLocks noGrp="1"/>
          </p:cNvSpPr>
          <p:nvPr>
            <p:ph type="title" idx="13" hasCustomPrompt="1"/>
          </p:nvPr>
        </p:nvSpPr>
        <p:spPr>
          <a:xfrm>
            <a:off x="2749200" y="3839933"/>
            <a:ext cx="1700400" cy="791100"/>
          </a:xfrm>
          <a:prstGeom prst="rect">
            <a:avLst/>
          </a:prstGeom>
        </p:spPr>
        <p:txBody>
          <a:bodyPr spcFirstLastPara="1" wrap="square" lIns="91425" tIns="45700" rIns="91425" bIns="45700" anchor="b" anchorCtr="0">
            <a:noAutofit/>
          </a:bodyPr>
          <a:lstStyle>
            <a:lvl1pPr lvl="0" rtl="0">
              <a:spcBef>
                <a:spcPts val="0"/>
              </a:spcBef>
              <a:spcAft>
                <a:spcPts val="0"/>
              </a:spcAft>
              <a:buSzPts val="4000"/>
              <a:buNone/>
              <a:defRPr sz="4900">
                <a:solidFill>
                  <a:schemeClr val="accent1"/>
                </a:solidFill>
              </a:defRPr>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104" name="Google Shape;104;p15"/>
          <p:cNvSpPr txBox="1">
            <a:spLocks noGrp="1"/>
          </p:cNvSpPr>
          <p:nvPr>
            <p:ph type="subTitle" idx="14"/>
          </p:nvPr>
        </p:nvSpPr>
        <p:spPr>
          <a:xfrm>
            <a:off x="2749200" y="5491600"/>
            <a:ext cx="3115200" cy="646500"/>
          </a:xfrm>
          <a:prstGeom prst="rect">
            <a:avLst/>
          </a:prstGeom>
        </p:spPr>
        <p:txBody>
          <a:bodyPr spcFirstLastPara="1" wrap="square" lIns="91425" tIns="45700" rIns="91425" bIns="45700" anchor="t" anchorCtr="0">
            <a:noAutofit/>
          </a:bodyPr>
          <a:lstStyle>
            <a:lvl1pPr lvl="0" rtl="0">
              <a:lnSpc>
                <a:spcPct val="100000"/>
              </a:lnSpc>
              <a:spcBef>
                <a:spcPts val="1000"/>
              </a:spcBef>
              <a:spcAft>
                <a:spcPts val="0"/>
              </a:spcAft>
              <a:buSzPts val="1900"/>
              <a:buNone/>
              <a:defRPr sz="1900"/>
            </a:lvl1pPr>
            <a:lvl2pPr lvl="1" rtl="0">
              <a:lnSpc>
                <a:spcPct val="100000"/>
              </a:lnSpc>
              <a:spcBef>
                <a:spcPts val="500"/>
              </a:spcBef>
              <a:spcAft>
                <a:spcPts val="0"/>
              </a:spcAft>
              <a:buSzPts val="2400"/>
              <a:buNone/>
              <a:defRPr/>
            </a:lvl2pPr>
            <a:lvl3pPr lvl="2" rtl="0">
              <a:lnSpc>
                <a:spcPct val="100000"/>
              </a:lnSpc>
              <a:spcBef>
                <a:spcPts val="500"/>
              </a:spcBef>
              <a:spcAft>
                <a:spcPts val="0"/>
              </a:spcAft>
              <a:buSzPts val="2000"/>
              <a:buNone/>
              <a:defRPr/>
            </a:lvl3pPr>
            <a:lvl4pPr lvl="3" rtl="0">
              <a:lnSpc>
                <a:spcPct val="100000"/>
              </a:lnSpc>
              <a:spcBef>
                <a:spcPts val="500"/>
              </a:spcBef>
              <a:spcAft>
                <a:spcPts val="0"/>
              </a:spcAft>
              <a:buSzPts val="1800"/>
              <a:buNone/>
              <a:defRPr/>
            </a:lvl4pPr>
            <a:lvl5pPr lvl="4" rtl="0">
              <a:lnSpc>
                <a:spcPct val="100000"/>
              </a:lnSpc>
              <a:spcBef>
                <a:spcPts val="500"/>
              </a:spcBef>
              <a:spcAft>
                <a:spcPts val="0"/>
              </a:spcAft>
              <a:buSzPts val="1800"/>
              <a:buNone/>
              <a:defRPr/>
            </a:lvl5pPr>
            <a:lvl6pPr lvl="5" rtl="0">
              <a:lnSpc>
                <a:spcPct val="100000"/>
              </a:lnSpc>
              <a:spcBef>
                <a:spcPts val="500"/>
              </a:spcBef>
              <a:spcAft>
                <a:spcPts val="0"/>
              </a:spcAft>
              <a:buSzPts val="1800"/>
              <a:buNone/>
              <a:defRPr/>
            </a:lvl6pPr>
            <a:lvl7pPr lvl="6" rtl="0">
              <a:lnSpc>
                <a:spcPct val="100000"/>
              </a:lnSpc>
              <a:spcBef>
                <a:spcPts val="500"/>
              </a:spcBef>
              <a:spcAft>
                <a:spcPts val="0"/>
              </a:spcAft>
              <a:buSzPts val="1800"/>
              <a:buNone/>
              <a:defRPr/>
            </a:lvl7pPr>
            <a:lvl8pPr lvl="7" rtl="0">
              <a:lnSpc>
                <a:spcPct val="100000"/>
              </a:lnSpc>
              <a:spcBef>
                <a:spcPts val="500"/>
              </a:spcBef>
              <a:spcAft>
                <a:spcPts val="0"/>
              </a:spcAft>
              <a:buSzPts val="1800"/>
              <a:buNone/>
              <a:defRPr/>
            </a:lvl8pPr>
            <a:lvl9pPr lvl="8" rtl="0">
              <a:lnSpc>
                <a:spcPct val="100000"/>
              </a:lnSpc>
              <a:spcBef>
                <a:spcPts val="500"/>
              </a:spcBef>
              <a:spcAft>
                <a:spcPts val="0"/>
              </a:spcAft>
              <a:buSzPts val="1800"/>
              <a:buNone/>
              <a:defRPr/>
            </a:lvl9pPr>
          </a:lstStyle>
          <a:p>
            <a:endParaRPr/>
          </a:p>
        </p:txBody>
      </p:sp>
      <p:sp>
        <p:nvSpPr>
          <p:cNvPr id="105" name="Google Shape;105;p15"/>
          <p:cNvSpPr txBox="1">
            <a:spLocks noGrp="1"/>
          </p:cNvSpPr>
          <p:nvPr>
            <p:ph type="title" idx="15"/>
          </p:nvPr>
        </p:nvSpPr>
        <p:spPr>
          <a:xfrm>
            <a:off x="6327600" y="4709567"/>
            <a:ext cx="2434800" cy="703500"/>
          </a:xfrm>
          <a:prstGeom prst="rect">
            <a:avLst/>
          </a:prstGeom>
        </p:spPr>
        <p:txBody>
          <a:bodyPr spcFirstLastPara="1" wrap="square" lIns="91425" tIns="45700" rIns="91425" bIns="45700" anchor="ctr" anchorCtr="0">
            <a:noAutofit/>
          </a:bodyPr>
          <a:lstStyle>
            <a:lvl1pPr lvl="0" rtl="0">
              <a:spcBef>
                <a:spcPts val="0"/>
              </a:spcBef>
              <a:spcAft>
                <a:spcPts val="0"/>
              </a:spcAft>
              <a:buSzPts val="3200"/>
              <a:buNone/>
              <a:defRPr sz="28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a:endParaRPr/>
          </a:p>
        </p:txBody>
      </p:sp>
      <p:sp>
        <p:nvSpPr>
          <p:cNvPr id="106" name="Google Shape;106;p15"/>
          <p:cNvSpPr txBox="1">
            <a:spLocks noGrp="1"/>
          </p:cNvSpPr>
          <p:nvPr>
            <p:ph type="title" idx="16" hasCustomPrompt="1"/>
          </p:nvPr>
        </p:nvSpPr>
        <p:spPr>
          <a:xfrm>
            <a:off x="6327600" y="3839933"/>
            <a:ext cx="1700400" cy="791100"/>
          </a:xfrm>
          <a:prstGeom prst="rect">
            <a:avLst/>
          </a:prstGeom>
        </p:spPr>
        <p:txBody>
          <a:bodyPr spcFirstLastPara="1" wrap="square" lIns="91425" tIns="45700" rIns="91425" bIns="45700" anchor="b" anchorCtr="0">
            <a:noAutofit/>
          </a:bodyPr>
          <a:lstStyle>
            <a:lvl1pPr lvl="0" rtl="0">
              <a:spcBef>
                <a:spcPts val="0"/>
              </a:spcBef>
              <a:spcAft>
                <a:spcPts val="0"/>
              </a:spcAft>
              <a:buSzPts val="4000"/>
              <a:buNone/>
              <a:defRPr sz="4900">
                <a:solidFill>
                  <a:schemeClr val="accent1"/>
                </a:solidFill>
              </a:defRPr>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r>
              <a:t>xx%</a:t>
            </a:r>
          </a:p>
        </p:txBody>
      </p:sp>
      <p:sp>
        <p:nvSpPr>
          <p:cNvPr id="107" name="Google Shape;107;p15"/>
          <p:cNvSpPr txBox="1">
            <a:spLocks noGrp="1"/>
          </p:cNvSpPr>
          <p:nvPr>
            <p:ph type="subTitle" idx="17"/>
          </p:nvPr>
        </p:nvSpPr>
        <p:spPr>
          <a:xfrm>
            <a:off x="6327600" y="5491600"/>
            <a:ext cx="3115200" cy="646500"/>
          </a:xfrm>
          <a:prstGeom prst="rect">
            <a:avLst/>
          </a:prstGeom>
        </p:spPr>
        <p:txBody>
          <a:bodyPr spcFirstLastPara="1" wrap="square" lIns="91425" tIns="45700" rIns="91425" bIns="45700" anchor="t" anchorCtr="0">
            <a:noAutofit/>
          </a:bodyPr>
          <a:lstStyle>
            <a:lvl1pPr lvl="0" rtl="0">
              <a:lnSpc>
                <a:spcPct val="100000"/>
              </a:lnSpc>
              <a:spcBef>
                <a:spcPts val="1000"/>
              </a:spcBef>
              <a:spcAft>
                <a:spcPts val="0"/>
              </a:spcAft>
              <a:buSzPts val="1900"/>
              <a:buNone/>
              <a:defRPr sz="1900"/>
            </a:lvl1pPr>
            <a:lvl2pPr lvl="1" rtl="0">
              <a:lnSpc>
                <a:spcPct val="100000"/>
              </a:lnSpc>
              <a:spcBef>
                <a:spcPts val="500"/>
              </a:spcBef>
              <a:spcAft>
                <a:spcPts val="0"/>
              </a:spcAft>
              <a:buSzPts val="2400"/>
              <a:buNone/>
              <a:defRPr/>
            </a:lvl2pPr>
            <a:lvl3pPr lvl="2" rtl="0">
              <a:lnSpc>
                <a:spcPct val="100000"/>
              </a:lnSpc>
              <a:spcBef>
                <a:spcPts val="500"/>
              </a:spcBef>
              <a:spcAft>
                <a:spcPts val="0"/>
              </a:spcAft>
              <a:buSzPts val="2000"/>
              <a:buNone/>
              <a:defRPr/>
            </a:lvl3pPr>
            <a:lvl4pPr lvl="3" rtl="0">
              <a:lnSpc>
                <a:spcPct val="100000"/>
              </a:lnSpc>
              <a:spcBef>
                <a:spcPts val="500"/>
              </a:spcBef>
              <a:spcAft>
                <a:spcPts val="0"/>
              </a:spcAft>
              <a:buSzPts val="1800"/>
              <a:buNone/>
              <a:defRPr/>
            </a:lvl4pPr>
            <a:lvl5pPr lvl="4" rtl="0">
              <a:lnSpc>
                <a:spcPct val="100000"/>
              </a:lnSpc>
              <a:spcBef>
                <a:spcPts val="500"/>
              </a:spcBef>
              <a:spcAft>
                <a:spcPts val="0"/>
              </a:spcAft>
              <a:buSzPts val="1800"/>
              <a:buNone/>
              <a:defRPr/>
            </a:lvl5pPr>
            <a:lvl6pPr lvl="5" rtl="0">
              <a:lnSpc>
                <a:spcPct val="100000"/>
              </a:lnSpc>
              <a:spcBef>
                <a:spcPts val="500"/>
              </a:spcBef>
              <a:spcAft>
                <a:spcPts val="0"/>
              </a:spcAft>
              <a:buSzPts val="1800"/>
              <a:buNone/>
              <a:defRPr/>
            </a:lvl6pPr>
            <a:lvl7pPr lvl="6" rtl="0">
              <a:lnSpc>
                <a:spcPct val="100000"/>
              </a:lnSpc>
              <a:spcBef>
                <a:spcPts val="500"/>
              </a:spcBef>
              <a:spcAft>
                <a:spcPts val="0"/>
              </a:spcAft>
              <a:buSzPts val="1800"/>
              <a:buNone/>
              <a:defRPr/>
            </a:lvl7pPr>
            <a:lvl8pPr lvl="7" rtl="0">
              <a:lnSpc>
                <a:spcPct val="100000"/>
              </a:lnSpc>
              <a:spcBef>
                <a:spcPts val="500"/>
              </a:spcBef>
              <a:spcAft>
                <a:spcPts val="0"/>
              </a:spcAft>
              <a:buSzPts val="1800"/>
              <a:buNone/>
              <a:defRPr/>
            </a:lvl8pPr>
            <a:lvl9pPr lvl="8" rtl="0">
              <a:lnSpc>
                <a:spcPct val="100000"/>
              </a:lnSpc>
              <a:spcBef>
                <a:spcPts val="500"/>
              </a:spcBef>
              <a:spcAft>
                <a:spcPts val="0"/>
              </a:spcAft>
              <a:buSzPts val="1800"/>
              <a:buNone/>
              <a:defRPr/>
            </a:lvl9pPr>
          </a:lstStyle>
          <a:p>
            <a:endParaRPr/>
          </a:p>
        </p:txBody>
      </p:sp>
      <p:sp>
        <p:nvSpPr>
          <p:cNvPr id="108" name="Google Shape;108;p15"/>
          <p:cNvSpPr/>
          <p:nvPr/>
        </p:nvSpPr>
        <p:spPr>
          <a:xfrm>
            <a:off x="10386400" y="4890000"/>
            <a:ext cx="1805700" cy="601500"/>
          </a:xfrm>
          <a:prstGeom prst="rect">
            <a:avLst/>
          </a:prstGeom>
          <a:solidFill>
            <a:schemeClr val="accent6"/>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109" name="Google Shape;109;p15"/>
          <p:cNvSpPr/>
          <p:nvPr/>
        </p:nvSpPr>
        <p:spPr>
          <a:xfrm>
            <a:off x="0" y="4890000"/>
            <a:ext cx="1805700" cy="601500"/>
          </a:xfrm>
          <a:prstGeom prst="rect">
            <a:avLst/>
          </a:prstGeom>
          <a:solidFill>
            <a:schemeClr val="accent4"/>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Slide 1">
  <p:cSld name="Title Slide">
    <p:spTree>
      <p:nvGrpSpPr>
        <p:cNvPr id="1" name="Shape 110"/>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6_Custom Layout">
  <p:cSld name="6_Custom Layout">
    <p:spTree>
      <p:nvGrpSpPr>
        <p:cNvPr id="1" name="Shape 111"/>
        <p:cNvGrpSpPr/>
        <p:nvPr/>
      </p:nvGrpSpPr>
      <p:grpSpPr>
        <a:xfrm>
          <a:off x="0" y="0"/>
          <a:ext cx="0" cy="0"/>
          <a:chOff x="0" y="0"/>
          <a:chExt cx="0" cy="0"/>
        </a:xfrm>
      </p:grpSpPr>
      <p:sp>
        <p:nvSpPr>
          <p:cNvPr id="112" name="Google Shape;112;p17"/>
          <p:cNvSpPr>
            <a:spLocks noGrp="1"/>
          </p:cNvSpPr>
          <p:nvPr>
            <p:ph type="pic" idx="2"/>
          </p:nvPr>
        </p:nvSpPr>
        <p:spPr>
          <a:xfrm>
            <a:off x="0" y="0"/>
            <a:ext cx="12192000" cy="6858000"/>
          </a:xfrm>
          <a:prstGeom prst="rect">
            <a:avLst/>
          </a:prstGeom>
          <a:solidFill>
            <a:schemeClr val="lt1"/>
          </a:solidFill>
          <a:ln>
            <a:noFill/>
          </a:ln>
        </p:spPr>
        <p:txBody>
          <a:bodyPr spcFirstLastPara="1" wrap="square" lIns="60975" tIns="30475" rIns="60975" bIns="30475" anchor="t" anchorCtr="0">
            <a:noAutofit/>
          </a:bodyPr>
          <a:lstStyle>
            <a:lvl1pPr marR="0" lvl="0" algn="l" rtl="0">
              <a:lnSpc>
                <a:spcPct val="90000"/>
              </a:lnSpc>
              <a:spcBef>
                <a:spcPts val="700"/>
              </a:spcBef>
              <a:spcAft>
                <a:spcPts val="0"/>
              </a:spcAft>
              <a:buClr>
                <a:schemeClr val="dk1"/>
              </a:buClr>
              <a:buSzPts val="1900"/>
              <a:buFont typeface="Arial"/>
              <a:buChar char="•"/>
              <a:defRPr sz="1900" b="0" i="0" u="none" strike="noStrike" cap="none">
                <a:solidFill>
                  <a:schemeClr val="dk1"/>
                </a:solidFill>
                <a:latin typeface="Calibri"/>
                <a:ea typeface="Calibri"/>
                <a:cs typeface="Calibri"/>
                <a:sym typeface="Calibri"/>
              </a:defRPr>
            </a:lvl1pPr>
            <a:lvl2pPr marR="0" lvl="1" algn="l" rtl="0">
              <a:lnSpc>
                <a:spcPct val="90000"/>
              </a:lnSpc>
              <a:spcBef>
                <a:spcPts val="40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2pPr>
            <a:lvl3pPr marR="0" lvl="2" algn="l" rtl="0">
              <a:lnSpc>
                <a:spcPct val="90000"/>
              </a:lnSpc>
              <a:spcBef>
                <a:spcPts val="400"/>
              </a:spcBef>
              <a:spcAft>
                <a:spcPts val="0"/>
              </a:spcAft>
              <a:buClr>
                <a:schemeClr val="dk1"/>
              </a:buClr>
              <a:buSzPts val="1300"/>
              <a:buFont typeface="Arial"/>
              <a:buChar char="•"/>
              <a:defRPr sz="1300" b="0" i="0" u="none" strike="noStrike" cap="none">
                <a:solidFill>
                  <a:schemeClr val="dk1"/>
                </a:solidFill>
                <a:latin typeface="Calibri"/>
                <a:ea typeface="Calibri"/>
                <a:cs typeface="Calibri"/>
                <a:sym typeface="Calibri"/>
              </a:defRPr>
            </a:lvl3pPr>
            <a:lvl4pPr marR="0" lvl="3" algn="l" rtl="0">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4pPr>
            <a:lvl5pPr marR="0" lvl="4" algn="l" rtl="0">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5pPr>
            <a:lvl6pPr marR="0" lvl="5" algn="l" rtl="0">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6pPr>
            <a:lvl7pPr marR="0" lvl="6" algn="l" rtl="0">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7pPr>
            <a:lvl8pPr marR="0" lvl="7" algn="l" rtl="0">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8pPr>
            <a:lvl9pPr marR="0" lvl="8" algn="l" rtl="0">
              <a:lnSpc>
                <a:spcPct val="90000"/>
              </a:lnSpc>
              <a:spcBef>
                <a:spcPts val="400"/>
              </a:spcBef>
              <a:spcAft>
                <a:spcPts val="0"/>
              </a:spcAft>
              <a:buClr>
                <a:schemeClr val="dk1"/>
              </a:buClr>
              <a:buSzPts val="1200"/>
              <a:buFont typeface="Arial"/>
              <a:buChar char="•"/>
              <a:defRPr sz="12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Photo" type="tx">
  <p:cSld name="TITLE_AND_BODY">
    <p:spTree>
      <p:nvGrpSpPr>
        <p:cNvPr id="1" name="Shape 117"/>
        <p:cNvGrpSpPr/>
        <p:nvPr/>
      </p:nvGrpSpPr>
      <p:grpSpPr>
        <a:xfrm>
          <a:off x="0" y="0"/>
          <a:ext cx="0" cy="0"/>
          <a:chOff x="0" y="0"/>
          <a:chExt cx="0" cy="0"/>
        </a:xfrm>
      </p:grpSpPr>
      <p:sp>
        <p:nvSpPr>
          <p:cNvPr id="118" name="Google Shape;118;p19"/>
          <p:cNvSpPr>
            <a:spLocks noGrp="1"/>
          </p:cNvSpPr>
          <p:nvPr>
            <p:ph type="pic" idx="2"/>
          </p:nvPr>
        </p:nvSpPr>
        <p:spPr>
          <a:xfrm>
            <a:off x="0" y="0"/>
            <a:ext cx="12192000" cy="6858000"/>
          </a:xfrm>
          <a:prstGeom prst="rect">
            <a:avLst/>
          </a:prstGeom>
          <a:noFill/>
          <a:ln>
            <a:noFill/>
          </a:ln>
        </p:spPr>
        <p:txBody>
          <a:bodyPr spcFirstLastPara="1" wrap="square" lIns="45725" tIns="45725" rIns="45725" bIns="45725" anchor="t" anchorCtr="0">
            <a:noAutofit/>
          </a:bodyPr>
          <a:lstStyle>
            <a:lvl1pPr marR="0" lvl="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1pPr>
            <a:lvl2pPr marR="0" lvl="1"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2pPr>
            <a:lvl3pPr marR="0" lvl="2"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3pPr>
            <a:lvl4pPr marR="0" lvl="3"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4pPr>
            <a:lvl5pPr marR="0" lvl="4"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5pPr>
            <a:lvl6pPr marR="0" lvl="5"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119" name="Google Shape;119;p19"/>
          <p:cNvSpPr txBox="1">
            <a:spLocks noGrp="1"/>
          </p:cNvSpPr>
          <p:nvPr>
            <p:ph type="sldNum" idx="12"/>
          </p:nvPr>
        </p:nvSpPr>
        <p:spPr>
          <a:xfrm>
            <a:off x="5979516" y="6540500"/>
            <a:ext cx="226800" cy="234900"/>
          </a:xfrm>
          <a:prstGeom prst="rect">
            <a:avLst/>
          </a:prstGeom>
          <a:noFill/>
          <a:ln>
            <a:noFill/>
          </a:ln>
        </p:spPr>
        <p:txBody>
          <a:bodyPr spcFirstLastPara="1" wrap="square" lIns="25400" tIns="25400" rIns="25400" bIns="25400" anchor="t" anchorCtr="0">
            <a:noAutofit/>
          </a:bodyPr>
          <a:lstStyle>
            <a:lvl1pPr marL="0" marR="0" lvl="0"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20"/>
        <p:cNvGrpSpPr/>
        <p:nvPr/>
      </p:nvGrpSpPr>
      <p:grpSpPr>
        <a:xfrm>
          <a:off x="0" y="0"/>
          <a:ext cx="0" cy="0"/>
          <a:chOff x="0" y="0"/>
          <a:chExt cx="0" cy="0"/>
        </a:xfrm>
      </p:grpSpPr>
      <p:sp>
        <p:nvSpPr>
          <p:cNvPr id="121" name="Google Shape;121;p20"/>
          <p:cNvSpPr txBox="1">
            <a:spLocks noGrp="1"/>
          </p:cNvSpPr>
          <p:nvPr>
            <p:ph type="title"/>
          </p:nvPr>
        </p:nvSpPr>
        <p:spPr>
          <a:xfrm>
            <a:off x="889000" y="1149350"/>
            <a:ext cx="10414200" cy="2324100"/>
          </a:xfrm>
          <a:prstGeom prst="rect">
            <a:avLst/>
          </a:prstGeom>
          <a:noFill/>
          <a:ln>
            <a:noFill/>
          </a:ln>
        </p:spPr>
        <p:txBody>
          <a:bodyPr spcFirstLastPara="1" wrap="square" lIns="45725" tIns="45725" rIns="45725" bIns="45725" anchor="b" anchorCtr="0">
            <a:noAutofit/>
          </a:bodyPr>
          <a:lstStyle>
            <a:lvl1pPr marR="0" lvl="0"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1pPr>
            <a:lvl2pPr marR="0" lvl="1"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2pPr>
            <a:lvl3pPr marR="0" lvl="2"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3pPr>
            <a:lvl4pPr marR="0" lvl="3"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4pPr>
            <a:lvl5pPr marR="0" lvl="4"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5pPr>
            <a:lvl6pPr marR="0" lvl="5"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6pPr>
            <a:lvl7pPr marR="0" lvl="6"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7pPr>
            <a:lvl8pPr marR="0" lvl="7"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8pPr>
            <a:lvl9pPr marR="0" lvl="8"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122" name="Google Shape;122;p20"/>
          <p:cNvSpPr txBox="1">
            <a:spLocks noGrp="1"/>
          </p:cNvSpPr>
          <p:nvPr>
            <p:ph type="body" idx="1"/>
          </p:nvPr>
        </p:nvSpPr>
        <p:spPr>
          <a:xfrm>
            <a:off x="889000" y="3536950"/>
            <a:ext cx="10414200" cy="793800"/>
          </a:xfrm>
          <a:prstGeom prst="rect">
            <a:avLst/>
          </a:prstGeom>
          <a:noFill/>
          <a:ln>
            <a:noFill/>
          </a:ln>
        </p:spPr>
        <p:txBody>
          <a:bodyPr spcFirstLastPara="1" wrap="square" lIns="45725" tIns="45725" rIns="45725" bIns="45725" anchor="t" anchorCtr="0">
            <a:noAutofit/>
          </a:bodyPr>
          <a:lstStyle>
            <a:lvl1pPr marL="457200" marR="0" lvl="0" indent="-228600" algn="ctr" rtl="0">
              <a:lnSpc>
                <a:spcPct val="100000"/>
              </a:lnSpc>
              <a:spcBef>
                <a:spcPts val="0"/>
              </a:spcBef>
              <a:spcAft>
                <a:spcPts val="0"/>
              </a:spcAft>
              <a:buClr>
                <a:srgbClr val="000000"/>
              </a:buClr>
              <a:buSzPts val="1700"/>
              <a:buFont typeface="Helvetica Neue Light"/>
              <a:buNone/>
              <a:defRPr sz="2200" b="0" i="0" u="none" strike="noStrike" cap="none">
                <a:solidFill>
                  <a:srgbClr val="000000"/>
                </a:solidFill>
                <a:latin typeface="Helvetica Neue Light"/>
                <a:ea typeface="Helvetica Neue Light"/>
                <a:cs typeface="Helvetica Neue Light"/>
                <a:sym typeface="Helvetica Neue Light"/>
              </a:defRPr>
            </a:lvl1pPr>
            <a:lvl2pPr marL="914400" marR="0" lvl="1" indent="-228600" algn="ctr" rtl="0">
              <a:lnSpc>
                <a:spcPct val="100000"/>
              </a:lnSpc>
              <a:spcBef>
                <a:spcPts val="0"/>
              </a:spcBef>
              <a:spcAft>
                <a:spcPts val="0"/>
              </a:spcAft>
              <a:buClr>
                <a:srgbClr val="000000"/>
              </a:buClr>
              <a:buSzPts val="1700"/>
              <a:buFont typeface="Helvetica Neue Light"/>
              <a:buNone/>
              <a:defRPr sz="2200" b="0" i="0" u="none" strike="noStrike" cap="none">
                <a:solidFill>
                  <a:srgbClr val="000000"/>
                </a:solidFill>
                <a:latin typeface="Helvetica Neue Light"/>
                <a:ea typeface="Helvetica Neue Light"/>
                <a:cs typeface="Helvetica Neue Light"/>
                <a:sym typeface="Helvetica Neue Light"/>
              </a:defRPr>
            </a:lvl2pPr>
            <a:lvl3pPr marL="1371600" marR="0" lvl="2" indent="-228600" algn="ctr" rtl="0">
              <a:lnSpc>
                <a:spcPct val="100000"/>
              </a:lnSpc>
              <a:spcBef>
                <a:spcPts val="0"/>
              </a:spcBef>
              <a:spcAft>
                <a:spcPts val="0"/>
              </a:spcAft>
              <a:buClr>
                <a:srgbClr val="000000"/>
              </a:buClr>
              <a:buSzPts val="1700"/>
              <a:buFont typeface="Helvetica Neue Light"/>
              <a:buNone/>
              <a:defRPr sz="2200" b="0" i="0" u="none" strike="noStrike" cap="none">
                <a:solidFill>
                  <a:srgbClr val="000000"/>
                </a:solidFill>
                <a:latin typeface="Helvetica Neue Light"/>
                <a:ea typeface="Helvetica Neue Light"/>
                <a:cs typeface="Helvetica Neue Light"/>
                <a:sym typeface="Helvetica Neue Light"/>
              </a:defRPr>
            </a:lvl3pPr>
            <a:lvl4pPr marL="1828800" marR="0" lvl="3" indent="-228600" algn="ctr" rtl="0">
              <a:lnSpc>
                <a:spcPct val="100000"/>
              </a:lnSpc>
              <a:spcBef>
                <a:spcPts val="0"/>
              </a:spcBef>
              <a:spcAft>
                <a:spcPts val="0"/>
              </a:spcAft>
              <a:buClr>
                <a:srgbClr val="000000"/>
              </a:buClr>
              <a:buSzPts val="1700"/>
              <a:buFont typeface="Helvetica Neue Light"/>
              <a:buNone/>
              <a:defRPr sz="2200" b="0" i="0" u="none" strike="noStrike" cap="none">
                <a:solidFill>
                  <a:srgbClr val="000000"/>
                </a:solidFill>
                <a:latin typeface="Helvetica Neue Light"/>
                <a:ea typeface="Helvetica Neue Light"/>
                <a:cs typeface="Helvetica Neue Light"/>
                <a:sym typeface="Helvetica Neue Light"/>
              </a:defRPr>
            </a:lvl4pPr>
            <a:lvl5pPr marL="2286000" marR="0" lvl="4" indent="-228600" algn="ctr" rtl="0">
              <a:lnSpc>
                <a:spcPct val="100000"/>
              </a:lnSpc>
              <a:spcBef>
                <a:spcPts val="0"/>
              </a:spcBef>
              <a:spcAft>
                <a:spcPts val="0"/>
              </a:spcAft>
              <a:buClr>
                <a:srgbClr val="000000"/>
              </a:buClr>
              <a:buSzPts val="1700"/>
              <a:buFont typeface="Helvetica Neue Light"/>
              <a:buNone/>
              <a:defRPr sz="2200" b="0" i="0" u="none" strike="noStrike" cap="none">
                <a:solidFill>
                  <a:srgbClr val="000000"/>
                </a:solidFill>
                <a:latin typeface="Helvetica Neue Light"/>
                <a:ea typeface="Helvetica Neue Light"/>
                <a:cs typeface="Helvetica Neue Light"/>
                <a:sym typeface="Helvetica Neue Light"/>
              </a:defRPr>
            </a:lvl5pPr>
            <a:lvl6pPr marL="2743200" marR="0" lvl="5"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6pPr>
            <a:lvl7pPr marL="3200400" marR="0" lvl="6"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7pPr>
            <a:lvl8pPr marL="3657600" marR="0" lvl="7"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8pPr>
            <a:lvl9pPr marL="4114800" marR="0" lvl="8"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123" name="Google Shape;123;p20"/>
          <p:cNvSpPr txBox="1">
            <a:spLocks noGrp="1"/>
          </p:cNvSpPr>
          <p:nvPr>
            <p:ph type="sldNum" idx="12"/>
          </p:nvPr>
        </p:nvSpPr>
        <p:spPr>
          <a:xfrm>
            <a:off x="5979516" y="6540500"/>
            <a:ext cx="226800" cy="234900"/>
          </a:xfrm>
          <a:prstGeom prst="rect">
            <a:avLst/>
          </a:prstGeom>
          <a:noFill/>
          <a:ln>
            <a:noFill/>
          </a:ln>
        </p:spPr>
        <p:txBody>
          <a:bodyPr spcFirstLastPara="1" wrap="square" lIns="25400" tIns="25400" rIns="25400" bIns="25400" anchor="t" anchorCtr="0">
            <a:noAutofit/>
          </a:bodyPr>
          <a:lstStyle>
            <a:lvl1pPr marL="0" marR="0" lvl="0"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24"/>
        <p:cNvGrpSpPr/>
        <p:nvPr/>
      </p:nvGrpSpPr>
      <p:grpSpPr>
        <a:xfrm>
          <a:off x="0" y="0"/>
          <a:ext cx="0" cy="0"/>
          <a:chOff x="0" y="0"/>
          <a:chExt cx="0" cy="0"/>
        </a:xfrm>
      </p:grpSpPr>
      <p:sp>
        <p:nvSpPr>
          <p:cNvPr id="125" name="Google Shape;125;p21"/>
          <p:cNvSpPr txBox="1">
            <a:spLocks noGrp="1"/>
          </p:cNvSpPr>
          <p:nvPr>
            <p:ph type="title"/>
          </p:nvPr>
        </p:nvSpPr>
        <p:spPr>
          <a:xfrm>
            <a:off x="889000" y="2266950"/>
            <a:ext cx="10414200" cy="2324100"/>
          </a:xfrm>
          <a:prstGeom prst="rect">
            <a:avLst/>
          </a:prstGeom>
          <a:noFill/>
          <a:ln>
            <a:noFill/>
          </a:ln>
        </p:spPr>
        <p:txBody>
          <a:bodyPr spcFirstLastPara="1" wrap="square" lIns="45725" tIns="45725" rIns="45725" bIns="45725" anchor="ctr" anchorCtr="0">
            <a:noAutofit/>
          </a:bodyPr>
          <a:lstStyle>
            <a:lvl1pPr marR="0" lvl="0"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1pPr>
            <a:lvl2pPr marR="0" lvl="1"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2pPr>
            <a:lvl3pPr marR="0" lvl="2"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3pPr>
            <a:lvl4pPr marR="0" lvl="3"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4pPr>
            <a:lvl5pPr marR="0" lvl="4"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5pPr>
            <a:lvl6pPr marR="0" lvl="5"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6pPr>
            <a:lvl7pPr marR="0" lvl="6"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7pPr>
            <a:lvl8pPr marR="0" lvl="7"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8pPr>
            <a:lvl9pPr marR="0" lvl="8"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126" name="Google Shape;126;p21"/>
          <p:cNvSpPr txBox="1">
            <a:spLocks noGrp="1"/>
          </p:cNvSpPr>
          <p:nvPr>
            <p:ph type="sldNum" idx="12"/>
          </p:nvPr>
        </p:nvSpPr>
        <p:spPr>
          <a:xfrm>
            <a:off x="5979516" y="6540500"/>
            <a:ext cx="226800" cy="234900"/>
          </a:xfrm>
          <a:prstGeom prst="rect">
            <a:avLst/>
          </a:prstGeom>
          <a:noFill/>
          <a:ln>
            <a:noFill/>
          </a:ln>
        </p:spPr>
        <p:txBody>
          <a:bodyPr spcFirstLastPara="1" wrap="square" lIns="25400" tIns="25400" rIns="25400" bIns="25400" anchor="t" anchorCtr="0">
            <a:noAutofit/>
          </a:bodyPr>
          <a:lstStyle>
            <a:lvl1pPr marL="0" marR="0" lvl="0"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
        <p:nvSpPr>
          <p:cNvPr id="22" name="Google Shape;22;p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27"/>
        <p:cNvGrpSpPr/>
        <p:nvPr/>
      </p:nvGrpSpPr>
      <p:grpSpPr>
        <a:xfrm>
          <a:off x="0" y="0"/>
          <a:ext cx="0" cy="0"/>
          <a:chOff x="0" y="0"/>
          <a:chExt cx="0" cy="0"/>
        </a:xfrm>
      </p:grpSpPr>
      <p:sp>
        <p:nvSpPr>
          <p:cNvPr id="128" name="Google Shape;128;p22"/>
          <p:cNvSpPr>
            <a:spLocks noGrp="1"/>
          </p:cNvSpPr>
          <p:nvPr>
            <p:ph type="pic" idx="2"/>
          </p:nvPr>
        </p:nvSpPr>
        <p:spPr>
          <a:xfrm>
            <a:off x="6582990" y="552450"/>
            <a:ext cx="4762500" cy="5753100"/>
          </a:xfrm>
          <a:prstGeom prst="rect">
            <a:avLst/>
          </a:prstGeom>
          <a:noFill/>
          <a:ln>
            <a:noFill/>
          </a:ln>
        </p:spPr>
        <p:txBody>
          <a:bodyPr spcFirstLastPara="1" wrap="square" lIns="45725" tIns="45725" rIns="45725" bIns="45725" anchor="t" anchorCtr="0">
            <a:noAutofit/>
          </a:bodyPr>
          <a:lstStyle>
            <a:lvl1pPr marR="0" lvl="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1pPr>
            <a:lvl2pPr marR="0" lvl="1"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2pPr>
            <a:lvl3pPr marR="0" lvl="2"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3pPr>
            <a:lvl4pPr marR="0" lvl="3"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4pPr>
            <a:lvl5pPr marR="0" lvl="4"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5pPr>
            <a:lvl6pPr marR="0" lvl="5"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129" name="Google Shape;129;p22"/>
          <p:cNvSpPr txBox="1">
            <a:spLocks noGrp="1"/>
          </p:cNvSpPr>
          <p:nvPr>
            <p:ph type="title"/>
          </p:nvPr>
        </p:nvSpPr>
        <p:spPr>
          <a:xfrm>
            <a:off x="825500" y="552450"/>
            <a:ext cx="5111700" cy="2806800"/>
          </a:xfrm>
          <a:prstGeom prst="rect">
            <a:avLst/>
          </a:prstGeom>
          <a:noFill/>
          <a:ln>
            <a:noFill/>
          </a:ln>
        </p:spPr>
        <p:txBody>
          <a:bodyPr spcFirstLastPara="1" wrap="square" lIns="45725" tIns="45725" rIns="45725" bIns="45725" anchor="b" anchorCtr="0">
            <a:noAutofit/>
          </a:bodyPr>
          <a:lstStyle>
            <a:lvl1pPr marR="0" lvl="0" algn="ctr" rtl="0">
              <a:lnSpc>
                <a:spcPct val="100000"/>
              </a:lnSpc>
              <a:spcBef>
                <a:spcPts val="0"/>
              </a:spcBef>
              <a:spcAft>
                <a:spcPts val="0"/>
              </a:spcAft>
              <a:buClr>
                <a:srgbClr val="000000"/>
              </a:buClr>
              <a:buSzPts val="4200"/>
              <a:buFont typeface="Helvetica Neue Light"/>
              <a:buNone/>
              <a:defRPr sz="4200" b="0" i="0" u="none" strike="noStrike" cap="none">
                <a:solidFill>
                  <a:srgbClr val="000000"/>
                </a:solidFill>
                <a:latin typeface="Helvetica Neue Light"/>
                <a:ea typeface="Helvetica Neue Light"/>
                <a:cs typeface="Helvetica Neue Light"/>
                <a:sym typeface="Helvetica Neue Light"/>
              </a:defRPr>
            </a:lvl1pPr>
            <a:lvl2pPr marR="0" lvl="1"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2pPr>
            <a:lvl3pPr marR="0" lvl="2"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3pPr>
            <a:lvl4pPr marR="0" lvl="3"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4pPr>
            <a:lvl5pPr marR="0" lvl="4"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5pPr>
            <a:lvl6pPr marR="0" lvl="5"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6pPr>
            <a:lvl7pPr marR="0" lvl="6"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7pPr>
            <a:lvl8pPr marR="0" lvl="7"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8pPr>
            <a:lvl9pPr marR="0" lvl="8"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130" name="Google Shape;130;p22"/>
          <p:cNvSpPr txBox="1">
            <a:spLocks noGrp="1"/>
          </p:cNvSpPr>
          <p:nvPr>
            <p:ph type="body" idx="1"/>
          </p:nvPr>
        </p:nvSpPr>
        <p:spPr>
          <a:xfrm>
            <a:off x="825500" y="3422650"/>
            <a:ext cx="5111700" cy="2883000"/>
          </a:xfrm>
          <a:prstGeom prst="rect">
            <a:avLst/>
          </a:prstGeom>
          <a:noFill/>
          <a:ln>
            <a:noFill/>
          </a:ln>
        </p:spPr>
        <p:txBody>
          <a:bodyPr spcFirstLastPara="1" wrap="square" lIns="45725" tIns="45725" rIns="45725" bIns="45725" anchor="t" anchorCtr="0">
            <a:noAutofit/>
          </a:bodyPr>
          <a:lstStyle>
            <a:lvl1pPr marL="457200" marR="0" lvl="0" indent="-228600" algn="ctr" rtl="0">
              <a:lnSpc>
                <a:spcPct val="100000"/>
              </a:lnSpc>
              <a:spcBef>
                <a:spcPts val="0"/>
              </a:spcBef>
              <a:spcAft>
                <a:spcPts val="0"/>
              </a:spcAft>
              <a:buClr>
                <a:srgbClr val="000000"/>
              </a:buClr>
              <a:buSzPts val="1700"/>
              <a:buFont typeface="Helvetica Neue Light"/>
              <a:buNone/>
              <a:defRPr sz="2200" b="0" i="0" u="none" strike="noStrike" cap="none">
                <a:solidFill>
                  <a:srgbClr val="000000"/>
                </a:solidFill>
                <a:latin typeface="Helvetica Neue Light"/>
                <a:ea typeface="Helvetica Neue Light"/>
                <a:cs typeface="Helvetica Neue Light"/>
                <a:sym typeface="Helvetica Neue Light"/>
              </a:defRPr>
            </a:lvl1pPr>
            <a:lvl2pPr marL="914400" marR="0" lvl="1" indent="-228600" algn="ctr" rtl="0">
              <a:lnSpc>
                <a:spcPct val="100000"/>
              </a:lnSpc>
              <a:spcBef>
                <a:spcPts val="0"/>
              </a:spcBef>
              <a:spcAft>
                <a:spcPts val="0"/>
              </a:spcAft>
              <a:buClr>
                <a:srgbClr val="000000"/>
              </a:buClr>
              <a:buSzPts val="1700"/>
              <a:buFont typeface="Helvetica Neue Light"/>
              <a:buNone/>
              <a:defRPr sz="2200" b="0" i="0" u="none" strike="noStrike" cap="none">
                <a:solidFill>
                  <a:srgbClr val="000000"/>
                </a:solidFill>
                <a:latin typeface="Helvetica Neue Light"/>
                <a:ea typeface="Helvetica Neue Light"/>
                <a:cs typeface="Helvetica Neue Light"/>
                <a:sym typeface="Helvetica Neue Light"/>
              </a:defRPr>
            </a:lvl2pPr>
            <a:lvl3pPr marL="1371600" marR="0" lvl="2" indent="-228600" algn="ctr" rtl="0">
              <a:lnSpc>
                <a:spcPct val="100000"/>
              </a:lnSpc>
              <a:spcBef>
                <a:spcPts val="0"/>
              </a:spcBef>
              <a:spcAft>
                <a:spcPts val="0"/>
              </a:spcAft>
              <a:buClr>
                <a:srgbClr val="000000"/>
              </a:buClr>
              <a:buSzPts val="1700"/>
              <a:buFont typeface="Helvetica Neue Light"/>
              <a:buNone/>
              <a:defRPr sz="2200" b="0" i="0" u="none" strike="noStrike" cap="none">
                <a:solidFill>
                  <a:srgbClr val="000000"/>
                </a:solidFill>
                <a:latin typeface="Helvetica Neue Light"/>
                <a:ea typeface="Helvetica Neue Light"/>
                <a:cs typeface="Helvetica Neue Light"/>
                <a:sym typeface="Helvetica Neue Light"/>
              </a:defRPr>
            </a:lvl3pPr>
            <a:lvl4pPr marL="1828800" marR="0" lvl="3" indent="-228600" algn="ctr" rtl="0">
              <a:lnSpc>
                <a:spcPct val="100000"/>
              </a:lnSpc>
              <a:spcBef>
                <a:spcPts val="0"/>
              </a:spcBef>
              <a:spcAft>
                <a:spcPts val="0"/>
              </a:spcAft>
              <a:buClr>
                <a:srgbClr val="000000"/>
              </a:buClr>
              <a:buSzPts val="1700"/>
              <a:buFont typeface="Helvetica Neue Light"/>
              <a:buNone/>
              <a:defRPr sz="2200" b="0" i="0" u="none" strike="noStrike" cap="none">
                <a:solidFill>
                  <a:srgbClr val="000000"/>
                </a:solidFill>
                <a:latin typeface="Helvetica Neue Light"/>
                <a:ea typeface="Helvetica Neue Light"/>
                <a:cs typeface="Helvetica Neue Light"/>
                <a:sym typeface="Helvetica Neue Light"/>
              </a:defRPr>
            </a:lvl4pPr>
            <a:lvl5pPr marL="2286000" marR="0" lvl="4" indent="-228600" algn="ctr" rtl="0">
              <a:lnSpc>
                <a:spcPct val="100000"/>
              </a:lnSpc>
              <a:spcBef>
                <a:spcPts val="0"/>
              </a:spcBef>
              <a:spcAft>
                <a:spcPts val="0"/>
              </a:spcAft>
              <a:buClr>
                <a:srgbClr val="000000"/>
              </a:buClr>
              <a:buSzPts val="1700"/>
              <a:buFont typeface="Helvetica Neue Light"/>
              <a:buNone/>
              <a:defRPr sz="2200" b="0" i="0" u="none" strike="noStrike" cap="none">
                <a:solidFill>
                  <a:srgbClr val="000000"/>
                </a:solidFill>
                <a:latin typeface="Helvetica Neue Light"/>
                <a:ea typeface="Helvetica Neue Light"/>
                <a:cs typeface="Helvetica Neue Light"/>
                <a:sym typeface="Helvetica Neue Light"/>
              </a:defRPr>
            </a:lvl5pPr>
            <a:lvl6pPr marL="2743200" marR="0" lvl="5"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6pPr>
            <a:lvl7pPr marL="3200400" marR="0" lvl="6"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7pPr>
            <a:lvl8pPr marL="3657600" marR="0" lvl="7"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8pPr>
            <a:lvl9pPr marL="4114800" marR="0" lvl="8"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131" name="Google Shape;131;p22"/>
          <p:cNvSpPr txBox="1">
            <a:spLocks noGrp="1"/>
          </p:cNvSpPr>
          <p:nvPr>
            <p:ph type="sldNum" idx="12"/>
          </p:nvPr>
        </p:nvSpPr>
        <p:spPr>
          <a:xfrm>
            <a:off x="5979516" y="6540500"/>
            <a:ext cx="226800" cy="234900"/>
          </a:xfrm>
          <a:prstGeom prst="rect">
            <a:avLst/>
          </a:prstGeom>
          <a:noFill/>
          <a:ln>
            <a:noFill/>
          </a:ln>
        </p:spPr>
        <p:txBody>
          <a:bodyPr spcFirstLastPara="1" wrap="square" lIns="25400" tIns="25400" rIns="25400" bIns="25400" anchor="t" anchorCtr="0">
            <a:noAutofit/>
          </a:bodyPr>
          <a:lstStyle>
            <a:lvl1pPr marL="0" marR="0" lvl="0"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32"/>
        <p:cNvGrpSpPr/>
        <p:nvPr/>
      </p:nvGrpSpPr>
      <p:grpSpPr>
        <a:xfrm>
          <a:off x="0" y="0"/>
          <a:ext cx="0" cy="0"/>
          <a:chOff x="0" y="0"/>
          <a:chExt cx="0" cy="0"/>
        </a:xfrm>
      </p:grpSpPr>
      <p:sp>
        <p:nvSpPr>
          <p:cNvPr id="133" name="Google Shape;133;p23"/>
          <p:cNvSpPr txBox="1">
            <a:spLocks noGrp="1"/>
          </p:cNvSpPr>
          <p:nvPr>
            <p:ph type="title"/>
          </p:nvPr>
        </p:nvSpPr>
        <p:spPr>
          <a:xfrm>
            <a:off x="844550" y="476250"/>
            <a:ext cx="10503000" cy="1143000"/>
          </a:xfrm>
          <a:prstGeom prst="rect">
            <a:avLst/>
          </a:prstGeom>
          <a:noFill/>
          <a:ln>
            <a:noFill/>
          </a:ln>
        </p:spPr>
        <p:txBody>
          <a:bodyPr spcFirstLastPara="1" wrap="square" lIns="45725" tIns="45725" rIns="45725" bIns="45725" anchor="ctr" anchorCtr="0">
            <a:noAutofit/>
          </a:bodyPr>
          <a:lstStyle>
            <a:lvl1pPr marR="0" lvl="0"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1pPr>
            <a:lvl2pPr marR="0" lvl="1"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2pPr>
            <a:lvl3pPr marR="0" lvl="2"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3pPr>
            <a:lvl4pPr marR="0" lvl="3"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4pPr>
            <a:lvl5pPr marR="0" lvl="4"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5pPr>
            <a:lvl6pPr marR="0" lvl="5"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6pPr>
            <a:lvl7pPr marR="0" lvl="6"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7pPr>
            <a:lvl8pPr marR="0" lvl="7"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8pPr>
            <a:lvl9pPr marR="0" lvl="8"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134" name="Google Shape;134;p23"/>
          <p:cNvSpPr txBox="1">
            <a:spLocks noGrp="1"/>
          </p:cNvSpPr>
          <p:nvPr>
            <p:ph type="sldNum" idx="12"/>
          </p:nvPr>
        </p:nvSpPr>
        <p:spPr>
          <a:xfrm>
            <a:off x="5979516" y="6540500"/>
            <a:ext cx="226800" cy="234900"/>
          </a:xfrm>
          <a:prstGeom prst="rect">
            <a:avLst/>
          </a:prstGeom>
          <a:noFill/>
          <a:ln>
            <a:noFill/>
          </a:ln>
        </p:spPr>
        <p:txBody>
          <a:bodyPr spcFirstLastPara="1" wrap="square" lIns="25400" tIns="25400" rIns="25400" bIns="25400" anchor="t" anchorCtr="0">
            <a:noAutofit/>
          </a:bodyPr>
          <a:lstStyle>
            <a:lvl1pPr marL="0" marR="0" lvl="0"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35"/>
        <p:cNvGrpSpPr/>
        <p:nvPr/>
      </p:nvGrpSpPr>
      <p:grpSpPr>
        <a:xfrm>
          <a:off x="0" y="0"/>
          <a:ext cx="0" cy="0"/>
          <a:chOff x="0" y="0"/>
          <a:chExt cx="0" cy="0"/>
        </a:xfrm>
      </p:grpSpPr>
      <p:sp>
        <p:nvSpPr>
          <p:cNvPr id="136" name="Google Shape;136;p24"/>
          <p:cNvSpPr txBox="1">
            <a:spLocks noGrp="1"/>
          </p:cNvSpPr>
          <p:nvPr>
            <p:ph type="title"/>
          </p:nvPr>
        </p:nvSpPr>
        <p:spPr>
          <a:xfrm>
            <a:off x="844550" y="476250"/>
            <a:ext cx="10503000" cy="1143000"/>
          </a:xfrm>
          <a:prstGeom prst="rect">
            <a:avLst/>
          </a:prstGeom>
          <a:noFill/>
          <a:ln>
            <a:noFill/>
          </a:ln>
        </p:spPr>
        <p:txBody>
          <a:bodyPr spcFirstLastPara="1" wrap="square" lIns="45725" tIns="45725" rIns="45725" bIns="45725" anchor="ctr" anchorCtr="0">
            <a:noAutofit/>
          </a:bodyPr>
          <a:lstStyle>
            <a:lvl1pPr marR="0" lvl="0"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1pPr>
            <a:lvl2pPr marR="0" lvl="1"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2pPr>
            <a:lvl3pPr marR="0" lvl="2"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3pPr>
            <a:lvl4pPr marR="0" lvl="3"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4pPr>
            <a:lvl5pPr marR="0" lvl="4"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5pPr>
            <a:lvl6pPr marR="0" lvl="5"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6pPr>
            <a:lvl7pPr marR="0" lvl="6"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7pPr>
            <a:lvl8pPr marR="0" lvl="7"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8pPr>
            <a:lvl9pPr marR="0" lvl="8"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137" name="Google Shape;137;p24"/>
          <p:cNvSpPr txBox="1">
            <a:spLocks noGrp="1"/>
          </p:cNvSpPr>
          <p:nvPr>
            <p:ph type="body" idx="1"/>
          </p:nvPr>
        </p:nvSpPr>
        <p:spPr>
          <a:xfrm>
            <a:off x="844550" y="1619250"/>
            <a:ext cx="10503000" cy="4603800"/>
          </a:xfrm>
          <a:prstGeom prst="rect">
            <a:avLst/>
          </a:prstGeom>
          <a:noFill/>
          <a:ln>
            <a:noFill/>
          </a:ln>
        </p:spPr>
        <p:txBody>
          <a:bodyPr spcFirstLastPara="1" wrap="square" lIns="45725" tIns="45725" rIns="45725" bIns="45725" anchor="ctr" anchorCtr="0">
            <a:noAutofit/>
          </a:bodyPr>
          <a:lstStyle>
            <a:lvl1pPr marL="457200" marR="0" lvl="0"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1pPr>
            <a:lvl2pPr marL="914400" marR="0" lvl="1"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2pPr>
            <a:lvl3pPr marL="1371600" marR="0" lvl="2"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3pPr>
            <a:lvl4pPr marL="1828800" marR="0" lvl="3"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4pPr>
            <a:lvl5pPr marL="2286000" marR="0" lvl="4"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5pPr>
            <a:lvl6pPr marL="2743200" marR="0" lvl="5"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6pPr>
            <a:lvl7pPr marL="3200400" marR="0" lvl="6"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7pPr>
            <a:lvl8pPr marL="3657600" marR="0" lvl="7"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8pPr>
            <a:lvl9pPr marL="4114800" marR="0" lvl="8"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138" name="Google Shape;138;p24"/>
          <p:cNvSpPr txBox="1">
            <a:spLocks noGrp="1"/>
          </p:cNvSpPr>
          <p:nvPr>
            <p:ph type="sldNum" idx="12"/>
          </p:nvPr>
        </p:nvSpPr>
        <p:spPr>
          <a:xfrm>
            <a:off x="5979516" y="6540500"/>
            <a:ext cx="226800" cy="234900"/>
          </a:xfrm>
          <a:prstGeom prst="rect">
            <a:avLst/>
          </a:prstGeom>
          <a:noFill/>
          <a:ln>
            <a:noFill/>
          </a:ln>
        </p:spPr>
        <p:txBody>
          <a:bodyPr spcFirstLastPara="1" wrap="square" lIns="25400" tIns="25400" rIns="25400" bIns="25400" anchor="t" anchorCtr="0">
            <a:noAutofit/>
          </a:bodyPr>
          <a:lstStyle>
            <a:lvl1pPr marL="0" marR="0" lvl="0"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39"/>
        <p:cNvGrpSpPr/>
        <p:nvPr/>
      </p:nvGrpSpPr>
      <p:grpSpPr>
        <a:xfrm>
          <a:off x="0" y="0"/>
          <a:ext cx="0" cy="0"/>
          <a:chOff x="0" y="0"/>
          <a:chExt cx="0" cy="0"/>
        </a:xfrm>
      </p:grpSpPr>
      <p:sp>
        <p:nvSpPr>
          <p:cNvPr id="140" name="Google Shape;140;p25"/>
          <p:cNvSpPr>
            <a:spLocks noGrp="1"/>
          </p:cNvSpPr>
          <p:nvPr>
            <p:ph type="pic" idx="2"/>
          </p:nvPr>
        </p:nvSpPr>
        <p:spPr>
          <a:xfrm>
            <a:off x="6584950" y="1619250"/>
            <a:ext cx="4762500" cy="4603800"/>
          </a:xfrm>
          <a:prstGeom prst="rect">
            <a:avLst/>
          </a:prstGeom>
          <a:noFill/>
          <a:ln>
            <a:noFill/>
          </a:ln>
        </p:spPr>
        <p:txBody>
          <a:bodyPr spcFirstLastPara="1" wrap="square" lIns="45725" tIns="45725" rIns="45725" bIns="45725" anchor="t" anchorCtr="0">
            <a:noAutofit/>
          </a:bodyPr>
          <a:lstStyle>
            <a:lvl1pPr marR="0" lvl="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1pPr>
            <a:lvl2pPr marR="0" lvl="1"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2pPr>
            <a:lvl3pPr marR="0" lvl="2"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3pPr>
            <a:lvl4pPr marR="0" lvl="3"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4pPr>
            <a:lvl5pPr marR="0" lvl="4"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5pPr>
            <a:lvl6pPr marR="0" lvl="5"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141" name="Google Shape;141;p25"/>
          <p:cNvSpPr txBox="1">
            <a:spLocks noGrp="1"/>
          </p:cNvSpPr>
          <p:nvPr>
            <p:ph type="title"/>
          </p:nvPr>
        </p:nvSpPr>
        <p:spPr>
          <a:xfrm>
            <a:off x="844550" y="476250"/>
            <a:ext cx="10503000" cy="1143000"/>
          </a:xfrm>
          <a:prstGeom prst="rect">
            <a:avLst/>
          </a:prstGeom>
          <a:noFill/>
          <a:ln>
            <a:noFill/>
          </a:ln>
        </p:spPr>
        <p:txBody>
          <a:bodyPr spcFirstLastPara="1" wrap="square" lIns="45725" tIns="45725" rIns="45725" bIns="45725" anchor="ctr" anchorCtr="0">
            <a:noAutofit/>
          </a:bodyPr>
          <a:lstStyle>
            <a:lvl1pPr marR="0" lvl="0"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1pPr>
            <a:lvl2pPr marR="0" lvl="1"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2pPr>
            <a:lvl3pPr marR="0" lvl="2"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3pPr>
            <a:lvl4pPr marR="0" lvl="3"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4pPr>
            <a:lvl5pPr marR="0" lvl="4"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5pPr>
            <a:lvl6pPr marR="0" lvl="5"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6pPr>
            <a:lvl7pPr marR="0" lvl="6"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7pPr>
            <a:lvl8pPr marR="0" lvl="7"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8pPr>
            <a:lvl9pPr marR="0" lvl="8"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142" name="Google Shape;142;p25"/>
          <p:cNvSpPr txBox="1">
            <a:spLocks noGrp="1"/>
          </p:cNvSpPr>
          <p:nvPr>
            <p:ph type="body" idx="1"/>
          </p:nvPr>
        </p:nvSpPr>
        <p:spPr>
          <a:xfrm>
            <a:off x="844550" y="1619250"/>
            <a:ext cx="5004000" cy="4603800"/>
          </a:xfrm>
          <a:prstGeom prst="rect">
            <a:avLst/>
          </a:prstGeom>
          <a:noFill/>
          <a:ln>
            <a:noFill/>
          </a:ln>
        </p:spPr>
        <p:txBody>
          <a:bodyPr spcFirstLastPara="1" wrap="square" lIns="45725" tIns="45725" rIns="45725" bIns="45725" anchor="ctr" anchorCtr="0">
            <a:noAutofit/>
          </a:bodyPr>
          <a:lstStyle>
            <a:lvl1pPr marL="457200" marR="0" lvl="0" indent="-336550" algn="l" rtl="0">
              <a:lnSpc>
                <a:spcPct val="100000"/>
              </a:lnSpc>
              <a:spcBef>
                <a:spcPts val="2300"/>
              </a:spcBef>
              <a:spcAft>
                <a:spcPts val="0"/>
              </a:spcAft>
              <a:buClr>
                <a:srgbClr val="000000"/>
              </a:buClr>
              <a:buSzPts val="1700"/>
              <a:buFont typeface="Helvetica Neue Light"/>
              <a:buChar char="•"/>
              <a:defRPr sz="2300" b="0" i="0" u="none" strike="noStrike" cap="none">
                <a:solidFill>
                  <a:srgbClr val="000000"/>
                </a:solidFill>
                <a:latin typeface="Helvetica Neue Light"/>
                <a:ea typeface="Helvetica Neue Light"/>
                <a:cs typeface="Helvetica Neue Light"/>
                <a:sym typeface="Helvetica Neue Light"/>
              </a:defRPr>
            </a:lvl1pPr>
            <a:lvl2pPr marL="914400" marR="0" lvl="1" indent="-336550" algn="l" rtl="0">
              <a:lnSpc>
                <a:spcPct val="100000"/>
              </a:lnSpc>
              <a:spcBef>
                <a:spcPts val="2300"/>
              </a:spcBef>
              <a:spcAft>
                <a:spcPts val="0"/>
              </a:spcAft>
              <a:buClr>
                <a:srgbClr val="000000"/>
              </a:buClr>
              <a:buSzPts val="1700"/>
              <a:buFont typeface="Helvetica Neue Light"/>
              <a:buChar char="•"/>
              <a:defRPr sz="2300" b="0" i="0" u="none" strike="noStrike" cap="none">
                <a:solidFill>
                  <a:srgbClr val="000000"/>
                </a:solidFill>
                <a:latin typeface="Helvetica Neue Light"/>
                <a:ea typeface="Helvetica Neue Light"/>
                <a:cs typeface="Helvetica Neue Light"/>
                <a:sym typeface="Helvetica Neue Light"/>
              </a:defRPr>
            </a:lvl2pPr>
            <a:lvl3pPr marL="1371600" marR="0" lvl="2" indent="-336550" algn="l" rtl="0">
              <a:lnSpc>
                <a:spcPct val="100000"/>
              </a:lnSpc>
              <a:spcBef>
                <a:spcPts val="2300"/>
              </a:spcBef>
              <a:spcAft>
                <a:spcPts val="0"/>
              </a:spcAft>
              <a:buClr>
                <a:srgbClr val="000000"/>
              </a:buClr>
              <a:buSzPts val="1700"/>
              <a:buFont typeface="Helvetica Neue Light"/>
              <a:buChar char="•"/>
              <a:defRPr sz="2300" b="0" i="0" u="none" strike="noStrike" cap="none">
                <a:solidFill>
                  <a:srgbClr val="000000"/>
                </a:solidFill>
                <a:latin typeface="Helvetica Neue Light"/>
                <a:ea typeface="Helvetica Neue Light"/>
                <a:cs typeface="Helvetica Neue Light"/>
                <a:sym typeface="Helvetica Neue Light"/>
              </a:defRPr>
            </a:lvl3pPr>
            <a:lvl4pPr marL="1828800" marR="0" lvl="3" indent="-336550" algn="l" rtl="0">
              <a:lnSpc>
                <a:spcPct val="100000"/>
              </a:lnSpc>
              <a:spcBef>
                <a:spcPts val="2300"/>
              </a:spcBef>
              <a:spcAft>
                <a:spcPts val="0"/>
              </a:spcAft>
              <a:buClr>
                <a:srgbClr val="000000"/>
              </a:buClr>
              <a:buSzPts val="1700"/>
              <a:buFont typeface="Helvetica Neue Light"/>
              <a:buChar char="•"/>
              <a:defRPr sz="2300" b="0" i="0" u="none" strike="noStrike" cap="none">
                <a:solidFill>
                  <a:srgbClr val="000000"/>
                </a:solidFill>
                <a:latin typeface="Helvetica Neue Light"/>
                <a:ea typeface="Helvetica Neue Light"/>
                <a:cs typeface="Helvetica Neue Light"/>
                <a:sym typeface="Helvetica Neue Light"/>
              </a:defRPr>
            </a:lvl4pPr>
            <a:lvl5pPr marL="2286000" marR="0" lvl="4" indent="-336550" algn="l" rtl="0">
              <a:lnSpc>
                <a:spcPct val="100000"/>
              </a:lnSpc>
              <a:spcBef>
                <a:spcPts val="2300"/>
              </a:spcBef>
              <a:spcAft>
                <a:spcPts val="0"/>
              </a:spcAft>
              <a:buClr>
                <a:srgbClr val="000000"/>
              </a:buClr>
              <a:buSzPts val="1700"/>
              <a:buFont typeface="Helvetica Neue Light"/>
              <a:buChar char="•"/>
              <a:defRPr sz="2300" b="0" i="0" u="none" strike="noStrike" cap="none">
                <a:solidFill>
                  <a:srgbClr val="000000"/>
                </a:solidFill>
                <a:latin typeface="Helvetica Neue Light"/>
                <a:ea typeface="Helvetica Neue Light"/>
                <a:cs typeface="Helvetica Neue Light"/>
                <a:sym typeface="Helvetica Neue Light"/>
              </a:defRPr>
            </a:lvl5pPr>
            <a:lvl6pPr marL="2743200" marR="0" lvl="5"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6pPr>
            <a:lvl7pPr marL="3200400" marR="0" lvl="6"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7pPr>
            <a:lvl8pPr marL="3657600" marR="0" lvl="7"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8pPr>
            <a:lvl9pPr marL="4114800" marR="0" lvl="8"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143" name="Google Shape;143;p25"/>
          <p:cNvSpPr txBox="1">
            <a:spLocks noGrp="1"/>
          </p:cNvSpPr>
          <p:nvPr>
            <p:ph type="sldNum" idx="12"/>
          </p:nvPr>
        </p:nvSpPr>
        <p:spPr>
          <a:xfrm>
            <a:off x="5979516" y="6540500"/>
            <a:ext cx="226800" cy="234900"/>
          </a:xfrm>
          <a:prstGeom prst="rect">
            <a:avLst/>
          </a:prstGeom>
          <a:noFill/>
          <a:ln>
            <a:noFill/>
          </a:ln>
        </p:spPr>
        <p:txBody>
          <a:bodyPr spcFirstLastPara="1" wrap="square" lIns="25400" tIns="25400" rIns="25400" bIns="25400" anchor="t" anchorCtr="0">
            <a:noAutofit/>
          </a:bodyPr>
          <a:lstStyle>
            <a:lvl1pPr marL="0" marR="0" lvl="0"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44"/>
        <p:cNvGrpSpPr/>
        <p:nvPr/>
      </p:nvGrpSpPr>
      <p:grpSpPr>
        <a:xfrm>
          <a:off x="0" y="0"/>
          <a:ext cx="0" cy="0"/>
          <a:chOff x="0" y="0"/>
          <a:chExt cx="0" cy="0"/>
        </a:xfrm>
      </p:grpSpPr>
      <p:sp>
        <p:nvSpPr>
          <p:cNvPr id="145" name="Google Shape;145;p26"/>
          <p:cNvSpPr txBox="1">
            <a:spLocks noGrp="1"/>
          </p:cNvSpPr>
          <p:nvPr>
            <p:ph type="body" idx="1"/>
          </p:nvPr>
        </p:nvSpPr>
        <p:spPr>
          <a:xfrm>
            <a:off x="844550" y="889000"/>
            <a:ext cx="10503000" cy="5073600"/>
          </a:xfrm>
          <a:prstGeom prst="rect">
            <a:avLst/>
          </a:prstGeom>
          <a:noFill/>
          <a:ln>
            <a:noFill/>
          </a:ln>
        </p:spPr>
        <p:txBody>
          <a:bodyPr spcFirstLastPara="1" wrap="square" lIns="45725" tIns="45725" rIns="45725" bIns="45725" anchor="ctr" anchorCtr="0">
            <a:noAutofit/>
          </a:bodyPr>
          <a:lstStyle>
            <a:lvl1pPr marL="457200" marR="0" lvl="0"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1pPr>
            <a:lvl2pPr marL="914400" marR="0" lvl="1"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2pPr>
            <a:lvl3pPr marL="1371600" marR="0" lvl="2"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3pPr>
            <a:lvl4pPr marL="1828800" marR="0" lvl="3"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4pPr>
            <a:lvl5pPr marL="2286000" marR="0" lvl="4"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5pPr>
            <a:lvl6pPr marL="2743200" marR="0" lvl="5"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6pPr>
            <a:lvl7pPr marL="3200400" marR="0" lvl="6"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7pPr>
            <a:lvl8pPr marL="3657600" marR="0" lvl="7"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8pPr>
            <a:lvl9pPr marL="4114800" marR="0" lvl="8"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146" name="Google Shape;146;p26"/>
          <p:cNvSpPr txBox="1">
            <a:spLocks noGrp="1"/>
          </p:cNvSpPr>
          <p:nvPr>
            <p:ph type="sldNum" idx="12"/>
          </p:nvPr>
        </p:nvSpPr>
        <p:spPr>
          <a:xfrm>
            <a:off x="5979516" y="6540500"/>
            <a:ext cx="226800" cy="234900"/>
          </a:xfrm>
          <a:prstGeom prst="rect">
            <a:avLst/>
          </a:prstGeom>
          <a:noFill/>
          <a:ln>
            <a:noFill/>
          </a:ln>
        </p:spPr>
        <p:txBody>
          <a:bodyPr spcFirstLastPara="1" wrap="square" lIns="25400" tIns="25400" rIns="25400" bIns="25400" anchor="t" anchorCtr="0">
            <a:noAutofit/>
          </a:bodyPr>
          <a:lstStyle>
            <a:lvl1pPr marL="0" marR="0" lvl="0"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47"/>
        <p:cNvGrpSpPr/>
        <p:nvPr/>
      </p:nvGrpSpPr>
      <p:grpSpPr>
        <a:xfrm>
          <a:off x="0" y="0"/>
          <a:ext cx="0" cy="0"/>
          <a:chOff x="0" y="0"/>
          <a:chExt cx="0" cy="0"/>
        </a:xfrm>
      </p:grpSpPr>
      <p:sp>
        <p:nvSpPr>
          <p:cNvPr id="148" name="Google Shape;148;p27"/>
          <p:cNvSpPr>
            <a:spLocks noGrp="1"/>
          </p:cNvSpPr>
          <p:nvPr>
            <p:ph type="pic" idx="2"/>
          </p:nvPr>
        </p:nvSpPr>
        <p:spPr>
          <a:xfrm>
            <a:off x="7880350" y="3524250"/>
            <a:ext cx="3702000" cy="2775000"/>
          </a:xfrm>
          <a:prstGeom prst="rect">
            <a:avLst/>
          </a:prstGeom>
          <a:noFill/>
          <a:ln>
            <a:noFill/>
          </a:ln>
        </p:spPr>
        <p:txBody>
          <a:bodyPr spcFirstLastPara="1" wrap="square" lIns="45725" tIns="45725" rIns="45725" bIns="45725" anchor="t" anchorCtr="0">
            <a:noAutofit/>
          </a:bodyPr>
          <a:lstStyle>
            <a:lvl1pPr marR="0" lvl="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1pPr>
            <a:lvl2pPr marR="0" lvl="1"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2pPr>
            <a:lvl3pPr marR="0" lvl="2"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3pPr>
            <a:lvl4pPr marR="0" lvl="3"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4pPr>
            <a:lvl5pPr marR="0" lvl="4"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5pPr>
            <a:lvl6pPr marR="0" lvl="5"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149" name="Google Shape;149;p27"/>
          <p:cNvSpPr>
            <a:spLocks noGrp="1"/>
          </p:cNvSpPr>
          <p:nvPr>
            <p:ph type="pic" idx="3"/>
          </p:nvPr>
        </p:nvSpPr>
        <p:spPr>
          <a:xfrm>
            <a:off x="7880350" y="565150"/>
            <a:ext cx="3702000" cy="2775000"/>
          </a:xfrm>
          <a:prstGeom prst="rect">
            <a:avLst/>
          </a:prstGeom>
          <a:noFill/>
          <a:ln>
            <a:noFill/>
          </a:ln>
        </p:spPr>
        <p:txBody>
          <a:bodyPr spcFirstLastPara="1" wrap="square" lIns="45725" tIns="45725" rIns="45725" bIns="45725" anchor="t" anchorCtr="0">
            <a:noAutofit/>
          </a:bodyPr>
          <a:lstStyle>
            <a:lvl1pPr marR="0" lvl="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1pPr>
            <a:lvl2pPr marR="0" lvl="1"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2pPr>
            <a:lvl3pPr marR="0" lvl="2"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3pPr>
            <a:lvl4pPr marR="0" lvl="3"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4pPr>
            <a:lvl5pPr marR="0" lvl="4"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5pPr>
            <a:lvl6pPr marR="0" lvl="5"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150" name="Google Shape;150;p27"/>
          <p:cNvSpPr>
            <a:spLocks noGrp="1"/>
          </p:cNvSpPr>
          <p:nvPr>
            <p:ph type="pic" idx="4"/>
          </p:nvPr>
        </p:nvSpPr>
        <p:spPr>
          <a:xfrm>
            <a:off x="603250" y="565150"/>
            <a:ext cx="7086600" cy="5734200"/>
          </a:xfrm>
          <a:prstGeom prst="rect">
            <a:avLst/>
          </a:prstGeom>
          <a:noFill/>
          <a:ln>
            <a:noFill/>
          </a:ln>
        </p:spPr>
        <p:txBody>
          <a:bodyPr spcFirstLastPara="1" wrap="square" lIns="45725" tIns="45725" rIns="45725" bIns="45725" anchor="t" anchorCtr="0">
            <a:noAutofit/>
          </a:bodyPr>
          <a:lstStyle>
            <a:lvl1pPr marR="0" lvl="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1pPr>
            <a:lvl2pPr marR="0" lvl="1"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2pPr>
            <a:lvl3pPr marR="0" lvl="2"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3pPr>
            <a:lvl4pPr marR="0" lvl="3"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4pPr>
            <a:lvl5pPr marR="0" lvl="4"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5pPr>
            <a:lvl6pPr marR="0" lvl="5"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151" name="Google Shape;151;p27"/>
          <p:cNvSpPr txBox="1">
            <a:spLocks noGrp="1"/>
          </p:cNvSpPr>
          <p:nvPr>
            <p:ph type="sldNum" idx="12"/>
          </p:nvPr>
        </p:nvSpPr>
        <p:spPr>
          <a:xfrm>
            <a:off x="5979516" y="6540500"/>
            <a:ext cx="226800" cy="234900"/>
          </a:xfrm>
          <a:prstGeom prst="rect">
            <a:avLst/>
          </a:prstGeom>
          <a:noFill/>
          <a:ln>
            <a:noFill/>
          </a:ln>
        </p:spPr>
        <p:txBody>
          <a:bodyPr spcFirstLastPara="1" wrap="square" lIns="25400" tIns="25400" rIns="25400" bIns="25400" anchor="t" anchorCtr="0">
            <a:noAutofit/>
          </a:bodyPr>
          <a:lstStyle>
            <a:lvl1pPr marL="0" marR="0" lvl="0"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52"/>
        <p:cNvGrpSpPr/>
        <p:nvPr/>
      </p:nvGrpSpPr>
      <p:grpSpPr>
        <a:xfrm>
          <a:off x="0" y="0"/>
          <a:ext cx="0" cy="0"/>
          <a:chOff x="0" y="0"/>
          <a:chExt cx="0" cy="0"/>
        </a:xfrm>
      </p:grpSpPr>
      <p:sp>
        <p:nvSpPr>
          <p:cNvPr id="153" name="Google Shape;153;p28"/>
          <p:cNvSpPr txBox="1">
            <a:spLocks noGrp="1"/>
          </p:cNvSpPr>
          <p:nvPr>
            <p:ph type="body" idx="1"/>
          </p:nvPr>
        </p:nvSpPr>
        <p:spPr>
          <a:xfrm>
            <a:off x="1193800" y="4476750"/>
            <a:ext cx="9810900" cy="342900"/>
          </a:xfrm>
          <a:prstGeom prst="rect">
            <a:avLst/>
          </a:prstGeom>
          <a:noFill/>
          <a:ln>
            <a:noFill/>
          </a:ln>
        </p:spPr>
        <p:txBody>
          <a:bodyPr spcFirstLastPara="1" wrap="square" lIns="45725" tIns="45725" rIns="45725" bIns="45725" anchor="t" anchorCtr="0">
            <a:noAutofit/>
          </a:bodyPr>
          <a:lstStyle>
            <a:lvl1pPr marL="457200" marR="0" lvl="0" indent="-228600" algn="ctr" rtl="0">
              <a:lnSpc>
                <a:spcPct val="100000"/>
              </a:lnSpc>
              <a:spcBef>
                <a:spcPts val="0"/>
              </a:spcBef>
              <a:spcAft>
                <a:spcPts val="0"/>
              </a:spcAft>
              <a:buClr>
                <a:srgbClr val="000000"/>
              </a:buClr>
              <a:buSzPts val="1400"/>
              <a:buFont typeface="Helvetica Neue Light"/>
              <a:buNone/>
              <a:defRPr sz="1900" b="0" i="0" u="none" strike="noStrike" cap="none">
                <a:solidFill>
                  <a:srgbClr val="000000"/>
                </a:solidFill>
                <a:latin typeface="Helvetica Neue Light"/>
                <a:ea typeface="Helvetica Neue Light"/>
                <a:cs typeface="Helvetica Neue Light"/>
                <a:sym typeface="Helvetica Neue Light"/>
              </a:defRPr>
            </a:lvl1pPr>
            <a:lvl2pPr marL="914400" marR="0" lvl="1"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2pPr>
            <a:lvl3pPr marL="1371600" marR="0" lvl="2"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3pPr>
            <a:lvl4pPr marL="1828800" marR="0" lvl="3"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4pPr>
            <a:lvl5pPr marL="2286000" marR="0" lvl="4"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5pPr>
            <a:lvl6pPr marL="2743200" marR="0" lvl="5"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6pPr>
            <a:lvl7pPr marL="3200400" marR="0" lvl="6"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7pPr>
            <a:lvl8pPr marL="3657600" marR="0" lvl="7"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8pPr>
            <a:lvl9pPr marL="4114800" marR="0" lvl="8"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154" name="Google Shape;154;p28"/>
          <p:cNvSpPr txBox="1">
            <a:spLocks noGrp="1"/>
          </p:cNvSpPr>
          <p:nvPr>
            <p:ph type="body" idx="2"/>
          </p:nvPr>
        </p:nvSpPr>
        <p:spPr>
          <a:xfrm>
            <a:off x="1193800" y="3022600"/>
            <a:ext cx="9810900" cy="444600"/>
          </a:xfrm>
          <a:prstGeom prst="rect">
            <a:avLst/>
          </a:prstGeom>
          <a:noFill/>
          <a:ln>
            <a:noFill/>
          </a:ln>
        </p:spPr>
        <p:txBody>
          <a:bodyPr spcFirstLastPara="1" wrap="square" lIns="45725" tIns="45725" rIns="45725" bIns="45725" anchor="ctr" anchorCtr="0">
            <a:noAutofit/>
          </a:bodyPr>
          <a:lstStyle>
            <a:lvl1pPr marL="457200" marR="0" lvl="0" indent="-228600" algn="ctr" rtl="0">
              <a:lnSpc>
                <a:spcPct val="100000"/>
              </a:lnSpc>
              <a:spcBef>
                <a:spcPts val="0"/>
              </a:spcBef>
              <a:spcAft>
                <a:spcPts val="0"/>
              </a:spcAft>
              <a:buClr>
                <a:srgbClr val="000000"/>
              </a:buClr>
              <a:buSzPts val="2000"/>
              <a:buFont typeface="Helvetica Neue Light"/>
              <a:buNone/>
              <a:defRPr sz="2600" b="0" i="0" u="none" strike="noStrike" cap="none">
                <a:solidFill>
                  <a:srgbClr val="000000"/>
                </a:solidFill>
                <a:latin typeface="Helvetica Neue Light"/>
                <a:ea typeface="Helvetica Neue Light"/>
                <a:cs typeface="Helvetica Neue Light"/>
                <a:sym typeface="Helvetica Neue Light"/>
              </a:defRPr>
            </a:lvl1pPr>
            <a:lvl2pPr marL="914400" marR="0" lvl="1"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2pPr>
            <a:lvl3pPr marL="1371600" marR="0" lvl="2"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3pPr>
            <a:lvl4pPr marL="1828800" marR="0" lvl="3"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4pPr>
            <a:lvl5pPr marL="2286000" marR="0" lvl="4"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5pPr>
            <a:lvl6pPr marL="2743200" marR="0" lvl="5"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6pPr>
            <a:lvl7pPr marL="3200400" marR="0" lvl="6"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7pPr>
            <a:lvl8pPr marL="3657600" marR="0" lvl="7"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8pPr>
            <a:lvl9pPr marL="4114800" marR="0" lvl="8"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155" name="Google Shape;155;p28"/>
          <p:cNvSpPr txBox="1">
            <a:spLocks noGrp="1"/>
          </p:cNvSpPr>
          <p:nvPr>
            <p:ph type="sldNum" idx="12"/>
          </p:nvPr>
        </p:nvSpPr>
        <p:spPr>
          <a:xfrm>
            <a:off x="5979516" y="6540500"/>
            <a:ext cx="226800" cy="234900"/>
          </a:xfrm>
          <a:prstGeom prst="rect">
            <a:avLst/>
          </a:prstGeom>
          <a:noFill/>
          <a:ln>
            <a:noFill/>
          </a:ln>
        </p:spPr>
        <p:txBody>
          <a:bodyPr spcFirstLastPara="1" wrap="square" lIns="25400" tIns="25400" rIns="25400" bIns="25400" anchor="t" anchorCtr="0">
            <a:noAutofit/>
          </a:bodyPr>
          <a:lstStyle>
            <a:lvl1pPr marL="0" marR="0" lvl="0"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Slide">
  <p:cSld name="TITLE_1">
    <p:spTree>
      <p:nvGrpSpPr>
        <p:cNvPr id="1" name="Shape 156"/>
        <p:cNvGrpSpPr/>
        <p:nvPr/>
      </p:nvGrpSpPr>
      <p:grpSpPr>
        <a:xfrm>
          <a:off x="0" y="0"/>
          <a:ext cx="0" cy="0"/>
          <a:chOff x="0" y="0"/>
          <a:chExt cx="0" cy="0"/>
        </a:xfrm>
      </p:grpSpPr>
      <p:sp>
        <p:nvSpPr>
          <p:cNvPr id="157" name="Google Shape;157;p29"/>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Autofit/>
          </a:bodyPr>
          <a:lstStyle>
            <a:lvl1pPr lvl="0" algn="ctr" rtl="0">
              <a:lnSpc>
                <a:spcPct val="90000"/>
              </a:lnSpc>
              <a:spcBef>
                <a:spcPts val="0"/>
              </a:spcBef>
              <a:spcAft>
                <a:spcPts val="0"/>
              </a:spcAft>
              <a:buClr>
                <a:schemeClr val="dk1"/>
              </a:buClr>
              <a:buSzPts val="6000"/>
              <a:buFont typeface="Calibri"/>
              <a:buNone/>
              <a:defRPr sz="6000"/>
            </a:lvl1pPr>
            <a:lvl2pPr lvl="1" rtl="0">
              <a:spcBef>
                <a:spcPts val="0"/>
              </a:spcBef>
              <a:spcAft>
                <a:spcPts val="0"/>
              </a:spcAft>
              <a:buSzPts val="5600"/>
              <a:buNone/>
              <a:defRPr/>
            </a:lvl2pPr>
            <a:lvl3pPr lvl="2" rtl="0">
              <a:spcBef>
                <a:spcPts val="0"/>
              </a:spcBef>
              <a:spcAft>
                <a:spcPts val="0"/>
              </a:spcAft>
              <a:buSzPts val="5600"/>
              <a:buNone/>
              <a:defRPr/>
            </a:lvl3pPr>
            <a:lvl4pPr lvl="3" rtl="0">
              <a:spcBef>
                <a:spcPts val="0"/>
              </a:spcBef>
              <a:spcAft>
                <a:spcPts val="0"/>
              </a:spcAft>
              <a:buSzPts val="5600"/>
              <a:buNone/>
              <a:defRPr/>
            </a:lvl4pPr>
            <a:lvl5pPr lvl="4" rtl="0">
              <a:spcBef>
                <a:spcPts val="0"/>
              </a:spcBef>
              <a:spcAft>
                <a:spcPts val="0"/>
              </a:spcAft>
              <a:buSzPts val="5600"/>
              <a:buNone/>
              <a:defRPr/>
            </a:lvl5pPr>
            <a:lvl6pPr lvl="5" rtl="0">
              <a:spcBef>
                <a:spcPts val="0"/>
              </a:spcBef>
              <a:spcAft>
                <a:spcPts val="0"/>
              </a:spcAft>
              <a:buSzPts val="5600"/>
              <a:buNone/>
              <a:defRPr/>
            </a:lvl6pPr>
            <a:lvl7pPr lvl="6" rtl="0">
              <a:spcBef>
                <a:spcPts val="0"/>
              </a:spcBef>
              <a:spcAft>
                <a:spcPts val="0"/>
              </a:spcAft>
              <a:buSzPts val="5600"/>
              <a:buNone/>
              <a:defRPr/>
            </a:lvl7pPr>
            <a:lvl8pPr lvl="7" rtl="0">
              <a:spcBef>
                <a:spcPts val="0"/>
              </a:spcBef>
              <a:spcAft>
                <a:spcPts val="0"/>
              </a:spcAft>
              <a:buSzPts val="5600"/>
              <a:buNone/>
              <a:defRPr/>
            </a:lvl8pPr>
            <a:lvl9pPr lvl="8" rtl="0">
              <a:spcBef>
                <a:spcPts val="0"/>
              </a:spcBef>
              <a:spcAft>
                <a:spcPts val="0"/>
              </a:spcAft>
              <a:buSzPts val="5600"/>
              <a:buNone/>
              <a:defRPr/>
            </a:lvl9pPr>
          </a:lstStyle>
          <a:p>
            <a:endParaRPr/>
          </a:p>
        </p:txBody>
      </p:sp>
      <p:sp>
        <p:nvSpPr>
          <p:cNvPr id="158" name="Google Shape;158;p29"/>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Autofit/>
          </a:bodyPr>
          <a:lstStyle>
            <a:lvl1pPr lvl="0" algn="ctr" rtl="0">
              <a:lnSpc>
                <a:spcPct val="90000"/>
              </a:lnSpc>
              <a:spcBef>
                <a:spcPts val="1000"/>
              </a:spcBef>
              <a:spcAft>
                <a:spcPts val="0"/>
              </a:spcAft>
              <a:buClr>
                <a:schemeClr val="dk1"/>
              </a:buClr>
              <a:buSzPts val="2400"/>
              <a:buNone/>
              <a:defRPr sz="2400"/>
            </a:lvl1pPr>
            <a:lvl2pPr lvl="1" algn="ctr" rtl="0">
              <a:lnSpc>
                <a:spcPct val="90000"/>
              </a:lnSpc>
              <a:spcBef>
                <a:spcPts val="500"/>
              </a:spcBef>
              <a:spcAft>
                <a:spcPts val="0"/>
              </a:spcAft>
              <a:buClr>
                <a:schemeClr val="dk1"/>
              </a:buClr>
              <a:buSzPts val="2000"/>
              <a:buNone/>
              <a:defRPr sz="2000"/>
            </a:lvl2pPr>
            <a:lvl3pPr lvl="2" algn="ctr" rtl="0">
              <a:lnSpc>
                <a:spcPct val="90000"/>
              </a:lnSpc>
              <a:spcBef>
                <a:spcPts val="500"/>
              </a:spcBef>
              <a:spcAft>
                <a:spcPts val="0"/>
              </a:spcAft>
              <a:buClr>
                <a:schemeClr val="dk1"/>
              </a:buClr>
              <a:buSzPts val="1800"/>
              <a:buNone/>
              <a:defRPr sz="1800"/>
            </a:lvl3pPr>
            <a:lvl4pPr lvl="3" algn="ctr" rtl="0">
              <a:lnSpc>
                <a:spcPct val="90000"/>
              </a:lnSpc>
              <a:spcBef>
                <a:spcPts val="500"/>
              </a:spcBef>
              <a:spcAft>
                <a:spcPts val="0"/>
              </a:spcAft>
              <a:buClr>
                <a:schemeClr val="dk1"/>
              </a:buClr>
              <a:buSzPts val="1600"/>
              <a:buNone/>
              <a:defRPr sz="1600"/>
            </a:lvl4pPr>
            <a:lvl5pPr lvl="4" algn="ctr" rtl="0">
              <a:lnSpc>
                <a:spcPct val="9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a:p>
        </p:txBody>
      </p:sp>
      <p:sp>
        <p:nvSpPr>
          <p:cNvPr id="159" name="Google Shape;159;p2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1400"/>
            </a:lvl1pPr>
            <a:lvl2pPr lvl="1" algn="l" rtl="0">
              <a:spcBef>
                <a:spcPts val="0"/>
              </a:spcBef>
              <a:spcAft>
                <a:spcPts val="0"/>
              </a:spcAft>
              <a:buSzPts val="1400"/>
              <a:buNone/>
              <a:defRPr sz="1400"/>
            </a:lvl2pPr>
            <a:lvl3pPr lvl="2" algn="l" rtl="0">
              <a:spcBef>
                <a:spcPts val="0"/>
              </a:spcBef>
              <a:spcAft>
                <a:spcPts val="0"/>
              </a:spcAft>
              <a:buSzPts val="1400"/>
              <a:buNone/>
              <a:defRPr sz="1400"/>
            </a:lvl3pPr>
            <a:lvl4pPr lvl="3" algn="l" rtl="0">
              <a:spcBef>
                <a:spcPts val="0"/>
              </a:spcBef>
              <a:spcAft>
                <a:spcPts val="0"/>
              </a:spcAft>
              <a:buSzPts val="1400"/>
              <a:buNone/>
              <a:defRPr sz="1400"/>
            </a:lvl4pPr>
            <a:lvl5pPr lvl="4" algn="l" rtl="0">
              <a:spcBef>
                <a:spcPts val="0"/>
              </a:spcBef>
              <a:spcAft>
                <a:spcPts val="0"/>
              </a:spcAft>
              <a:buSzPts val="1400"/>
              <a:buNone/>
              <a:defRPr sz="1400"/>
            </a:lvl5pPr>
            <a:lvl6pPr lvl="5" algn="l" rtl="0">
              <a:spcBef>
                <a:spcPts val="0"/>
              </a:spcBef>
              <a:spcAft>
                <a:spcPts val="0"/>
              </a:spcAft>
              <a:buSzPts val="1400"/>
              <a:buNone/>
              <a:defRPr sz="1400"/>
            </a:lvl6pPr>
            <a:lvl7pPr lvl="6" algn="l" rtl="0">
              <a:spcBef>
                <a:spcPts val="0"/>
              </a:spcBef>
              <a:spcAft>
                <a:spcPts val="0"/>
              </a:spcAft>
              <a:buSzPts val="1400"/>
              <a:buNone/>
              <a:defRPr sz="1400"/>
            </a:lvl7pPr>
            <a:lvl8pPr lvl="7" algn="l" rtl="0">
              <a:spcBef>
                <a:spcPts val="0"/>
              </a:spcBef>
              <a:spcAft>
                <a:spcPts val="0"/>
              </a:spcAft>
              <a:buSzPts val="1400"/>
              <a:buNone/>
              <a:defRPr sz="1400"/>
            </a:lvl8pPr>
            <a:lvl9pPr lvl="8" algn="l" rtl="0">
              <a:spcBef>
                <a:spcPts val="0"/>
              </a:spcBef>
              <a:spcAft>
                <a:spcPts val="0"/>
              </a:spcAft>
              <a:buSzPts val="1400"/>
              <a:buNone/>
              <a:defRPr sz="1400"/>
            </a:lvl9pPr>
          </a:lstStyle>
          <a:p>
            <a:endParaRPr/>
          </a:p>
        </p:txBody>
      </p:sp>
      <p:sp>
        <p:nvSpPr>
          <p:cNvPr id="160" name="Google Shape;160;p2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sz="1400"/>
            </a:lvl1pPr>
            <a:lvl2pPr lvl="1" algn="l" rtl="0">
              <a:spcBef>
                <a:spcPts val="0"/>
              </a:spcBef>
              <a:spcAft>
                <a:spcPts val="0"/>
              </a:spcAft>
              <a:buSzPts val="1400"/>
              <a:buNone/>
              <a:defRPr sz="1400"/>
            </a:lvl2pPr>
            <a:lvl3pPr lvl="2" algn="l" rtl="0">
              <a:spcBef>
                <a:spcPts val="0"/>
              </a:spcBef>
              <a:spcAft>
                <a:spcPts val="0"/>
              </a:spcAft>
              <a:buSzPts val="1400"/>
              <a:buNone/>
              <a:defRPr sz="1400"/>
            </a:lvl3pPr>
            <a:lvl4pPr lvl="3" algn="l" rtl="0">
              <a:spcBef>
                <a:spcPts val="0"/>
              </a:spcBef>
              <a:spcAft>
                <a:spcPts val="0"/>
              </a:spcAft>
              <a:buSzPts val="1400"/>
              <a:buNone/>
              <a:defRPr sz="1400"/>
            </a:lvl4pPr>
            <a:lvl5pPr lvl="4" algn="l" rtl="0">
              <a:spcBef>
                <a:spcPts val="0"/>
              </a:spcBef>
              <a:spcAft>
                <a:spcPts val="0"/>
              </a:spcAft>
              <a:buSzPts val="1400"/>
              <a:buNone/>
              <a:defRPr sz="1400"/>
            </a:lvl5pPr>
            <a:lvl6pPr lvl="5" algn="l" rtl="0">
              <a:spcBef>
                <a:spcPts val="0"/>
              </a:spcBef>
              <a:spcAft>
                <a:spcPts val="0"/>
              </a:spcAft>
              <a:buSzPts val="1400"/>
              <a:buNone/>
              <a:defRPr sz="1400"/>
            </a:lvl6pPr>
            <a:lvl7pPr lvl="6" algn="l" rtl="0">
              <a:spcBef>
                <a:spcPts val="0"/>
              </a:spcBef>
              <a:spcAft>
                <a:spcPts val="0"/>
              </a:spcAft>
              <a:buSzPts val="1400"/>
              <a:buNone/>
              <a:defRPr sz="1400"/>
            </a:lvl7pPr>
            <a:lvl8pPr lvl="7" algn="l" rtl="0">
              <a:spcBef>
                <a:spcPts val="0"/>
              </a:spcBef>
              <a:spcAft>
                <a:spcPts val="0"/>
              </a:spcAft>
              <a:buSzPts val="1400"/>
              <a:buNone/>
              <a:defRPr sz="1400"/>
            </a:lvl8pPr>
            <a:lvl9pPr lvl="8" algn="l" rtl="0">
              <a:spcBef>
                <a:spcPts val="0"/>
              </a:spcBef>
              <a:spcAft>
                <a:spcPts val="0"/>
              </a:spcAft>
              <a:buSzPts val="1400"/>
              <a:buNone/>
              <a:defRPr sz="1400"/>
            </a:lvl9pPr>
          </a:lstStyle>
          <a:p>
            <a:endParaRPr/>
          </a:p>
        </p:txBody>
      </p:sp>
      <p:sp>
        <p:nvSpPr>
          <p:cNvPr id="161" name="Google Shape;161;p2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_2">
  <p:cSld name="TITLE_2">
    <p:spTree>
      <p:nvGrpSpPr>
        <p:cNvPr id="1" name="Shape 162"/>
        <p:cNvGrpSpPr/>
        <p:nvPr/>
      </p:nvGrpSpPr>
      <p:grpSpPr>
        <a:xfrm>
          <a:off x="0" y="0"/>
          <a:ext cx="0" cy="0"/>
          <a:chOff x="0" y="0"/>
          <a:chExt cx="0" cy="0"/>
        </a:xfrm>
      </p:grpSpPr>
      <p:sp>
        <p:nvSpPr>
          <p:cNvPr id="163" name="Google Shape;163;p30"/>
          <p:cNvSpPr txBox="1">
            <a:spLocks noGrp="1"/>
          </p:cNvSpPr>
          <p:nvPr>
            <p:ph type="ctrTitle"/>
          </p:nvPr>
        </p:nvSpPr>
        <p:spPr>
          <a:xfrm>
            <a:off x="415611" y="992767"/>
            <a:ext cx="11361000" cy="2736900"/>
          </a:xfrm>
          <a:prstGeom prst="rect">
            <a:avLst/>
          </a:prstGeom>
        </p:spPr>
        <p:txBody>
          <a:bodyPr spcFirstLastPara="1" wrap="square" lIns="45725" tIns="45725" rIns="45725" bIns="45725" anchor="b" anchorCtr="0">
            <a:noAutofit/>
          </a:bodyPr>
          <a:lstStyle>
            <a:lvl1pPr lvl="0" algn="ctr" rtl="0">
              <a:spcBef>
                <a:spcPts val="0"/>
              </a:spcBef>
              <a:spcAft>
                <a:spcPts val="0"/>
              </a:spcAft>
              <a:buSzPts val="7000"/>
              <a:buNone/>
              <a:defRPr sz="7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endParaRPr/>
          </a:p>
        </p:txBody>
      </p:sp>
      <p:sp>
        <p:nvSpPr>
          <p:cNvPr id="164" name="Google Shape;164;p30"/>
          <p:cNvSpPr txBox="1">
            <a:spLocks noGrp="1"/>
          </p:cNvSpPr>
          <p:nvPr>
            <p:ph type="subTitle" idx="1"/>
          </p:nvPr>
        </p:nvSpPr>
        <p:spPr>
          <a:xfrm>
            <a:off x="415600" y="3778833"/>
            <a:ext cx="11361000" cy="1056900"/>
          </a:xfrm>
          <a:prstGeom prst="rect">
            <a:avLst/>
          </a:prstGeom>
        </p:spPr>
        <p:txBody>
          <a:bodyPr spcFirstLastPara="1" wrap="square" lIns="45725" tIns="45725" rIns="45725" bIns="45725" anchor="ctr" anchorCtr="0">
            <a:noAutofit/>
          </a:bodyPr>
          <a:lstStyle>
            <a:lvl1pPr lvl="0" algn="ctr" rtl="0">
              <a:lnSpc>
                <a:spcPct val="100000"/>
              </a:lnSpc>
              <a:spcBef>
                <a:spcPts val="3000"/>
              </a:spcBef>
              <a:spcAft>
                <a:spcPts val="0"/>
              </a:spcAft>
              <a:buSzPts val="3800"/>
              <a:buNone/>
              <a:defRPr sz="3800"/>
            </a:lvl1pPr>
            <a:lvl2pPr lvl="1" algn="ctr" rtl="0">
              <a:lnSpc>
                <a:spcPct val="100000"/>
              </a:lnSpc>
              <a:spcBef>
                <a:spcPts val="3000"/>
              </a:spcBef>
              <a:spcAft>
                <a:spcPts val="0"/>
              </a:spcAft>
              <a:buSzPts val="3800"/>
              <a:buNone/>
              <a:defRPr sz="3800"/>
            </a:lvl2pPr>
            <a:lvl3pPr lvl="2" algn="ctr" rtl="0">
              <a:lnSpc>
                <a:spcPct val="100000"/>
              </a:lnSpc>
              <a:spcBef>
                <a:spcPts val="3000"/>
              </a:spcBef>
              <a:spcAft>
                <a:spcPts val="0"/>
              </a:spcAft>
              <a:buSzPts val="3800"/>
              <a:buNone/>
              <a:defRPr sz="3800"/>
            </a:lvl3pPr>
            <a:lvl4pPr lvl="3" algn="ctr" rtl="0">
              <a:lnSpc>
                <a:spcPct val="100000"/>
              </a:lnSpc>
              <a:spcBef>
                <a:spcPts val="3000"/>
              </a:spcBef>
              <a:spcAft>
                <a:spcPts val="0"/>
              </a:spcAft>
              <a:buSzPts val="3800"/>
              <a:buNone/>
              <a:defRPr sz="3800"/>
            </a:lvl4pPr>
            <a:lvl5pPr lvl="4" algn="ctr" rtl="0">
              <a:lnSpc>
                <a:spcPct val="100000"/>
              </a:lnSpc>
              <a:spcBef>
                <a:spcPts val="3000"/>
              </a:spcBef>
              <a:spcAft>
                <a:spcPts val="0"/>
              </a:spcAft>
              <a:buSzPts val="3800"/>
              <a:buNone/>
              <a:defRPr sz="3800"/>
            </a:lvl5pPr>
            <a:lvl6pPr lvl="5" algn="ctr" rtl="0">
              <a:lnSpc>
                <a:spcPct val="100000"/>
              </a:lnSpc>
              <a:spcBef>
                <a:spcPts val="3000"/>
              </a:spcBef>
              <a:spcAft>
                <a:spcPts val="0"/>
              </a:spcAft>
              <a:buSzPts val="3800"/>
              <a:buNone/>
              <a:defRPr sz="3800"/>
            </a:lvl6pPr>
            <a:lvl7pPr lvl="6" algn="ctr" rtl="0">
              <a:lnSpc>
                <a:spcPct val="100000"/>
              </a:lnSpc>
              <a:spcBef>
                <a:spcPts val="3000"/>
              </a:spcBef>
              <a:spcAft>
                <a:spcPts val="0"/>
              </a:spcAft>
              <a:buSzPts val="3800"/>
              <a:buNone/>
              <a:defRPr sz="3800"/>
            </a:lvl7pPr>
            <a:lvl8pPr lvl="7" algn="ctr" rtl="0">
              <a:lnSpc>
                <a:spcPct val="100000"/>
              </a:lnSpc>
              <a:spcBef>
                <a:spcPts val="3000"/>
              </a:spcBef>
              <a:spcAft>
                <a:spcPts val="0"/>
              </a:spcAft>
              <a:buSzPts val="3800"/>
              <a:buNone/>
              <a:defRPr sz="3800"/>
            </a:lvl8pPr>
            <a:lvl9pPr lvl="8" algn="ctr" rtl="0">
              <a:lnSpc>
                <a:spcPct val="100000"/>
              </a:lnSpc>
              <a:spcBef>
                <a:spcPts val="3000"/>
              </a:spcBef>
              <a:spcAft>
                <a:spcPts val="0"/>
              </a:spcAft>
              <a:buSzPts val="3800"/>
              <a:buNone/>
              <a:defRPr sz="3800"/>
            </a:lvl9pPr>
          </a:lstStyle>
          <a:p>
            <a:endParaRPr/>
          </a:p>
        </p:txBody>
      </p:sp>
      <p:sp>
        <p:nvSpPr>
          <p:cNvPr id="165" name="Google Shape;165;p30"/>
          <p:cNvSpPr txBox="1">
            <a:spLocks noGrp="1"/>
          </p:cNvSpPr>
          <p:nvPr>
            <p:ph type="sldNum" idx="12"/>
          </p:nvPr>
        </p:nvSpPr>
        <p:spPr>
          <a:xfrm>
            <a:off x="11296610" y="6217622"/>
            <a:ext cx="731700" cy="525000"/>
          </a:xfrm>
          <a:prstGeom prst="rect">
            <a:avLst/>
          </a:prstGeom>
        </p:spPr>
        <p:txBody>
          <a:bodyPr spcFirstLastPara="1" wrap="square" lIns="25400" tIns="25400" rIns="25400" bIns="2540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_3">
  <p:cSld name="TITLE_3">
    <p:spTree>
      <p:nvGrpSpPr>
        <p:cNvPr id="1" name="Shape 166"/>
        <p:cNvGrpSpPr/>
        <p:nvPr/>
      </p:nvGrpSpPr>
      <p:grpSpPr>
        <a:xfrm>
          <a:off x="0" y="0"/>
          <a:ext cx="0" cy="0"/>
          <a:chOff x="0" y="0"/>
          <a:chExt cx="0" cy="0"/>
        </a:xfrm>
      </p:grpSpPr>
      <p:sp>
        <p:nvSpPr>
          <p:cNvPr id="167" name="Google Shape;167;p31"/>
          <p:cNvSpPr txBox="1">
            <a:spLocks noGrp="1"/>
          </p:cNvSpPr>
          <p:nvPr>
            <p:ph type="ctrTitle"/>
          </p:nvPr>
        </p:nvSpPr>
        <p:spPr>
          <a:xfrm>
            <a:off x="415611" y="992767"/>
            <a:ext cx="11361000" cy="2736900"/>
          </a:xfrm>
          <a:prstGeom prst="rect">
            <a:avLst/>
          </a:prstGeom>
        </p:spPr>
        <p:txBody>
          <a:bodyPr spcFirstLastPara="1" wrap="square" lIns="45725" tIns="45725" rIns="45725" bIns="45725" anchor="b" anchorCtr="0">
            <a:noAutofit/>
          </a:bodyPr>
          <a:lstStyle>
            <a:lvl1pPr lvl="0" algn="ctr" rtl="0">
              <a:spcBef>
                <a:spcPts val="0"/>
              </a:spcBef>
              <a:spcAft>
                <a:spcPts val="0"/>
              </a:spcAft>
              <a:buSzPts val="7000"/>
              <a:buNone/>
              <a:defRPr sz="7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endParaRPr/>
          </a:p>
        </p:txBody>
      </p:sp>
      <p:sp>
        <p:nvSpPr>
          <p:cNvPr id="168" name="Google Shape;168;p31"/>
          <p:cNvSpPr txBox="1">
            <a:spLocks noGrp="1"/>
          </p:cNvSpPr>
          <p:nvPr>
            <p:ph type="subTitle" idx="1"/>
          </p:nvPr>
        </p:nvSpPr>
        <p:spPr>
          <a:xfrm>
            <a:off x="415600" y="3778833"/>
            <a:ext cx="11361000" cy="1056900"/>
          </a:xfrm>
          <a:prstGeom prst="rect">
            <a:avLst/>
          </a:prstGeom>
        </p:spPr>
        <p:txBody>
          <a:bodyPr spcFirstLastPara="1" wrap="square" lIns="45725" tIns="45725" rIns="45725" bIns="45725" anchor="ctr" anchorCtr="0">
            <a:noAutofit/>
          </a:bodyPr>
          <a:lstStyle>
            <a:lvl1pPr lvl="0" algn="ctr" rtl="0">
              <a:lnSpc>
                <a:spcPct val="100000"/>
              </a:lnSpc>
              <a:spcBef>
                <a:spcPts val="3000"/>
              </a:spcBef>
              <a:spcAft>
                <a:spcPts val="0"/>
              </a:spcAft>
              <a:buSzPts val="3800"/>
              <a:buNone/>
              <a:defRPr sz="3800"/>
            </a:lvl1pPr>
            <a:lvl2pPr lvl="1" algn="ctr" rtl="0">
              <a:lnSpc>
                <a:spcPct val="100000"/>
              </a:lnSpc>
              <a:spcBef>
                <a:spcPts val="3000"/>
              </a:spcBef>
              <a:spcAft>
                <a:spcPts val="0"/>
              </a:spcAft>
              <a:buSzPts val="3800"/>
              <a:buNone/>
              <a:defRPr sz="3800"/>
            </a:lvl2pPr>
            <a:lvl3pPr lvl="2" algn="ctr" rtl="0">
              <a:lnSpc>
                <a:spcPct val="100000"/>
              </a:lnSpc>
              <a:spcBef>
                <a:spcPts val="3000"/>
              </a:spcBef>
              <a:spcAft>
                <a:spcPts val="0"/>
              </a:spcAft>
              <a:buSzPts val="3800"/>
              <a:buNone/>
              <a:defRPr sz="3800"/>
            </a:lvl3pPr>
            <a:lvl4pPr lvl="3" algn="ctr" rtl="0">
              <a:lnSpc>
                <a:spcPct val="100000"/>
              </a:lnSpc>
              <a:spcBef>
                <a:spcPts val="3000"/>
              </a:spcBef>
              <a:spcAft>
                <a:spcPts val="0"/>
              </a:spcAft>
              <a:buSzPts val="3800"/>
              <a:buNone/>
              <a:defRPr sz="3800"/>
            </a:lvl4pPr>
            <a:lvl5pPr lvl="4" algn="ctr" rtl="0">
              <a:lnSpc>
                <a:spcPct val="100000"/>
              </a:lnSpc>
              <a:spcBef>
                <a:spcPts val="3000"/>
              </a:spcBef>
              <a:spcAft>
                <a:spcPts val="0"/>
              </a:spcAft>
              <a:buSzPts val="3800"/>
              <a:buNone/>
              <a:defRPr sz="3800"/>
            </a:lvl5pPr>
            <a:lvl6pPr lvl="5" algn="ctr" rtl="0">
              <a:lnSpc>
                <a:spcPct val="100000"/>
              </a:lnSpc>
              <a:spcBef>
                <a:spcPts val="3000"/>
              </a:spcBef>
              <a:spcAft>
                <a:spcPts val="0"/>
              </a:spcAft>
              <a:buSzPts val="3800"/>
              <a:buNone/>
              <a:defRPr sz="3800"/>
            </a:lvl6pPr>
            <a:lvl7pPr lvl="6" algn="ctr" rtl="0">
              <a:lnSpc>
                <a:spcPct val="100000"/>
              </a:lnSpc>
              <a:spcBef>
                <a:spcPts val="3000"/>
              </a:spcBef>
              <a:spcAft>
                <a:spcPts val="0"/>
              </a:spcAft>
              <a:buSzPts val="3800"/>
              <a:buNone/>
              <a:defRPr sz="3800"/>
            </a:lvl7pPr>
            <a:lvl8pPr lvl="7" algn="ctr" rtl="0">
              <a:lnSpc>
                <a:spcPct val="100000"/>
              </a:lnSpc>
              <a:spcBef>
                <a:spcPts val="3000"/>
              </a:spcBef>
              <a:spcAft>
                <a:spcPts val="0"/>
              </a:spcAft>
              <a:buSzPts val="3800"/>
              <a:buNone/>
              <a:defRPr sz="3800"/>
            </a:lvl8pPr>
            <a:lvl9pPr lvl="8" algn="ctr" rtl="0">
              <a:lnSpc>
                <a:spcPct val="100000"/>
              </a:lnSpc>
              <a:spcBef>
                <a:spcPts val="3000"/>
              </a:spcBef>
              <a:spcAft>
                <a:spcPts val="0"/>
              </a:spcAft>
              <a:buSzPts val="3800"/>
              <a:buNone/>
              <a:defRPr sz="3800"/>
            </a:lvl9pPr>
          </a:lstStyle>
          <a:p>
            <a:endParaRPr/>
          </a:p>
        </p:txBody>
      </p:sp>
      <p:sp>
        <p:nvSpPr>
          <p:cNvPr id="169" name="Google Shape;169;p31"/>
          <p:cNvSpPr txBox="1">
            <a:spLocks noGrp="1"/>
          </p:cNvSpPr>
          <p:nvPr>
            <p:ph type="sldNum" idx="12"/>
          </p:nvPr>
        </p:nvSpPr>
        <p:spPr>
          <a:xfrm>
            <a:off x="11296610" y="6217622"/>
            <a:ext cx="731700" cy="525000"/>
          </a:xfrm>
          <a:prstGeom prst="rect">
            <a:avLst/>
          </a:prstGeom>
        </p:spPr>
        <p:txBody>
          <a:bodyPr spcFirstLastPara="1" wrap="square" lIns="25400" tIns="25400" rIns="25400" bIns="2540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Photo" type="tx">
  <p:cSld name="TITLE_AND_BODY">
    <p:spTree>
      <p:nvGrpSpPr>
        <p:cNvPr id="1" name="Shape 25"/>
        <p:cNvGrpSpPr/>
        <p:nvPr/>
      </p:nvGrpSpPr>
      <p:grpSpPr>
        <a:xfrm>
          <a:off x="0" y="0"/>
          <a:ext cx="0" cy="0"/>
          <a:chOff x="0" y="0"/>
          <a:chExt cx="0" cy="0"/>
        </a:xfrm>
      </p:grpSpPr>
      <p:sp>
        <p:nvSpPr>
          <p:cNvPr id="26" name="Google Shape;26;p4"/>
          <p:cNvSpPr>
            <a:spLocks noGrp="1"/>
          </p:cNvSpPr>
          <p:nvPr>
            <p:ph type="pic" idx="2"/>
          </p:nvPr>
        </p:nvSpPr>
        <p:spPr>
          <a:xfrm>
            <a:off x="0" y="0"/>
            <a:ext cx="12192000" cy="68580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2951"/>
              </a:spcBef>
              <a:spcAft>
                <a:spcPts val="0"/>
              </a:spcAft>
              <a:buClr>
                <a:srgbClr val="000000"/>
              </a:buClr>
              <a:buSzPts val="39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1pPr>
            <a:lvl2pPr marR="0" lvl="1" algn="l" rtl="0">
              <a:lnSpc>
                <a:spcPct val="100000"/>
              </a:lnSpc>
              <a:spcBef>
                <a:spcPts val="2951"/>
              </a:spcBef>
              <a:spcAft>
                <a:spcPts val="0"/>
              </a:spcAft>
              <a:buClr>
                <a:srgbClr val="000000"/>
              </a:buClr>
              <a:buSzPts val="39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2pPr>
            <a:lvl3pPr marR="0" lvl="2" algn="l" rtl="0">
              <a:lnSpc>
                <a:spcPct val="100000"/>
              </a:lnSpc>
              <a:spcBef>
                <a:spcPts val="2951"/>
              </a:spcBef>
              <a:spcAft>
                <a:spcPts val="0"/>
              </a:spcAft>
              <a:buClr>
                <a:srgbClr val="000000"/>
              </a:buClr>
              <a:buSzPts val="39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3pPr>
            <a:lvl4pPr marR="0" lvl="3" algn="l" rtl="0">
              <a:lnSpc>
                <a:spcPct val="100000"/>
              </a:lnSpc>
              <a:spcBef>
                <a:spcPts val="2951"/>
              </a:spcBef>
              <a:spcAft>
                <a:spcPts val="0"/>
              </a:spcAft>
              <a:buClr>
                <a:srgbClr val="000000"/>
              </a:buClr>
              <a:buSzPts val="39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4pPr>
            <a:lvl5pPr marR="0" lvl="4" algn="l" rtl="0">
              <a:lnSpc>
                <a:spcPct val="100000"/>
              </a:lnSpc>
              <a:spcBef>
                <a:spcPts val="2951"/>
              </a:spcBef>
              <a:spcAft>
                <a:spcPts val="0"/>
              </a:spcAft>
              <a:buClr>
                <a:srgbClr val="000000"/>
              </a:buClr>
              <a:buSzPts val="39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5pPr>
            <a:lvl6pPr marR="0" lvl="5" algn="l" rtl="0">
              <a:lnSpc>
                <a:spcPct val="100000"/>
              </a:lnSpc>
              <a:spcBef>
                <a:spcPts val="2951"/>
              </a:spcBef>
              <a:spcAft>
                <a:spcPts val="0"/>
              </a:spcAft>
              <a:buClr>
                <a:srgbClr val="000000"/>
              </a:buClr>
              <a:buSzPts val="39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6pPr>
            <a:lvl7pPr marR="0" lvl="6" algn="l" rtl="0">
              <a:lnSpc>
                <a:spcPct val="100000"/>
              </a:lnSpc>
              <a:spcBef>
                <a:spcPts val="2951"/>
              </a:spcBef>
              <a:spcAft>
                <a:spcPts val="0"/>
              </a:spcAft>
              <a:buClr>
                <a:srgbClr val="000000"/>
              </a:buClr>
              <a:buSzPts val="39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7pPr>
            <a:lvl8pPr marR="0" lvl="7" algn="l" rtl="0">
              <a:lnSpc>
                <a:spcPct val="100000"/>
              </a:lnSpc>
              <a:spcBef>
                <a:spcPts val="2951"/>
              </a:spcBef>
              <a:spcAft>
                <a:spcPts val="0"/>
              </a:spcAft>
              <a:buClr>
                <a:srgbClr val="000000"/>
              </a:buClr>
              <a:buSzPts val="39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8pPr>
            <a:lvl9pPr marR="0" lvl="8" algn="l" rtl="0">
              <a:lnSpc>
                <a:spcPct val="100000"/>
              </a:lnSpc>
              <a:spcBef>
                <a:spcPts val="2951"/>
              </a:spcBef>
              <a:spcAft>
                <a:spcPts val="0"/>
              </a:spcAft>
              <a:buClr>
                <a:srgbClr val="000000"/>
              </a:buClr>
              <a:buSzPts val="39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27" name="Google Shape;27;p4"/>
          <p:cNvSpPr txBox="1">
            <a:spLocks noGrp="1"/>
          </p:cNvSpPr>
          <p:nvPr>
            <p:ph type="sldNum" idx="12"/>
          </p:nvPr>
        </p:nvSpPr>
        <p:spPr>
          <a:xfrm>
            <a:off x="5979515" y="6540500"/>
            <a:ext cx="226500" cy="234900"/>
          </a:xfrm>
          <a:prstGeom prst="rect">
            <a:avLst/>
          </a:prstGeom>
          <a:noFill/>
          <a:ln>
            <a:noFill/>
          </a:ln>
        </p:spPr>
        <p:txBody>
          <a:bodyPr spcFirstLastPara="1" wrap="square" lIns="50800" tIns="50800" rIns="50800" bIns="50800" anchor="t" anchorCtr="0">
            <a:noAutofit/>
          </a:bodyPr>
          <a:lstStyle>
            <a:lvl1pPr marL="0" marR="0" lvl="0" indent="0" algn="ctr">
              <a:lnSpc>
                <a:spcPct val="100000"/>
              </a:lnSpc>
              <a:spcBef>
                <a:spcPts val="0"/>
              </a:spcBef>
              <a:spcAft>
                <a:spcPts val="0"/>
              </a:spcAft>
              <a:buClr>
                <a:srgbClr val="000000"/>
              </a:buClr>
              <a:buSzPts val="6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1pPr>
            <a:lvl2pPr marL="0" marR="0" lvl="1" indent="0" algn="ctr">
              <a:lnSpc>
                <a:spcPct val="100000"/>
              </a:lnSpc>
              <a:spcBef>
                <a:spcPts val="0"/>
              </a:spcBef>
              <a:spcAft>
                <a:spcPts val="0"/>
              </a:spcAft>
              <a:buClr>
                <a:srgbClr val="000000"/>
              </a:buClr>
              <a:buSzPts val="6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2pPr>
            <a:lvl3pPr marL="0" marR="0" lvl="2" indent="0" algn="ctr">
              <a:lnSpc>
                <a:spcPct val="100000"/>
              </a:lnSpc>
              <a:spcBef>
                <a:spcPts val="0"/>
              </a:spcBef>
              <a:spcAft>
                <a:spcPts val="0"/>
              </a:spcAft>
              <a:buClr>
                <a:srgbClr val="000000"/>
              </a:buClr>
              <a:buSzPts val="6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3pPr>
            <a:lvl4pPr marL="0" marR="0" lvl="3" indent="0" algn="ctr">
              <a:lnSpc>
                <a:spcPct val="100000"/>
              </a:lnSpc>
              <a:spcBef>
                <a:spcPts val="0"/>
              </a:spcBef>
              <a:spcAft>
                <a:spcPts val="0"/>
              </a:spcAft>
              <a:buClr>
                <a:srgbClr val="000000"/>
              </a:buClr>
              <a:buSzPts val="6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4pPr>
            <a:lvl5pPr marL="0" marR="0" lvl="4" indent="0" algn="ctr">
              <a:lnSpc>
                <a:spcPct val="100000"/>
              </a:lnSpc>
              <a:spcBef>
                <a:spcPts val="0"/>
              </a:spcBef>
              <a:spcAft>
                <a:spcPts val="0"/>
              </a:spcAft>
              <a:buClr>
                <a:srgbClr val="000000"/>
              </a:buClr>
              <a:buSzPts val="6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5pPr>
            <a:lvl6pPr marL="0" marR="0" lvl="5" indent="0" algn="ctr">
              <a:lnSpc>
                <a:spcPct val="100000"/>
              </a:lnSpc>
              <a:spcBef>
                <a:spcPts val="0"/>
              </a:spcBef>
              <a:spcAft>
                <a:spcPts val="0"/>
              </a:spcAft>
              <a:buClr>
                <a:srgbClr val="000000"/>
              </a:buClr>
              <a:buSzPts val="6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6pPr>
            <a:lvl7pPr marL="0" marR="0" lvl="6" indent="0" algn="ctr">
              <a:lnSpc>
                <a:spcPct val="100000"/>
              </a:lnSpc>
              <a:spcBef>
                <a:spcPts val="0"/>
              </a:spcBef>
              <a:spcAft>
                <a:spcPts val="0"/>
              </a:spcAft>
              <a:buClr>
                <a:srgbClr val="000000"/>
              </a:buClr>
              <a:buSzPts val="6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7pPr>
            <a:lvl8pPr marL="0" marR="0" lvl="7" indent="0" algn="ctr">
              <a:lnSpc>
                <a:spcPct val="100000"/>
              </a:lnSpc>
              <a:spcBef>
                <a:spcPts val="0"/>
              </a:spcBef>
              <a:spcAft>
                <a:spcPts val="0"/>
              </a:spcAft>
              <a:buClr>
                <a:srgbClr val="000000"/>
              </a:buClr>
              <a:buSzPts val="6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8pPr>
            <a:lvl9pPr marL="0" marR="0" lvl="8" indent="0" algn="ctr">
              <a:lnSpc>
                <a:spcPct val="100000"/>
              </a:lnSpc>
              <a:spcBef>
                <a:spcPts val="0"/>
              </a:spcBef>
              <a:spcAft>
                <a:spcPts val="0"/>
              </a:spcAft>
              <a:buClr>
                <a:srgbClr val="000000"/>
              </a:buClr>
              <a:buSzPts val="6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_4">
  <p:cSld name="TITLE_4">
    <p:spTree>
      <p:nvGrpSpPr>
        <p:cNvPr id="1" name="Shape 170"/>
        <p:cNvGrpSpPr/>
        <p:nvPr/>
      </p:nvGrpSpPr>
      <p:grpSpPr>
        <a:xfrm>
          <a:off x="0" y="0"/>
          <a:ext cx="0" cy="0"/>
          <a:chOff x="0" y="0"/>
          <a:chExt cx="0" cy="0"/>
        </a:xfrm>
      </p:grpSpPr>
      <p:sp>
        <p:nvSpPr>
          <p:cNvPr id="171" name="Google Shape;171;p32"/>
          <p:cNvSpPr txBox="1">
            <a:spLocks noGrp="1"/>
          </p:cNvSpPr>
          <p:nvPr>
            <p:ph type="ctrTitle"/>
          </p:nvPr>
        </p:nvSpPr>
        <p:spPr>
          <a:xfrm>
            <a:off x="415611" y="992767"/>
            <a:ext cx="11361000" cy="2736900"/>
          </a:xfrm>
          <a:prstGeom prst="rect">
            <a:avLst/>
          </a:prstGeom>
        </p:spPr>
        <p:txBody>
          <a:bodyPr spcFirstLastPara="1" wrap="square" lIns="45725" tIns="45725" rIns="45725" bIns="45725" anchor="b" anchorCtr="0">
            <a:noAutofit/>
          </a:bodyPr>
          <a:lstStyle>
            <a:lvl1pPr lvl="0" algn="ctr" rtl="0">
              <a:spcBef>
                <a:spcPts val="0"/>
              </a:spcBef>
              <a:spcAft>
                <a:spcPts val="0"/>
              </a:spcAft>
              <a:buSzPts val="7000"/>
              <a:buNone/>
              <a:defRPr sz="7000"/>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endParaRPr/>
          </a:p>
        </p:txBody>
      </p:sp>
      <p:sp>
        <p:nvSpPr>
          <p:cNvPr id="172" name="Google Shape;172;p32"/>
          <p:cNvSpPr txBox="1">
            <a:spLocks noGrp="1"/>
          </p:cNvSpPr>
          <p:nvPr>
            <p:ph type="subTitle" idx="1"/>
          </p:nvPr>
        </p:nvSpPr>
        <p:spPr>
          <a:xfrm>
            <a:off x="415600" y="3778833"/>
            <a:ext cx="11361000" cy="1056900"/>
          </a:xfrm>
          <a:prstGeom prst="rect">
            <a:avLst/>
          </a:prstGeom>
        </p:spPr>
        <p:txBody>
          <a:bodyPr spcFirstLastPara="1" wrap="square" lIns="45725" tIns="45725" rIns="45725" bIns="45725" anchor="ctr" anchorCtr="0">
            <a:noAutofit/>
          </a:bodyPr>
          <a:lstStyle>
            <a:lvl1pPr lvl="0" algn="ctr" rtl="0">
              <a:lnSpc>
                <a:spcPct val="100000"/>
              </a:lnSpc>
              <a:spcBef>
                <a:spcPts val="3000"/>
              </a:spcBef>
              <a:spcAft>
                <a:spcPts val="0"/>
              </a:spcAft>
              <a:buSzPts val="3800"/>
              <a:buNone/>
              <a:defRPr sz="3800"/>
            </a:lvl1pPr>
            <a:lvl2pPr lvl="1" algn="ctr" rtl="0">
              <a:lnSpc>
                <a:spcPct val="100000"/>
              </a:lnSpc>
              <a:spcBef>
                <a:spcPts val="3000"/>
              </a:spcBef>
              <a:spcAft>
                <a:spcPts val="0"/>
              </a:spcAft>
              <a:buSzPts val="3800"/>
              <a:buNone/>
              <a:defRPr sz="3800"/>
            </a:lvl2pPr>
            <a:lvl3pPr lvl="2" algn="ctr" rtl="0">
              <a:lnSpc>
                <a:spcPct val="100000"/>
              </a:lnSpc>
              <a:spcBef>
                <a:spcPts val="3000"/>
              </a:spcBef>
              <a:spcAft>
                <a:spcPts val="0"/>
              </a:spcAft>
              <a:buSzPts val="3800"/>
              <a:buNone/>
              <a:defRPr sz="3800"/>
            </a:lvl3pPr>
            <a:lvl4pPr lvl="3" algn="ctr" rtl="0">
              <a:lnSpc>
                <a:spcPct val="100000"/>
              </a:lnSpc>
              <a:spcBef>
                <a:spcPts val="3000"/>
              </a:spcBef>
              <a:spcAft>
                <a:spcPts val="0"/>
              </a:spcAft>
              <a:buSzPts val="3800"/>
              <a:buNone/>
              <a:defRPr sz="3800"/>
            </a:lvl4pPr>
            <a:lvl5pPr lvl="4" algn="ctr" rtl="0">
              <a:lnSpc>
                <a:spcPct val="100000"/>
              </a:lnSpc>
              <a:spcBef>
                <a:spcPts val="3000"/>
              </a:spcBef>
              <a:spcAft>
                <a:spcPts val="0"/>
              </a:spcAft>
              <a:buSzPts val="3800"/>
              <a:buNone/>
              <a:defRPr sz="3800"/>
            </a:lvl5pPr>
            <a:lvl6pPr lvl="5" algn="ctr" rtl="0">
              <a:lnSpc>
                <a:spcPct val="100000"/>
              </a:lnSpc>
              <a:spcBef>
                <a:spcPts val="3000"/>
              </a:spcBef>
              <a:spcAft>
                <a:spcPts val="0"/>
              </a:spcAft>
              <a:buSzPts val="3800"/>
              <a:buNone/>
              <a:defRPr sz="3800"/>
            </a:lvl6pPr>
            <a:lvl7pPr lvl="6" algn="ctr" rtl="0">
              <a:lnSpc>
                <a:spcPct val="100000"/>
              </a:lnSpc>
              <a:spcBef>
                <a:spcPts val="3000"/>
              </a:spcBef>
              <a:spcAft>
                <a:spcPts val="0"/>
              </a:spcAft>
              <a:buSzPts val="3800"/>
              <a:buNone/>
              <a:defRPr sz="3800"/>
            </a:lvl7pPr>
            <a:lvl8pPr lvl="7" algn="ctr" rtl="0">
              <a:lnSpc>
                <a:spcPct val="100000"/>
              </a:lnSpc>
              <a:spcBef>
                <a:spcPts val="3000"/>
              </a:spcBef>
              <a:spcAft>
                <a:spcPts val="0"/>
              </a:spcAft>
              <a:buSzPts val="3800"/>
              <a:buNone/>
              <a:defRPr sz="3800"/>
            </a:lvl8pPr>
            <a:lvl9pPr lvl="8" algn="ctr" rtl="0">
              <a:lnSpc>
                <a:spcPct val="100000"/>
              </a:lnSpc>
              <a:spcBef>
                <a:spcPts val="3000"/>
              </a:spcBef>
              <a:spcAft>
                <a:spcPts val="0"/>
              </a:spcAft>
              <a:buSzPts val="3800"/>
              <a:buNone/>
              <a:defRPr sz="3800"/>
            </a:lvl9pPr>
          </a:lstStyle>
          <a:p>
            <a:endParaRPr/>
          </a:p>
        </p:txBody>
      </p:sp>
      <p:sp>
        <p:nvSpPr>
          <p:cNvPr id="173" name="Google Shape;173;p32"/>
          <p:cNvSpPr txBox="1">
            <a:spLocks noGrp="1"/>
          </p:cNvSpPr>
          <p:nvPr>
            <p:ph type="sldNum" idx="12"/>
          </p:nvPr>
        </p:nvSpPr>
        <p:spPr>
          <a:xfrm>
            <a:off x="11296610" y="6217622"/>
            <a:ext cx="731700" cy="525000"/>
          </a:xfrm>
          <a:prstGeom prst="rect">
            <a:avLst/>
          </a:prstGeom>
        </p:spPr>
        <p:txBody>
          <a:bodyPr spcFirstLastPara="1" wrap="square" lIns="25400" tIns="25400" rIns="25400" bIns="25400"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5"/>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6"/>
          <p:cNvSpPr txBox="1">
            <a:spLocks noGrp="1"/>
          </p:cNvSpPr>
          <p:nvPr>
            <p:ph type="title"/>
          </p:nvPr>
        </p:nvSpPr>
        <p:spPr>
          <a:xfrm>
            <a:off x="831850" y="1709738"/>
            <a:ext cx="10515600" cy="28527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6"/>
          <p:cNvSpPr txBox="1">
            <a:spLocks noGrp="1"/>
          </p:cNvSpPr>
          <p:nvPr>
            <p:ph type="body" idx="1"/>
          </p:nvPr>
        </p:nvSpPr>
        <p:spPr>
          <a:xfrm>
            <a:off x="831850" y="4589463"/>
            <a:ext cx="10515600" cy="15003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7" name="Google Shape;37;p6"/>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838200" y="1825625"/>
            <a:ext cx="5181600" cy="4351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7"/>
          <p:cNvSpPr txBox="1">
            <a:spLocks noGrp="1"/>
          </p:cNvSpPr>
          <p:nvPr>
            <p:ph type="body" idx="2"/>
          </p:nvPr>
        </p:nvSpPr>
        <p:spPr>
          <a:xfrm>
            <a:off x="6172200" y="1825625"/>
            <a:ext cx="5181600" cy="43512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7"/>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7"/>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8"/>
          <p:cNvSpPr txBox="1">
            <a:spLocks noGrp="1"/>
          </p:cNvSpPr>
          <p:nvPr>
            <p:ph type="title"/>
          </p:nvPr>
        </p:nvSpPr>
        <p:spPr>
          <a:xfrm>
            <a:off x="839788"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8"/>
          <p:cNvSpPr txBox="1">
            <a:spLocks noGrp="1"/>
          </p:cNvSpPr>
          <p:nvPr>
            <p:ph type="body" idx="1"/>
          </p:nvPr>
        </p:nvSpPr>
        <p:spPr>
          <a:xfrm>
            <a:off x="839788" y="1681163"/>
            <a:ext cx="5157900" cy="823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8"/>
          <p:cNvSpPr txBox="1">
            <a:spLocks noGrp="1"/>
          </p:cNvSpPr>
          <p:nvPr>
            <p:ph type="body" idx="2"/>
          </p:nvPr>
        </p:nvSpPr>
        <p:spPr>
          <a:xfrm>
            <a:off x="839788" y="2505075"/>
            <a:ext cx="5157900" cy="3684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8"/>
          <p:cNvSpPr txBox="1">
            <a:spLocks noGrp="1"/>
          </p:cNvSpPr>
          <p:nvPr>
            <p:ph type="body" idx="3"/>
          </p:nvPr>
        </p:nvSpPr>
        <p:spPr>
          <a:xfrm>
            <a:off x="6172200" y="1681163"/>
            <a:ext cx="5183100" cy="82380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8"/>
          <p:cNvSpPr txBox="1">
            <a:spLocks noGrp="1"/>
          </p:cNvSpPr>
          <p:nvPr>
            <p:ph type="body" idx="4"/>
          </p:nvPr>
        </p:nvSpPr>
        <p:spPr>
          <a:xfrm>
            <a:off x="6172200" y="2505075"/>
            <a:ext cx="5183100" cy="3684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100"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txBox="1">
            <a:spLocks noGrp="1"/>
          </p:cNvSpPr>
          <p:nvPr>
            <p:ph type="body" idx="1"/>
          </p:nvPr>
        </p:nvSpPr>
        <p:spPr>
          <a:xfrm>
            <a:off x="5183188" y="987425"/>
            <a:ext cx="6172200" cy="4873500"/>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10"/>
          <p:cNvSpPr txBox="1">
            <a:spLocks noGrp="1"/>
          </p:cNvSpPr>
          <p:nvPr>
            <p:ph type="body" idx="2"/>
          </p:nvPr>
        </p:nvSpPr>
        <p:spPr>
          <a:xfrm>
            <a:off x="839788" y="2057400"/>
            <a:ext cx="3932100" cy="381150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6" Type="http://schemas.openxmlformats.org/officeDocument/2006/relationships/image" Target="../media/image1.png"/><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theme" Target="../theme/theme2.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6">
            <a:alphaModFix/>
          </a:blip>
          <a:stretch>
            <a:fillRect/>
          </a:stretch>
        </a:blipFill>
        <a:effectLst/>
      </p:bgPr>
    </p:bg>
    <p:spTree>
      <p:nvGrpSpPr>
        <p:cNvPr id="1" name="Shape 113"/>
        <p:cNvGrpSpPr/>
        <p:nvPr/>
      </p:nvGrpSpPr>
      <p:grpSpPr>
        <a:xfrm>
          <a:off x="0" y="0"/>
          <a:ext cx="0" cy="0"/>
          <a:chOff x="0" y="0"/>
          <a:chExt cx="0" cy="0"/>
        </a:xfrm>
      </p:grpSpPr>
      <p:sp>
        <p:nvSpPr>
          <p:cNvPr id="114" name="Google Shape;114;p18"/>
          <p:cNvSpPr txBox="1">
            <a:spLocks noGrp="1"/>
          </p:cNvSpPr>
          <p:nvPr>
            <p:ph type="title"/>
          </p:nvPr>
        </p:nvSpPr>
        <p:spPr>
          <a:xfrm>
            <a:off x="844550" y="476250"/>
            <a:ext cx="10503000" cy="1143000"/>
          </a:xfrm>
          <a:prstGeom prst="rect">
            <a:avLst/>
          </a:prstGeom>
          <a:noFill/>
          <a:ln>
            <a:noFill/>
          </a:ln>
        </p:spPr>
        <p:txBody>
          <a:bodyPr spcFirstLastPara="1" wrap="square" lIns="45725" tIns="45725" rIns="45725" bIns="45725" anchor="ctr" anchorCtr="0">
            <a:noAutofit/>
          </a:bodyPr>
          <a:lstStyle>
            <a:lvl1pPr marR="0" lvl="0"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1pPr>
            <a:lvl2pPr marR="0" lvl="1"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2pPr>
            <a:lvl3pPr marR="0" lvl="2"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3pPr>
            <a:lvl4pPr marR="0" lvl="3"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4pPr>
            <a:lvl5pPr marR="0" lvl="4"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5pPr>
            <a:lvl6pPr marR="0" lvl="5"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6pPr>
            <a:lvl7pPr marR="0" lvl="6"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7pPr>
            <a:lvl8pPr marR="0" lvl="7"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8pPr>
            <a:lvl9pPr marR="0" lvl="8" algn="ctr" rtl="0">
              <a:lnSpc>
                <a:spcPct val="100000"/>
              </a:lnSpc>
              <a:spcBef>
                <a:spcPts val="0"/>
              </a:spcBef>
              <a:spcAft>
                <a:spcPts val="0"/>
              </a:spcAft>
              <a:buClr>
                <a:srgbClr val="000000"/>
              </a:buClr>
              <a:buSzPts val="5600"/>
              <a:buFont typeface="Helvetica Neue Light"/>
              <a:buNone/>
              <a:defRPr sz="56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115" name="Google Shape;115;p18"/>
          <p:cNvSpPr txBox="1">
            <a:spLocks noGrp="1"/>
          </p:cNvSpPr>
          <p:nvPr>
            <p:ph type="body" idx="1"/>
          </p:nvPr>
        </p:nvSpPr>
        <p:spPr>
          <a:xfrm>
            <a:off x="844550" y="1619250"/>
            <a:ext cx="10503000" cy="4603800"/>
          </a:xfrm>
          <a:prstGeom prst="rect">
            <a:avLst/>
          </a:prstGeom>
          <a:noFill/>
          <a:ln>
            <a:noFill/>
          </a:ln>
        </p:spPr>
        <p:txBody>
          <a:bodyPr spcFirstLastPara="1" wrap="square" lIns="45725" tIns="45725" rIns="45725" bIns="45725" anchor="ctr" anchorCtr="0">
            <a:noAutofit/>
          </a:bodyPr>
          <a:lstStyle>
            <a:lvl1pPr marL="457200" marR="0" lvl="0"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1pPr>
            <a:lvl2pPr marL="914400" marR="0" lvl="1"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2pPr>
            <a:lvl3pPr marL="1371600" marR="0" lvl="2"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3pPr>
            <a:lvl4pPr marL="1828800" marR="0" lvl="3"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4pPr>
            <a:lvl5pPr marL="2286000" marR="0" lvl="4"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5pPr>
            <a:lvl6pPr marL="2743200" marR="0" lvl="5"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6pPr>
            <a:lvl7pPr marL="3200400" marR="0" lvl="6"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7pPr>
            <a:lvl8pPr marL="3657600" marR="0" lvl="7"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8pPr>
            <a:lvl9pPr marL="4114800" marR="0" lvl="8" indent="-355600" algn="l" rtl="0">
              <a:lnSpc>
                <a:spcPct val="100000"/>
              </a:lnSpc>
              <a:spcBef>
                <a:spcPts val="3000"/>
              </a:spcBef>
              <a:spcAft>
                <a:spcPts val="0"/>
              </a:spcAft>
              <a:buClr>
                <a:srgbClr val="000000"/>
              </a:buClr>
              <a:buSzPts val="2000"/>
              <a:buFont typeface="Helvetica Neue Light"/>
              <a:buChar char="•"/>
              <a:defRPr sz="2600" b="0" i="0" u="none" strike="noStrike" cap="none">
                <a:solidFill>
                  <a:srgbClr val="000000"/>
                </a:solidFill>
                <a:latin typeface="Helvetica Neue Light"/>
                <a:ea typeface="Helvetica Neue Light"/>
                <a:cs typeface="Helvetica Neue Light"/>
                <a:sym typeface="Helvetica Neue Light"/>
              </a:defRPr>
            </a:lvl9pPr>
          </a:lstStyle>
          <a:p>
            <a:endParaRPr/>
          </a:p>
        </p:txBody>
      </p:sp>
      <p:sp>
        <p:nvSpPr>
          <p:cNvPr id="116" name="Google Shape;116;p18"/>
          <p:cNvSpPr txBox="1">
            <a:spLocks noGrp="1"/>
          </p:cNvSpPr>
          <p:nvPr>
            <p:ph type="sldNum" idx="12"/>
          </p:nvPr>
        </p:nvSpPr>
        <p:spPr>
          <a:xfrm>
            <a:off x="5979516" y="6540500"/>
            <a:ext cx="226800" cy="234900"/>
          </a:xfrm>
          <a:prstGeom prst="rect">
            <a:avLst/>
          </a:prstGeom>
          <a:noFill/>
          <a:ln>
            <a:noFill/>
          </a:ln>
        </p:spPr>
        <p:txBody>
          <a:bodyPr spcFirstLastPara="1" wrap="square" lIns="25400" tIns="25400" rIns="25400" bIns="25400" anchor="t" anchorCtr="0">
            <a:noAutofit/>
          </a:bodyPr>
          <a:lstStyle>
            <a:lvl1pPr marL="0" marR="0" lvl="0"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1pPr>
            <a:lvl2pPr marL="0" marR="0" lvl="1"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2pPr>
            <a:lvl3pPr marL="0" marR="0" lvl="2"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3pPr>
            <a:lvl4pPr marL="0" marR="0" lvl="3"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4pPr>
            <a:lvl5pPr marL="0" marR="0" lvl="4"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5pPr>
            <a:lvl6pPr marL="0" marR="0" lvl="5"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6pPr>
            <a:lvl7pPr marL="0" marR="0" lvl="6"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7pPr>
            <a:lvl8pPr marL="0" marR="0" lvl="7"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8pPr>
            <a:lvl9pPr marL="0" marR="0" lvl="8" indent="0" algn="ctr" rtl="0">
              <a:lnSpc>
                <a:spcPct val="100000"/>
              </a:lnSpc>
              <a:spcBef>
                <a:spcPts val="0"/>
              </a:spcBef>
              <a:spcAft>
                <a:spcPts val="0"/>
              </a:spcAft>
              <a:buClr>
                <a:srgbClr val="000000"/>
              </a:buClr>
              <a:buSzPts val="300"/>
              <a:buFont typeface="Helvetica Neue Light"/>
              <a:buNone/>
              <a:defRPr sz="1200" b="0" i="0" u="none" strike="noStrike" cap="none">
                <a:solidFill>
                  <a:srgbClr val="000000"/>
                </a:solidFill>
                <a:latin typeface="Helvetica Neue Light"/>
                <a:ea typeface="Helvetica Neue Light"/>
                <a:cs typeface="Helvetica Neue Light"/>
                <a:sym typeface="Helvetica Neue Light"/>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6.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5.xml"/><Relationship Id="rId5" Type="http://schemas.openxmlformats.org/officeDocument/2006/relationships/image" Target="../media/image13.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5.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5.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5.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5.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5.xml"/><Relationship Id="rId5" Type="http://schemas.openxmlformats.org/officeDocument/2006/relationships/image" Target="../media/image11.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pic>
        <p:nvPicPr>
          <p:cNvPr id="178" name="Google Shape;178;p33"/>
          <p:cNvPicPr preferRelativeResize="0">
            <a:picLocks noGrp="1"/>
          </p:cNvPicPr>
          <p:nvPr>
            <p:ph type="pic" idx="2"/>
          </p:nvPr>
        </p:nvPicPr>
        <p:blipFill rotWithShape="1">
          <a:blip r:embed="rId3">
            <a:alphaModFix/>
          </a:blip>
          <a:srcRect/>
          <a:stretch/>
        </p:blipFill>
        <p:spPr>
          <a:xfrm>
            <a:off x="0" y="0"/>
            <a:ext cx="12192000" cy="6858000"/>
          </a:xfrm>
          <a:prstGeom prst="rect">
            <a:avLst/>
          </a:prstGeom>
          <a:solidFill>
            <a:schemeClr val="lt1"/>
          </a:solidFill>
          <a:ln>
            <a:noFill/>
          </a:ln>
        </p:spPr>
      </p:pic>
      <p:sp>
        <p:nvSpPr>
          <p:cNvPr id="179" name="Google Shape;179;p33"/>
          <p:cNvSpPr/>
          <p:nvPr/>
        </p:nvSpPr>
        <p:spPr>
          <a:xfrm>
            <a:off x="0" y="0"/>
            <a:ext cx="12192000" cy="6858000"/>
          </a:xfrm>
          <a:prstGeom prst="rect">
            <a:avLst/>
          </a:prstGeom>
          <a:gradFill>
            <a:gsLst>
              <a:gs pos="0">
                <a:srgbClr val="007D8A">
                  <a:alpha val="92940"/>
                </a:srgbClr>
              </a:gs>
              <a:gs pos="100000">
                <a:srgbClr val="080C64">
                  <a:alpha val="92940"/>
                </a:srgbClr>
              </a:gs>
            </a:gsLst>
            <a:lin ang="2698631" scaled="0"/>
          </a:gradFill>
          <a:ln>
            <a:noFill/>
          </a:ln>
        </p:spPr>
        <p:txBody>
          <a:bodyPr spcFirstLastPara="1" wrap="square" lIns="60975" tIns="30475" rIns="60975" bIns="30475" anchor="ctr" anchorCtr="0">
            <a:noAutofit/>
          </a:bodyPr>
          <a:lstStyle/>
          <a:p>
            <a:pPr marL="0" marR="0" lvl="0" indent="0" algn="ctr" rtl="0">
              <a:spcBef>
                <a:spcPts val="0"/>
              </a:spcBef>
              <a:spcAft>
                <a:spcPts val="0"/>
              </a:spcAft>
              <a:buNone/>
            </a:pPr>
            <a:endParaRPr sz="1900" b="0" i="0" u="none" strike="noStrike" cap="none">
              <a:solidFill>
                <a:schemeClr val="lt1"/>
              </a:solidFill>
              <a:latin typeface="Calibri"/>
              <a:ea typeface="Calibri"/>
              <a:cs typeface="Calibri"/>
              <a:sym typeface="Calibri"/>
            </a:endParaRPr>
          </a:p>
        </p:txBody>
      </p:sp>
      <p:sp>
        <p:nvSpPr>
          <p:cNvPr id="180" name="Google Shape;180;p33"/>
          <p:cNvSpPr/>
          <p:nvPr/>
        </p:nvSpPr>
        <p:spPr>
          <a:xfrm>
            <a:off x="6071550" y="2819400"/>
            <a:ext cx="48900" cy="1219200"/>
          </a:xfrm>
          <a:prstGeom prst="rect">
            <a:avLst/>
          </a:prstGeom>
          <a:solidFill>
            <a:srgbClr val="6FE700"/>
          </a:solidFill>
          <a:ln>
            <a:noFill/>
          </a:ln>
        </p:spPr>
        <p:txBody>
          <a:bodyPr spcFirstLastPara="1" wrap="square" lIns="60975" tIns="30475" rIns="60975" bIns="30475" anchor="ctr" anchorCtr="0">
            <a:noAutofit/>
          </a:bodyPr>
          <a:lstStyle/>
          <a:p>
            <a:pPr marL="0" marR="0" lvl="0" indent="0" algn="ctr" rtl="0">
              <a:spcBef>
                <a:spcPts val="0"/>
              </a:spcBef>
              <a:spcAft>
                <a:spcPts val="0"/>
              </a:spcAft>
              <a:buNone/>
            </a:pPr>
            <a:endParaRPr sz="1900">
              <a:solidFill>
                <a:schemeClr val="lt1"/>
              </a:solidFill>
              <a:latin typeface="Calibri"/>
              <a:ea typeface="Calibri"/>
              <a:cs typeface="Calibri"/>
              <a:sym typeface="Calibri"/>
            </a:endParaRPr>
          </a:p>
        </p:txBody>
      </p:sp>
      <p:pic>
        <p:nvPicPr>
          <p:cNvPr id="181" name="Google Shape;181;p33"/>
          <p:cNvPicPr preferRelativeResize="0"/>
          <p:nvPr/>
        </p:nvPicPr>
        <p:blipFill rotWithShape="1">
          <a:blip r:embed="rId4">
            <a:alphaModFix/>
          </a:blip>
          <a:srcRect r="-674"/>
          <a:stretch/>
        </p:blipFill>
        <p:spPr>
          <a:xfrm>
            <a:off x="1768271" y="2858381"/>
            <a:ext cx="3347113" cy="1141238"/>
          </a:xfrm>
          <a:prstGeom prst="rect">
            <a:avLst/>
          </a:prstGeom>
          <a:noFill/>
          <a:ln>
            <a:noFill/>
          </a:ln>
        </p:spPr>
      </p:pic>
      <p:pic>
        <p:nvPicPr>
          <p:cNvPr id="182" name="Google Shape;182;p33"/>
          <p:cNvPicPr preferRelativeResize="0"/>
          <p:nvPr/>
        </p:nvPicPr>
        <p:blipFill>
          <a:blip r:embed="rId5">
            <a:alphaModFix/>
          </a:blip>
          <a:stretch>
            <a:fillRect/>
          </a:stretch>
        </p:blipFill>
        <p:spPr>
          <a:xfrm>
            <a:off x="7076625" y="3207788"/>
            <a:ext cx="3347101" cy="44243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2"/>
          <p:cNvSpPr txBox="1"/>
          <p:nvPr/>
        </p:nvSpPr>
        <p:spPr>
          <a:xfrm>
            <a:off x="535600" y="340400"/>
            <a:ext cx="7404900" cy="5541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SzPts val="1100"/>
              <a:buNone/>
            </a:pPr>
            <a:r>
              <a:rPr lang="en" sz="3000" b="1">
                <a:solidFill>
                  <a:srgbClr val="007D8A"/>
                </a:solidFill>
                <a:latin typeface="Montserrat"/>
                <a:ea typeface="Montserrat"/>
                <a:cs typeface="Montserrat"/>
                <a:sym typeface="Montserrat"/>
              </a:rPr>
              <a:t>Automation</a:t>
            </a:r>
            <a:endParaRPr sz="3200">
              <a:solidFill>
                <a:srgbClr val="007D8A"/>
              </a:solidFill>
              <a:latin typeface="Archivo Black"/>
              <a:ea typeface="Archivo Black"/>
              <a:cs typeface="Archivo Black"/>
              <a:sym typeface="Archivo Black"/>
            </a:endParaRPr>
          </a:p>
        </p:txBody>
      </p:sp>
      <p:sp>
        <p:nvSpPr>
          <p:cNvPr id="271" name="Google Shape;271;p42"/>
          <p:cNvSpPr/>
          <p:nvPr/>
        </p:nvSpPr>
        <p:spPr>
          <a:xfrm rot="10800000">
            <a:off x="-4485" y="5273326"/>
            <a:ext cx="2192902" cy="1584670"/>
          </a:xfrm>
          <a:custGeom>
            <a:avLst/>
            <a:gdLst/>
            <a:ahLst/>
            <a:cxnLst/>
            <a:rect l="l" t="t" r="r" b="b"/>
            <a:pathLst>
              <a:path w="5381355" h="3888761" extrusionOk="0">
                <a:moveTo>
                  <a:pt x="38369" y="0"/>
                </a:moveTo>
                <a:lnTo>
                  <a:pt x="5381355" y="0"/>
                </a:lnTo>
                <a:lnTo>
                  <a:pt x="5381355" y="3645109"/>
                </a:lnTo>
                <a:lnTo>
                  <a:pt x="5232853" y="3716647"/>
                </a:lnTo>
                <a:cubicBezTo>
                  <a:pt x="4970825" y="3827475"/>
                  <a:pt x="4682739" y="3888761"/>
                  <a:pt x="4380340" y="3888761"/>
                </a:cubicBezTo>
                <a:cubicBezTo>
                  <a:pt x="3548742" y="3888761"/>
                  <a:pt x="2825394" y="3425287"/>
                  <a:pt x="2454512" y="2742556"/>
                </a:cubicBezTo>
                <a:lnTo>
                  <a:pt x="2377153" y="2581969"/>
                </a:lnTo>
                <a:lnTo>
                  <a:pt x="2190170" y="2591411"/>
                </a:lnTo>
                <a:cubicBezTo>
                  <a:pt x="980573" y="2591411"/>
                  <a:pt x="0" y="1610838"/>
                  <a:pt x="0" y="401241"/>
                </a:cubicBezTo>
                <a:cubicBezTo>
                  <a:pt x="0" y="325641"/>
                  <a:pt x="3831" y="250936"/>
                  <a:pt x="11308" y="177309"/>
                </a:cubicBezTo>
                <a:close/>
              </a:path>
            </a:pathLst>
          </a:custGeom>
          <a:gradFill>
            <a:gsLst>
              <a:gs pos="0">
                <a:srgbClr val="007D8A"/>
              </a:gs>
              <a:gs pos="100000">
                <a:srgbClr val="080C64"/>
              </a:gs>
            </a:gsLst>
            <a:lin ang="2700006" scaled="0"/>
          </a:gra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Roboto"/>
              <a:ea typeface="Roboto"/>
              <a:cs typeface="Roboto"/>
              <a:sym typeface="Roboto"/>
            </a:endParaRPr>
          </a:p>
        </p:txBody>
      </p:sp>
      <p:pic>
        <p:nvPicPr>
          <p:cNvPr id="272" name="Google Shape;272;p42"/>
          <p:cNvPicPr preferRelativeResize="0"/>
          <p:nvPr/>
        </p:nvPicPr>
        <p:blipFill>
          <a:blip r:embed="rId3">
            <a:alphaModFix/>
          </a:blip>
          <a:stretch>
            <a:fillRect/>
          </a:stretch>
        </p:blipFill>
        <p:spPr>
          <a:xfrm>
            <a:off x="9744175" y="340400"/>
            <a:ext cx="1830625" cy="554099"/>
          </a:xfrm>
          <a:prstGeom prst="rect">
            <a:avLst/>
          </a:prstGeom>
          <a:noFill/>
          <a:ln>
            <a:noFill/>
          </a:ln>
        </p:spPr>
      </p:pic>
      <p:pic>
        <p:nvPicPr>
          <p:cNvPr id="273" name="Google Shape;273;p42"/>
          <p:cNvPicPr preferRelativeResize="0"/>
          <p:nvPr/>
        </p:nvPicPr>
        <p:blipFill>
          <a:blip r:embed="rId4">
            <a:alphaModFix/>
          </a:blip>
          <a:stretch>
            <a:fillRect/>
          </a:stretch>
        </p:blipFill>
        <p:spPr>
          <a:xfrm>
            <a:off x="622613" y="901788"/>
            <a:ext cx="4352925" cy="66675"/>
          </a:xfrm>
          <a:prstGeom prst="rect">
            <a:avLst/>
          </a:prstGeom>
          <a:noFill/>
          <a:ln>
            <a:noFill/>
          </a:ln>
        </p:spPr>
      </p:pic>
      <p:sp>
        <p:nvSpPr>
          <p:cNvPr id="274" name="Google Shape;274;p42"/>
          <p:cNvSpPr txBox="1"/>
          <p:nvPr/>
        </p:nvSpPr>
        <p:spPr>
          <a:xfrm>
            <a:off x="622625" y="1014321"/>
            <a:ext cx="10952100" cy="41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1"/>
                </a:solidFill>
                <a:highlight>
                  <a:srgbClr val="FFFFFF"/>
                </a:highlight>
                <a:latin typeface="Muli"/>
                <a:ea typeface="Muli"/>
                <a:cs typeface="Muli"/>
                <a:sym typeface="Muli"/>
              </a:rPr>
              <a:t>Handles the batch by batch API communication process and stores the data that’s being pulled from Potion API Endpoint to the Potion DE.</a:t>
            </a:r>
            <a:endParaRPr sz="1300">
              <a:solidFill>
                <a:schemeClr val="dk1"/>
              </a:solidFill>
              <a:highlight>
                <a:srgbClr val="FFFFFF"/>
              </a:highlight>
              <a:latin typeface="Muli"/>
              <a:ea typeface="Muli"/>
              <a:cs typeface="Muli"/>
              <a:sym typeface="Muli"/>
            </a:endParaRPr>
          </a:p>
        </p:txBody>
      </p:sp>
      <p:sp>
        <p:nvSpPr>
          <p:cNvPr id="275" name="Google Shape;275;p42"/>
          <p:cNvSpPr txBox="1"/>
          <p:nvPr/>
        </p:nvSpPr>
        <p:spPr>
          <a:xfrm>
            <a:off x="622625" y="1424725"/>
            <a:ext cx="10952100" cy="724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1"/>
                </a:solidFill>
                <a:highlight>
                  <a:schemeClr val="lt1"/>
                </a:highlight>
                <a:latin typeface="Muli"/>
                <a:ea typeface="Muli"/>
                <a:cs typeface="Muli"/>
                <a:sym typeface="Muli"/>
              </a:rPr>
              <a:t>Business Unit: Parent</a:t>
            </a:r>
            <a:endParaRPr sz="1300">
              <a:solidFill>
                <a:schemeClr val="dk1"/>
              </a:solidFill>
              <a:highlight>
                <a:schemeClr val="lt1"/>
              </a:highlight>
              <a:latin typeface="Muli"/>
              <a:ea typeface="Muli"/>
              <a:cs typeface="Muli"/>
              <a:sym typeface="Muli"/>
            </a:endParaRPr>
          </a:p>
          <a:p>
            <a:pPr marL="0" lvl="0" indent="0" algn="l" rtl="0">
              <a:spcBef>
                <a:spcPts val="0"/>
              </a:spcBef>
              <a:spcAft>
                <a:spcPts val="0"/>
              </a:spcAft>
              <a:buNone/>
            </a:pPr>
            <a:r>
              <a:rPr lang="en" sz="1300">
                <a:solidFill>
                  <a:schemeClr val="dk1"/>
                </a:solidFill>
                <a:highlight>
                  <a:schemeClr val="lt1"/>
                </a:highlight>
                <a:latin typeface="Muli"/>
                <a:ea typeface="Muli"/>
                <a:cs typeface="Muli"/>
                <a:sym typeface="Muli"/>
              </a:rPr>
              <a:t>Name: my automations / Potion API / Potion API Recommendation</a:t>
            </a:r>
            <a:endParaRPr sz="1300">
              <a:solidFill>
                <a:schemeClr val="dk1"/>
              </a:solidFill>
              <a:highlight>
                <a:schemeClr val="lt1"/>
              </a:highlight>
              <a:latin typeface="Muli"/>
              <a:ea typeface="Muli"/>
              <a:cs typeface="Muli"/>
              <a:sym typeface="Muli"/>
            </a:endParaRPr>
          </a:p>
          <a:p>
            <a:pPr marL="0" lvl="0" indent="0" algn="l" rtl="0">
              <a:spcBef>
                <a:spcPts val="0"/>
              </a:spcBef>
              <a:spcAft>
                <a:spcPts val="0"/>
              </a:spcAft>
              <a:buNone/>
            </a:pPr>
            <a:r>
              <a:rPr lang="en" sz="1300">
                <a:solidFill>
                  <a:schemeClr val="dk1"/>
                </a:solidFill>
                <a:highlight>
                  <a:schemeClr val="lt1"/>
                </a:highlight>
                <a:latin typeface="Muli"/>
                <a:ea typeface="Muli"/>
                <a:cs typeface="Muli"/>
                <a:sym typeface="Muli"/>
              </a:rPr>
              <a:t>DE: Shared Items &gt; Shared Data Extensions &gt; Potion &gt; potion_products</a:t>
            </a:r>
            <a:endParaRPr sz="1300">
              <a:solidFill>
                <a:schemeClr val="dk1"/>
              </a:solidFill>
              <a:highlight>
                <a:srgbClr val="FFFFFF"/>
              </a:highlight>
              <a:latin typeface="Muli"/>
              <a:ea typeface="Muli"/>
              <a:cs typeface="Muli"/>
              <a:sym typeface="Muli"/>
            </a:endParaRPr>
          </a:p>
        </p:txBody>
      </p:sp>
      <p:pic>
        <p:nvPicPr>
          <p:cNvPr id="276" name="Google Shape;276;p42"/>
          <p:cNvPicPr preferRelativeResize="0"/>
          <p:nvPr/>
        </p:nvPicPr>
        <p:blipFill>
          <a:blip r:embed="rId5">
            <a:alphaModFix/>
          </a:blip>
          <a:stretch>
            <a:fillRect/>
          </a:stretch>
        </p:blipFill>
        <p:spPr>
          <a:xfrm>
            <a:off x="622624" y="2216575"/>
            <a:ext cx="4541652" cy="3813025"/>
          </a:xfrm>
          <a:prstGeom prst="rect">
            <a:avLst/>
          </a:prstGeom>
          <a:noFill/>
          <a:ln>
            <a:noFill/>
          </a:ln>
        </p:spPr>
      </p:pic>
      <p:pic>
        <p:nvPicPr>
          <p:cNvPr id="3" name="Picture 2">
            <a:extLst>
              <a:ext uri="{FF2B5EF4-FFF2-40B4-BE49-F238E27FC236}">
                <a16:creationId xmlns:a16="http://schemas.microsoft.com/office/drawing/2014/main" id="{79F342D8-60B7-4D42-9609-5D8C92148CFD}"/>
              </a:ext>
            </a:extLst>
          </p:cNvPr>
          <p:cNvPicPr>
            <a:picLocks noChangeAspect="1"/>
          </p:cNvPicPr>
          <p:nvPr/>
        </p:nvPicPr>
        <p:blipFill>
          <a:blip r:embed="rId6"/>
          <a:stretch>
            <a:fillRect/>
          </a:stretch>
        </p:blipFill>
        <p:spPr>
          <a:xfrm>
            <a:off x="5164276" y="2148925"/>
            <a:ext cx="6405099" cy="38806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3"/>
          <p:cNvSpPr txBox="1"/>
          <p:nvPr/>
        </p:nvSpPr>
        <p:spPr>
          <a:xfrm>
            <a:off x="535600" y="340400"/>
            <a:ext cx="7404900" cy="5541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SzPts val="1100"/>
              <a:buNone/>
            </a:pPr>
            <a:r>
              <a:rPr lang="en" sz="3000" b="1">
                <a:solidFill>
                  <a:srgbClr val="007D8A"/>
                </a:solidFill>
                <a:latin typeface="Montserrat"/>
                <a:ea typeface="Montserrat"/>
                <a:cs typeface="Montserrat"/>
                <a:sym typeface="Montserrat"/>
              </a:rPr>
              <a:t>Dynamic Content Block</a:t>
            </a:r>
            <a:endParaRPr sz="3000" b="1">
              <a:solidFill>
                <a:srgbClr val="007D8A"/>
              </a:solidFill>
              <a:latin typeface="Montserrat"/>
              <a:ea typeface="Montserrat"/>
              <a:cs typeface="Montserrat"/>
              <a:sym typeface="Montserrat"/>
            </a:endParaRPr>
          </a:p>
        </p:txBody>
      </p:sp>
      <p:sp>
        <p:nvSpPr>
          <p:cNvPr id="283" name="Google Shape;283;p43"/>
          <p:cNvSpPr/>
          <p:nvPr/>
        </p:nvSpPr>
        <p:spPr>
          <a:xfrm rot="10800000">
            <a:off x="-4485" y="5273326"/>
            <a:ext cx="2192902" cy="1584670"/>
          </a:xfrm>
          <a:custGeom>
            <a:avLst/>
            <a:gdLst/>
            <a:ahLst/>
            <a:cxnLst/>
            <a:rect l="l" t="t" r="r" b="b"/>
            <a:pathLst>
              <a:path w="5381355" h="3888761" extrusionOk="0">
                <a:moveTo>
                  <a:pt x="38369" y="0"/>
                </a:moveTo>
                <a:lnTo>
                  <a:pt x="5381355" y="0"/>
                </a:lnTo>
                <a:lnTo>
                  <a:pt x="5381355" y="3645109"/>
                </a:lnTo>
                <a:lnTo>
                  <a:pt x="5232853" y="3716647"/>
                </a:lnTo>
                <a:cubicBezTo>
                  <a:pt x="4970825" y="3827475"/>
                  <a:pt x="4682739" y="3888761"/>
                  <a:pt x="4380340" y="3888761"/>
                </a:cubicBezTo>
                <a:cubicBezTo>
                  <a:pt x="3548742" y="3888761"/>
                  <a:pt x="2825394" y="3425287"/>
                  <a:pt x="2454512" y="2742556"/>
                </a:cubicBezTo>
                <a:lnTo>
                  <a:pt x="2377153" y="2581969"/>
                </a:lnTo>
                <a:lnTo>
                  <a:pt x="2190170" y="2591411"/>
                </a:lnTo>
                <a:cubicBezTo>
                  <a:pt x="980573" y="2591411"/>
                  <a:pt x="0" y="1610838"/>
                  <a:pt x="0" y="401241"/>
                </a:cubicBezTo>
                <a:cubicBezTo>
                  <a:pt x="0" y="325641"/>
                  <a:pt x="3831" y="250936"/>
                  <a:pt x="11308" y="177309"/>
                </a:cubicBezTo>
                <a:close/>
              </a:path>
            </a:pathLst>
          </a:custGeom>
          <a:gradFill>
            <a:gsLst>
              <a:gs pos="0">
                <a:srgbClr val="007D8A"/>
              </a:gs>
              <a:gs pos="100000">
                <a:srgbClr val="080C64"/>
              </a:gs>
            </a:gsLst>
            <a:lin ang="2700006" scaled="0"/>
          </a:gra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Roboto"/>
              <a:ea typeface="Roboto"/>
              <a:cs typeface="Roboto"/>
              <a:sym typeface="Roboto"/>
            </a:endParaRPr>
          </a:p>
        </p:txBody>
      </p:sp>
      <p:pic>
        <p:nvPicPr>
          <p:cNvPr id="284" name="Google Shape;284;p43"/>
          <p:cNvPicPr preferRelativeResize="0"/>
          <p:nvPr/>
        </p:nvPicPr>
        <p:blipFill>
          <a:blip r:embed="rId3">
            <a:alphaModFix/>
          </a:blip>
          <a:stretch>
            <a:fillRect/>
          </a:stretch>
        </p:blipFill>
        <p:spPr>
          <a:xfrm>
            <a:off x="9744175" y="340400"/>
            <a:ext cx="1830625" cy="554099"/>
          </a:xfrm>
          <a:prstGeom prst="rect">
            <a:avLst/>
          </a:prstGeom>
          <a:noFill/>
          <a:ln>
            <a:noFill/>
          </a:ln>
        </p:spPr>
      </p:pic>
      <p:pic>
        <p:nvPicPr>
          <p:cNvPr id="285" name="Google Shape;285;p43"/>
          <p:cNvPicPr preferRelativeResize="0"/>
          <p:nvPr/>
        </p:nvPicPr>
        <p:blipFill>
          <a:blip r:embed="rId4">
            <a:alphaModFix/>
          </a:blip>
          <a:stretch>
            <a:fillRect/>
          </a:stretch>
        </p:blipFill>
        <p:spPr>
          <a:xfrm>
            <a:off x="622613" y="901788"/>
            <a:ext cx="4352925" cy="66675"/>
          </a:xfrm>
          <a:prstGeom prst="rect">
            <a:avLst/>
          </a:prstGeom>
          <a:noFill/>
          <a:ln>
            <a:noFill/>
          </a:ln>
        </p:spPr>
      </p:pic>
      <p:sp>
        <p:nvSpPr>
          <p:cNvPr id="286" name="Google Shape;286;p43"/>
          <p:cNvSpPr txBox="1"/>
          <p:nvPr/>
        </p:nvSpPr>
        <p:spPr>
          <a:xfrm>
            <a:off x="622625" y="1014321"/>
            <a:ext cx="10952100" cy="396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1"/>
                </a:solidFill>
                <a:highlight>
                  <a:srgbClr val="FFFFFF"/>
                </a:highlight>
                <a:latin typeface="Muli"/>
                <a:ea typeface="Muli"/>
                <a:cs typeface="Muli"/>
                <a:sym typeface="Muli"/>
              </a:rPr>
              <a:t>Contains the payload of recommendations object that will be displayed in the DCB.</a:t>
            </a:r>
            <a:endParaRPr sz="1300">
              <a:solidFill>
                <a:schemeClr val="dk1"/>
              </a:solidFill>
              <a:highlight>
                <a:srgbClr val="FFFFFF"/>
              </a:highlight>
              <a:latin typeface="Muli"/>
              <a:ea typeface="Muli"/>
              <a:cs typeface="Muli"/>
              <a:sym typeface="Muli"/>
            </a:endParaRPr>
          </a:p>
        </p:txBody>
      </p:sp>
      <p:sp>
        <p:nvSpPr>
          <p:cNvPr id="287" name="Google Shape;287;p43"/>
          <p:cNvSpPr/>
          <p:nvPr/>
        </p:nvSpPr>
        <p:spPr>
          <a:xfrm>
            <a:off x="622625" y="2175250"/>
            <a:ext cx="3776400" cy="3716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"recommendations": [</a:t>
            </a:r>
            <a:endParaRPr sz="75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endParaRPr sz="75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"item": {</a:t>
            </a:r>
            <a:endParaRPr sz="75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"product_id": "24545",</a:t>
            </a:r>
            <a:endParaRPr sz="75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"sale_text": "",</a:t>
            </a:r>
            <a:endParaRPr sz="75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"brand": "DIOR",</a:t>
            </a:r>
            <a:endParaRPr sz="75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"sku": "43398",</a:t>
            </a:r>
            <a:endParaRPr sz="75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"name": "Addict Lip Tint",</a:t>
            </a:r>
            <a:endParaRPr sz="75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"rating": 4.05,</a:t>
            </a:r>
            <a:endParaRPr sz="75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"price": "700000.0",</a:t>
            </a:r>
            <a:endParaRPr sz="75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"crossed_price": "",</a:t>
            </a:r>
            <a:endParaRPr sz="75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"product_slug": "dior-dior-addict-lip-tint",</a:t>
            </a:r>
            <a:endParaRPr sz="75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"variant": "641 Natural Red Tangerine ",</a:t>
            </a:r>
            <a:endParaRPr sz="75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"brand_url": "https://www.sephora.co.id/brands/dior",</a:t>
            </a:r>
            <a:endParaRPr sz="75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"under_sale": false,</a:t>
            </a:r>
            <a:endParaRPr sz="75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"image_url": "https://image-optimizer-id.production.sephora-asia.net/images/product_images/default_3348901602792_DIOR_ADDICT_LIP_TINT_641_NATURAL_RED_TANGERINE_WITHOUT_SHADOW_3aba841bae441f5d62ee499b5984ba7d5b603b80_1705372985.png",</a:t>
            </a:r>
            <a:endParaRPr sz="75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"variant_uri": "/products/dior-dior-addict-lip-tint/v/641-natural-red-tangerine",</a:t>
            </a:r>
            <a:endParaRPr sz="75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"tag": ""</a:t>
            </a:r>
            <a:endParaRPr sz="75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endParaRPr sz="75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endParaRPr sz="75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a:t>
            </a:r>
            <a:endParaRPr sz="75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"recommendation_id": "potion-c72166511de04254a772a62aeda6313b",</a:t>
            </a:r>
            <a:endParaRPr sz="75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 sz="750">
                <a:solidFill>
                  <a:schemeClr val="dk1"/>
                </a:solidFill>
                <a:highlight>
                  <a:srgbClr val="FFFFFF"/>
                </a:highlight>
                <a:latin typeface="Courier New"/>
                <a:ea typeface="Courier New"/>
                <a:cs typeface="Courier New"/>
                <a:sym typeface="Courier New"/>
              </a:rPr>
              <a:t> "success": "True"</a:t>
            </a:r>
            <a:endParaRPr sz="750">
              <a:solidFill>
                <a:schemeClr val="dk1"/>
              </a:solidFill>
              <a:highlight>
                <a:srgbClr val="FFFFFF"/>
              </a:highlight>
              <a:latin typeface="Courier New"/>
              <a:ea typeface="Courier New"/>
              <a:cs typeface="Courier New"/>
              <a:sym typeface="Courier New"/>
            </a:endParaRPr>
          </a:p>
          <a:p>
            <a:pPr marL="0" lvl="0" indent="0" algn="l" rtl="0">
              <a:spcBef>
                <a:spcPts val="0"/>
              </a:spcBef>
              <a:spcAft>
                <a:spcPts val="0"/>
              </a:spcAft>
              <a:buNone/>
            </a:pPr>
            <a:r>
              <a:rPr lang="en" sz="750">
                <a:solidFill>
                  <a:schemeClr val="dk1"/>
                </a:solidFill>
                <a:highlight>
                  <a:srgbClr val="FFFFFF"/>
                </a:highlight>
                <a:latin typeface="Courier New"/>
                <a:ea typeface="Courier New"/>
                <a:cs typeface="Courier New"/>
                <a:sym typeface="Courier New"/>
              </a:rPr>
              <a:t>}</a:t>
            </a:r>
            <a:endParaRPr sz="750">
              <a:solidFill>
                <a:schemeClr val="dk1"/>
              </a:solidFill>
              <a:highlight>
                <a:srgbClr val="FFFFFF"/>
              </a:highlight>
              <a:latin typeface="Courier New"/>
              <a:ea typeface="Courier New"/>
              <a:cs typeface="Courier New"/>
              <a:sym typeface="Courier New"/>
            </a:endParaRPr>
          </a:p>
        </p:txBody>
      </p:sp>
      <p:sp>
        <p:nvSpPr>
          <p:cNvPr id="288" name="Google Shape;288;p43"/>
          <p:cNvSpPr txBox="1"/>
          <p:nvPr/>
        </p:nvSpPr>
        <p:spPr>
          <a:xfrm>
            <a:off x="622600" y="1843950"/>
            <a:ext cx="3639000" cy="2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dk1"/>
                </a:solidFill>
                <a:highlight>
                  <a:srgbClr val="FFFFFF"/>
                </a:highlight>
                <a:latin typeface="Muli"/>
                <a:ea typeface="Muli"/>
                <a:cs typeface="Muli"/>
                <a:sym typeface="Muli"/>
              </a:rPr>
              <a:t>Sample API Return</a:t>
            </a:r>
            <a:endParaRPr sz="1300">
              <a:solidFill>
                <a:schemeClr val="dk1"/>
              </a:solidFill>
              <a:highlight>
                <a:srgbClr val="FFFFFF"/>
              </a:highlight>
              <a:latin typeface="Muli"/>
              <a:ea typeface="Muli"/>
              <a:cs typeface="Muli"/>
              <a:sym typeface="Muli"/>
            </a:endParaRPr>
          </a:p>
        </p:txBody>
      </p:sp>
      <p:graphicFrame>
        <p:nvGraphicFramePr>
          <p:cNvPr id="289" name="Google Shape;289;p43"/>
          <p:cNvGraphicFramePr/>
          <p:nvPr/>
        </p:nvGraphicFramePr>
        <p:xfrm>
          <a:off x="5057525" y="2175250"/>
          <a:ext cx="2734050" cy="1475600"/>
        </p:xfrm>
        <a:graphic>
          <a:graphicData uri="http://schemas.openxmlformats.org/drawingml/2006/table">
            <a:tbl>
              <a:tblPr>
                <a:noFill/>
                <a:tableStyleId>{4734C11A-2925-4EE7-8BD5-990868D05EBA}</a:tableStyleId>
              </a:tblPr>
              <a:tblGrid>
                <a:gridCol w="2734050">
                  <a:extLst>
                    <a:ext uri="{9D8B030D-6E8A-4147-A177-3AD203B41FA5}">
                      <a16:colId xmlns:a16="http://schemas.microsoft.com/office/drawing/2014/main" val="20000"/>
                    </a:ext>
                  </a:extLst>
                </a:gridCol>
              </a:tblGrid>
              <a:tr h="395525">
                <a:tc>
                  <a:txBody>
                    <a:bodyPr/>
                    <a:lstStyle/>
                    <a:p>
                      <a:pPr marL="0" lvl="0" indent="0" algn="l" rtl="0">
                        <a:spcBef>
                          <a:spcPts val="0"/>
                        </a:spcBef>
                        <a:spcAft>
                          <a:spcPts val="0"/>
                        </a:spcAft>
                        <a:buNone/>
                      </a:pPr>
                      <a:r>
                        <a:rPr lang="en" sz="900">
                          <a:solidFill>
                            <a:srgbClr val="333333"/>
                          </a:solidFill>
                          <a:highlight>
                            <a:srgbClr val="FFFFFF"/>
                          </a:highlight>
                        </a:rPr>
                        <a:t>cardNumber</a:t>
                      </a:r>
                      <a:endParaRPr/>
                    </a:p>
                  </a:txBody>
                  <a:tcPr marL="91425" marR="91425" marT="91425" marB="91425"/>
                </a:tc>
                <a:extLst>
                  <a:ext uri="{0D108BD9-81ED-4DB2-BD59-A6C34878D82A}">
                    <a16:rowId xmlns:a16="http://schemas.microsoft.com/office/drawing/2014/main" val="10000"/>
                  </a:ext>
                </a:extLst>
              </a:tr>
              <a:tr h="360025">
                <a:tc>
                  <a:txBody>
                    <a:bodyPr/>
                    <a:lstStyle/>
                    <a:p>
                      <a:pPr marL="0" lvl="0" indent="0" algn="l" rtl="0">
                        <a:spcBef>
                          <a:spcPts val="0"/>
                        </a:spcBef>
                        <a:spcAft>
                          <a:spcPts val="0"/>
                        </a:spcAft>
                        <a:buNone/>
                      </a:pPr>
                      <a:r>
                        <a:rPr lang="en" sz="900">
                          <a:solidFill>
                            <a:srgbClr val="333333"/>
                          </a:solidFill>
                          <a:highlight>
                            <a:srgbClr val="FFFFFF"/>
                          </a:highlight>
                        </a:rPr>
                        <a:t>payload</a:t>
                      </a:r>
                      <a:endParaRPr/>
                    </a:p>
                  </a:txBody>
                  <a:tcPr marL="91425" marR="91425" marT="91425" marB="91425"/>
                </a:tc>
                <a:extLst>
                  <a:ext uri="{0D108BD9-81ED-4DB2-BD59-A6C34878D82A}">
                    <a16:rowId xmlns:a16="http://schemas.microsoft.com/office/drawing/2014/main" val="10001"/>
                  </a:ext>
                </a:extLst>
              </a:tr>
              <a:tr h="360025">
                <a:tc>
                  <a:txBody>
                    <a:bodyPr/>
                    <a:lstStyle/>
                    <a:p>
                      <a:pPr marL="0" lvl="0" indent="0" algn="l" rtl="0">
                        <a:spcBef>
                          <a:spcPts val="0"/>
                        </a:spcBef>
                        <a:spcAft>
                          <a:spcPts val="0"/>
                        </a:spcAft>
                        <a:buNone/>
                      </a:pPr>
                      <a:r>
                        <a:rPr lang="en" sz="900">
                          <a:solidFill>
                            <a:srgbClr val="333333"/>
                          </a:solidFill>
                          <a:highlight>
                            <a:srgbClr val="FFFFFF"/>
                          </a:highlight>
                        </a:rPr>
                        <a:t>created_date</a:t>
                      </a:r>
                      <a:endParaRPr/>
                    </a:p>
                  </a:txBody>
                  <a:tcPr marL="91425" marR="91425" marT="91425" marB="91425"/>
                </a:tc>
                <a:extLst>
                  <a:ext uri="{0D108BD9-81ED-4DB2-BD59-A6C34878D82A}">
                    <a16:rowId xmlns:a16="http://schemas.microsoft.com/office/drawing/2014/main" val="10002"/>
                  </a:ext>
                </a:extLst>
              </a:tr>
              <a:tr h="360025">
                <a:tc>
                  <a:txBody>
                    <a:bodyPr/>
                    <a:lstStyle/>
                    <a:p>
                      <a:pPr marL="0" lvl="0" indent="0" algn="l" rtl="0">
                        <a:spcBef>
                          <a:spcPts val="0"/>
                        </a:spcBef>
                        <a:spcAft>
                          <a:spcPts val="0"/>
                        </a:spcAft>
                        <a:buNone/>
                      </a:pPr>
                      <a:r>
                        <a:rPr lang="en" sz="900">
                          <a:solidFill>
                            <a:srgbClr val="333333"/>
                          </a:solidFill>
                          <a:highlight>
                            <a:srgbClr val="FFFFFF"/>
                          </a:highlight>
                        </a:rPr>
                        <a:t>updated_date</a:t>
                      </a:r>
                      <a:endParaRPr sz="900">
                        <a:solidFill>
                          <a:srgbClr val="333333"/>
                        </a:solidFill>
                        <a:highlight>
                          <a:srgbClr val="FFFFFF"/>
                        </a:highlight>
                      </a:endParaRPr>
                    </a:p>
                  </a:txBody>
                  <a:tcPr marL="91425" marR="91425" marT="91425" marB="91425"/>
                </a:tc>
                <a:extLst>
                  <a:ext uri="{0D108BD9-81ED-4DB2-BD59-A6C34878D82A}">
                    <a16:rowId xmlns:a16="http://schemas.microsoft.com/office/drawing/2014/main" val="10003"/>
                  </a:ext>
                </a:extLst>
              </a:tr>
            </a:tbl>
          </a:graphicData>
        </a:graphic>
      </p:graphicFrame>
      <p:cxnSp>
        <p:nvCxnSpPr>
          <p:cNvPr id="290" name="Google Shape;290;p43"/>
          <p:cNvCxnSpPr/>
          <p:nvPr/>
        </p:nvCxnSpPr>
        <p:spPr>
          <a:xfrm rot="10800000" flipH="1">
            <a:off x="2978325" y="2736825"/>
            <a:ext cx="2057400" cy="528900"/>
          </a:xfrm>
          <a:prstGeom prst="straightConnector1">
            <a:avLst/>
          </a:prstGeom>
          <a:noFill/>
          <a:ln w="9525" cap="flat" cmpd="sng">
            <a:solidFill>
              <a:schemeClr val="dk2"/>
            </a:solidFill>
            <a:prstDash val="solid"/>
            <a:round/>
            <a:headEnd type="none" w="med" len="med"/>
            <a:tailEnd type="triangle" w="med" len="med"/>
          </a:ln>
        </p:spPr>
      </p:cxnSp>
      <p:sp>
        <p:nvSpPr>
          <p:cNvPr id="291" name="Google Shape;291;p43"/>
          <p:cNvSpPr txBox="1"/>
          <p:nvPr/>
        </p:nvSpPr>
        <p:spPr>
          <a:xfrm>
            <a:off x="5057525" y="1797025"/>
            <a:ext cx="2733900" cy="2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dk1"/>
                </a:solidFill>
                <a:highlight>
                  <a:srgbClr val="FFFFFF"/>
                </a:highlight>
                <a:latin typeface="Muli"/>
                <a:ea typeface="Muli"/>
                <a:cs typeface="Muli"/>
                <a:sym typeface="Muli"/>
              </a:rPr>
              <a:t>Potion DE</a:t>
            </a:r>
            <a:endParaRPr sz="1300">
              <a:solidFill>
                <a:schemeClr val="dk1"/>
              </a:solidFill>
              <a:highlight>
                <a:srgbClr val="FFFFFF"/>
              </a:highlight>
              <a:latin typeface="Muli"/>
              <a:ea typeface="Muli"/>
              <a:cs typeface="Muli"/>
              <a:sym typeface="Muli"/>
            </a:endParaRPr>
          </a:p>
        </p:txBody>
      </p:sp>
      <p:sp>
        <p:nvSpPr>
          <p:cNvPr id="292" name="Google Shape;292;p43"/>
          <p:cNvSpPr txBox="1"/>
          <p:nvPr/>
        </p:nvSpPr>
        <p:spPr>
          <a:xfrm>
            <a:off x="8840825" y="1789175"/>
            <a:ext cx="2733900" cy="284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300">
                <a:solidFill>
                  <a:schemeClr val="dk1"/>
                </a:solidFill>
                <a:highlight>
                  <a:srgbClr val="FFFFFF"/>
                </a:highlight>
                <a:latin typeface="Muli"/>
                <a:ea typeface="Muli"/>
                <a:cs typeface="Muli"/>
                <a:sym typeface="Muli"/>
              </a:rPr>
              <a:t>DCB</a:t>
            </a:r>
            <a:endParaRPr sz="1300">
              <a:solidFill>
                <a:schemeClr val="dk1"/>
              </a:solidFill>
              <a:highlight>
                <a:srgbClr val="FFFFFF"/>
              </a:highlight>
              <a:latin typeface="Muli"/>
              <a:ea typeface="Muli"/>
              <a:cs typeface="Muli"/>
              <a:sym typeface="Muli"/>
            </a:endParaRPr>
          </a:p>
        </p:txBody>
      </p:sp>
      <p:pic>
        <p:nvPicPr>
          <p:cNvPr id="293" name="Google Shape;293;p43"/>
          <p:cNvPicPr preferRelativeResize="0"/>
          <p:nvPr/>
        </p:nvPicPr>
        <p:blipFill>
          <a:blip r:embed="rId5">
            <a:alphaModFix/>
          </a:blip>
          <a:stretch>
            <a:fillRect/>
          </a:stretch>
        </p:blipFill>
        <p:spPr>
          <a:xfrm>
            <a:off x="8840825" y="2128350"/>
            <a:ext cx="2833654" cy="4708225"/>
          </a:xfrm>
          <a:prstGeom prst="rect">
            <a:avLst/>
          </a:prstGeom>
          <a:noFill/>
          <a:ln>
            <a:noFill/>
          </a:ln>
        </p:spPr>
      </p:pic>
      <p:cxnSp>
        <p:nvCxnSpPr>
          <p:cNvPr id="294" name="Google Shape;294;p43"/>
          <p:cNvCxnSpPr/>
          <p:nvPr/>
        </p:nvCxnSpPr>
        <p:spPr>
          <a:xfrm>
            <a:off x="7818125" y="2736675"/>
            <a:ext cx="1058100" cy="6759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4"/>
          <p:cNvSpPr txBox="1"/>
          <p:nvPr/>
        </p:nvSpPr>
        <p:spPr>
          <a:xfrm>
            <a:off x="535600" y="340400"/>
            <a:ext cx="7404900" cy="5541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SzPts val="1100"/>
              <a:buNone/>
            </a:pPr>
            <a:r>
              <a:rPr lang="en" sz="3000" b="1">
                <a:solidFill>
                  <a:srgbClr val="007D8A"/>
                </a:solidFill>
                <a:latin typeface="Montserrat"/>
                <a:ea typeface="Montserrat"/>
                <a:cs typeface="Montserrat"/>
                <a:sym typeface="Montserrat"/>
              </a:rPr>
              <a:t>Locations</a:t>
            </a:r>
            <a:endParaRPr sz="3000" b="1">
              <a:solidFill>
                <a:srgbClr val="007D8A"/>
              </a:solidFill>
              <a:latin typeface="Montserrat"/>
              <a:ea typeface="Montserrat"/>
              <a:cs typeface="Montserrat"/>
              <a:sym typeface="Montserrat"/>
            </a:endParaRPr>
          </a:p>
        </p:txBody>
      </p:sp>
      <p:sp>
        <p:nvSpPr>
          <p:cNvPr id="300" name="Google Shape;300;p44"/>
          <p:cNvSpPr/>
          <p:nvPr/>
        </p:nvSpPr>
        <p:spPr>
          <a:xfrm rot="10800000">
            <a:off x="-4485" y="5273326"/>
            <a:ext cx="2192902" cy="1584670"/>
          </a:xfrm>
          <a:custGeom>
            <a:avLst/>
            <a:gdLst/>
            <a:ahLst/>
            <a:cxnLst/>
            <a:rect l="l" t="t" r="r" b="b"/>
            <a:pathLst>
              <a:path w="5381355" h="3888761" extrusionOk="0">
                <a:moveTo>
                  <a:pt x="38369" y="0"/>
                </a:moveTo>
                <a:lnTo>
                  <a:pt x="5381355" y="0"/>
                </a:lnTo>
                <a:lnTo>
                  <a:pt x="5381355" y="3645109"/>
                </a:lnTo>
                <a:lnTo>
                  <a:pt x="5232853" y="3716647"/>
                </a:lnTo>
                <a:cubicBezTo>
                  <a:pt x="4970825" y="3827475"/>
                  <a:pt x="4682739" y="3888761"/>
                  <a:pt x="4380340" y="3888761"/>
                </a:cubicBezTo>
                <a:cubicBezTo>
                  <a:pt x="3548742" y="3888761"/>
                  <a:pt x="2825394" y="3425287"/>
                  <a:pt x="2454512" y="2742556"/>
                </a:cubicBezTo>
                <a:lnTo>
                  <a:pt x="2377153" y="2581969"/>
                </a:lnTo>
                <a:lnTo>
                  <a:pt x="2190170" y="2591411"/>
                </a:lnTo>
                <a:cubicBezTo>
                  <a:pt x="980573" y="2591411"/>
                  <a:pt x="0" y="1610838"/>
                  <a:pt x="0" y="401241"/>
                </a:cubicBezTo>
                <a:cubicBezTo>
                  <a:pt x="0" y="325641"/>
                  <a:pt x="3831" y="250936"/>
                  <a:pt x="11308" y="177309"/>
                </a:cubicBezTo>
                <a:close/>
              </a:path>
            </a:pathLst>
          </a:custGeom>
          <a:gradFill>
            <a:gsLst>
              <a:gs pos="0">
                <a:srgbClr val="007D8A"/>
              </a:gs>
              <a:gs pos="100000">
                <a:srgbClr val="080C64"/>
              </a:gs>
            </a:gsLst>
            <a:lin ang="2700006" scaled="0"/>
          </a:gra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Roboto"/>
              <a:ea typeface="Roboto"/>
              <a:cs typeface="Roboto"/>
              <a:sym typeface="Roboto"/>
            </a:endParaRPr>
          </a:p>
        </p:txBody>
      </p:sp>
      <p:pic>
        <p:nvPicPr>
          <p:cNvPr id="301" name="Google Shape;301;p44"/>
          <p:cNvPicPr preferRelativeResize="0"/>
          <p:nvPr/>
        </p:nvPicPr>
        <p:blipFill>
          <a:blip r:embed="rId3">
            <a:alphaModFix/>
          </a:blip>
          <a:stretch>
            <a:fillRect/>
          </a:stretch>
        </p:blipFill>
        <p:spPr>
          <a:xfrm>
            <a:off x="9744175" y="340400"/>
            <a:ext cx="1830625" cy="554099"/>
          </a:xfrm>
          <a:prstGeom prst="rect">
            <a:avLst/>
          </a:prstGeom>
          <a:noFill/>
          <a:ln>
            <a:noFill/>
          </a:ln>
        </p:spPr>
      </p:pic>
      <p:pic>
        <p:nvPicPr>
          <p:cNvPr id="302" name="Google Shape;302;p44"/>
          <p:cNvPicPr preferRelativeResize="0"/>
          <p:nvPr/>
        </p:nvPicPr>
        <p:blipFill>
          <a:blip r:embed="rId4">
            <a:alphaModFix/>
          </a:blip>
          <a:stretch>
            <a:fillRect/>
          </a:stretch>
        </p:blipFill>
        <p:spPr>
          <a:xfrm>
            <a:off x="622613" y="901788"/>
            <a:ext cx="4352925" cy="66675"/>
          </a:xfrm>
          <a:prstGeom prst="rect">
            <a:avLst/>
          </a:prstGeom>
          <a:noFill/>
          <a:ln>
            <a:noFill/>
          </a:ln>
        </p:spPr>
      </p:pic>
      <p:sp>
        <p:nvSpPr>
          <p:cNvPr id="303" name="Google Shape;303;p44"/>
          <p:cNvSpPr txBox="1"/>
          <p:nvPr/>
        </p:nvSpPr>
        <p:spPr>
          <a:xfrm>
            <a:off x="622625" y="1205025"/>
            <a:ext cx="6098100" cy="1092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solidFill>
                  <a:schemeClr val="dk1"/>
                </a:solidFill>
                <a:highlight>
                  <a:schemeClr val="lt1"/>
                </a:highlight>
                <a:latin typeface="Muli"/>
                <a:ea typeface="Muli"/>
                <a:cs typeface="Muli"/>
                <a:sym typeface="Muli"/>
              </a:rPr>
              <a:t>Automation</a:t>
            </a:r>
            <a:endParaRPr sz="2000">
              <a:solidFill>
                <a:schemeClr val="dk1"/>
              </a:solidFill>
              <a:highlight>
                <a:schemeClr val="lt1"/>
              </a:highlight>
              <a:latin typeface="Muli"/>
              <a:ea typeface="Muli"/>
              <a:cs typeface="Muli"/>
              <a:sym typeface="Muli"/>
            </a:endParaRPr>
          </a:p>
          <a:p>
            <a:pPr marL="0" lvl="0" indent="0" algn="l" rtl="0">
              <a:spcBef>
                <a:spcPts val="0"/>
              </a:spcBef>
              <a:spcAft>
                <a:spcPts val="0"/>
              </a:spcAft>
              <a:buNone/>
            </a:pPr>
            <a:r>
              <a:rPr lang="en" sz="1300">
                <a:solidFill>
                  <a:schemeClr val="dk1"/>
                </a:solidFill>
                <a:highlight>
                  <a:schemeClr val="lt1"/>
                </a:highlight>
                <a:latin typeface="Muli"/>
                <a:ea typeface="Muli"/>
                <a:cs typeface="Muli"/>
                <a:sym typeface="Muli"/>
              </a:rPr>
              <a:t>Business Unit: Parent</a:t>
            </a:r>
            <a:endParaRPr sz="1300">
              <a:solidFill>
                <a:schemeClr val="dk1"/>
              </a:solidFill>
              <a:highlight>
                <a:schemeClr val="lt1"/>
              </a:highlight>
              <a:latin typeface="Muli"/>
              <a:ea typeface="Muli"/>
              <a:cs typeface="Muli"/>
              <a:sym typeface="Muli"/>
            </a:endParaRPr>
          </a:p>
          <a:p>
            <a:pPr marL="0" lvl="0" indent="0" algn="l" rtl="0">
              <a:spcBef>
                <a:spcPts val="0"/>
              </a:spcBef>
              <a:spcAft>
                <a:spcPts val="0"/>
              </a:spcAft>
              <a:buNone/>
            </a:pPr>
            <a:r>
              <a:rPr lang="en" sz="1300">
                <a:solidFill>
                  <a:schemeClr val="dk1"/>
                </a:solidFill>
                <a:highlight>
                  <a:schemeClr val="lt1"/>
                </a:highlight>
                <a:latin typeface="Muli"/>
                <a:ea typeface="Muli"/>
                <a:cs typeface="Muli"/>
                <a:sym typeface="Muli"/>
              </a:rPr>
              <a:t>Name: my automations / Potion API / Potion API Recommendation</a:t>
            </a:r>
            <a:endParaRPr sz="1300">
              <a:solidFill>
                <a:schemeClr val="dk1"/>
              </a:solidFill>
              <a:highlight>
                <a:schemeClr val="lt1"/>
              </a:highlight>
              <a:latin typeface="Muli"/>
              <a:ea typeface="Muli"/>
              <a:cs typeface="Muli"/>
              <a:sym typeface="Muli"/>
            </a:endParaRPr>
          </a:p>
          <a:p>
            <a:pPr marL="0" lvl="0" indent="0" algn="l" rtl="0">
              <a:spcBef>
                <a:spcPts val="0"/>
              </a:spcBef>
              <a:spcAft>
                <a:spcPts val="0"/>
              </a:spcAft>
              <a:buNone/>
            </a:pPr>
            <a:r>
              <a:rPr lang="en" sz="1300">
                <a:solidFill>
                  <a:schemeClr val="dk1"/>
                </a:solidFill>
                <a:highlight>
                  <a:schemeClr val="lt1"/>
                </a:highlight>
                <a:latin typeface="Muli"/>
                <a:ea typeface="Muli"/>
                <a:cs typeface="Muli"/>
                <a:sym typeface="Muli"/>
              </a:rPr>
              <a:t>DE: percy_offers_details</a:t>
            </a:r>
            <a:endParaRPr sz="1300">
              <a:solidFill>
                <a:schemeClr val="dk1"/>
              </a:solidFill>
              <a:highlight>
                <a:schemeClr val="lt1"/>
              </a:highlight>
              <a:latin typeface="Muli"/>
              <a:ea typeface="Muli"/>
              <a:cs typeface="Muli"/>
              <a:sym typeface="Muli"/>
            </a:endParaRPr>
          </a:p>
        </p:txBody>
      </p:sp>
      <p:sp>
        <p:nvSpPr>
          <p:cNvPr id="304" name="Google Shape;304;p44"/>
          <p:cNvSpPr txBox="1"/>
          <p:nvPr/>
        </p:nvSpPr>
        <p:spPr>
          <a:xfrm>
            <a:off x="622625" y="2728350"/>
            <a:ext cx="11232000" cy="892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solidFill>
                  <a:schemeClr val="dk1"/>
                </a:solidFill>
                <a:highlight>
                  <a:schemeClr val="lt1"/>
                </a:highlight>
                <a:latin typeface="Muli"/>
                <a:ea typeface="Muli"/>
                <a:cs typeface="Muli"/>
                <a:sym typeface="Muli"/>
              </a:rPr>
              <a:t>Dynamic Content Block</a:t>
            </a:r>
            <a:endParaRPr sz="2000">
              <a:solidFill>
                <a:schemeClr val="dk1"/>
              </a:solidFill>
              <a:highlight>
                <a:schemeClr val="lt1"/>
              </a:highlight>
              <a:latin typeface="Muli"/>
              <a:ea typeface="Muli"/>
              <a:cs typeface="Muli"/>
              <a:sym typeface="Muli"/>
            </a:endParaRPr>
          </a:p>
          <a:p>
            <a:pPr marL="0" lvl="0" indent="0" algn="l" rtl="0">
              <a:spcBef>
                <a:spcPts val="0"/>
              </a:spcBef>
              <a:spcAft>
                <a:spcPts val="0"/>
              </a:spcAft>
              <a:buNone/>
            </a:pPr>
            <a:r>
              <a:rPr lang="en" sz="1300">
                <a:solidFill>
                  <a:schemeClr val="dk1"/>
                </a:solidFill>
                <a:highlight>
                  <a:schemeClr val="lt1"/>
                </a:highlight>
                <a:latin typeface="Muli"/>
                <a:ea typeface="Muli"/>
                <a:cs typeface="Muli"/>
                <a:sym typeface="Muli"/>
              </a:rPr>
              <a:t>Business Unit: Singapore</a:t>
            </a:r>
            <a:endParaRPr sz="1300">
              <a:solidFill>
                <a:schemeClr val="dk1"/>
              </a:solidFill>
              <a:highlight>
                <a:schemeClr val="lt1"/>
              </a:highlight>
              <a:latin typeface="Muli"/>
              <a:ea typeface="Muli"/>
              <a:cs typeface="Muli"/>
              <a:sym typeface="Muli"/>
            </a:endParaRPr>
          </a:p>
          <a:p>
            <a:pPr marL="0" lvl="0" indent="0" algn="l" rtl="0">
              <a:spcBef>
                <a:spcPts val="0"/>
              </a:spcBef>
              <a:spcAft>
                <a:spcPts val="0"/>
              </a:spcAft>
              <a:buNone/>
            </a:pPr>
            <a:r>
              <a:rPr lang="en" sz="1300">
                <a:solidFill>
                  <a:schemeClr val="dk1"/>
                </a:solidFill>
                <a:highlight>
                  <a:schemeClr val="lt1"/>
                </a:highlight>
                <a:latin typeface="Muli"/>
                <a:ea typeface="Muli"/>
                <a:cs typeface="Muli"/>
                <a:sym typeface="Muli"/>
              </a:rPr>
              <a:t>Name: Content Builder &gt; Dynamic_Content_Blocks &gt; Active DCB &gt; API Call &gt; sg_dcb_apirecommender_6</a:t>
            </a:r>
            <a:endParaRPr sz="1300">
              <a:solidFill>
                <a:schemeClr val="dk1"/>
              </a:solidFill>
              <a:highlight>
                <a:schemeClr val="lt1"/>
              </a:highlight>
              <a:latin typeface="Muli"/>
              <a:ea typeface="Muli"/>
              <a:cs typeface="Muli"/>
              <a:sym typeface="Mul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5"/>
          <p:cNvSpPr txBox="1"/>
          <p:nvPr/>
        </p:nvSpPr>
        <p:spPr>
          <a:xfrm>
            <a:off x="46025" y="2538800"/>
            <a:ext cx="10888500" cy="11025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 sz="3500" b="1">
                <a:solidFill>
                  <a:srgbClr val="007D8A"/>
                </a:solidFill>
                <a:latin typeface="Montserrat"/>
                <a:ea typeface="Montserrat"/>
                <a:cs typeface="Montserrat"/>
                <a:sym typeface="Montserrat"/>
              </a:rPr>
              <a:t>History</a:t>
            </a:r>
            <a:endParaRPr sz="3500" b="1">
              <a:solidFill>
                <a:srgbClr val="007D8A"/>
              </a:solidFill>
              <a:latin typeface="Montserrat"/>
              <a:ea typeface="Montserrat"/>
              <a:cs typeface="Montserrat"/>
              <a:sym typeface="Montserrat"/>
            </a:endParaRPr>
          </a:p>
        </p:txBody>
      </p:sp>
      <p:sp>
        <p:nvSpPr>
          <p:cNvPr id="310" name="Google Shape;310;p45"/>
          <p:cNvSpPr/>
          <p:nvPr/>
        </p:nvSpPr>
        <p:spPr>
          <a:xfrm flipH="1">
            <a:off x="7249972" y="0"/>
            <a:ext cx="4942027" cy="6858000"/>
          </a:xfrm>
          <a:custGeom>
            <a:avLst/>
            <a:gdLst/>
            <a:ahLst/>
            <a:cxnLst/>
            <a:rect l="l" t="t" r="r" b="b"/>
            <a:pathLst>
              <a:path w="4084320" h="6858000" extrusionOk="0">
                <a:moveTo>
                  <a:pt x="4084320" y="6858000"/>
                </a:moveTo>
                <a:lnTo>
                  <a:pt x="0" y="6858000"/>
                </a:lnTo>
                <a:lnTo>
                  <a:pt x="0" y="0"/>
                </a:lnTo>
                <a:lnTo>
                  <a:pt x="1576894" y="0"/>
                </a:lnTo>
                <a:lnTo>
                  <a:pt x="1685378" y="169336"/>
                </a:lnTo>
                <a:cubicBezTo>
                  <a:pt x="1841567" y="434413"/>
                  <a:pt x="1968865" y="721507"/>
                  <a:pt x="2026077" y="995890"/>
                </a:cubicBezTo>
                <a:cubicBezTo>
                  <a:pt x="2178643" y="1727577"/>
                  <a:pt x="1590755" y="3070440"/>
                  <a:pt x="1769766" y="3578317"/>
                </a:cubicBezTo>
                <a:cubicBezTo>
                  <a:pt x="1948777" y="4086194"/>
                  <a:pt x="2744154" y="3741871"/>
                  <a:pt x="3100142" y="4043154"/>
                </a:cubicBezTo>
                <a:cubicBezTo>
                  <a:pt x="3456129" y="4344437"/>
                  <a:pt x="3736851" y="4774841"/>
                  <a:pt x="3905691" y="5386016"/>
                </a:cubicBezTo>
                <a:cubicBezTo>
                  <a:pt x="3990111" y="5691603"/>
                  <a:pt x="4040966" y="6173656"/>
                  <a:pt x="4071225" y="6628809"/>
                </a:cubicBezTo>
                <a:close/>
              </a:path>
            </a:pathLst>
          </a:custGeom>
          <a:gradFill>
            <a:gsLst>
              <a:gs pos="0">
                <a:srgbClr val="007D8A"/>
              </a:gs>
              <a:gs pos="100000">
                <a:srgbClr val="080C64"/>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Roboto"/>
              <a:ea typeface="Roboto"/>
              <a:cs typeface="Roboto"/>
              <a:sym typeface="Roboto"/>
            </a:endParaRPr>
          </a:p>
        </p:txBody>
      </p:sp>
      <p:pic>
        <p:nvPicPr>
          <p:cNvPr id="311" name="Google Shape;311;p45"/>
          <p:cNvPicPr preferRelativeResize="0"/>
          <p:nvPr/>
        </p:nvPicPr>
        <p:blipFill>
          <a:blip r:embed="rId3">
            <a:alphaModFix/>
          </a:blip>
          <a:stretch>
            <a:fillRect/>
          </a:stretch>
        </p:blipFill>
        <p:spPr>
          <a:xfrm>
            <a:off x="545599" y="340409"/>
            <a:ext cx="1131069" cy="38826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46"/>
          <p:cNvSpPr txBox="1"/>
          <p:nvPr/>
        </p:nvSpPr>
        <p:spPr>
          <a:xfrm>
            <a:off x="535600" y="340400"/>
            <a:ext cx="7404900" cy="5541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SzPts val="1100"/>
              <a:buNone/>
            </a:pPr>
            <a:r>
              <a:rPr lang="en" sz="3000" b="1">
                <a:solidFill>
                  <a:srgbClr val="007D8A"/>
                </a:solidFill>
                <a:latin typeface="Montserrat"/>
                <a:ea typeface="Montserrat"/>
                <a:cs typeface="Montserrat"/>
                <a:sym typeface="Montserrat"/>
              </a:rPr>
              <a:t>Issues Resolved</a:t>
            </a:r>
            <a:endParaRPr sz="3000" b="1">
              <a:solidFill>
                <a:srgbClr val="007D8A"/>
              </a:solidFill>
              <a:latin typeface="Montserrat"/>
              <a:ea typeface="Montserrat"/>
              <a:cs typeface="Montserrat"/>
              <a:sym typeface="Montserrat"/>
            </a:endParaRPr>
          </a:p>
        </p:txBody>
      </p:sp>
      <p:sp>
        <p:nvSpPr>
          <p:cNvPr id="317" name="Google Shape;317;p46"/>
          <p:cNvSpPr/>
          <p:nvPr/>
        </p:nvSpPr>
        <p:spPr>
          <a:xfrm rot="10800000">
            <a:off x="-4485" y="5273326"/>
            <a:ext cx="2192902" cy="1584670"/>
          </a:xfrm>
          <a:custGeom>
            <a:avLst/>
            <a:gdLst/>
            <a:ahLst/>
            <a:cxnLst/>
            <a:rect l="l" t="t" r="r" b="b"/>
            <a:pathLst>
              <a:path w="5381355" h="3888761" extrusionOk="0">
                <a:moveTo>
                  <a:pt x="38369" y="0"/>
                </a:moveTo>
                <a:lnTo>
                  <a:pt x="5381355" y="0"/>
                </a:lnTo>
                <a:lnTo>
                  <a:pt x="5381355" y="3645109"/>
                </a:lnTo>
                <a:lnTo>
                  <a:pt x="5232853" y="3716647"/>
                </a:lnTo>
                <a:cubicBezTo>
                  <a:pt x="4970825" y="3827475"/>
                  <a:pt x="4682739" y="3888761"/>
                  <a:pt x="4380340" y="3888761"/>
                </a:cubicBezTo>
                <a:cubicBezTo>
                  <a:pt x="3548742" y="3888761"/>
                  <a:pt x="2825394" y="3425287"/>
                  <a:pt x="2454512" y="2742556"/>
                </a:cubicBezTo>
                <a:lnTo>
                  <a:pt x="2377153" y="2581969"/>
                </a:lnTo>
                <a:lnTo>
                  <a:pt x="2190170" y="2591411"/>
                </a:lnTo>
                <a:cubicBezTo>
                  <a:pt x="980573" y="2591411"/>
                  <a:pt x="0" y="1610838"/>
                  <a:pt x="0" y="401241"/>
                </a:cubicBezTo>
                <a:cubicBezTo>
                  <a:pt x="0" y="325641"/>
                  <a:pt x="3831" y="250936"/>
                  <a:pt x="11308" y="177309"/>
                </a:cubicBezTo>
                <a:close/>
              </a:path>
            </a:pathLst>
          </a:custGeom>
          <a:gradFill>
            <a:gsLst>
              <a:gs pos="0">
                <a:srgbClr val="007D8A"/>
              </a:gs>
              <a:gs pos="100000">
                <a:srgbClr val="080C64"/>
              </a:gs>
            </a:gsLst>
            <a:lin ang="2700006" scaled="0"/>
          </a:gra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Roboto"/>
              <a:ea typeface="Roboto"/>
              <a:cs typeface="Roboto"/>
              <a:sym typeface="Roboto"/>
            </a:endParaRPr>
          </a:p>
        </p:txBody>
      </p:sp>
      <p:pic>
        <p:nvPicPr>
          <p:cNvPr id="318" name="Google Shape;318;p46"/>
          <p:cNvPicPr preferRelativeResize="0"/>
          <p:nvPr/>
        </p:nvPicPr>
        <p:blipFill>
          <a:blip r:embed="rId3">
            <a:alphaModFix/>
          </a:blip>
          <a:stretch>
            <a:fillRect/>
          </a:stretch>
        </p:blipFill>
        <p:spPr>
          <a:xfrm>
            <a:off x="9744175" y="340400"/>
            <a:ext cx="1830625" cy="554099"/>
          </a:xfrm>
          <a:prstGeom prst="rect">
            <a:avLst/>
          </a:prstGeom>
          <a:noFill/>
          <a:ln>
            <a:noFill/>
          </a:ln>
        </p:spPr>
      </p:pic>
      <p:pic>
        <p:nvPicPr>
          <p:cNvPr id="319" name="Google Shape;319;p46"/>
          <p:cNvPicPr preferRelativeResize="0"/>
          <p:nvPr/>
        </p:nvPicPr>
        <p:blipFill>
          <a:blip r:embed="rId4">
            <a:alphaModFix/>
          </a:blip>
          <a:stretch>
            <a:fillRect/>
          </a:stretch>
        </p:blipFill>
        <p:spPr>
          <a:xfrm>
            <a:off x="622613" y="901788"/>
            <a:ext cx="4352925" cy="66675"/>
          </a:xfrm>
          <a:prstGeom prst="rect">
            <a:avLst/>
          </a:prstGeom>
          <a:noFill/>
          <a:ln>
            <a:noFill/>
          </a:ln>
        </p:spPr>
      </p:pic>
      <p:graphicFrame>
        <p:nvGraphicFramePr>
          <p:cNvPr id="320" name="Google Shape;320;p46"/>
          <p:cNvGraphicFramePr/>
          <p:nvPr/>
        </p:nvGraphicFramePr>
        <p:xfrm>
          <a:off x="622625" y="1387925"/>
          <a:ext cx="10287000" cy="2346185"/>
        </p:xfrm>
        <a:graphic>
          <a:graphicData uri="http://schemas.openxmlformats.org/drawingml/2006/table">
            <a:tbl>
              <a:tblPr>
                <a:noFill/>
                <a:tableStyleId>{4734C11A-2925-4EE7-8BD5-990868D05EBA}</a:tableStyleId>
              </a:tblPr>
              <a:tblGrid>
                <a:gridCol w="5143500">
                  <a:extLst>
                    <a:ext uri="{9D8B030D-6E8A-4147-A177-3AD203B41FA5}">
                      <a16:colId xmlns:a16="http://schemas.microsoft.com/office/drawing/2014/main" val="20000"/>
                    </a:ext>
                  </a:extLst>
                </a:gridCol>
                <a:gridCol w="5143500">
                  <a:extLst>
                    <a:ext uri="{9D8B030D-6E8A-4147-A177-3AD203B41FA5}">
                      <a16:colId xmlns:a16="http://schemas.microsoft.com/office/drawing/2014/main" val="20001"/>
                    </a:ext>
                  </a:extLst>
                </a:gridCol>
              </a:tblGrid>
              <a:tr h="395525">
                <a:tc>
                  <a:txBody>
                    <a:bodyPr/>
                    <a:lstStyle/>
                    <a:p>
                      <a:pPr marL="0" lvl="0" indent="0" algn="l" rtl="0">
                        <a:spcBef>
                          <a:spcPts val="0"/>
                        </a:spcBef>
                        <a:spcAft>
                          <a:spcPts val="0"/>
                        </a:spcAft>
                        <a:buNone/>
                      </a:pPr>
                      <a:r>
                        <a:rPr lang="en"/>
                        <a:t>Issues</a:t>
                      </a:r>
                      <a:endParaRPr/>
                    </a:p>
                  </a:txBody>
                  <a:tcPr marL="91425" marR="91425" marT="0" marB="0"/>
                </a:tc>
                <a:tc>
                  <a:txBody>
                    <a:bodyPr/>
                    <a:lstStyle/>
                    <a:p>
                      <a:pPr marL="0" lvl="0" indent="0" algn="l" rtl="0">
                        <a:spcBef>
                          <a:spcPts val="0"/>
                        </a:spcBef>
                        <a:spcAft>
                          <a:spcPts val="0"/>
                        </a:spcAft>
                        <a:buNone/>
                      </a:pPr>
                      <a:r>
                        <a:rPr lang="en"/>
                        <a:t>Resolution</a:t>
                      </a:r>
                      <a:endParaRPr/>
                    </a:p>
                  </a:txBody>
                  <a:tcPr marL="91425" marR="91425" marT="0" marB="0"/>
                </a:tc>
                <a:extLst>
                  <a:ext uri="{0D108BD9-81ED-4DB2-BD59-A6C34878D82A}">
                    <a16:rowId xmlns:a16="http://schemas.microsoft.com/office/drawing/2014/main" val="10000"/>
                  </a:ext>
                </a:extLst>
              </a:tr>
              <a:tr h="360025">
                <a:tc>
                  <a:txBody>
                    <a:bodyPr/>
                    <a:lstStyle/>
                    <a:p>
                      <a:pPr marL="0" lvl="0" indent="0" algn="l" rtl="0">
                        <a:spcBef>
                          <a:spcPts val="0"/>
                        </a:spcBef>
                        <a:spcAft>
                          <a:spcPts val="0"/>
                        </a:spcAft>
                        <a:buNone/>
                      </a:pPr>
                      <a:r>
                        <a:rPr lang="en" sz="1300">
                          <a:solidFill>
                            <a:srgbClr val="0D0D0D"/>
                          </a:solidFill>
                          <a:highlight>
                            <a:srgbClr val="FFFFFF"/>
                          </a:highlight>
                          <a:latin typeface="Muli"/>
                          <a:ea typeface="Muli"/>
                          <a:cs typeface="Muli"/>
                          <a:sym typeface="Muli"/>
                        </a:rPr>
                        <a:t>Initially, there is no batch processing; API communication occurs in real-time within the campaign. Each campaign build involves a DCB that interacts with the Potion API Endpoint to display product recommendations based on the response. However, this process have resulted to a send time delay of up to 7 hours.</a:t>
                      </a:r>
                      <a:endParaRPr sz="1300">
                        <a:latin typeface="Muli"/>
                        <a:ea typeface="Muli"/>
                        <a:cs typeface="Muli"/>
                        <a:sym typeface="Muli"/>
                      </a:endParaRPr>
                    </a:p>
                  </a:txBody>
                  <a:tcPr marL="91425" marR="91425" marT="91425" marB="91425"/>
                </a:tc>
                <a:tc>
                  <a:txBody>
                    <a:bodyPr/>
                    <a:lstStyle/>
                    <a:p>
                      <a:pPr marL="0" lvl="0" indent="0" algn="l" rtl="0">
                        <a:spcBef>
                          <a:spcPts val="0"/>
                        </a:spcBef>
                        <a:spcAft>
                          <a:spcPts val="0"/>
                        </a:spcAft>
                        <a:buNone/>
                      </a:pPr>
                      <a:r>
                        <a:rPr lang="en" sz="1300">
                          <a:solidFill>
                            <a:srgbClr val="0D0D0D"/>
                          </a:solidFill>
                          <a:highlight>
                            <a:srgbClr val="FFFFFF"/>
                          </a:highlight>
                          <a:latin typeface="Muli"/>
                          <a:ea typeface="Muli"/>
                          <a:cs typeface="Muli"/>
                          <a:sym typeface="Muli"/>
                        </a:rPr>
                        <a:t>A script was created to process the Product Recommendations and store the data into the DE. The campaign then pulls the payload from the DE and displays it within the campaign.</a:t>
                      </a:r>
                      <a:endParaRPr sz="1300">
                        <a:latin typeface="Muli"/>
                        <a:ea typeface="Muli"/>
                        <a:cs typeface="Muli"/>
                        <a:sym typeface="Muli"/>
                      </a:endParaRPr>
                    </a:p>
                  </a:txBody>
                  <a:tcPr marL="91425" marR="91425" marT="91425" marB="91425"/>
                </a:tc>
                <a:extLst>
                  <a:ext uri="{0D108BD9-81ED-4DB2-BD59-A6C34878D82A}">
                    <a16:rowId xmlns:a16="http://schemas.microsoft.com/office/drawing/2014/main" val="10001"/>
                  </a:ext>
                </a:extLst>
              </a:tr>
              <a:tr h="360025">
                <a:tc>
                  <a:txBody>
                    <a:bodyPr/>
                    <a:lstStyle/>
                    <a:p>
                      <a:pPr marL="0" lvl="0" indent="0" algn="l" rtl="0">
                        <a:spcBef>
                          <a:spcPts val="0"/>
                        </a:spcBef>
                        <a:spcAft>
                          <a:spcPts val="0"/>
                        </a:spcAft>
                        <a:buNone/>
                      </a:pPr>
                      <a:r>
                        <a:rPr lang="en" sz="1300">
                          <a:solidFill>
                            <a:srgbClr val="0D0D0D"/>
                          </a:solidFill>
                          <a:highlight>
                            <a:srgbClr val="FFFFFF"/>
                          </a:highlight>
                          <a:latin typeface="Muli"/>
                          <a:ea typeface="Muli"/>
                          <a:cs typeface="Muli"/>
                          <a:sym typeface="Muli"/>
                        </a:rPr>
                        <a:t>The first resolution encountered an issue due to the API threshold being limited to 4,000 requests per minute. This limitation caused the script to frequently encounter errors.</a:t>
                      </a:r>
                      <a:endParaRPr sz="1300">
                        <a:latin typeface="Muli"/>
                        <a:ea typeface="Muli"/>
                        <a:cs typeface="Muli"/>
                        <a:sym typeface="Muli"/>
                      </a:endParaRPr>
                    </a:p>
                  </a:txBody>
                  <a:tcPr marL="91425" marR="91425" marT="91425" marB="91425"/>
                </a:tc>
                <a:tc>
                  <a:txBody>
                    <a:bodyPr/>
                    <a:lstStyle/>
                    <a:p>
                      <a:pPr marL="0" lvl="0" indent="0" algn="l" rtl="0">
                        <a:spcBef>
                          <a:spcPts val="0"/>
                        </a:spcBef>
                        <a:spcAft>
                          <a:spcPts val="0"/>
                        </a:spcAft>
                        <a:buNone/>
                      </a:pPr>
                      <a:r>
                        <a:rPr lang="en" sz="1300">
                          <a:solidFill>
                            <a:srgbClr val="0D0D0D"/>
                          </a:solidFill>
                          <a:highlight>
                            <a:srgbClr val="FFFFFF"/>
                          </a:highlight>
                          <a:latin typeface="Muli"/>
                          <a:ea typeface="Muli"/>
                          <a:cs typeface="Muli"/>
                          <a:sym typeface="Muli"/>
                        </a:rPr>
                        <a:t>A batch process was implemented into the script by using a control DE to track the runs and a Potion DE to contain the payload.</a:t>
                      </a:r>
                      <a:endParaRPr sz="1300">
                        <a:latin typeface="Muli"/>
                        <a:ea typeface="Muli"/>
                        <a:cs typeface="Muli"/>
                        <a:sym typeface="Muli"/>
                      </a:endParaRPr>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47"/>
          <p:cNvSpPr/>
          <p:nvPr/>
        </p:nvSpPr>
        <p:spPr>
          <a:xfrm>
            <a:off x="606342" y="5994752"/>
            <a:ext cx="299084" cy="339725"/>
          </a:xfrm>
          <a:custGeom>
            <a:avLst/>
            <a:gdLst/>
            <a:ahLst/>
            <a:cxnLst/>
            <a:rect l="l" t="t" r="r" b="b"/>
            <a:pathLst>
              <a:path w="299084" h="339725" extrusionOk="0">
                <a:moveTo>
                  <a:pt x="152946" y="0"/>
                </a:moveTo>
                <a:lnTo>
                  <a:pt x="145859" y="0"/>
                </a:lnTo>
                <a:lnTo>
                  <a:pt x="3670" y="81864"/>
                </a:lnTo>
                <a:lnTo>
                  <a:pt x="0" y="87883"/>
                </a:lnTo>
                <a:lnTo>
                  <a:pt x="0" y="252387"/>
                </a:lnTo>
                <a:lnTo>
                  <a:pt x="3403" y="258406"/>
                </a:lnTo>
                <a:lnTo>
                  <a:pt x="9169" y="261556"/>
                </a:lnTo>
                <a:lnTo>
                  <a:pt x="140347" y="337121"/>
                </a:lnTo>
                <a:lnTo>
                  <a:pt x="143243" y="338683"/>
                </a:lnTo>
                <a:lnTo>
                  <a:pt x="146380" y="339470"/>
                </a:lnTo>
                <a:lnTo>
                  <a:pt x="152679" y="339470"/>
                </a:lnTo>
                <a:lnTo>
                  <a:pt x="155829" y="338683"/>
                </a:lnTo>
                <a:lnTo>
                  <a:pt x="158711" y="337121"/>
                </a:lnTo>
                <a:lnTo>
                  <a:pt x="222905" y="300139"/>
                </a:lnTo>
                <a:lnTo>
                  <a:pt x="149529" y="300139"/>
                </a:lnTo>
                <a:lnTo>
                  <a:pt x="36715" y="235064"/>
                </a:lnTo>
                <a:lnTo>
                  <a:pt x="36715" y="104940"/>
                </a:lnTo>
                <a:lnTo>
                  <a:pt x="149529" y="39877"/>
                </a:lnTo>
                <a:lnTo>
                  <a:pt x="222204" y="39877"/>
                </a:lnTo>
                <a:lnTo>
                  <a:pt x="152946" y="0"/>
                </a:lnTo>
                <a:close/>
              </a:path>
              <a:path w="299084" h="339725" extrusionOk="0">
                <a:moveTo>
                  <a:pt x="222204" y="39877"/>
                </a:moveTo>
                <a:lnTo>
                  <a:pt x="149529" y="39877"/>
                </a:lnTo>
                <a:lnTo>
                  <a:pt x="262331" y="104940"/>
                </a:lnTo>
                <a:lnTo>
                  <a:pt x="262331" y="235064"/>
                </a:lnTo>
                <a:lnTo>
                  <a:pt x="149529" y="300139"/>
                </a:lnTo>
                <a:lnTo>
                  <a:pt x="222905" y="300139"/>
                </a:lnTo>
                <a:lnTo>
                  <a:pt x="295389" y="258406"/>
                </a:lnTo>
                <a:lnTo>
                  <a:pt x="299072" y="252387"/>
                </a:lnTo>
                <a:lnTo>
                  <a:pt x="299072" y="94449"/>
                </a:lnTo>
                <a:lnTo>
                  <a:pt x="298538" y="87883"/>
                </a:lnTo>
                <a:lnTo>
                  <a:pt x="295122" y="81864"/>
                </a:lnTo>
                <a:lnTo>
                  <a:pt x="222204" y="39877"/>
                </a:lnTo>
                <a:close/>
              </a:path>
              <a:path w="299084" h="339725" extrusionOk="0">
                <a:moveTo>
                  <a:pt x="152679" y="77901"/>
                </a:moveTo>
                <a:lnTo>
                  <a:pt x="146380" y="77901"/>
                </a:lnTo>
                <a:lnTo>
                  <a:pt x="141135" y="80810"/>
                </a:lnTo>
                <a:lnTo>
                  <a:pt x="76339" y="118059"/>
                </a:lnTo>
                <a:lnTo>
                  <a:pt x="71094" y="121196"/>
                </a:lnTo>
                <a:lnTo>
                  <a:pt x="67945" y="126453"/>
                </a:lnTo>
                <a:lnTo>
                  <a:pt x="67945" y="213296"/>
                </a:lnTo>
                <a:lnTo>
                  <a:pt x="71094" y="218795"/>
                </a:lnTo>
                <a:lnTo>
                  <a:pt x="76339" y="221678"/>
                </a:lnTo>
                <a:lnTo>
                  <a:pt x="140868" y="259194"/>
                </a:lnTo>
                <a:lnTo>
                  <a:pt x="143497" y="260502"/>
                </a:lnTo>
                <a:lnTo>
                  <a:pt x="146380" y="261289"/>
                </a:lnTo>
                <a:lnTo>
                  <a:pt x="152158" y="261289"/>
                </a:lnTo>
                <a:lnTo>
                  <a:pt x="155041" y="260794"/>
                </a:lnTo>
                <a:lnTo>
                  <a:pt x="157657" y="259194"/>
                </a:lnTo>
                <a:lnTo>
                  <a:pt x="215664" y="225615"/>
                </a:lnTo>
                <a:lnTo>
                  <a:pt x="149529" y="225615"/>
                </a:lnTo>
                <a:lnTo>
                  <a:pt x="101257" y="197815"/>
                </a:lnTo>
                <a:lnTo>
                  <a:pt x="101257" y="142201"/>
                </a:lnTo>
                <a:lnTo>
                  <a:pt x="149009" y="114376"/>
                </a:lnTo>
                <a:lnTo>
                  <a:pt x="215662" y="114376"/>
                </a:lnTo>
                <a:lnTo>
                  <a:pt x="152679" y="77901"/>
                </a:lnTo>
                <a:close/>
              </a:path>
              <a:path w="299084" h="339725" extrusionOk="0">
                <a:moveTo>
                  <a:pt x="212156" y="191038"/>
                </a:moveTo>
                <a:lnTo>
                  <a:pt x="205943" y="193078"/>
                </a:lnTo>
                <a:lnTo>
                  <a:pt x="149529" y="225615"/>
                </a:lnTo>
                <a:lnTo>
                  <a:pt x="215664" y="225615"/>
                </a:lnTo>
                <a:lnTo>
                  <a:pt x="222465" y="221678"/>
                </a:lnTo>
                <a:lnTo>
                  <a:pt x="227351" y="217375"/>
                </a:lnTo>
                <a:lnTo>
                  <a:pt x="230100" y="211677"/>
                </a:lnTo>
                <a:lnTo>
                  <a:pt x="230536" y="205340"/>
                </a:lnTo>
                <a:lnTo>
                  <a:pt x="228485" y="199123"/>
                </a:lnTo>
                <a:lnTo>
                  <a:pt x="224193" y="194226"/>
                </a:lnTo>
                <a:lnTo>
                  <a:pt x="218495" y="191476"/>
                </a:lnTo>
                <a:lnTo>
                  <a:pt x="212156" y="191038"/>
                </a:lnTo>
                <a:close/>
              </a:path>
              <a:path w="299084" h="339725" extrusionOk="0">
                <a:moveTo>
                  <a:pt x="215662" y="114376"/>
                </a:moveTo>
                <a:lnTo>
                  <a:pt x="149009" y="114376"/>
                </a:lnTo>
                <a:lnTo>
                  <a:pt x="180746" y="132753"/>
                </a:lnTo>
                <a:lnTo>
                  <a:pt x="146126" y="152946"/>
                </a:lnTo>
                <a:lnTo>
                  <a:pt x="141195" y="157243"/>
                </a:lnTo>
                <a:lnTo>
                  <a:pt x="138379" y="162944"/>
                </a:lnTo>
                <a:lnTo>
                  <a:pt x="137925" y="169287"/>
                </a:lnTo>
                <a:lnTo>
                  <a:pt x="140081" y="175513"/>
                </a:lnTo>
                <a:lnTo>
                  <a:pt x="143243" y="181025"/>
                </a:lnTo>
                <a:lnTo>
                  <a:pt x="148742" y="183908"/>
                </a:lnTo>
                <a:lnTo>
                  <a:pt x="157403" y="183908"/>
                </a:lnTo>
                <a:lnTo>
                  <a:pt x="160286" y="183121"/>
                </a:lnTo>
                <a:lnTo>
                  <a:pt x="162902" y="181546"/>
                </a:lnTo>
                <a:lnTo>
                  <a:pt x="222465" y="146913"/>
                </a:lnTo>
                <a:lnTo>
                  <a:pt x="222719" y="146659"/>
                </a:lnTo>
                <a:lnTo>
                  <a:pt x="222986" y="146659"/>
                </a:lnTo>
                <a:lnTo>
                  <a:pt x="223240" y="146392"/>
                </a:lnTo>
                <a:lnTo>
                  <a:pt x="223773" y="146126"/>
                </a:lnTo>
                <a:lnTo>
                  <a:pt x="224294" y="145605"/>
                </a:lnTo>
                <a:lnTo>
                  <a:pt x="224828" y="145351"/>
                </a:lnTo>
                <a:lnTo>
                  <a:pt x="225869" y="144284"/>
                </a:lnTo>
                <a:lnTo>
                  <a:pt x="226136" y="144043"/>
                </a:lnTo>
                <a:lnTo>
                  <a:pt x="226656" y="143763"/>
                </a:lnTo>
                <a:lnTo>
                  <a:pt x="227190" y="142722"/>
                </a:lnTo>
                <a:lnTo>
                  <a:pt x="227711" y="142201"/>
                </a:lnTo>
                <a:lnTo>
                  <a:pt x="227965" y="141668"/>
                </a:lnTo>
                <a:lnTo>
                  <a:pt x="228231" y="141401"/>
                </a:lnTo>
                <a:lnTo>
                  <a:pt x="228231" y="141147"/>
                </a:lnTo>
                <a:lnTo>
                  <a:pt x="228752" y="140614"/>
                </a:lnTo>
                <a:lnTo>
                  <a:pt x="228752" y="140347"/>
                </a:lnTo>
                <a:lnTo>
                  <a:pt x="229806" y="138252"/>
                </a:lnTo>
                <a:lnTo>
                  <a:pt x="229806" y="137731"/>
                </a:lnTo>
                <a:lnTo>
                  <a:pt x="230073" y="137198"/>
                </a:lnTo>
                <a:lnTo>
                  <a:pt x="230073" y="136677"/>
                </a:lnTo>
                <a:lnTo>
                  <a:pt x="230327" y="136143"/>
                </a:lnTo>
                <a:lnTo>
                  <a:pt x="230327" y="135102"/>
                </a:lnTo>
                <a:lnTo>
                  <a:pt x="230593" y="134581"/>
                </a:lnTo>
                <a:lnTo>
                  <a:pt x="230593" y="130390"/>
                </a:lnTo>
                <a:lnTo>
                  <a:pt x="230327" y="129857"/>
                </a:lnTo>
                <a:lnTo>
                  <a:pt x="230327" y="128282"/>
                </a:lnTo>
                <a:lnTo>
                  <a:pt x="230073" y="127761"/>
                </a:lnTo>
                <a:lnTo>
                  <a:pt x="229806" y="127495"/>
                </a:lnTo>
                <a:lnTo>
                  <a:pt x="229806" y="126987"/>
                </a:lnTo>
                <a:lnTo>
                  <a:pt x="228752" y="124891"/>
                </a:lnTo>
                <a:lnTo>
                  <a:pt x="228752" y="124612"/>
                </a:lnTo>
                <a:lnTo>
                  <a:pt x="228485" y="124612"/>
                </a:lnTo>
                <a:lnTo>
                  <a:pt x="228485" y="124345"/>
                </a:lnTo>
                <a:lnTo>
                  <a:pt x="228231" y="124091"/>
                </a:lnTo>
                <a:lnTo>
                  <a:pt x="228231" y="123837"/>
                </a:lnTo>
                <a:lnTo>
                  <a:pt x="227965" y="123570"/>
                </a:lnTo>
                <a:lnTo>
                  <a:pt x="227711" y="123024"/>
                </a:lnTo>
                <a:lnTo>
                  <a:pt x="227190" y="122516"/>
                </a:lnTo>
                <a:lnTo>
                  <a:pt x="226923" y="121983"/>
                </a:lnTo>
                <a:lnTo>
                  <a:pt x="226656" y="121742"/>
                </a:lnTo>
                <a:lnTo>
                  <a:pt x="226136" y="121196"/>
                </a:lnTo>
                <a:lnTo>
                  <a:pt x="225602" y="120675"/>
                </a:lnTo>
                <a:lnTo>
                  <a:pt x="225348" y="120154"/>
                </a:lnTo>
                <a:lnTo>
                  <a:pt x="224294" y="119633"/>
                </a:lnTo>
                <a:lnTo>
                  <a:pt x="223773" y="119113"/>
                </a:lnTo>
                <a:lnTo>
                  <a:pt x="223240" y="118833"/>
                </a:lnTo>
                <a:lnTo>
                  <a:pt x="222986" y="118592"/>
                </a:lnTo>
                <a:lnTo>
                  <a:pt x="222719" y="118592"/>
                </a:lnTo>
                <a:lnTo>
                  <a:pt x="222465" y="118313"/>
                </a:lnTo>
                <a:lnTo>
                  <a:pt x="215662" y="114376"/>
                </a:lnTo>
                <a:close/>
              </a:path>
            </a:pathLst>
          </a:custGeom>
          <a:solidFill>
            <a:srgbClr val="007F87"/>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900"/>
              <a:buFont typeface="Arial"/>
              <a:buNone/>
            </a:pPr>
            <a:endParaRPr sz="900" b="0" i="0" u="none" strike="noStrike" cap="none">
              <a:solidFill>
                <a:srgbClr val="000000"/>
              </a:solidFill>
              <a:latin typeface="Arial"/>
              <a:ea typeface="Arial"/>
              <a:cs typeface="Arial"/>
              <a:sym typeface="Arial"/>
            </a:endParaRPr>
          </a:p>
        </p:txBody>
      </p:sp>
      <p:sp>
        <p:nvSpPr>
          <p:cNvPr id="326" name="Google Shape;326;p47"/>
          <p:cNvSpPr txBox="1"/>
          <p:nvPr/>
        </p:nvSpPr>
        <p:spPr>
          <a:xfrm>
            <a:off x="1525725" y="2175150"/>
            <a:ext cx="9851700" cy="1467600"/>
          </a:xfrm>
          <a:prstGeom prst="rect">
            <a:avLst/>
          </a:prstGeom>
          <a:noFill/>
          <a:ln>
            <a:noFill/>
          </a:ln>
        </p:spPr>
        <p:txBody>
          <a:bodyPr spcFirstLastPara="1" wrap="square" lIns="45725" tIns="45725" rIns="45725" bIns="45725" anchor="ctr" anchorCtr="0">
            <a:noAutofit/>
          </a:bodyPr>
          <a:lstStyle/>
          <a:p>
            <a:pPr marL="0" lvl="0" indent="0" algn="ctr" rtl="0">
              <a:spcBef>
                <a:spcPts val="0"/>
              </a:spcBef>
              <a:spcAft>
                <a:spcPts val="0"/>
              </a:spcAft>
              <a:buNone/>
            </a:pPr>
            <a:r>
              <a:rPr lang="en" sz="3000" b="1">
                <a:solidFill>
                  <a:srgbClr val="02025E"/>
                </a:solidFill>
                <a:latin typeface="Montserrat"/>
                <a:ea typeface="Montserrat"/>
                <a:cs typeface="Montserrat"/>
                <a:sym typeface="Montserrat"/>
              </a:rPr>
              <a:t>THAT’S IT!</a:t>
            </a:r>
            <a:r>
              <a:rPr lang="en" sz="3000" b="1">
                <a:solidFill>
                  <a:srgbClr val="10838A"/>
                </a:solidFill>
                <a:latin typeface="Montserrat"/>
                <a:ea typeface="Montserrat"/>
                <a:cs typeface="Montserrat"/>
                <a:sym typeface="Montserrat"/>
              </a:rPr>
              <a:t> THANK YOU!</a:t>
            </a:r>
            <a:endParaRPr sz="1300" b="1">
              <a:solidFill>
                <a:srgbClr val="888888"/>
              </a:solidFill>
              <a:latin typeface="Montserrat"/>
              <a:ea typeface="Montserrat"/>
              <a:cs typeface="Montserrat"/>
              <a:sym typeface="Montserrat"/>
            </a:endParaRPr>
          </a:p>
        </p:txBody>
      </p:sp>
      <p:pic>
        <p:nvPicPr>
          <p:cNvPr id="327" name="Google Shape;327;p47"/>
          <p:cNvPicPr preferRelativeResize="0"/>
          <p:nvPr/>
        </p:nvPicPr>
        <p:blipFill>
          <a:blip r:embed="rId3">
            <a:alphaModFix/>
          </a:blip>
          <a:stretch>
            <a:fillRect/>
          </a:stretch>
        </p:blipFill>
        <p:spPr>
          <a:xfrm>
            <a:off x="0" y="5211475"/>
            <a:ext cx="12192001" cy="1646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4"/>
          <p:cNvSpPr/>
          <p:nvPr/>
        </p:nvSpPr>
        <p:spPr>
          <a:xfrm flipH="1">
            <a:off x="6749644" y="-33900"/>
            <a:ext cx="5442356" cy="6875145"/>
          </a:xfrm>
          <a:custGeom>
            <a:avLst/>
            <a:gdLst/>
            <a:ahLst/>
            <a:cxnLst/>
            <a:rect l="l" t="t" r="r" b="b"/>
            <a:pathLst>
              <a:path w="4084320" h="6858000" extrusionOk="0">
                <a:moveTo>
                  <a:pt x="4084320" y="6858000"/>
                </a:moveTo>
                <a:lnTo>
                  <a:pt x="0" y="6858000"/>
                </a:lnTo>
                <a:lnTo>
                  <a:pt x="0" y="0"/>
                </a:lnTo>
                <a:lnTo>
                  <a:pt x="1576894" y="0"/>
                </a:lnTo>
                <a:lnTo>
                  <a:pt x="1685378" y="169336"/>
                </a:lnTo>
                <a:cubicBezTo>
                  <a:pt x="1841567" y="434413"/>
                  <a:pt x="1968865" y="721507"/>
                  <a:pt x="2026077" y="995890"/>
                </a:cubicBezTo>
                <a:cubicBezTo>
                  <a:pt x="2178643" y="1727577"/>
                  <a:pt x="1590755" y="3070440"/>
                  <a:pt x="1769766" y="3578317"/>
                </a:cubicBezTo>
                <a:cubicBezTo>
                  <a:pt x="1948777" y="4086194"/>
                  <a:pt x="2744154" y="3741871"/>
                  <a:pt x="3100142" y="4043154"/>
                </a:cubicBezTo>
                <a:cubicBezTo>
                  <a:pt x="3456129" y="4344437"/>
                  <a:pt x="3736851" y="4774841"/>
                  <a:pt x="3905691" y="5386016"/>
                </a:cubicBezTo>
                <a:cubicBezTo>
                  <a:pt x="3990111" y="5691603"/>
                  <a:pt x="4040966" y="6173656"/>
                  <a:pt x="4071225" y="6628809"/>
                </a:cubicBezTo>
                <a:close/>
              </a:path>
            </a:pathLst>
          </a:custGeom>
          <a:gradFill>
            <a:gsLst>
              <a:gs pos="0">
                <a:srgbClr val="007D8A"/>
              </a:gs>
              <a:gs pos="100000">
                <a:srgbClr val="080C64"/>
              </a:gs>
            </a:gsLst>
            <a:lin ang="2700006" scaled="0"/>
          </a:gra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Roboto"/>
              <a:ea typeface="Roboto"/>
              <a:cs typeface="Roboto"/>
              <a:sym typeface="Roboto"/>
            </a:endParaRPr>
          </a:p>
        </p:txBody>
      </p:sp>
      <p:sp>
        <p:nvSpPr>
          <p:cNvPr id="188" name="Google Shape;188;p34"/>
          <p:cNvSpPr/>
          <p:nvPr/>
        </p:nvSpPr>
        <p:spPr>
          <a:xfrm>
            <a:off x="7657204" y="2032100"/>
            <a:ext cx="2726100" cy="2726100"/>
          </a:xfrm>
          <a:prstGeom prst="ellipse">
            <a:avLst/>
          </a:prstGeom>
          <a:solidFill>
            <a:schemeClr val="lt1"/>
          </a:solidFill>
          <a:ln w="19050" cap="flat" cmpd="sng">
            <a:solidFill>
              <a:srgbClr val="6FE7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500"/>
          </a:p>
        </p:txBody>
      </p:sp>
      <p:pic>
        <p:nvPicPr>
          <p:cNvPr id="189" name="Google Shape;189;p34"/>
          <p:cNvPicPr preferRelativeResize="0"/>
          <p:nvPr/>
        </p:nvPicPr>
        <p:blipFill rotWithShape="1">
          <a:blip r:embed="rId3">
            <a:alphaModFix/>
          </a:blip>
          <a:srcRect t="-3626"/>
          <a:stretch/>
        </p:blipFill>
        <p:spPr>
          <a:xfrm>
            <a:off x="8060938" y="2526249"/>
            <a:ext cx="1918531" cy="1737701"/>
          </a:xfrm>
          <a:prstGeom prst="rect">
            <a:avLst/>
          </a:prstGeom>
          <a:noFill/>
          <a:ln>
            <a:noFill/>
          </a:ln>
        </p:spPr>
      </p:pic>
      <p:pic>
        <p:nvPicPr>
          <p:cNvPr id="190" name="Google Shape;190;p34"/>
          <p:cNvPicPr preferRelativeResize="0"/>
          <p:nvPr/>
        </p:nvPicPr>
        <p:blipFill>
          <a:blip r:embed="rId4">
            <a:alphaModFix/>
          </a:blip>
          <a:stretch>
            <a:fillRect/>
          </a:stretch>
        </p:blipFill>
        <p:spPr>
          <a:xfrm>
            <a:off x="545599" y="340409"/>
            <a:ext cx="1131069" cy="388267"/>
          </a:xfrm>
          <a:prstGeom prst="rect">
            <a:avLst/>
          </a:prstGeom>
          <a:noFill/>
          <a:ln>
            <a:noFill/>
          </a:ln>
        </p:spPr>
      </p:pic>
      <p:grpSp>
        <p:nvGrpSpPr>
          <p:cNvPr id="191" name="Google Shape;191;p34"/>
          <p:cNvGrpSpPr/>
          <p:nvPr/>
        </p:nvGrpSpPr>
        <p:grpSpPr>
          <a:xfrm>
            <a:off x="1441799" y="1930856"/>
            <a:ext cx="3870914" cy="375928"/>
            <a:chOff x="3805794" y="2765419"/>
            <a:chExt cx="2842289" cy="273900"/>
          </a:xfrm>
        </p:grpSpPr>
        <p:sp>
          <p:nvSpPr>
            <p:cNvPr id="192" name="Google Shape;192;p34"/>
            <p:cNvSpPr txBox="1"/>
            <p:nvPr/>
          </p:nvSpPr>
          <p:spPr>
            <a:xfrm>
              <a:off x="4133783" y="2790164"/>
              <a:ext cx="2514300" cy="224400"/>
            </a:xfrm>
            <a:prstGeom prst="rect">
              <a:avLst/>
            </a:prstGeom>
            <a:noFill/>
            <a:ln>
              <a:noFill/>
            </a:ln>
          </p:spPr>
          <p:txBody>
            <a:bodyPr spcFirstLastPara="1" wrap="square" lIns="60975" tIns="30475" rIns="60975" bIns="30475" anchor="t" anchorCtr="0">
              <a:spAutoFit/>
            </a:bodyPr>
            <a:lstStyle/>
            <a:p>
              <a:pPr marL="0" marR="0" lvl="0" indent="0" algn="l" rtl="0">
                <a:spcBef>
                  <a:spcPts val="0"/>
                </a:spcBef>
                <a:spcAft>
                  <a:spcPts val="0"/>
                </a:spcAft>
                <a:buNone/>
              </a:pPr>
              <a:r>
                <a:rPr lang="en" sz="1600" b="1">
                  <a:solidFill>
                    <a:schemeClr val="dk1"/>
                  </a:solidFill>
                  <a:latin typeface="Roboto"/>
                  <a:ea typeface="Roboto"/>
                  <a:cs typeface="Roboto"/>
                  <a:sym typeface="Roboto"/>
                </a:rPr>
                <a:t>About Potion</a:t>
              </a:r>
              <a:endParaRPr sz="1600" b="1">
                <a:solidFill>
                  <a:schemeClr val="dk1"/>
                </a:solidFill>
                <a:latin typeface="Roboto"/>
                <a:ea typeface="Roboto"/>
                <a:cs typeface="Roboto"/>
                <a:sym typeface="Roboto"/>
              </a:endParaRPr>
            </a:p>
          </p:txBody>
        </p:sp>
        <p:sp>
          <p:nvSpPr>
            <p:cNvPr id="193" name="Google Shape;193;p34"/>
            <p:cNvSpPr/>
            <p:nvPr/>
          </p:nvSpPr>
          <p:spPr>
            <a:xfrm>
              <a:off x="3805794" y="2765419"/>
              <a:ext cx="287100" cy="273900"/>
            </a:xfrm>
            <a:prstGeom prst="donut">
              <a:avLst>
                <a:gd name="adj" fmla="val 25000"/>
              </a:avLst>
            </a:prstGeom>
            <a:solidFill>
              <a:srgbClr val="6FE7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Roboto"/>
                <a:ea typeface="Roboto"/>
                <a:cs typeface="Roboto"/>
                <a:sym typeface="Roboto"/>
              </a:endParaRPr>
            </a:p>
          </p:txBody>
        </p:sp>
      </p:grpSp>
      <p:grpSp>
        <p:nvGrpSpPr>
          <p:cNvPr id="194" name="Google Shape;194;p34"/>
          <p:cNvGrpSpPr/>
          <p:nvPr/>
        </p:nvGrpSpPr>
        <p:grpSpPr>
          <a:xfrm>
            <a:off x="1441800" y="2586750"/>
            <a:ext cx="4361219" cy="375928"/>
            <a:chOff x="3805788" y="2765426"/>
            <a:chExt cx="2842296" cy="273900"/>
          </a:xfrm>
        </p:grpSpPr>
        <p:sp>
          <p:nvSpPr>
            <p:cNvPr id="195" name="Google Shape;195;p34"/>
            <p:cNvSpPr txBox="1"/>
            <p:nvPr/>
          </p:nvSpPr>
          <p:spPr>
            <a:xfrm>
              <a:off x="4133783" y="2790164"/>
              <a:ext cx="2514300" cy="224400"/>
            </a:xfrm>
            <a:prstGeom prst="rect">
              <a:avLst/>
            </a:prstGeom>
            <a:noFill/>
            <a:ln>
              <a:noFill/>
            </a:ln>
          </p:spPr>
          <p:txBody>
            <a:bodyPr spcFirstLastPara="1" wrap="square" lIns="60975" tIns="30475" rIns="60975" bIns="30475" anchor="t" anchorCtr="0">
              <a:spAutoFit/>
            </a:bodyPr>
            <a:lstStyle/>
            <a:p>
              <a:pPr marL="0" lvl="0" indent="0" algn="l" rtl="0">
                <a:spcBef>
                  <a:spcPts val="0"/>
                </a:spcBef>
                <a:spcAft>
                  <a:spcPts val="0"/>
                </a:spcAft>
                <a:buNone/>
              </a:pPr>
              <a:r>
                <a:rPr lang="en" sz="1600" b="1">
                  <a:solidFill>
                    <a:schemeClr val="dk1"/>
                  </a:solidFill>
                  <a:latin typeface="Roboto"/>
                  <a:ea typeface="Roboto"/>
                  <a:cs typeface="Roboto"/>
                  <a:sym typeface="Roboto"/>
                </a:rPr>
                <a:t>Technical Requirements &amp; System Flow</a:t>
              </a:r>
              <a:endParaRPr sz="1600" b="1">
                <a:solidFill>
                  <a:schemeClr val="dk1"/>
                </a:solidFill>
                <a:latin typeface="Roboto"/>
                <a:ea typeface="Roboto"/>
                <a:cs typeface="Roboto"/>
                <a:sym typeface="Roboto"/>
              </a:endParaRPr>
            </a:p>
          </p:txBody>
        </p:sp>
        <p:sp>
          <p:nvSpPr>
            <p:cNvPr id="196" name="Google Shape;196;p34"/>
            <p:cNvSpPr/>
            <p:nvPr/>
          </p:nvSpPr>
          <p:spPr>
            <a:xfrm>
              <a:off x="3805788" y="2765426"/>
              <a:ext cx="267300" cy="273900"/>
            </a:xfrm>
            <a:prstGeom prst="donut">
              <a:avLst>
                <a:gd name="adj" fmla="val 25000"/>
              </a:avLst>
            </a:prstGeom>
            <a:solidFill>
              <a:srgbClr val="6FE7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Roboto"/>
                <a:ea typeface="Roboto"/>
                <a:cs typeface="Roboto"/>
                <a:sym typeface="Roboto"/>
              </a:endParaRPr>
            </a:p>
          </p:txBody>
        </p:sp>
      </p:grpSp>
      <p:sp>
        <p:nvSpPr>
          <p:cNvPr id="197" name="Google Shape;197;p34"/>
          <p:cNvSpPr txBox="1"/>
          <p:nvPr/>
        </p:nvSpPr>
        <p:spPr>
          <a:xfrm>
            <a:off x="1441796" y="1030096"/>
            <a:ext cx="3230700" cy="585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 sz="3200">
                <a:solidFill>
                  <a:schemeClr val="dk1"/>
                </a:solidFill>
                <a:latin typeface="Archivo Black"/>
                <a:ea typeface="Archivo Black"/>
                <a:cs typeface="Archivo Black"/>
                <a:sym typeface="Archivo Black"/>
              </a:rPr>
              <a:t>Agenda</a:t>
            </a:r>
            <a:endParaRPr sz="1500">
              <a:solidFill>
                <a:srgbClr val="007D8A"/>
              </a:solidFill>
            </a:endParaRPr>
          </a:p>
        </p:txBody>
      </p:sp>
      <p:grpSp>
        <p:nvGrpSpPr>
          <p:cNvPr id="198" name="Google Shape;198;p34"/>
          <p:cNvGrpSpPr/>
          <p:nvPr/>
        </p:nvGrpSpPr>
        <p:grpSpPr>
          <a:xfrm>
            <a:off x="1496999" y="3196002"/>
            <a:ext cx="5561972" cy="375928"/>
            <a:chOff x="3805794" y="2765419"/>
            <a:chExt cx="4083980" cy="273900"/>
          </a:xfrm>
        </p:grpSpPr>
        <p:sp>
          <p:nvSpPr>
            <p:cNvPr id="199" name="Google Shape;199;p34"/>
            <p:cNvSpPr txBox="1"/>
            <p:nvPr/>
          </p:nvSpPr>
          <p:spPr>
            <a:xfrm>
              <a:off x="4133774" y="2790153"/>
              <a:ext cx="3756000" cy="224400"/>
            </a:xfrm>
            <a:prstGeom prst="rect">
              <a:avLst/>
            </a:prstGeom>
            <a:noFill/>
            <a:ln>
              <a:noFill/>
            </a:ln>
          </p:spPr>
          <p:txBody>
            <a:bodyPr spcFirstLastPara="1" wrap="square" lIns="60975" tIns="30475" rIns="60975" bIns="30475" anchor="t" anchorCtr="0">
              <a:spAutoFit/>
            </a:bodyPr>
            <a:lstStyle/>
            <a:p>
              <a:pPr marL="0" lvl="0" indent="0" algn="l" rtl="0">
                <a:spcBef>
                  <a:spcPts val="0"/>
                </a:spcBef>
                <a:spcAft>
                  <a:spcPts val="0"/>
                </a:spcAft>
                <a:buNone/>
              </a:pPr>
              <a:r>
                <a:rPr lang="en" sz="1600" b="1">
                  <a:solidFill>
                    <a:schemeClr val="dk1"/>
                  </a:solidFill>
                  <a:latin typeface="Roboto"/>
                  <a:ea typeface="Roboto"/>
                  <a:cs typeface="Roboto"/>
                  <a:sym typeface="Roboto"/>
                </a:rPr>
                <a:t>Execution</a:t>
              </a:r>
              <a:endParaRPr sz="1600" b="1">
                <a:solidFill>
                  <a:schemeClr val="dk1"/>
                </a:solidFill>
                <a:latin typeface="Roboto"/>
                <a:ea typeface="Roboto"/>
                <a:cs typeface="Roboto"/>
                <a:sym typeface="Roboto"/>
              </a:endParaRPr>
            </a:p>
          </p:txBody>
        </p:sp>
        <p:sp>
          <p:nvSpPr>
            <p:cNvPr id="200" name="Google Shape;200;p34"/>
            <p:cNvSpPr/>
            <p:nvPr/>
          </p:nvSpPr>
          <p:spPr>
            <a:xfrm>
              <a:off x="3805794" y="2765419"/>
              <a:ext cx="287100" cy="273900"/>
            </a:xfrm>
            <a:prstGeom prst="donut">
              <a:avLst>
                <a:gd name="adj" fmla="val 25000"/>
              </a:avLst>
            </a:prstGeom>
            <a:solidFill>
              <a:srgbClr val="6FE7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Roboto"/>
                <a:ea typeface="Roboto"/>
                <a:cs typeface="Roboto"/>
                <a:sym typeface="Roboto"/>
              </a:endParaRPr>
            </a:p>
          </p:txBody>
        </p:sp>
      </p:grpSp>
      <p:grpSp>
        <p:nvGrpSpPr>
          <p:cNvPr id="201" name="Google Shape;201;p34"/>
          <p:cNvGrpSpPr/>
          <p:nvPr/>
        </p:nvGrpSpPr>
        <p:grpSpPr>
          <a:xfrm>
            <a:off x="1496999" y="3729402"/>
            <a:ext cx="5561972" cy="375928"/>
            <a:chOff x="3805794" y="2765419"/>
            <a:chExt cx="4083980" cy="273900"/>
          </a:xfrm>
        </p:grpSpPr>
        <p:sp>
          <p:nvSpPr>
            <p:cNvPr id="202" name="Google Shape;202;p34"/>
            <p:cNvSpPr txBox="1"/>
            <p:nvPr/>
          </p:nvSpPr>
          <p:spPr>
            <a:xfrm>
              <a:off x="4133774" y="2790153"/>
              <a:ext cx="3756000" cy="224400"/>
            </a:xfrm>
            <a:prstGeom prst="rect">
              <a:avLst/>
            </a:prstGeom>
            <a:noFill/>
            <a:ln>
              <a:noFill/>
            </a:ln>
          </p:spPr>
          <p:txBody>
            <a:bodyPr spcFirstLastPara="1" wrap="square" lIns="60975" tIns="30475" rIns="60975" bIns="30475" anchor="t" anchorCtr="0">
              <a:spAutoFit/>
            </a:bodyPr>
            <a:lstStyle/>
            <a:p>
              <a:pPr marL="0" lvl="0" indent="0" algn="l" rtl="0">
                <a:spcBef>
                  <a:spcPts val="0"/>
                </a:spcBef>
                <a:spcAft>
                  <a:spcPts val="0"/>
                </a:spcAft>
                <a:buNone/>
              </a:pPr>
              <a:r>
                <a:rPr lang="en" sz="1600" b="1">
                  <a:solidFill>
                    <a:schemeClr val="dk1"/>
                  </a:solidFill>
                  <a:latin typeface="Roboto"/>
                  <a:ea typeface="Roboto"/>
                  <a:cs typeface="Roboto"/>
                  <a:sym typeface="Roboto"/>
                </a:rPr>
                <a:t>History</a:t>
              </a:r>
              <a:endParaRPr sz="1600" b="1">
                <a:solidFill>
                  <a:schemeClr val="dk1"/>
                </a:solidFill>
                <a:latin typeface="Roboto"/>
                <a:ea typeface="Roboto"/>
                <a:cs typeface="Roboto"/>
                <a:sym typeface="Roboto"/>
              </a:endParaRPr>
            </a:p>
          </p:txBody>
        </p:sp>
        <p:sp>
          <p:nvSpPr>
            <p:cNvPr id="203" name="Google Shape;203;p34"/>
            <p:cNvSpPr/>
            <p:nvPr/>
          </p:nvSpPr>
          <p:spPr>
            <a:xfrm>
              <a:off x="3805794" y="2765419"/>
              <a:ext cx="287100" cy="273900"/>
            </a:xfrm>
            <a:prstGeom prst="donut">
              <a:avLst>
                <a:gd name="adj" fmla="val 25000"/>
              </a:avLst>
            </a:prstGeom>
            <a:solidFill>
              <a:srgbClr val="6FE7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900">
                <a:solidFill>
                  <a:schemeClr val="lt1"/>
                </a:solidFill>
                <a:latin typeface="Roboto"/>
                <a:ea typeface="Roboto"/>
                <a:cs typeface="Roboto"/>
                <a:sym typeface="Roboto"/>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5"/>
          <p:cNvSpPr txBox="1"/>
          <p:nvPr/>
        </p:nvSpPr>
        <p:spPr>
          <a:xfrm>
            <a:off x="46025" y="2538800"/>
            <a:ext cx="10888500" cy="11025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 sz="3500" b="1">
                <a:solidFill>
                  <a:srgbClr val="007D8A"/>
                </a:solidFill>
                <a:latin typeface="Montserrat"/>
                <a:ea typeface="Montserrat"/>
                <a:cs typeface="Montserrat"/>
                <a:sym typeface="Montserrat"/>
              </a:rPr>
              <a:t>About Potion</a:t>
            </a:r>
            <a:endParaRPr sz="3500" b="1">
              <a:solidFill>
                <a:srgbClr val="007D8A"/>
              </a:solidFill>
              <a:latin typeface="Montserrat"/>
              <a:ea typeface="Montserrat"/>
              <a:cs typeface="Montserrat"/>
              <a:sym typeface="Montserrat"/>
            </a:endParaRPr>
          </a:p>
        </p:txBody>
      </p:sp>
      <p:sp>
        <p:nvSpPr>
          <p:cNvPr id="209" name="Google Shape;209;p35"/>
          <p:cNvSpPr/>
          <p:nvPr/>
        </p:nvSpPr>
        <p:spPr>
          <a:xfrm flipH="1">
            <a:off x="7249972" y="0"/>
            <a:ext cx="4942027" cy="6858000"/>
          </a:xfrm>
          <a:custGeom>
            <a:avLst/>
            <a:gdLst/>
            <a:ahLst/>
            <a:cxnLst/>
            <a:rect l="l" t="t" r="r" b="b"/>
            <a:pathLst>
              <a:path w="4084320" h="6858000" extrusionOk="0">
                <a:moveTo>
                  <a:pt x="4084320" y="6858000"/>
                </a:moveTo>
                <a:lnTo>
                  <a:pt x="0" y="6858000"/>
                </a:lnTo>
                <a:lnTo>
                  <a:pt x="0" y="0"/>
                </a:lnTo>
                <a:lnTo>
                  <a:pt x="1576894" y="0"/>
                </a:lnTo>
                <a:lnTo>
                  <a:pt x="1685378" y="169336"/>
                </a:lnTo>
                <a:cubicBezTo>
                  <a:pt x="1841567" y="434413"/>
                  <a:pt x="1968865" y="721507"/>
                  <a:pt x="2026077" y="995890"/>
                </a:cubicBezTo>
                <a:cubicBezTo>
                  <a:pt x="2178643" y="1727577"/>
                  <a:pt x="1590755" y="3070440"/>
                  <a:pt x="1769766" y="3578317"/>
                </a:cubicBezTo>
                <a:cubicBezTo>
                  <a:pt x="1948777" y="4086194"/>
                  <a:pt x="2744154" y="3741871"/>
                  <a:pt x="3100142" y="4043154"/>
                </a:cubicBezTo>
                <a:cubicBezTo>
                  <a:pt x="3456129" y="4344437"/>
                  <a:pt x="3736851" y="4774841"/>
                  <a:pt x="3905691" y="5386016"/>
                </a:cubicBezTo>
                <a:cubicBezTo>
                  <a:pt x="3990111" y="5691603"/>
                  <a:pt x="4040966" y="6173656"/>
                  <a:pt x="4071225" y="6628809"/>
                </a:cubicBezTo>
                <a:close/>
              </a:path>
            </a:pathLst>
          </a:custGeom>
          <a:gradFill>
            <a:gsLst>
              <a:gs pos="0">
                <a:srgbClr val="007D8A"/>
              </a:gs>
              <a:gs pos="100000">
                <a:srgbClr val="080C64"/>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Roboto"/>
              <a:ea typeface="Roboto"/>
              <a:cs typeface="Roboto"/>
              <a:sym typeface="Roboto"/>
            </a:endParaRPr>
          </a:p>
        </p:txBody>
      </p:sp>
      <p:pic>
        <p:nvPicPr>
          <p:cNvPr id="210" name="Google Shape;210;p35"/>
          <p:cNvPicPr preferRelativeResize="0"/>
          <p:nvPr/>
        </p:nvPicPr>
        <p:blipFill>
          <a:blip r:embed="rId3">
            <a:alphaModFix/>
          </a:blip>
          <a:stretch>
            <a:fillRect/>
          </a:stretch>
        </p:blipFill>
        <p:spPr>
          <a:xfrm>
            <a:off x="545599" y="340409"/>
            <a:ext cx="1131069" cy="38826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6"/>
          <p:cNvSpPr txBox="1"/>
          <p:nvPr/>
        </p:nvSpPr>
        <p:spPr>
          <a:xfrm>
            <a:off x="535600" y="340400"/>
            <a:ext cx="7404900" cy="5541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SzPts val="1100"/>
              <a:buNone/>
            </a:pPr>
            <a:r>
              <a:rPr lang="en" sz="3000" b="1">
                <a:solidFill>
                  <a:srgbClr val="007D8A"/>
                </a:solidFill>
                <a:latin typeface="Montserrat"/>
                <a:ea typeface="Montserrat"/>
                <a:cs typeface="Montserrat"/>
                <a:sym typeface="Montserrat"/>
              </a:rPr>
              <a:t>What is Potion?</a:t>
            </a:r>
            <a:endParaRPr sz="3200">
              <a:solidFill>
                <a:srgbClr val="007D8A"/>
              </a:solidFill>
              <a:latin typeface="Archivo Black"/>
              <a:ea typeface="Archivo Black"/>
              <a:cs typeface="Archivo Black"/>
              <a:sym typeface="Archivo Black"/>
            </a:endParaRPr>
          </a:p>
        </p:txBody>
      </p:sp>
      <p:sp>
        <p:nvSpPr>
          <p:cNvPr id="216" name="Google Shape;216;p36"/>
          <p:cNvSpPr/>
          <p:nvPr/>
        </p:nvSpPr>
        <p:spPr>
          <a:xfrm rot="10800000">
            <a:off x="-4485" y="5273326"/>
            <a:ext cx="2192902" cy="1584670"/>
          </a:xfrm>
          <a:custGeom>
            <a:avLst/>
            <a:gdLst/>
            <a:ahLst/>
            <a:cxnLst/>
            <a:rect l="l" t="t" r="r" b="b"/>
            <a:pathLst>
              <a:path w="5381355" h="3888761" extrusionOk="0">
                <a:moveTo>
                  <a:pt x="38369" y="0"/>
                </a:moveTo>
                <a:lnTo>
                  <a:pt x="5381355" y="0"/>
                </a:lnTo>
                <a:lnTo>
                  <a:pt x="5381355" y="3645109"/>
                </a:lnTo>
                <a:lnTo>
                  <a:pt x="5232853" y="3716647"/>
                </a:lnTo>
                <a:cubicBezTo>
                  <a:pt x="4970825" y="3827475"/>
                  <a:pt x="4682739" y="3888761"/>
                  <a:pt x="4380340" y="3888761"/>
                </a:cubicBezTo>
                <a:cubicBezTo>
                  <a:pt x="3548742" y="3888761"/>
                  <a:pt x="2825394" y="3425287"/>
                  <a:pt x="2454512" y="2742556"/>
                </a:cubicBezTo>
                <a:lnTo>
                  <a:pt x="2377153" y="2581969"/>
                </a:lnTo>
                <a:lnTo>
                  <a:pt x="2190170" y="2591411"/>
                </a:lnTo>
                <a:cubicBezTo>
                  <a:pt x="980573" y="2591411"/>
                  <a:pt x="0" y="1610838"/>
                  <a:pt x="0" y="401241"/>
                </a:cubicBezTo>
                <a:cubicBezTo>
                  <a:pt x="0" y="325641"/>
                  <a:pt x="3831" y="250936"/>
                  <a:pt x="11308" y="177309"/>
                </a:cubicBezTo>
                <a:close/>
              </a:path>
            </a:pathLst>
          </a:custGeom>
          <a:gradFill>
            <a:gsLst>
              <a:gs pos="0">
                <a:srgbClr val="007D8A"/>
              </a:gs>
              <a:gs pos="100000">
                <a:srgbClr val="080C64"/>
              </a:gs>
            </a:gsLst>
            <a:lin ang="2700006" scaled="0"/>
          </a:gra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Roboto"/>
              <a:ea typeface="Roboto"/>
              <a:cs typeface="Roboto"/>
              <a:sym typeface="Roboto"/>
            </a:endParaRPr>
          </a:p>
        </p:txBody>
      </p:sp>
      <p:pic>
        <p:nvPicPr>
          <p:cNvPr id="217" name="Google Shape;217;p36"/>
          <p:cNvPicPr preferRelativeResize="0"/>
          <p:nvPr/>
        </p:nvPicPr>
        <p:blipFill>
          <a:blip r:embed="rId3">
            <a:alphaModFix/>
          </a:blip>
          <a:stretch>
            <a:fillRect/>
          </a:stretch>
        </p:blipFill>
        <p:spPr>
          <a:xfrm>
            <a:off x="9744175" y="189916"/>
            <a:ext cx="1830625" cy="628384"/>
          </a:xfrm>
          <a:prstGeom prst="rect">
            <a:avLst/>
          </a:prstGeom>
          <a:noFill/>
          <a:ln>
            <a:noFill/>
          </a:ln>
        </p:spPr>
      </p:pic>
      <p:pic>
        <p:nvPicPr>
          <p:cNvPr id="218" name="Google Shape;218;p36"/>
          <p:cNvPicPr preferRelativeResize="0"/>
          <p:nvPr/>
        </p:nvPicPr>
        <p:blipFill>
          <a:blip r:embed="rId4">
            <a:alphaModFix/>
          </a:blip>
          <a:stretch>
            <a:fillRect/>
          </a:stretch>
        </p:blipFill>
        <p:spPr>
          <a:xfrm>
            <a:off x="622613" y="901788"/>
            <a:ext cx="4352925" cy="66675"/>
          </a:xfrm>
          <a:prstGeom prst="rect">
            <a:avLst/>
          </a:prstGeom>
          <a:noFill/>
          <a:ln>
            <a:noFill/>
          </a:ln>
        </p:spPr>
      </p:pic>
      <p:sp>
        <p:nvSpPr>
          <p:cNvPr id="219" name="Google Shape;219;p36"/>
          <p:cNvSpPr txBox="1"/>
          <p:nvPr/>
        </p:nvSpPr>
        <p:spPr>
          <a:xfrm>
            <a:off x="622625" y="1060150"/>
            <a:ext cx="10952100" cy="4492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300">
                <a:solidFill>
                  <a:srgbClr val="0D0D0D"/>
                </a:solidFill>
                <a:highlight>
                  <a:srgbClr val="FFFFFF"/>
                </a:highlight>
                <a:latin typeface="Muli"/>
                <a:ea typeface="Muli"/>
                <a:cs typeface="Muli"/>
                <a:sym typeface="Muli"/>
              </a:rPr>
              <a:t>The in-house recommender system enhances personalized experiences by providing an API endpoint that returns a specified number of product recommendations based on user data and requested product count. These recommendations are delivered through emails, which display the tailored product suggestions for each user.</a:t>
            </a:r>
            <a:endParaRPr sz="1300">
              <a:solidFill>
                <a:srgbClr val="0D0D0D"/>
              </a:solidFill>
              <a:highlight>
                <a:srgbClr val="FFFFFF"/>
              </a:highlight>
              <a:latin typeface="Muli"/>
              <a:ea typeface="Muli"/>
              <a:cs typeface="Muli"/>
              <a:sym typeface="Muli"/>
            </a:endParaRPr>
          </a:p>
          <a:p>
            <a:pPr marL="0" lvl="0" indent="0" algn="l" rtl="0">
              <a:lnSpc>
                <a:spcPct val="115000"/>
              </a:lnSpc>
              <a:spcBef>
                <a:spcPts val="1500"/>
              </a:spcBef>
              <a:spcAft>
                <a:spcPts val="0"/>
              </a:spcAft>
              <a:buClr>
                <a:schemeClr val="dk1"/>
              </a:buClr>
              <a:buSzPts val="1100"/>
              <a:buFont typeface="Arial"/>
              <a:buNone/>
            </a:pPr>
            <a:r>
              <a:rPr lang="en" sz="1300">
                <a:solidFill>
                  <a:srgbClr val="0D0D0D"/>
                </a:solidFill>
                <a:highlight>
                  <a:srgbClr val="FFFFFF"/>
                </a:highlight>
                <a:latin typeface="Muli"/>
                <a:ea typeface="Muli"/>
                <a:cs typeface="Muli"/>
                <a:sym typeface="Muli"/>
              </a:rPr>
              <a:t>Sephora utilizes Marketing Cloud to send emails to its subscribers. To integrate personalized product recommendations seamlessly, Potion has been developed as a Dynamic Content Block within Marketing Cloud. By including Potion’s Dynamic Content Block in an email, each email can feature personalized product recommendations.</a:t>
            </a:r>
            <a:endParaRPr sz="1300">
              <a:solidFill>
                <a:srgbClr val="0D0D0D"/>
              </a:solidFill>
              <a:highlight>
                <a:srgbClr val="FFFFFF"/>
              </a:highlight>
              <a:latin typeface="Muli"/>
              <a:ea typeface="Muli"/>
              <a:cs typeface="Muli"/>
              <a:sym typeface="Muli"/>
            </a:endParaRPr>
          </a:p>
          <a:p>
            <a:pPr marL="0" lvl="0" indent="0" algn="l" rtl="0">
              <a:lnSpc>
                <a:spcPct val="115000"/>
              </a:lnSpc>
              <a:spcBef>
                <a:spcPts val="1500"/>
              </a:spcBef>
              <a:spcAft>
                <a:spcPts val="0"/>
              </a:spcAft>
              <a:buNone/>
            </a:pPr>
            <a:r>
              <a:rPr lang="en" sz="1300">
                <a:solidFill>
                  <a:srgbClr val="0D0D0D"/>
                </a:solidFill>
                <a:highlight>
                  <a:srgbClr val="FFFFFF"/>
                </a:highlight>
                <a:latin typeface="Muli"/>
                <a:ea typeface="Muli"/>
                <a:cs typeface="Muli"/>
                <a:sym typeface="Muli"/>
              </a:rPr>
              <a:t>A potential issue with this approach is that API calls made during email sends could delay the email build process in Marketing Cloud, adversely affecting performance. To mitigate this, the API call is executed in Automation Studio to pre-collect product recommendations, ensuring no delays occur during the email build.</a:t>
            </a:r>
            <a:endParaRPr sz="1300">
              <a:solidFill>
                <a:srgbClr val="0D0D0D"/>
              </a:solidFill>
              <a:highlight>
                <a:srgbClr val="FFFFFF"/>
              </a:highlight>
              <a:latin typeface="Muli"/>
              <a:ea typeface="Muli"/>
              <a:cs typeface="Muli"/>
              <a:sym typeface="Mul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7"/>
          <p:cNvSpPr txBox="1"/>
          <p:nvPr/>
        </p:nvSpPr>
        <p:spPr>
          <a:xfrm>
            <a:off x="46025" y="2538800"/>
            <a:ext cx="10888500" cy="11025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 sz="3500" b="1">
                <a:solidFill>
                  <a:srgbClr val="007D8A"/>
                </a:solidFill>
                <a:latin typeface="Montserrat"/>
                <a:ea typeface="Montserrat"/>
                <a:cs typeface="Montserrat"/>
                <a:sym typeface="Montserrat"/>
              </a:rPr>
              <a:t>Technical Requirements</a:t>
            </a:r>
            <a:endParaRPr sz="3500" b="1">
              <a:solidFill>
                <a:srgbClr val="007D8A"/>
              </a:solidFill>
              <a:latin typeface="Montserrat"/>
              <a:ea typeface="Montserrat"/>
              <a:cs typeface="Montserrat"/>
              <a:sym typeface="Montserrat"/>
            </a:endParaRPr>
          </a:p>
        </p:txBody>
      </p:sp>
      <p:sp>
        <p:nvSpPr>
          <p:cNvPr id="225" name="Google Shape;225;p37"/>
          <p:cNvSpPr/>
          <p:nvPr/>
        </p:nvSpPr>
        <p:spPr>
          <a:xfrm flipH="1">
            <a:off x="7249972" y="0"/>
            <a:ext cx="4942027" cy="6858000"/>
          </a:xfrm>
          <a:custGeom>
            <a:avLst/>
            <a:gdLst/>
            <a:ahLst/>
            <a:cxnLst/>
            <a:rect l="l" t="t" r="r" b="b"/>
            <a:pathLst>
              <a:path w="4084320" h="6858000" extrusionOk="0">
                <a:moveTo>
                  <a:pt x="4084320" y="6858000"/>
                </a:moveTo>
                <a:lnTo>
                  <a:pt x="0" y="6858000"/>
                </a:lnTo>
                <a:lnTo>
                  <a:pt x="0" y="0"/>
                </a:lnTo>
                <a:lnTo>
                  <a:pt x="1576894" y="0"/>
                </a:lnTo>
                <a:lnTo>
                  <a:pt x="1685378" y="169336"/>
                </a:lnTo>
                <a:cubicBezTo>
                  <a:pt x="1841567" y="434413"/>
                  <a:pt x="1968865" y="721507"/>
                  <a:pt x="2026077" y="995890"/>
                </a:cubicBezTo>
                <a:cubicBezTo>
                  <a:pt x="2178643" y="1727577"/>
                  <a:pt x="1590755" y="3070440"/>
                  <a:pt x="1769766" y="3578317"/>
                </a:cubicBezTo>
                <a:cubicBezTo>
                  <a:pt x="1948777" y="4086194"/>
                  <a:pt x="2744154" y="3741871"/>
                  <a:pt x="3100142" y="4043154"/>
                </a:cubicBezTo>
                <a:cubicBezTo>
                  <a:pt x="3456129" y="4344437"/>
                  <a:pt x="3736851" y="4774841"/>
                  <a:pt x="3905691" y="5386016"/>
                </a:cubicBezTo>
                <a:cubicBezTo>
                  <a:pt x="3990111" y="5691603"/>
                  <a:pt x="4040966" y="6173656"/>
                  <a:pt x="4071225" y="6628809"/>
                </a:cubicBezTo>
                <a:close/>
              </a:path>
            </a:pathLst>
          </a:custGeom>
          <a:gradFill>
            <a:gsLst>
              <a:gs pos="0">
                <a:srgbClr val="007D8A"/>
              </a:gs>
              <a:gs pos="100000">
                <a:srgbClr val="080C64"/>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Roboto"/>
              <a:ea typeface="Roboto"/>
              <a:cs typeface="Roboto"/>
              <a:sym typeface="Roboto"/>
            </a:endParaRPr>
          </a:p>
        </p:txBody>
      </p:sp>
      <p:pic>
        <p:nvPicPr>
          <p:cNvPr id="226" name="Google Shape;226;p37"/>
          <p:cNvPicPr preferRelativeResize="0"/>
          <p:nvPr/>
        </p:nvPicPr>
        <p:blipFill>
          <a:blip r:embed="rId3">
            <a:alphaModFix/>
          </a:blip>
          <a:stretch>
            <a:fillRect/>
          </a:stretch>
        </p:blipFill>
        <p:spPr>
          <a:xfrm>
            <a:off x="545599" y="340409"/>
            <a:ext cx="1131069" cy="38826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8"/>
          <p:cNvSpPr txBox="1"/>
          <p:nvPr/>
        </p:nvSpPr>
        <p:spPr>
          <a:xfrm>
            <a:off x="622625" y="1236325"/>
            <a:ext cx="11041500" cy="4492500"/>
          </a:xfrm>
          <a:prstGeom prst="rect">
            <a:avLst/>
          </a:prstGeom>
          <a:noFill/>
          <a:ln>
            <a:noFill/>
          </a:ln>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chemeClr val="dk1"/>
              </a:buClr>
              <a:buSzPts val="1400"/>
              <a:buFont typeface="Poppins"/>
              <a:buChar char="●"/>
            </a:pPr>
            <a:r>
              <a:rPr lang="en">
                <a:solidFill>
                  <a:schemeClr val="dk1"/>
                </a:solidFill>
                <a:latin typeface="Poppins"/>
                <a:ea typeface="Poppins"/>
                <a:cs typeface="Poppins"/>
                <a:sym typeface="Poppins"/>
              </a:rPr>
              <a:t>Create automation </a:t>
            </a:r>
            <a:endParaRPr>
              <a:solidFill>
                <a:schemeClr val="dk1"/>
              </a:solidFill>
              <a:latin typeface="Poppins"/>
              <a:ea typeface="Poppins"/>
              <a:cs typeface="Poppins"/>
              <a:sym typeface="Poppins"/>
            </a:endParaRPr>
          </a:p>
          <a:p>
            <a:pPr marL="914400" lvl="1" indent="-317500" algn="l" rtl="0">
              <a:lnSpc>
                <a:spcPct val="150000"/>
              </a:lnSpc>
              <a:spcBef>
                <a:spcPts val="0"/>
              </a:spcBef>
              <a:spcAft>
                <a:spcPts val="0"/>
              </a:spcAft>
              <a:buClr>
                <a:schemeClr val="dk1"/>
              </a:buClr>
              <a:buSzPts val="1400"/>
              <a:buFont typeface="Poppins"/>
              <a:buChar char="○"/>
            </a:pPr>
            <a:r>
              <a:rPr lang="en">
                <a:solidFill>
                  <a:schemeClr val="dk1"/>
                </a:solidFill>
                <a:latin typeface="Poppins"/>
                <a:ea typeface="Poppins"/>
                <a:cs typeface="Poppins"/>
                <a:sym typeface="Poppins"/>
              </a:rPr>
              <a:t>Create script that communicates with the Potion API and store the return in the Potion DE</a:t>
            </a:r>
            <a:endParaRPr>
              <a:solidFill>
                <a:schemeClr val="dk1"/>
              </a:solidFill>
              <a:latin typeface="Poppins"/>
              <a:ea typeface="Poppins"/>
              <a:cs typeface="Poppins"/>
              <a:sym typeface="Poppins"/>
            </a:endParaRPr>
          </a:p>
          <a:p>
            <a:pPr marL="914400" lvl="1" indent="-317500" algn="l" rtl="0">
              <a:lnSpc>
                <a:spcPct val="150000"/>
              </a:lnSpc>
              <a:spcBef>
                <a:spcPts val="0"/>
              </a:spcBef>
              <a:spcAft>
                <a:spcPts val="0"/>
              </a:spcAft>
              <a:buClr>
                <a:schemeClr val="dk1"/>
              </a:buClr>
              <a:buSzPts val="1400"/>
              <a:buFont typeface="Poppins"/>
              <a:buChar char="○"/>
            </a:pPr>
            <a:r>
              <a:rPr lang="en">
                <a:solidFill>
                  <a:schemeClr val="dk1"/>
                </a:solidFill>
                <a:latin typeface="Poppins"/>
                <a:ea typeface="Poppins"/>
                <a:cs typeface="Poppins"/>
                <a:sym typeface="Poppins"/>
              </a:rPr>
              <a:t>Make the script API communication a batch by batch process so the API communication will not reach the API call threshold.</a:t>
            </a:r>
            <a:endParaRPr>
              <a:solidFill>
                <a:schemeClr val="dk1"/>
              </a:solidFill>
              <a:latin typeface="Poppins"/>
              <a:ea typeface="Poppins"/>
              <a:cs typeface="Poppins"/>
              <a:sym typeface="Poppins"/>
            </a:endParaRPr>
          </a:p>
          <a:p>
            <a:pPr marL="914400" lvl="1" indent="-317500" algn="l" rtl="0">
              <a:lnSpc>
                <a:spcPct val="150000"/>
              </a:lnSpc>
              <a:spcBef>
                <a:spcPts val="0"/>
              </a:spcBef>
              <a:spcAft>
                <a:spcPts val="0"/>
              </a:spcAft>
              <a:buClr>
                <a:schemeClr val="dk1"/>
              </a:buClr>
              <a:buSzPts val="1400"/>
              <a:buFont typeface="Poppins"/>
              <a:buChar char="○"/>
            </a:pPr>
            <a:r>
              <a:rPr lang="en">
                <a:solidFill>
                  <a:schemeClr val="dk1"/>
                </a:solidFill>
                <a:latin typeface="Poppins"/>
                <a:ea typeface="Poppins"/>
                <a:cs typeface="Poppins"/>
                <a:sym typeface="Poppins"/>
              </a:rPr>
              <a:t>Have fields like cardNumber, payload, created_date, and updated_date that will be used in the DCB.</a:t>
            </a:r>
            <a:endParaRPr>
              <a:solidFill>
                <a:schemeClr val="dk1"/>
              </a:solidFill>
              <a:latin typeface="Poppins"/>
              <a:ea typeface="Poppins"/>
              <a:cs typeface="Poppins"/>
              <a:sym typeface="Poppins"/>
            </a:endParaRPr>
          </a:p>
          <a:p>
            <a:pPr marL="457200" lvl="0" indent="-317500" algn="l" rtl="0">
              <a:lnSpc>
                <a:spcPct val="150000"/>
              </a:lnSpc>
              <a:spcBef>
                <a:spcPts val="0"/>
              </a:spcBef>
              <a:spcAft>
                <a:spcPts val="0"/>
              </a:spcAft>
              <a:buClr>
                <a:schemeClr val="dk1"/>
              </a:buClr>
              <a:buSzPts val="1400"/>
              <a:buFont typeface="Poppins"/>
              <a:buChar char="●"/>
            </a:pPr>
            <a:r>
              <a:rPr lang="en">
                <a:solidFill>
                  <a:schemeClr val="dk1"/>
                </a:solidFill>
                <a:latin typeface="Poppins"/>
                <a:ea typeface="Poppins"/>
                <a:cs typeface="Poppins"/>
                <a:sym typeface="Poppins"/>
              </a:rPr>
              <a:t>Create DCB for email</a:t>
            </a:r>
            <a:endParaRPr>
              <a:solidFill>
                <a:schemeClr val="dk1"/>
              </a:solidFill>
              <a:latin typeface="Poppins"/>
              <a:ea typeface="Poppins"/>
              <a:cs typeface="Poppins"/>
              <a:sym typeface="Poppins"/>
            </a:endParaRPr>
          </a:p>
          <a:p>
            <a:pPr marL="914400" lvl="1" indent="-317500" algn="l" rtl="0">
              <a:lnSpc>
                <a:spcPct val="150000"/>
              </a:lnSpc>
              <a:spcBef>
                <a:spcPts val="0"/>
              </a:spcBef>
              <a:spcAft>
                <a:spcPts val="0"/>
              </a:spcAft>
              <a:buClr>
                <a:schemeClr val="dk1"/>
              </a:buClr>
              <a:buSzPts val="1400"/>
              <a:buFont typeface="Poppins"/>
              <a:buChar char="○"/>
            </a:pPr>
            <a:r>
              <a:rPr lang="en">
                <a:solidFill>
                  <a:schemeClr val="dk1"/>
                </a:solidFill>
                <a:latin typeface="Poppins"/>
                <a:ea typeface="Poppins"/>
                <a:cs typeface="Poppins"/>
                <a:sym typeface="Poppins"/>
              </a:rPr>
              <a:t>Pull the payload from Potion DE according to the recipient’s cardNumber.</a:t>
            </a:r>
            <a:endParaRPr>
              <a:solidFill>
                <a:schemeClr val="dk1"/>
              </a:solidFill>
              <a:latin typeface="Poppins"/>
              <a:ea typeface="Poppins"/>
              <a:cs typeface="Poppins"/>
              <a:sym typeface="Poppins"/>
            </a:endParaRPr>
          </a:p>
        </p:txBody>
      </p:sp>
      <p:sp>
        <p:nvSpPr>
          <p:cNvPr id="232" name="Google Shape;232;p38"/>
          <p:cNvSpPr txBox="1"/>
          <p:nvPr/>
        </p:nvSpPr>
        <p:spPr>
          <a:xfrm>
            <a:off x="535600" y="340400"/>
            <a:ext cx="7404900" cy="5541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SzPts val="1100"/>
              <a:buNone/>
            </a:pPr>
            <a:r>
              <a:rPr lang="en" sz="3000" b="1">
                <a:solidFill>
                  <a:srgbClr val="007D8A"/>
                </a:solidFill>
                <a:latin typeface="Montserrat"/>
                <a:ea typeface="Montserrat"/>
                <a:cs typeface="Montserrat"/>
                <a:sym typeface="Montserrat"/>
              </a:rPr>
              <a:t>Technical Requirements</a:t>
            </a:r>
            <a:endParaRPr sz="3200">
              <a:solidFill>
                <a:srgbClr val="007D8A"/>
              </a:solidFill>
              <a:latin typeface="Archivo Black"/>
              <a:ea typeface="Archivo Black"/>
              <a:cs typeface="Archivo Black"/>
              <a:sym typeface="Archivo Black"/>
            </a:endParaRPr>
          </a:p>
        </p:txBody>
      </p:sp>
      <p:sp>
        <p:nvSpPr>
          <p:cNvPr id="233" name="Google Shape;233;p38"/>
          <p:cNvSpPr/>
          <p:nvPr/>
        </p:nvSpPr>
        <p:spPr>
          <a:xfrm rot="10800000">
            <a:off x="-4485" y="5273326"/>
            <a:ext cx="2192902" cy="1584670"/>
          </a:xfrm>
          <a:custGeom>
            <a:avLst/>
            <a:gdLst/>
            <a:ahLst/>
            <a:cxnLst/>
            <a:rect l="l" t="t" r="r" b="b"/>
            <a:pathLst>
              <a:path w="5381355" h="3888761" extrusionOk="0">
                <a:moveTo>
                  <a:pt x="38369" y="0"/>
                </a:moveTo>
                <a:lnTo>
                  <a:pt x="5381355" y="0"/>
                </a:lnTo>
                <a:lnTo>
                  <a:pt x="5381355" y="3645109"/>
                </a:lnTo>
                <a:lnTo>
                  <a:pt x="5232853" y="3716647"/>
                </a:lnTo>
                <a:cubicBezTo>
                  <a:pt x="4970825" y="3827475"/>
                  <a:pt x="4682739" y="3888761"/>
                  <a:pt x="4380340" y="3888761"/>
                </a:cubicBezTo>
                <a:cubicBezTo>
                  <a:pt x="3548742" y="3888761"/>
                  <a:pt x="2825394" y="3425287"/>
                  <a:pt x="2454512" y="2742556"/>
                </a:cubicBezTo>
                <a:lnTo>
                  <a:pt x="2377153" y="2581969"/>
                </a:lnTo>
                <a:lnTo>
                  <a:pt x="2190170" y="2591411"/>
                </a:lnTo>
                <a:cubicBezTo>
                  <a:pt x="980573" y="2591411"/>
                  <a:pt x="0" y="1610838"/>
                  <a:pt x="0" y="401241"/>
                </a:cubicBezTo>
                <a:cubicBezTo>
                  <a:pt x="0" y="325641"/>
                  <a:pt x="3831" y="250936"/>
                  <a:pt x="11308" y="177309"/>
                </a:cubicBezTo>
                <a:close/>
              </a:path>
            </a:pathLst>
          </a:custGeom>
          <a:gradFill>
            <a:gsLst>
              <a:gs pos="0">
                <a:srgbClr val="007D8A"/>
              </a:gs>
              <a:gs pos="100000">
                <a:srgbClr val="080C64"/>
              </a:gs>
            </a:gsLst>
            <a:lin ang="2700006" scaled="0"/>
          </a:gra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Roboto"/>
              <a:ea typeface="Roboto"/>
              <a:cs typeface="Roboto"/>
              <a:sym typeface="Roboto"/>
            </a:endParaRPr>
          </a:p>
        </p:txBody>
      </p:sp>
      <p:pic>
        <p:nvPicPr>
          <p:cNvPr id="234" name="Google Shape;234;p38"/>
          <p:cNvPicPr preferRelativeResize="0"/>
          <p:nvPr/>
        </p:nvPicPr>
        <p:blipFill>
          <a:blip r:embed="rId3">
            <a:alphaModFix/>
          </a:blip>
          <a:stretch>
            <a:fillRect/>
          </a:stretch>
        </p:blipFill>
        <p:spPr>
          <a:xfrm>
            <a:off x="9744175" y="340400"/>
            <a:ext cx="1830625" cy="554099"/>
          </a:xfrm>
          <a:prstGeom prst="rect">
            <a:avLst/>
          </a:prstGeom>
          <a:noFill/>
          <a:ln>
            <a:noFill/>
          </a:ln>
        </p:spPr>
      </p:pic>
      <p:pic>
        <p:nvPicPr>
          <p:cNvPr id="235" name="Google Shape;235;p38"/>
          <p:cNvPicPr preferRelativeResize="0"/>
          <p:nvPr/>
        </p:nvPicPr>
        <p:blipFill>
          <a:blip r:embed="rId4">
            <a:alphaModFix/>
          </a:blip>
          <a:stretch>
            <a:fillRect/>
          </a:stretch>
        </p:blipFill>
        <p:spPr>
          <a:xfrm>
            <a:off x="622613" y="901788"/>
            <a:ext cx="4352925" cy="66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9"/>
          <p:cNvSpPr txBox="1"/>
          <p:nvPr/>
        </p:nvSpPr>
        <p:spPr>
          <a:xfrm>
            <a:off x="46025" y="2538800"/>
            <a:ext cx="10888500" cy="11025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 sz="3500" b="1">
                <a:solidFill>
                  <a:srgbClr val="007D8A"/>
                </a:solidFill>
                <a:latin typeface="Montserrat"/>
                <a:ea typeface="Montserrat"/>
                <a:cs typeface="Montserrat"/>
                <a:sym typeface="Montserrat"/>
              </a:rPr>
              <a:t>Execution</a:t>
            </a:r>
            <a:endParaRPr sz="3500" b="1">
              <a:solidFill>
                <a:srgbClr val="007D8A"/>
              </a:solidFill>
              <a:latin typeface="Montserrat"/>
              <a:ea typeface="Montserrat"/>
              <a:cs typeface="Montserrat"/>
              <a:sym typeface="Montserrat"/>
            </a:endParaRPr>
          </a:p>
        </p:txBody>
      </p:sp>
      <p:sp>
        <p:nvSpPr>
          <p:cNvPr id="241" name="Google Shape;241;p39"/>
          <p:cNvSpPr/>
          <p:nvPr/>
        </p:nvSpPr>
        <p:spPr>
          <a:xfrm flipH="1">
            <a:off x="7249972" y="0"/>
            <a:ext cx="4942027" cy="6858000"/>
          </a:xfrm>
          <a:custGeom>
            <a:avLst/>
            <a:gdLst/>
            <a:ahLst/>
            <a:cxnLst/>
            <a:rect l="l" t="t" r="r" b="b"/>
            <a:pathLst>
              <a:path w="4084320" h="6858000" extrusionOk="0">
                <a:moveTo>
                  <a:pt x="4084320" y="6858000"/>
                </a:moveTo>
                <a:lnTo>
                  <a:pt x="0" y="6858000"/>
                </a:lnTo>
                <a:lnTo>
                  <a:pt x="0" y="0"/>
                </a:lnTo>
                <a:lnTo>
                  <a:pt x="1576894" y="0"/>
                </a:lnTo>
                <a:lnTo>
                  <a:pt x="1685378" y="169336"/>
                </a:lnTo>
                <a:cubicBezTo>
                  <a:pt x="1841567" y="434413"/>
                  <a:pt x="1968865" y="721507"/>
                  <a:pt x="2026077" y="995890"/>
                </a:cubicBezTo>
                <a:cubicBezTo>
                  <a:pt x="2178643" y="1727577"/>
                  <a:pt x="1590755" y="3070440"/>
                  <a:pt x="1769766" y="3578317"/>
                </a:cubicBezTo>
                <a:cubicBezTo>
                  <a:pt x="1948777" y="4086194"/>
                  <a:pt x="2744154" y="3741871"/>
                  <a:pt x="3100142" y="4043154"/>
                </a:cubicBezTo>
                <a:cubicBezTo>
                  <a:pt x="3456129" y="4344437"/>
                  <a:pt x="3736851" y="4774841"/>
                  <a:pt x="3905691" y="5386016"/>
                </a:cubicBezTo>
                <a:cubicBezTo>
                  <a:pt x="3990111" y="5691603"/>
                  <a:pt x="4040966" y="6173656"/>
                  <a:pt x="4071225" y="6628809"/>
                </a:cubicBezTo>
                <a:close/>
              </a:path>
            </a:pathLst>
          </a:custGeom>
          <a:gradFill>
            <a:gsLst>
              <a:gs pos="0">
                <a:srgbClr val="007D8A"/>
              </a:gs>
              <a:gs pos="100000">
                <a:srgbClr val="080C64"/>
              </a:gs>
            </a:gsLst>
            <a:lin ang="2700006"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FFFFFF"/>
              </a:solidFill>
              <a:latin typeface="Roboto"/>
              <a:ea typeface="Roboto"/>
              <a:cs typeface="Roboto"/>
              <a:sym typeface="Roboto"/>
            </a:endParaRPr>
          </a:p>
        </p:txBody>
      </p:sp>
      <p:pic>
        <p:nvPicPr>
          <p:cNvPr id="242" name="Google Shape;242;p39"/>
          <p:cNvPicPr preferRelativeResize="0"/>
          <p:nvPr/>
        </p:nvPicPr>
        <p:blipFill>
          <a:blip r:embed="rId3">
            <a:alphaModFix/>
          </a:blip>
          <a:stretch>
            <a:fillRect/>
          </a:stretch>
        </p:blipFill>
        <p:spPr>
          <a:xfrm>
            <a:off x="545599" y="340409"/>
            <a:ext cx="1131069" cy="38826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0"/>
          <p:cNvSpPr txBox="1"/>
          <p:nvPr/>
        </p:nvSpPr>
        <p:spPr>
          <a:xfrm>
            <a:off x="535600" y="340400"/>
            <a:ext cx="8575800" cy="5541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SzPts val="1100"/>
              <a:buNone/>
            </a:pPr>
            <a:r>
              <a:rPr lang="en" sz="3000" b="1">
                <a:solidFill>
                  <a:srgbClr val="007D8A"/>
                </a:solidFill>
                <a:latin typeface="Montserrat"/>
                <a:ea typeface="Montserrat"/>
                <a:cs typeface="Montserrat"/>
                <a:sym typeface="Montserrat"/>
              </a:rPr>
              <a:t>Automation - Sendable Duplication Query </a:t>
            </a:r>
            <a:endParaRPr sz="3200">
              <a:solidFill>
                <a:srgbClr val="007D8A"/>
              </a:solidFill>
              <a:latin typeface="Archivo Black"/>
              <a:ea typeface="Archivo Black"/>
              <a:cs typeface="Archivo Black"/>
              <a:sym typeface="Archivo Black"/>
            </a:endParaRPr>
          </a:p>
        </p:txBody>
      </p:sp>
      <p:sp>
        <p:nvSpPr>
          <p:cNvPr id="248" name="Google Shape;248;p40"/>
          <p:cNvSpPr/>
          <p:nvPr/>
        </p:nvSpPr>
        <p:spPr>
          <a:xfrm rot="10800000">
            <a:off x="-4485" y="5273326"/>
            <a:ext cx="2192902" cy="1584670"/>
          </a:xfrm>
          <a:custGeom>
            <a:avLst/>
            <a:gdLst/>
            <a:ahLst/>
            <a:cxnLst/>
            <a:rect l="l" t="t" r="r" b="b"/>
            <a:pathLst>
              <a:path w="5381355" h="3888761" extrusionOk="0">
                <a:moveTo>
                  <a:pt x="38369" y="0"/>
                </a:moveTo>
                <a:lnTo>
                  <a:pt x="5381355" y="0"/>
                </a:lnTo>
                <a:lnTo>
                  <a:pt x="5381355" y="3645109"/>
                </a:lnTo>
                <a:lnTo>
                  <a:pt x="5232853" y="3716647"/>
                </a:lnTo>
                <a:cubicBezTo>
                  <a:pt x="4970825" y="3827475"/>
                  <a:pt x="4682739" y="3888761"/>
                  <a:pt x="4380340" y="3888761"/>
                </a:cubicBezTo>
                <a:cubicBezTo>
                  <a:pt x="3548742" y="3888761"/>
                  <a:pt x="2825394" y="3425287"/>
                  <a:pt x="2454512" y="2742556"/>
                </a:cubicBezTo>
                <a:lnTo>
                  <a:pt x="2377153" y="2581969"/>
                </a:lnTo>
                <a:lnTo>
                  <a:pt x="2190170" y="2591411"/>
                </a:lnTo>
                <a:cubicBezTo>
                  <a:pt x="980573" y="2591411"/>
                  <a:pt x="0" y="1610838"/>
                  <a:pt x="0" y="401241"/>
                </a:cubicBezTo>
                <a:cubicBezTo>
                  <a:pt x="0" y="325641"/>
                  <a:pt x="3831" y="250936"/>
                  <a:pt x="11308" y="177309"/>
                </a:cubicBezTo>
                <a:close/>
              </a:path>
            </a:pathLst>
          </a:custGeom>
          <a:gradFill>
            <a:gsLst>
              <a:gs pos="0">
                <a:srgbClr val="007D8A"/>
              </a:gs>
              <a:gs pos="100000">
                <a:srgbClr val="080C64"/>
              </a:gs>
            </a:gsLst>
            <a:lin ang="2700006" scaled="0"/>
          </a:gra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Roboto"/>
              <a:ea typeface="Roboto"/>
              <a:cs typeface="Roboto"/>
              <a:sym typeface="Roboto"/>
            </a:endParaRPr>
          </a:p>
        </p:txBody>
      </p:sp>
      <p:pic>
        <p:nvPicPr>
          <p:cNvPr id="249" name="Google Shape;249;p40"/>
          <p:cNvPicPr preferRelativeResize="0"/>
          <p:nvPr/>
        </p:nvPicPr>
        <p:blipFill>
          <a:blip r:embed="rId3">
            <a:alphaModFix/>
          </a:blip>
          <a:stretch>
            <a:fillRect/>
          </a:stretch>
        </p:blipFill>
        <p:spPr>
          <a:xfrm>
            <a:off x="9744175" y="340400"/>
            <a:ext cx="1830625" cy="554099"/>
          </a:xfrm>
          <a:prstGeom prst="rect">
            <a:avLst/>
          </a:prstGeom>
          <a:noFill/>
          <a:ln>
            <a:noFill/>
          </a:ln>
        </p:spPr>
      </p:pic>
      <p:pic>
        <p:nvPicPr>
          <p:cNvPr id="250" name="Google Shape;250;p40"/>
          <p:cNvPicPr preferRelativeResize="0"/>
          <p:nvPr/>
        </p:nvPicPr>
        <p:blipFill>
          <a:blip r:embed="rId4">
            <a:alphaModFix/>
          </a:blip>
          <a:stretch>
            <a:fillRect/>
          </a:stretch>
        </p:blipFill>
        <p:spPr>
          <a:xfrm>
            <a:off x="622613" y="901788"/>
            <a:ext cx="4352925" cy="66675"/>
          </a:xfrm>
          <a:prstGeom prst="rect">
            <a:avLst/>
          </a:prstGeom>
          <a:noFill/>
          <a:ln>
            <a:noFill/>
          </a:ln>
        </p:spPr>
      </p:pic>
      <p:sp>
        <p:nvSpPr>
          <p:cNvPr id="251" name="Google Shape;251;p40"/>
          <p:cNvSpPr txBox="1"/>
          <p:nvPr/>
        </p:nvSpPr>
        <p:spPr>
          <a:xfrm>
            <a:off x="622625" y="1014325"/>
            <a:ext cx="10952100" cy="1806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100">
                <a:solidFill>
                  <a:srgbClr val="0D0D0D"/>
                </a:solidFill>
                <a:highlight>
                  <a:srgbClr val="FFFFFF"/>
                </a:highlight>
                <a:latin typeface="Muli"/>
                <a:ea typeface="Muli"/>
                <a:cs typeface="Muli"/>
                <a:sym typeface="Muli"/>
              </a:rPr>
              <a:t>To handle the batch API communication process, the Potion API endpoint requires the user's card number to provide specific recommendations. A reference Data Extension (DE), </a:t>
            </a:r>
            <a:r>
              <a:rPr lang="en" sz="1100" b="1">
                <a:solidFill>
                  <a:srgbClr val="0D0D0D"/>
                </a:solidFill>
                <a:highlight>
                  <a:srgbClr val="FFFFFF"/>
                </a:highlight>
                <a:latin typeface="Muli"/>
                <a:ea typeface="Muli"/>
                <a:cs typeface="Muli"/>
                <a:sym typeface="Muli"/>
              </a:rPr>
              <a:t>otter2_xx_all_sendable</a:t>
            </a:r>
            <a:r>
              <a:rPr lang="en" sz="1100">
                <a:solidFill>
                  <a:srgbClr val="0D0D0D"/>
                </a:solidFill>
                <a:highlight>
                  <a:srgbClr val="FFFFFF"/>
                </a:highlight>
                <a:latin typeface="Muli"/>
                <a:ea typeface="Muli"/>
                <a:cs typeface="Muli"/>
                <a:sym typeface="Muli"/>
              </a:rPr>
              <a:t>, is used to ensure only active users are processed, excluding those who do not need processing. The card numbers from this DE are copied to a new DE, </a:t>
            </a:r>
            <a:r>
              <a:rPr lang="en" sz="1100" b="1">
                <a:solidFill>
                  <a:srgbClr val="0D0D0D"/>
                </a:solidFill>
                <a:highlight>
                  <a:srgbClr val="FFFFFF"/>
                </a:highlight>
                <a:latin typeface="Muli"/>
                <a:ea typeface="Muli"/>
                <a:cs typeface="Muli"/>
                <a:sym typeface="Muli"/>
              </a:rPr>
              <a:t>otter2_xx_all_sendable_process_potion</a:t>
            </a:r>
            <a:r>
              <a:rPr lang="en" sz="1100">
                <a:solidFill>
                  <a:srgbClr val="0D0D0D"/>
                </a:solidFill>
                <a:highlight>
                  <a:srgbClr val="FFFFFF"/>
                </a:highlight>
                <a:latin typeface="Muli"/>
                <a:ea typeface="Muli"/>
                <a:cs typeface="Muli"/>
                <a:sym typeface="Muli"/>
              </a:rPr>
              <a:t>, which is utilized in the batch processing script. This DE contains the user's card number and an ID that serves as a tracker for the batch process.</a:t>
            </a:r>
            <a:endParaRPr sz="1100">
              <a:solidFill>
                <a:srgbClr val="0D0D0D"/>
              </a:solidFill>
              <a:highlight>
                <a:srgbClr val="FFFFFF"/>
              </a:highlight>
              <a:latin typeface="Muli"/>
              <a:ea typeface="Muli"/>
              <a:cs typeface="Muli"/>
              <a:sym typeface="Muli"/>
            </a:endParaRPr>
          </a:p>
          <a:p>
            <a:pPr marL="0" lvl="0" indent="0" algn="l" rtl="0">
              <a:lnSpc>
                <a:spcPct val="115000"/>
              </a:lnSpc>
              <a:spcBef>
                <a:spcPts val="1500"/>
              </a:spcBef>
              <a:spcAft>
                <a:spcPts val="0"/>
              </a:spcAft>
              <a:buClr>
                <a:schemeClr val="dk1"/>
              </a:buClr>
              <a:buSzPts val="1100"/>
              <a:buFont typeface="Arial"/>
              <a:buNone/>
            </a:pPr>
            <a:r>
              <a:rPr lang="en" sz="1100">
                <a:solidFill>
                  <a:srgbClr val="0D0D0D"/>
                </a:solidFill>
                <a:highlight>
                  <a:srgbClr val="FFFFFF"/>
                </a:highlight>
                <a:latin typeface="Muli"/>
                <a:ea typeface="Muli"/>
                <a:cs typeface="Muli"/>
                <a:sym typeface="Muli"/>
              </a:rPr>
              <a:t>Given the batch-by-batch nature of the script, it needs to track its progress. A new DE, potion_control_xx_de, has been created for this purpose. The script uses this DE to determine where it stopped and to continue from that point in the next batch.</a:t>
            </a:r>
            <a:endParaRPr sz="1100">
              <a:solidFill>
                <a:srgbClr val="0D0D0D"/>
              </a:solidFill>
              <a:highlight>
                <a:srgbClr val="FFFFFF"/>
              </a:highlight>
              <a:latin typeface="Muli"/>
              <a:ea typeface="Muli"/>
              <a:cs typeface="Muli"/>
              <a:sym typeface="Muli"/>
            </a:endParaRPr>
          </a:p>
          <a:p>
            <a:pPr marL="0" lvl="0" indent="0" algn="l" rtl="0">
              <a:lnSpc>
                <a:spcPct val="115000"/>
              </a:lnSpc>
              <a:spcBef>
                <a:spcPts val="1500"/>
              </a:spcBef>
              <a:spcAft>
                <a:spcPts val="0"/>
              </a:spcAft>
              <a:buNone/>
            </a:pPr>
            <a:r>
              <a:rPr lang="en" sz="1100">
                <a:solidFill>
                  <a:srgbClr val="0D0D0D"/>
                </a:solidFill>
                <a:highlight>
                  <a:srgbClr val="FFFFFF"/>
                </a:highlight>
                <a:latin typeface="Muli"/>
                <a:ea typeface="Muli"/>
                <a:cs typeface="Muli"/>
                <a:sym typeface="Muli"/>
              </a:rPr>
              <a:t>The script will trigger the query to run when </a:t>
            </a:r>
            <a:r>
              <a:rPr lang="en" sz="1100" b="1">
                <a:solidFill>
                  <a:srgbClr val="0D0D0D"/>
                </a:solidFill>
                <a:highlight>
                  <a:srgbClr val="FFFFFF"/>
                </a:highlight>
                <a:latin typeface="Muli"/>
                <a:ea typeface="Muli"/>
                <a:cs typeface="Muli"/>
                <a:sym typeface="Muli"/>
              </a:rPr>
              <a:t>potion_control_xx_de </a:t>
            </a:r>
            <a:r>
              <a:rPr lang="en" sz="1100">
                <a:solidFill>
                  <a:srgbClr val="0D0D0D"/>
                </a:solidFill>
                <a:highlight>
                  <a:srgbClr val="FFFFFF"/>
                </a:highlight>
                <a:latin typeface="Muli"/>
                <a:ea typeface="Muli"/>
                <a:cs typeface="Muli"/>
                <a:sym typeface="Muli"/>
              </a:rPr>
              <a:t>is empty or when all data in </a:t>
            </a:r>
            <a:r>
              <a:rPr lang="en" sz="1100" b="1">
                <a:solidFill>
                  <a:srgbClr val="0D0D0D"/>
                </a:solidFill>
                <a:highlight>
                  <a:srgbClr val="FFFFFF"/>
                </a:highlight>
                <a:latin typeface="Muli"/>
                <a:ea typeface="Muli"/>
                <a:cs typeface="Muli"/>
                <a:sym typeface="Muli"/>
              </a:rPr>
              <a:t>otter2_xx_all_sendable_process_potion </a:t>
            </a:r>
            <a:r>
              <a:rPr lang="en" sz="1100">
                <a:solidFill>
                  <a:srgbClr val="0D0D0D"/>
                </a:solidFill>
                <a:highlight>
                  <a:srgbClr val="FFFFFF"/>
                </a:highlight>
                <a:latin typeface="Muli"/>
                <a:ea typeface="Muli"/>
                <a:cs typeface="Muli"/>
                <a:sym typeface="Muli"/>
              </a:rPr>
              <a:t>has been processed.</a:t>
            </a:r>
            <a:endParaRPr sz="1100">
              <a:solidFill>
                <a:schemeClr val="dk1"/>
              </a:solidFill>
              <a:highlight>
                <a:srgbClr val="FFFFFF"/>
              </a:highlight>
              <a:latin typeface="Muli"/>
              <a:ea typeface="Muli"/>
              <a:cs typeface="Muli"/>
              <a:sym typeface="Muli"/>
            </a:endParaRPr>
          </a:p>
        </p:txBody>
      </p:sp>
      <p:pic>
        <p:nvPicPr>
          <p:cNvPr id="252" name="Google Shape;252;p40"/>
          <p:cNvPicPr preferRelativeResize="0"/>
          <p:nvPr/>
        </p:nvPicPr>
        <p:blipFill>
          <a:blip r:embed="rId5">
            <a:alphaModFix/>
          </a:blip>
          <a:stretch>
            <a:fillRect/>
          </a:stretch>
        </p:blipFill>
        <p:spPr>
          <a:xfrm>
            <a:off x="622625" y="2940150"/>
            <a:ext cx="6599201" cy="2869325"/>
          </a:xfrm>
          <a:prstGeom prst="rect">
            <a:avLst/>
          </a:prstGeom>
          <a:noFill/>
          <a:ln>
            <a:noFill/>
          </a:ln>
        </p:spPr>
      </p:pic>
      <p:pic>
        <p:nvPicPr>
          <p:cNvPr id="253" name="Google Shape;253;p40"/>
          <p:cNvPicPr preferRelativeResize="0"/>
          <p:nvPr/>
        </p:nvPicPr>
        <p:blipFill>
          <a:blip r:embed="rId6">
            <a:alphaModFix/>
          </a:blip>
          <a:stretch>
            <a:fillRect/>
          </a:stretch>
        </p:blipFill>
        <p:spPr>
          <a:xfrm>
            <a:off x="7221888" y="2940147"/>
            <a:ext cx="4352924" cy="2154101"/>
          </a:xfrm>
          <a:prstGeom prst="rect">
            <a:avLst/>
          </a:prstGeom>
          <a:noFill/>
          <a:ln>
            <a:noFill/>
          </a:ln>
        </p:spPr>
      </p:pic>
      <p:pic>
        <p:nvPicPr>
          <p:cNvPr id="254" name="Google Shape;254;p40"/>
          <p:cNvPicPr preferRelativeResize="0"/>
          <p:nvPr/>
        </p:nvPicPr>
        <p:blipFill>
          <a:blip r:embed="rId7">
            <a:alphaModFix/>
          </a:blip>
          <a:stretch>
            <a:fillRect/>
          </a:stretch>
        </p:blipFill>
        <p:spPr>
          <a:xfrm>
            <a:off x="9219100" y="5273325"/>
            <a:ext cx="2355625" cy="1183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1"/>
          <p:cNvSpPr txBox="1"/>
          <p:nvPr/>
        </p:nvSpPr>
        <p:spPr>
          <a:xfrm>
            <a:off x="535600" y="340400"/>
            <a:ext cx="8575800" cy="5541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SzPts val="1100"/>
              <a:buNone/>
            </a:pPr>
            <a:r>
              <a:rPr lang="en" sz="3000" b="1">
                <a:solidFill>
                  <a:srgbClr val="007D8A"/>
                </a:solidFill>
                <a:latin typeface="Montserrat"/>
                <a:ea typeface="Montserrat"/>
                <a:cs typeface="Montserrat"/>
                <a:sym typeface="Montserrat"/>
              </a:rPr>
              <a:t>Script Performance </a:t>
            </a:r>
            <a:endParaRPr sz="3200">
              <a:solidFill>
                <a:srgbClr val="007D8A"/>
              </a:solidFill>
              <a:latin typeface="Archivo Black"/>
              <a:ea typeface="Archivo Black"/>
              <a:cs typeface="Archivo Black"/>
              <a:sym typeface="Archivo Black"/>
            </a:endParaRPr>
          </a:p>
        </p:txBody>
      </p:sp>
      <p:sp>
        <p:nvSpPr>
          <p:cNvPr id="260" name="Google Shape;260;p41"/>
          <p:cNvSpPr/>
          <p:nvPr/>
        </p:nvSpPr>
        <p:spPr>
          <a:xfrm rot="10800000">
            <a:off x="-4485" y="5273326"/>
            <a:ext cx="2192902" cy="1584670"/>
          </a:xfrm>
          <a:custGeom>
            <a:avLst/>
            <a:gdLst/>
            <a:ahLst/>
            <a:cxnLst/>
            <a:rect l="l" t="t" r="r" b="b"/>
            <a:pathLst>
              <a:path w="5381355" h="3888761" extrusionOk="0">
                <a:moveTo>
                  <a:pt x="38369" y="0"/>
                </a:moveTo>
                <a:lnTo>
                  <a:pt x="5381355" y="0"/>
                </a:lnTo>
                <a:lnTo>
                  <a:pt x="5381355" y="3645109"/>
                </a:lnTo>
                <a:lnTo>
                  <a:pt x="5232853" y="3716647"/>
                </a:lnTo>
                <a:cubicBezTo>
                  <a:pt x="4970825" y="3827475"/>
                  <a:pt x="4682739" y="3888761"/>
                  <a:pt x="4380340" y="3888761"/>
                </a:cubicBezTo>
                <a:cubicBezTo>
                  <a:pt x="3548742" y="3888761"/>
                  <a:pt x="2825394" y="3425287"/>
                  <a:pt x="2454512" y="2742556"/>
                </a:cubicBezTo>
                <a:lnTo>
                  <a:pt x="2377153" y="2581969"/>
                </a:lnTo>
                <a:lnTo>
                  <a:pt x="2190170" y="2591411"/>
                </a:lnTo>
                <a:cubicBezTo>
                  <a:pt x="980573" y="2591411"/>
                  <a:pt x="0" y="1610838"/>
                  <a:pt x="0" y="401241"/>
                </a:cubicBezTo>
                <a:cubicBezTo>
                  <a:pt x="0" y="325641"/>
                  <a:pt x="3831" y="250936"/>
                  <a:pt x="11308" y="177309"/>
                </a:cubicBezTo>
                <a:close/>
              </a:path>
            </a:pathLst>
          </a:custGeom>
          <a:gradFill>
            <a:gsLst>
              <a:gs pos="0">
                <a:srgbClr val="007D8A"/>
              </a:gs>
              <a:gs pos="100000">
                <a:srgbClr val="080C64"/>
              </a:gs>
            </a:gsLst>
            <a:lin ang="2700006" scaled="0"/>
          </a:gradFill>
          <a:ln>
            <a:noFill/>
          </a:ln>
        </p:spPr>
        <p:txBody>
          <a:bodyPr spcFirstLastPara="1" wrap="square" lIns="121900" tIns="60925" rIns="121900" bIns="60925" anchor="ctr" anchorCtr="0">
            <a:noAutofit/>
          </a:bodyPr>
          <a:lstStyle/>
          <a:p>
            <a:pPr marL="0" marR="0" lvl="0" indent="0" algn="ctr" rtl="0">
              <a:spcBef>
                <a:spcPts val="0"/>
              </a:spcBef>
              <a:spcAft>
                <a:spcPts val="0"/>
              </a:spcAft>
              <a:buNone/>
            </a:pPr>
            <a:endParaRPr sz="2400">
              <a:solidFill>
                <a:srgbClr val="FFFFFF"/>
              </a:solidFill>
              <a:latin typeface="Roboto"/>
              <a:ea typeface="Roboto"/>
              <a:cs typeface="Roboto"/>
              <a:sym typeface="Roboto"/>
            </a:endParaRPr>
          </a:p>
        </p:txBody>
      </p:sp>
      <p:pic>
        <p:nvPicPr>
          <p:cNvPr id="261" name="Google Shape;261;p41"/>
          <p:cNvPicPr preferRelativeResize="0"/>
          <p:nvPr/>
        </p:nvPicPr>
        <p:blipFill>
          <a:blip r:embed="rId3">
            <a:alphaModFix/>
          </a:blip>
          <a:stretch>
            <a:fillRect/>
          </a:stretch>
        </p:blipFill>
        <p:spPr>
          <a:xfrm>
            <a:off x="9744175" y="340400"/>
            <a:ext cx="1830625" cy="554099"/>
          </a:xfrm>
          <a:prstGeom prst="rect">
            <a:avLst/>
          </a:prstGeom>
          <a:noFill/>
          <a:ln>
            <a:noFill/>
          </a:ln>
        </p:spPr>
      </p:pic>
      <p:pic>
        <p:nvPicPr>
          <p:cNvPr id="262" name="Google Shape;262;p41"/>
          <p:cNvPicPr preferRelativeResize="0"/>
          <p:nvPr/>
        </p:nvPicPr>
        <p:blipFill>
          <a:blip r:embed="rId4">
            <a:alphaModFix/>
          </a:blip>
          <a:stretch>
            <a:fillRect/>
          </a:stretch>
        </p:blipFill>
        <p:spPr>
          <a:xfrm>
            <a:off x="622613" y="901788"/>
            <a:ext cx="4352925" cy="66675"/>
          </a:xfrm>
          <a:prstGeom prst="rect">
            <a:avLst/>
          </a:prstGeom>
          <a:noFill/>
          <a:ln>
            <a:noFill/>
          </a:ln>
        </p:spPr>
      </p:pic>
      <p:sp>
        <p:nvSpPr>
          <p:cNvPr id="263" name="Google Shape;263;p41"/>
          <p:cNvSpPr txBox="1"/>
          <p:nvPr/>
        </p:nvSpPr>
        <p:spPr>
          <a:xfrm>
            <a:off x="622625" y="1014325"/>
            <a:ext cx="4585200" cy="2620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500"/>
              </a:spcBef>
              <a:spcAft>
                <a:spcPts val="0"/>
              </a:spcAft>
              <a:buNone/>
            </a:pPr>
            <a:r>
              <a:rPr lang="en" sz="1100">
                <a:solidFill>
                  <a:schemeClr val="dk1"/>
                </a:solidFill>
                <a:highlight>
                  <a:srgbClr val="FFFFFF"/>
                </a:highlight>
                <a:latin typeface="Muli"/>
                <a:ea typeface="Muli"/>
                <a:cs typeface="Muli"/>
                <a:sym typeface="Muli"/>
              </a:rPr>
              <a:t>There are total of 8 markets that the script is processing:</a:t>
            </a:r>
            <a:endParaRPr sz="1100">
              <a:solidFill>
                <a:schemeClr val="dk1"/>
              </a:solidFill>
              <a:highlight>
                <a:srgbClr val="FFFFFF"/>
              </a:highlight>
              <a:latin typeface="Muli"/>
              <a:ea typeface="Muli"/>
              <a:cs typeface="Muli"/>
              <a:sym typeface="Muli"/>
            </a:endParaRPr>
          </a:p>
          <a:p>
            <a:pPr marL="0" lvl="0" indent="0" algn="l" rtl="0">
              <a:lnSpc>
                <a:spcPct val="20000"/>
              </a:lnSpc>
              <a:spcBef>
                <a:spcPts val="1500"/>
              </a:spcBef>
              <a:spcAft>
                <a:spcPts val="0"/>
              </a:spcAft>
              <a:buNone/>
            </a:pPr>
            <a:r>
              <a:rPr lang="en" sz="1100">
                <a:solidFill>
                  <a:schemeClr val="dk1"/>
                </a:solidFill>
                <a:highlight>
                  <a:srgbClr val="FFFFFF"/>
                </a:highlight>
                <a:latin typeface="Muli"/>
                <a:ea typeface="Muli"/>
                <a:cs typeface="Muli"/>
                <a:sym typeface="Muli"/>
              </a:rPr>
              <a:t>Australia: 700k+</a:t>
            </a:r>
            <a:endParaRPr sz="1100">
              <a:solidFill>
                <a:schemeClr val="dk1"/>
              </a:solidFill>
              <a:highlight>
                <a:srgbClr val="FFFFFF"/>
              </a:highlight>
              <a:latin typeface="Muli"/>
              <a:ea typeface="Muli"/>
              <a:cs typeface="Muli"/>
              <a:sym typeface="Muli"/>
            </a:endParaRPr>
          </a:p>
          <a:p>
            <a:pPr marL="0" lvl="0" indent="0" algn="l" rtl="0">
              <a:lnSpc>
                <a:spcPct val="20000"/>
              </a:lnSpc>
              <a:spcBef>
                <a:spcPts val="1500"/>
              </a:spcBef>
              <a:spcAft>
                <a:spcPts val="0"/>
              </a:spcAft>
              <a:buNone/>
            </a:pPr>
            <a:r>
              <a:rPr lang="en" sz="1100">
                <a:solidFill>
                  <a:schemeClr val="dk1"/>
                </a:solidFill>
                <a:highlight>
                  <a:srgbClr val="FFFFFF"/>
                </a:highlight>
                <a:latin typeface="Muli"/>
                <a:ea typeface="Muli"/>
                <a:cs typeface="Muli"/>
                <a:sym typeface="Muli"/>
              </a:rPr>
              <a:t>Hong Kong: 80k+</a:t>
            </a:r>
            <a:endParaRPr sz="1100">
              <a:solidFill>
                <a:schemeClr val="dk1"/>
              </a:solidFill>
              <a:highlight>
                <a:srgbClr val="FFFFFF"/>
              </a:highlight>
              <a:latin typeface="Muli"/>
              <a:ea typeface="Muli"/>
              <a:cs typeface="Muli"/>
              <a:sym typeface="Muli"/>
            </a:endParaRPr>
          </a:p>
          <a:p>
            <a:pPr marL="0" lvl="0" indent="0" algn="l" rtl="0">
              <a:lnSpc>
                <a:spcPct val="20000"/>
              </a:lnSpc>
              <a:spcBef>
                <a:spcPts val="1500"/>
              </a:spcBef>
              <a:spcAft>
                <a:spcPts val="0"/>
              </a:spcAft>
              <a:buNone/>
            </a:pPr>
            <a:r>
              <a:rPr lang="en" sz="1100">
                <a:solidFill>
                  <a:schemeClr val="dk1"/>
                </a:solidFill>
                <a:highlight>
                  <a:srgbClr val="FFFFFF"/>
                </a:highlight>
                <a:latin typeface="Muli"/>
                <a:ea typeface="Muli"/>
                <a:cs typeface="Muli"/>
                <a:sym typeface="Muli"/>
              </a:rPr>
              <a:t>Indonesia: 300k+</a:t>
            </a:r>
            <a:endParaRPr sz="1100">
              <a:solidFill>
                <a:schemeClr val="dk1"/>
              </a:solidFill>
              <a:highlight>
                <a:srgbClr val="FFFFFF"/>
              </a:highlight>
              <a:latin typeface="Muli"/>
              <a:ea typeface="Muli"/>
              <a:cs typeface="Muli"/>
              <a:sym typeface="Muli"/>
            </a:endParaRPr>
          </a:p>
          <a:p>
            <a:pPr marL="0" lvl="0" indent="0" algn="l" rtl="0">
              <a:lnSpc>
                <a:spcPct val="20000"/>
              </a:lnSpc>
              <a:spcBef>
                <a:spcPts val="1500"/>
              </a:spcBef>
              <a:spcAft>
                <a:spcPts val="0"/>
              </a:spcAft>
              <a:buNone/>
            </a:pPr>
            <a:r>
              <a:rPr lang="en" sz="1100">
                <a:solidFill>
                  <a:schemeClr val="dk1"/>
                </a:solidFill>
                <a:highlight>
                  <a:srgbClr val="FFFFFF"/>
                </a:highlight>
                <a:latin typeface="Muli"/>
                <a:ea typeface="Muli"/>
                <a:cs typeface="Muli"/>
                <a:sym typeface="Muli"/>
              </a:rPr>
              <a:t>Malaysia: 400k+</a:t>
            </a:r>
            <a:endParaRPr sz="1100">
              <a:solidFill>
                <a:schemeClr val="dk1"/>
              </a:solidFill>
              <a:highlight>
                <a:srgbClr val="FFFFFF"/>
              </a:highlight>
              <a:latin typeface="Muli"/>
              <a:ea typeface="Muli"/>
              <a:cs typeface="Muli"/>
              <a:sym typeface="Muli"/>
            </a:endParaRPr>
          </a:p>
          <a:p>
            <a:pPr marL="0" lvl="0" indent="0" algn="l" rtl="0">
              <a:lnSpc>
                <a:spcPct val="20000"/>
              </a:lnSpc>
              <a:spcBef>
                <a:spcPts val="1500"/>
              </a:spcBef>
              <a:spcAft>
                <a:spcPts val="0"/>
              </a:spcAft>
              <a:buNone/>
            </a:pPr>
            <a:r>
              <a:rPr lang="en" sz="1100">
                <a:solidFill>
                  <a:schemeClr val="dk1"/>
                </a:solidFill>
                <a:highlight>
                  <a:srgbClr val="FFFFFF"/>
                </a:highlight>
                <a:latin typeface="Muli"/>
                <a:ea typeface="Muli"/>
                <a:cs typeface="Muli"/>
                <a:sym typeface="Muli"/>
              </a:rPr>
              <a:t>Singapore: 300k+</a:t>
            </a:r>
            <a:endParaRPr sz="1100">
              <a:solidFill>
                <a:schemeClr val="dk1"/>
              </a:solidFill>
              <a:highlight>
                <a:srgbClr val="FFFFFF"/>
              </a:highlight>
              <a:latin typeface="Muli"/>
              <a:ea typeface="Muli"/>
              <a:cs typeface="Muli"/>
              <a:sym typeface="Muli"/>
            </a:endParaRPr>
          </a:p>
          <a:p>
            <a:pPr marL="0" lvl="0" indent="0" algn="l" rtl="0">
              <a:lnSpc>
                <a:spcPct val="20000"/>
              </a:lnSpc>
              <a:spcBef>
                <a:spcPts val="1500"/>
              </a:spcBef>
              <a:spcAft>
                <a:spcPts val="0"/>
              </a:spcAft>
              <a:buNone/>
            </a:pPr>
            <a:r>
              <a:rPr lang="en" sz="1100">
                <a:solidFill>
                  <a:schemeClr val="dk1"/>
                </a:solidFill>
                <a:highlight>
                  <a:srgbClr val="FFFFFF"/>
                </a:highlight>
                <a:latin typeface="Muli"/>
                <a:ea typeface="Muli"/>
                <a:cs typeface="Muli"/>
                <a:sym typeface="Muli"/>
              </a:rPr>
              <a:t>New Zealand: 100k+</a:t>
            </a:r>
            <a:endParaRPr sz="1100">
              <a:solidFill>
                <a:schemeClr val="dk1"/>
              </a:solidFill>
              <a:highlight>
                <a:srgbClr val="FFFFFF"/>
              </a:highlight>
              <a:latin typeface="Muli"/>
              <a:ea typeface="Muli"/>
              <a:cs typeface="Muli"/>
              <a:sym typeface="Muli"/>
            </a:endParaRPr>
          </a:p>
          <a:p>
            <a:pPr marL="0" lvl="0" indent="0" algn="l" rtl="0">
              <a:lnSpc>
                <a:spcPct val="20000"/>
              </a:lnSpc>
              <a:spcBef>
                <a:spcPts val="1500"/>
              </a:spcBef>
              <a:spcAft>
                <a:spcPts val="0"/>
              </a:spcAft>
              <a:buNone/>
            </a:pPr>
            <a:r>
              <a:rPr lang="en" sz="1100">
                <a:solidFill>
                  <a:schemeClr val="dk1"/>
                </a:solidFill>
                <a:highlight>
                  <a:srgbClr val="FFFFFF"/>
                </a:highlight>
                <a:latin typeface="Muli"/>
                <a:ea typeface="Muli"/>
                <a:cs typeface="Muli"/>
                <a:sym typeface="Muli"/>
              </a:rPr>
              <a:t>Philippines: 100k+</a:t>
            </a:r>
            <a:endParaRPr sz="1100">
              <a:solidFill>
                <a:schemeClr val="dk1"/>
              </a:solidFill>
              <a:highlight>
                <a:srgbClr val="FFFFFF"/>
              </a:highlight>
              <a:latin typeface="Muli"/>
              <a:ea typeface="Muli"/>
              <a:cs typeface="Muli"/>
              <a:sym typeface="Muli"/>
            </a:endParaRPr>
          </a:p>
          <a:p>
            <a:pPr marL="0" lvl="0" indent="0" algn="l" rtl="0">
              <a:lnSpc>
                <a:spcPct val="20000"/>
              </a:lnSpc>
              <a:spcBef>
                <a:spcPts val="1500"/>
              </a:spcBef>
              <a:spcAft>
                <a:spcPts val="0"/>
              </a:spcAft>
              <a:buNone/>
            </a:pPr>
            <a:r>
              <a:rPr lang="en" sz="1100">
                <a:solidFill>
                  <a:schemeClr val="dk1"/>
                </a:solidFill>
                <a:highlight>
                  <a:srgbClr val="FFFFFF"/>
                </a:highlight>
                <a:latin typeface="Muli"/>
                <a:ea typeface="Muli"/>
                <a:cs typeface="Muli"/>
                <a:sym typeface="Muli"/>
              </a:rPr>
              <a:t>Thailand: 200k+</a:t>
            </a:r>
            <a:endParaRPr sz="1100">
              <a:solidFill>
                <a:schemeClr val="dk1"/>
              </a:solidFill>
              <a:highlight>
                <a:srgbClr val="FFFFFF"/>
              </a:highlight>
              <a:latin typeface="Muli"/>
              <a:ea typeface="Muli"/>
              <a:cs typeface="Muli"/>
              <a:sym typeface="Muli"/>
            </a:endParaRPr>
          </a:p>
          <a:p>
            <a:pPr marL="0" lvl="0" indent="0" algn="l" rtl="0">
              <a:lnSpc>
                <a:spcPct val="20000"/>
              </a:lnSpc>
              <a:spcBef>
                <a:spcPts val="1500"/>
              </a:spcBef>
              <a:spcAft>
                <a:spcPts val="0"/>
              </a:spcAft>
              <a:buNone/>
            </a:pPr>
            <a:r>
              <a:rPr lang="en" sz="1100">
                <a:solidFill>
                  <a:schemeClr val="dk1"/>
                </a:solidFill>
                <a:highlight>
                  <a:srgbClr val="FFFFFF"/>
                </a:highlight>
                <a:latin typeface="Muli"/>
                <a:ea typeface="Muli"/>
                <a:cs typeface="Muli"/>
                <a:sym typeface="Muli"/>
              </a:rPr>
              <a:t>Total would be around: 2.2M</a:t>
            </a:r>
            <a:endParaRPr sz="1100">
              <a:solidFill>
                <a:schemeClr val="dk1"/>
              </a:solidFill>
              <a:highlight>
                <a:srgbClr val="FFFFFF"/>
              </a:highlight>
              <a:latin typeface="Muli"/>
              <a:ea typeface="Muli"/>
              <a:cs typeface="Muli"/>
              <a:sym typeface="Muli"/>
            </a:endParaRPr>
          </a:p>
        </p:txBody>
      </p:sp>
      <p:sp>
        <p:nvSpPr>
          <p:cNvPr id="264" name="Google Shape;264;p41"/>
          <p:cNvSpPr txBox="1"/>
          <p:nvPr/>
        </p:nvSpPr>
        <p:spPr>
          <a:xfrm>
            <a:off x="535600" y="3680675"/>
            <a:ext cx="4672200" cy="2826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rgbClr val="0D0D0D"/>
                </a:solidFill>
                <a:highlight>
                  <a:srgbClr val="FFFFFF"/>
                </a:highlight>
                <a:latin typeface="Roboto"/>
                <a:ea typeface="Roboto"/>
                <a:cs typeface="Roboto"/>
                <a:sym typeface="Roboto"/>
              </a:rPr>
              <a:t>The script's batch process is set to 500 records per batch and 1,500 records per run, meaning the API communication process will run three times for each market per run.</a:t>
            </a:r>
            <a:endParaRPr sz="1100">
              <a:solidFill>
                <a:schemeClr val="dk1"/>
              </a:solidFill>
              <a:highlight>
                <a:srgbClr val="FFFFFF"/>
              </a:highlight>
              <a:latin typeface="Muli"/>
              <a:ea typeface="Muli"/>
              <a:cs typeface="Muli"/>
              <a:sym typeface="Muli"/>
            </a:endParaRPr>
          </a:p>
          <a:p>
            <a:pPr marL="0" lvl="0" indent="0" algn="l" rtl="0">
              <a:lnSpc>
                <a:spcPct val="20000"/>
              </a:lnSpc>
              <a:spcBef>
                <a:spcPts val="1500"/>
              </a:spcBef>
              <a:spcAft>
                <a:spcPts val="0"/>
              </a:spcAft>
              <a:buNone/>
            </a:pPr>
            <a:r>
              <a:rPr lang="en" sz="1100" b="1">
                <a:solidFill>
                  <a:schemeClr val="dk1"/>
                </a:solidFill>
                <a:highlight>
                  <a:srgbClr val="FFFFFF"/>
                </a:highlight>
                <a:latin typeface="Muli"/>
                <a:ea typeface="Muli"/>
                <a:cs typeface="Muli"/>
                <a:sym typeface="Muli"/>
              </a:rPr>
              <a:t>Script Process</a:t>
            </a:r>
            <a:r>
              <a:rPr lang="en" sz="1100">
                <a:solidFill>
                  <a:schemeClr val="dk1"/>
                </a:solidFill>
                <a:highlight>
                  <a:srgbClr val="FFFFFF"/>
                </a:highlight>
                <a:latin typeface="Muli"/>
                <a:ea typeface="Muli"/>
                <a:cs typeface="Muli"/>
                <a:sym typeface="Muli"/>
              </a:rPr>
              <a:t>: </a:t>
            </a:r>
            <a:r>
              <a:rPr lang="en" sz="1200">
                <a:solidFill>
                  <a:srgbClr val="0D0D0D"/>
                </a:solidFill>
                <a:highlight>
                  <a:srgbClr val="FFFFFF"/>
                </a:highlight>
                <a:latin typeface="Roboto"/>
                <a:ea typeface="Roboto"/>
                <a:cs typeface="Roboto"/>
                <a:sym typeface="Roboto"/>
              </a:rPr>
              <a:t>1,500 records in approximately 30 minutes</a:t>
            </a:r>
            <a:endParaRPr sz="1100">
              <a:solidFill>
                <a:schemeClr val="dk1"/>
              </a:solidFill>
              <a:highlight>
                <a:srgbClr val="FFFFFF"/>
              </a:highlight>
              <a:latin typeface="Muli"/>
              <a:ea typeface="Muli"/>
              <a:cs typeface="Muli"/>
              <a:sym typeface="Muli"/>
            </a:endParaRPr>
          </a:p>
          <a:p>
            <a:pPr marL="0" lvl="0" indent="0" algn="l" rtl="0">
              <a:lnSpc>
                <a:spcPct val="20000"/>
              </a:lnSpc>
              <a:spcBef>
                <a:spcPts val="1500"/>
              </a:spcBef>
              <a:spcAft>
                <a:spcPts val="0"/>
              </a:spcAft>
              <a:buNone/>
            </a:pPr>
            <a:r>
              <a:rPr lang="en" sz="1100" b="1">
                <a:solidFill>
                  <a:schemeClr val="dk1"/>
                </a:solidFill>
                <a:highlight>
                  <a:srgbClr val="FFFFFF"/>
                </a:highlight>
                <a:latin typeface="Muli"/>
                <a:ea typeface="Muli"/>
                <a:cs typeface="Muli"/>
                <a:sym typeface="Muli"/>
              </a:rPr>
              <a:t>8 Markets</a:t>
            </a:r>
            <a:r>
              <a:rPr lang="en" sz="1100">
                <a:solidFill>
                  <a:schemeClr val="dk1"/>
                </a:solidFill>
                <a:highlight>
                  <a:srgbClr val="FFFFFF"/>
                </a:highlight>
                <a:latin typeface="Muli"/>
                <a:ea typeface="Muli"/>
                <a:cs typeface="Muli"/>
                <a:sym typeface="Muli"/>
              </a:rPr>
              <a:t>: </a:t>
            </a:r>
            <a:r>
              <a:rPr lang="en" sz="1200">
                <a:solidFill>
                  <a:srgbClr val="0D0D0D"/>
                </a:solidFill>
                <a:highlight>
                  <a:srgbClr val="FFFFFF"/>
                </a:highlight>
                <a:latin typeface="Roboto"/>
                <a:ea typeface="Roboto"/>
                <a:cs typeface="Roboto"/>
                <a:sym typeface="Roboto"/>
              </a:rPr>
              <a:t>12,000 records in approximately 30 minutes</a:t>
            </a:r>
            <a:endParaRPr sz="1100">
              <a:solidFill>
                <a:schemeClr val="dk1"/>
              </a:solidFill>
              <a:highlight>
                <a:srgbClr val="FFFFFF"/>
              </a:highlight>
              <a:latin typeface="Muli"/>
              <a:ea typeface="Muli"/>
              <a:cs typeface="Muli"/>
              <a:sym typeface="Muli"/>
            </a:endParaRPr>
          </a:p>
          <a:p>
            <a:pPr marL="0" lvl="0" indent="0" algn="l" rtl="0">
              <a:lnSpc>
                <a:spcPct val="20000"/>
              </a:lnSpc>
              <a:spcBef>
                <a:spcPts val="1500"/>
              </a:spcBef>
              <a:spcAft>
                <a:spcPts val="0"/>
              </a:spcAft>
              <a:buNone/>
            </a:pPr>
            <a:r>
              <a:rPr lang="en" sz="1100" b="1">
                <a:solidFill>
                  <a:schemeClr val="dk1"/>
                </a:solidFill>
                <a:highlight>
                  <a:srgbClr val="FFFFFF"/>
                </a:highlight>
                <a:latin typeface="Muli"/>
                <a:ea typeface="Muli"/>
                <a:cs typeface="Muli"/>
                <a:sym typeface="Muli"/>
              </a:rPr>
              <a:t>Automation</a:t>
            </a:r>
            <a:r>
              <a:rPr lang="en" sz="1100">
                <a:solidFill>
                  <a:schemeClr val="dk1"/>
                </a:solidFill>
                <a:highlight>
                  <a:srgbClr val="FFFFFF"/>
                </a:highlight>
                <a:latin typeface="Muli"/>
                <a:ea typeface="Muli"/>
                <a:cs typeface="Muli"/>
                <a:sym typeface="Muli"/>
              </a:rPr>
              <a:t>: </a:t>
            </a:r>
            <a:r>
              <a:rPr lang="en" sz="1200">
                <a:solidFill>
                  <a:srgbClr val="0D0D0D"/>
                </a:solidFill>
                <a:highlight>
                  <a:srgbClr val="FFFFFF"/>
                </a:highlight>
                <a:latin typeface="Roboto"/>
                <a:ea typeface="Roboto"/>
                <a:cs typeface="Roboto"/>
                <a:sym typeface="Roboto"/>
              </a:rPr>
              <a:t>2 script runs (24,000 records) in less than 1 hour</a:t>
            </a:r>
            <a:endParaRPr sz="1100">
              <a:solidFill>
                <a:schemeClr val="dk1"/>
              </a:solidFill>
              <a:highlight>
                <a:srgbClr val="FFFFFF"/>
              </a:highlight>
              <a:latin typeface="Muli"/>
              <a:ea typeface="Muli"/>
              <a:cs typeface="Muli"/>
              <a:sym typeface="Muli"/>
            </a:endParaRPr>
          </a:p>
          <a:p>
            <a:pPr marL="0" lvl="0" indent="0" algn="l" rtl="0">
              <a:lnSpc>
                <a:spcPct val="20000"/>
              </a:lnSpc>
              <a:spcBef>
                <a:spcPts val="1500"/>
              </a:spcBef>
              <a:spcAft>
                <a:spcPts val="0"/>
              </a:spcAft>
              <a:buNone/>
            </a:pPr>
            <a:endParaRPr sz="1100">
              <a:solidFill>
                <a:schemeClr val="dk1"/>
              </a:solidFill>
              <a:highlight>
                <a:srgbClr val="FFFFFF"/>
              </a:highlight>
              <a:latin typeface="Muli"/>
              <a:ea typeface="Muli"/>
              <a:cs typeface="Muli"/>
              <a:sym typeface="Muli"/>
            </a:endParaRPr>
          </a:p>
          <a:p>
            <a:pPr marL="0" lvl="0" indent="0" algn="l" rtl="0">
              <a:lnSpc>
                <a:spcPct val="115000"/>
              </a:lnSpc>
              <a:spcBef>
                <a:spcPts val="1500"/>
              </a:spcBef>
              <a:spcAft>
                <a:spcPts val="0"/>
              </a:spcAft>
              <a:buNone/>
            </a:pPr>
            <a:r>
              <a:rPr lang="en" sz="1200">
                <a:solidFill>
                  <a:srgbClr val="0D0D0D"/>
                </a:solidFill>
                <a:highlight>
                  <a:srgbClr val="FFFFFF"/>
                </a:highlight>
                <a:latin typeface="Roboto"/>
                <a:ea typeface="Roboto"/>
                <a:cs typeface="Roboto"/>
                <a:sym typeface="Roboto"/>
              </a:rPr>
              <a:t>To process the entire 2.2 million records, it will take nearly 4 days. However, markets with smaller volumes will complete much faster and will restart the loop for the update process.</a:t>
            </a:r>
            <a:endParaRPr sz="1100">
              <a:solidFill>
                <a:schemeClr val="dk1"/>
              </a:solidFill>
              <a:highlight>
                <a:srgbClr val="FFFFFF"/>
              </a:highlight>
              <a:latin typeface="Muli"/>
              <a:ea typeface="Muli"/>
              <a:cs typeface="Muli"/>
              <a:sym typeface="Muli"/>
            </a:endParaRPr>
          </a:p>
        </p:txBody>
      </p:sp>
      <p:pic>
        <p:nvPicPr>
          <p:cNvPr id="265" name="Google Shape;265;p41"/>
          <p:cNvPicPr preferRelativeResize="0"/>
          <p:nvPr/>
        </p:nvPicPr>
        <p:blipFill>
          <a:blip r:embed="rId5">
            <a:alphaModFix/>
          </a:blip>
          <a:stretch>
            <a:fillRect/>
          </a:stretch>
        </p:blipFill>
        <p:spPr>
          <a:xfrm>
            <a:off x="5207700" y="1014325"/>
            <a:ext cx="5845416" cy="490762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1133</Words>
  <Application>Microsoft Office PowerPoint</Application>
  <PresentationFormat>Widescreen</PresentationFormat>
  <Paragraphs>96</Paragraphs>
  <Slides>15</Slides>
  <Notes>15</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15</vt:i4>
      </vt:variant>
    </vt:vector>
  </HeadingPairs>
  <TitlesOfParts>
    <vt:vector size="26" baseType="lpstr">
      <vt:lpstr>Courier New</vt:lpstr>
      <vt:lpstr>Muli</vt:lpstr>
      <vt:lpstr>Roboto</vt:lpstr>
      <vt:lpstr>Calibri</vt:lpstr>
      <vt:lpstr>Montserrat</vt:lpstr>
      <vt:lpstr>Poppins</vt:lpstr>
      <vt:lpstr>Helvetica Neue Light</vt:lpstr>
      <vt:lpstr>Arial</vt:lpstr>
      <vt:lpstr>Archivo Black</vt:lpstr>
      <vt:lpstr>Office Theme</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Jimnoel Valmonte</cp:lastModifiedBy>
  <cp:revision>1</cp:revision>
  <dcterms:modified xsi:type="dcterms:W3CDTF">2024-06-08T04:19:59Z</dcterms:modified>
</cp:coreProperties>
</file>