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Archivo Black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 Light" panose="020B060402020202020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453C5-C0E3-461C-8613-8A338AA699EB}">
  <a:tblStyle styleId="{A9D453C5-C0E3-461C-8613-8A338AA699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86064f39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086064f3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3b482f07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263b482f07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252a6090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4252a6090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252a6090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24252a609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f6db3e68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gdf6db3e688_0_2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8106a9f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8106a9f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38c793e4b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d38c793e4b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a1bcc81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f9a1bcc81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d60695c4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3d60695c4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d60695c4c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d60695c4c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e245d470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10ae245d470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63b482f0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63b482f0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3b482f07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263b482f07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960000" y="2710683"/>
            <a:ext cx="4367700" cy="112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960000" y="3728817"/>
            <a:ext cx="4367700" cy="142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/>
          <p:nvPr/>
        </p:nvSpPr>
        <p:spPr>
          <a:xfrm flipH="1">
            <a:off x="0" y="6380800"/>
            <a:ext cx="472800" cy="4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 flipH="1">
            <a:off x="11731392" y="0"/>
            <a:ext cx="472800" cy="201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960000" y="1589633"/>
            <a:ext cx="2227200" cy="70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20000"/>
            <a:ext cx="1700400" cy="79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960000" y="2371667"/>
            <a:ext cx="3115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3"/>
          </p:nvPr>
        </p:nvSpPr>
        <p:spPr>
          <a:xfrm>
            <a:off x="4538400" y="1589633"/>
            <a:ext cx="3115200" cy="70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 idx="4" hasCustomPrompt="1"/>
          </p:nvPr>
        </p:nvSpPr>
        <p:spPr>
          <a:xfrm>
            <a:off x="4538400" y="720000"/>
            <a:ext cx="1700400" cy="79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5"/>
          </p:nvPr>
        </p:nvSpPr>
        <p:spPr>
          <a:xfrm>
            <a:off x="4538400" y="2371667"/>
            <a:ext cx="3115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 idx="6"/>
          </p:nvPr>
        </p:nvSpPr>
        <p:spPr>
          <a:xfrm>
            <a:off x="8116800" y="1589633"/>
            <a:ext cx="3115200" cy="70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 idx="7" hasCustomPrompt="1"/>
          </p:nvPr>
        </p:nvSpPr>
        <p:spPr>
          <a:xfrm>
            <a:off x="8116800" y="720000"/>
            <a:ext cx="1700400" cy="79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8"/>
          </p:nvPr>
        </p:nvSpPr>
        <p:spPr>
          <a:xfrm>
            <a:off x="8116800" y="2371667"/>
            <a:ext cx="3115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9"/>
          </p:nvPr>
        </p:nvSpPr>
        <p:spPr>
          <a:xfrm>
            <a:off x="2749200" y="4709567"/>
            <a:ext cx="3115200" cy="70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13" hasCustomPrompt="1"/>
          </p:nvPr>
        </p:nvSpPr>
        <p:spPr>
          <a:xfrm>
            <a:off x="2749200" y="3839933"/>
            <a:ext cx="1700400" cy="79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14"/>
          </p:nvPr>
        </p:nvSpPr>
        <p:spPr>
          <a:xfrm>
            <a:off x="2749200" y="5491600"/>
            <a:ext cx="3115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15"/>
          </p:nvPr>
        </p:nvSpPr>
        <p:spPr>
          <a:xfrm>
            <a:off x="6327600" y="4709567"/>
            <a:ext cx="2434800" cy="70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16" hasCustomPrompt="1"/>
          </p:nvPr>
        </p:nvSpPr>
        <p:spPr>
          <a:xfrm>
            <a:off x="6327600" y="3839933"/>
            <a:ext cx="1700400" cy="791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7"/>
          </p:nvPr>
        </p:nvSpPr>
        <p:spPr>
          <a:xfrm>
            <a:off x="6327600" y="5491600"/>
            <a:ext cx="3115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0386400" y="4890000"/>
            <a:ext cx="1805700" cy="60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0" y="4890000"/>
            <a:ext cx="1805700" cy="60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75" tIns="30475" rIns="60975" bIns="304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42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>
            <a:spLocks noGrp="1"/>
          </p:cNvSpPr>
          <p:nvPr>
            <p:ph type="pic" idx="2"/>
          </p:nvPr>
        </p:nvSpPr>
        <p:spPr>
          <a:xfrm>
            <a:off x="6582990" y="552450"/>
            <a:ext cx="4762500" cy="57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825500" y="552450"/>
            <a:ext cx="51117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825500" y="3422650"/>
            <a:ext cx="51117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844550" y="1619250"/>
            <a:ext cx="105030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>
            <a:spLocks noGrp="1"/>
          </p:cNvSpPr>
          <p:nvPr>
            <p:ph type="pic" idx="2"/>
          </p:nvPr>
        </p:nvSpPr>
        <p:spPr>
          <a:xfrm>
            <a:off x="6584950" y="1619250"/>
            <a:ext cx="47625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844550" y="1619250"/>
            <a:ext cx="50040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Char char="•"/>
              <a:defRPr sz="2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3000" cy="5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>
            <a:spLocks noGrp="1"/>
          </p:cNvSpPr>
          <p:nvPr>
            <p:ph type="pic" idx="2"/>
          </p:nvPr>
        </p:nvSpPr>
        <p:spPr>
          <a:xfrm>
            <a:off x="7880350" y="3524250"/>
            <a:ext cx="37020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>
            <a:spLocks noGrp="1"/>
          </p:cNvSpPr>
          <p:nvPr>
            <p:ph type="pic" idx="3"/>
          </p:nvPr>
        </p:nvSpPr>
        <p:spPr>
          <a:xfrm>
            <a:off x="7880350" y="565150"/>
            <a:ext cx="3702000" cy="27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>
            <a:spLocks noGrp="1"/>
          </p:cNvSpPr>
          <p:nvPr>
            <p:ph type="pic" idx="4"/>
          </p:nvPr>
        </p:nvSpPr>
        <p:spPr>
          <a:xfrm>
            <a:off x="603250" y="565150"/>
            <a:ext cx="7086600" cy="57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>
            <a:off x="1193800" y="4476750"/>
            <a:ext cx="981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1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2"/>
          </p:nvPr>
        </p:nvSpPr>
        <p:spPr>
          <a:xfrm>
            <a:off x="1193800" y="3022600"/>
            <a:ext cx="98109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1000" cy="2736900"/>
          </a:xfrm>
          <a:prstGeom prst="rect">
            <a:avLst/>
          </a:prstGeom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1000" cy="1056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</p:spPr>
        <p:txBody>
          <a:bodyPr spcFirstLastPara="1" wrap="square" lIns="25400" tIns="25400" rIns="25400" bIns="254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1000" cy="2736900"/>
          </a:xfrm>
          <a:prstGeom prst="rect">
            <a:avLst/>
          </a:prstGeom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1000" cy="1056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</p:spPr>
        <p:txBody>
          <a:bodyPr spcFirstLastPara="1" wrap="square" lIns="25400" tIns="25400" rIns="25400" bIns="254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295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5979515" y="6540500"/>
            <a:ext cx="226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1000" cy="2736900"/>
          </a:xfrm>
          <a:prstGeom prst="rect">
            <a:avLst/>
          </a:prstGeom>
        </p:spPr>
        <p:txBody>
          <a:bodyPr spcFirstLastPara="1" wrap="square" lIns="45725" tIns="45725" rIns="45725" bIns="457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1000" cy="1056900"/>
          </a:xfrm>
          <a:prstGeom prst="rect">
            <a:avLst/>
          </a:prstGeom>
        </p:spPr>
        <p:txBody>
          <a:bodyPr spcFirstLastPara="1" wrap="square" lIns="45725" tIns="45725" rIns="45725" bIns="457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5000"/>
          </a:xfrm>
          <a:prstGeom prst="rect">
            <a:avLst/>
          </a:prstGeom>
        </p:spPr>
        <p:txBody>
          <a:bodyPr spcFirstLastPara="1" wrap="square" lIns="25400" tIns="25400" rIns="25400" bIns="254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44550" y="1619250"/>
            <a:ext cx="105030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8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7D8A">
                  <a:alpha val="92940"/>
                </a:srgbClr>
              </a:gs>
              <a:gs pos="100000">
                <a:srgbClr val="080C64">
                  <a:alpha val="9294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60975" tIns="30475" rIns="60975" bIns="30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/>
          <p:nvPr/>
        </p:nvSpPr>
        <p:spPr>
          <a:xfrm>
            <a:off x="6071550" y="2819400"/>
            <a:ext cx="48900" cy="1219200"/>
          </a:xfrm>
          <a:prstGeom prst="rect">
            <a:avLst/>
          </a:prstGeom>
          <a:solidFill>
            <a:srgbClr val="6FE700"/>
          </a:solidFill>
          <a:ln>
            <a:noFill/>
          </a:ln>
        </p:spPr>
        <p:txBody>
          <a:bodyPr spcFirstLastPara="1" wrap="square" lIns="60975" tIns="30475" rIns="60975" bIns="304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33"/>
          <p:cNvPicPr preferRelativeResize="0"/>
          <p:nvPr/>
        </p:nvPicPr>
        <p:blipFill rotWithShape="1">
          <a:blip r:embed="rId4">
            <a:alphaModFix/>
          </a:blip>
          <a:srcRect r="-674"/>
          <a:stretch/>
        </p:blipFill>
        <p:spPr>
          <a:xfrm>
            <a:off x="1768271" y="2858381"/>
            <a:ext cx="3347113" cy="114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625" y="3207788"/>
            <a:ext cx="3347101" cy="44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/>
        </p:nvSpPr>
        <p:spPr>
          <a:xfrm>
            <a:off x="535603" y="111788"/>
            <a:ext cx="5445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7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Jarrett’s Setup</a:t>
            </a:r>
            <a:endParaRPr sz="27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13" y="596988"/>
            <a:ext cx="435292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4175" y="340400"/>
            <a:ext cx="1830625" cy="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/>
          <p:nvPr/>
        </p:nvSpPr>
        <p:spPr>
          <a:xfrm rot="10800000">
            <a:off x="2940" y="5258539"/>
            <a:ext cx="2192902" cy="1584670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624" y="929074"/>
            <a:ext cx="5696949" cy="546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6460925" y="1583200"/>
            <a:ext cx="544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Business Unit: Sephora Asia Pte Ltd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Automation Name: z_jarrett_api request braze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 Name: z_jarrett_braze api test extract data from de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Target DE: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Extensions &gt; Test &gt; z_jarrett_brazeApiTestSendDE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Logs DE: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Extensions &gt; Test &gt; z_jarrett_brazeApiTest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/>
        </p:nvSpPr>
        <p:spPr>
          <a:xfrm>
            <a:off x="46025" y="2538800"/>
            <a:ext cx="1088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Issues</a:t>
            </a:r>
            <a:endParaRPr sz="35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/>
          <p:nvPr/>
        </p:nvSpPr>
        <p:spPr>
          <a:xfrm flipH="1">
            <a:off x="7249972" y="0"/>
            <a:ext cx="4942027" cy="6858000"/>
          </a:xfrm>
          <a:custGeom>
            <a:avLst/>
            <a:gdLst/>
            <a:ahLst/>
            <a:cxnLst/>
            <a:rect l="l" t="t" r="r" b="b"/>
            <a:pathLst>
              <a:path w="4084320" h="6858000" extrusionOk="0">
                <a:moveTo>
                  <a:pt x="408432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576894" y="0"/>
                </a:lnTo>
                <a:lnTo>
                  <a:pt x="1685378" y="169336"/>
                </a:lnTo>
                <a:cubicBezTo>
                  <a:pt x="1841567" y="434413"/>
                  <a:pt x="1968865" y="721507"/>
                  <a:pt x="2026077" y="995890"/>
                </a:cubicBezTo>
                <a:cubicBezTo>
                  <a:pt x="2178643" y="1727577"/>
                  <a:pt x="1590755" y="3070440"/>
                  <a:pt x="1769766" y="3578317"/>
                </a:cubicBezTo>
                <a:cubicBezTo>
                  <a:pt x="1948777" y="4086194"/>
                  <a:pt x="2744154" y="3741871"/>
                  <a:pt x="3100142" y="4043154"/>
                </a:cubicBezTo>
                <a:cubicBezTo>
                  <a:pt x="3456129" y="4344437"/>
                  <a:pt x="3736851" y="4774841"/>
                  <a:pt x="3905691" y="5386016"/>
                </a:cubicBezTo>
                <a:cubicBezTo>
                  <a:pt x="3990111" y="5691603"/>
                  <a:pt x="4040966" y="6173656"/>
                  <a:pt x="4071225" y="66288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9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/>
          <p:nvPr/>
        </p:nvSpPr>
        <p:spPr>
          <a:xfrm rot="10800000">
            <a:off x="-10984" y="5759424"/>
            <a:ext cx="1614407" cy="1098575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3733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13" y="825588"/>
            <a:ext cx="435292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4"/>
          <p:cNvSpPr txBox="1"/>
          <p:nvPr/>
        </p:nvSpPr>
        <p:spPr>
          <a:xfrm>
            <a:off x="622625" y="172900"/>
            <a:ext cx="49122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Table of Issues</a:t>
            </a:r>
            <a:endParaRPr sz="1000"/>
          </a:p>
        </p:txBody>
      </p:sp>
      <p:graphicFrame>
        <p:nvGraphicFramePr>
          <p:cNvPr id="294" name="Google Shape;294;p44"/>
          <p:cNvGraphicFramePr/>
          <p:nvPr/>
        </p:nvGraphicFramePr>
        <p:xfrm>
          <a:off x="622625" y="1343800"/>
          <a:ext cx="11040000" cy="2658000"/>
        </p:xfrm>
        <a:graphic>
          <a:graphicData uri="http://schemas.openxmlformats.org/drawingml/2006/table">
            <a:tbl>
              <a:tblPr>
                <a:noFill/>
                <a:tableStyleId>{A9D453C5-C0E3-461C-8613-8A338AA699EB}</a:tableStyleId>
              </a:tblPr>
              <a:tblGrid>
                <a:gridCol w="3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Title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Issue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Date</a:t>
                      </a:r>
                      <a:endParaRPr sz="20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/>
          <p:nvPr/>
        </p:nvSpPr>
        <p:spPr>
          <a:xfrm>
            <a:off x="606342" y="5994752"/>
            <a:ext cx="299084" cy="339725"/>
          </a:xfrm>
          <a:custGeom>
            <a:avLst/>
            <a:gdLst/>
            <a:ahLst/>
            <a:cxnLst/>
            <a:rect l="l" t="t" r="r" b="b"/>
            <a:pathLst>
              <a:path w="299084" h="339725" extrusionOk="0">
                <a:moveTo>
                  <a:pt x="152946" y="0"/>
                </a:moveTo>
                <a:lnTo>
                  <a:pt x="145859" y="0"/>
                </a:lnTo>
                <a:lnTo>
                  <a:pt x="3670" y="81864"/>
                </a:lnTo>
                <a:lnTo>
                  <a:pt x="0" y="87883"/>
                </a:lnTo>
                <a:lnTo>
                  <a:pt x="0" y="252387"/>
                </a:lnTo>
                <a:lnTo>
                  <a:pt x="3403" y="258406"/>
                </a:lnTo>
                <a:lnTo>
                  <a:pt x="9169" y="261556"/>
                </a:lnTo>
                <a:lnTo>
                  <a:pt x="140347" y="337121"/>
                </a:lnTo>
                <a:lnTo>
                  <a:pt x="143243" y="338683"/>
                </a:lnTo>
                <a:lnTo>
                  <a:pt x="146380" y="339470"/>
                </a:lnTo>
                <a:lnTo>
                  <a:pt x="152679" y="339470"/>
                </a:lnTo>
                <a:lnTo>
                  <a:pt x="155829" y="338683"/>
                </a:lnTo>
                <a:lnTo>
                  <a:pt x="158711" y="337121"/>
                </a:lnTo>
                <a:lnTo>
                  <a:pt x="222905" y="300139"/>
                </a:lnTo>
                <a:lnTo>
                  <a:pt x="149529" y="300139"/>
                </a:lnTo>
                <a:lnTo>
                  <a:pt x="36715" y="235064"/>
                </a:lnTo>
                <a:lnTo>
                  <a:pt x="36715" y="104940"/>
                </a:lnTo>
                <a:lnTo>
                  <a:pt x="149529" y="39877"/>
                </a:lnTo>
                <a:lnTo>
                  <a:pt x="222204" y="39877"/>
                </a:lnTo>
                <a:lnTo>
                  <a:pt x="152946" y="0"/>
                </a:lnTo>
                <a:close/>
              </a:path>
              <a:path w="299084" h="339725" extrusionOk="0">
                <a:moveTo>
                  <a:pt x="222204" y="39877"/>
                </a:moveTo>
                <a:lnTo>
                  <a:pt x="149529" y="39877"/>
                </a:lnTo>
                <a:lnTo>
                  <a:pt x="262331" y="104940"/>
                </a:lnTo>
                <a:lnTo>
                  <a:pt x="262331" y="235064"/>
                </a:lnTo>
                <a:lnTo>
                  <a:pt x="149529" y="300139"/>
                </a:lnTo>
                <a:lnTo>
                  <a:pt x="222905" y="300139"/>
                </a:lnTo>
                <a:lnTo>
                  <a:pt x="295389" y="258406"/>
                </a:lnTo>
                <a:lnTo>
                  <a:pt x="299072" y="252387"/>
                </a:lnTo>
                <a:lnTo>
                  <a:pt x="299072" y="94449"/>
                </a:lnTo>
                <a:lnTo>
                  <a:pt x="298538" y="87883"/>
                </a:lnTo>
                <a:lnTo>
                  <a:pt x="295122" y="81864"/>
                </a:lnTo>
                <a:lnTo>
                  <a:pt x="222204" y="39877"/>
                </a:lnTo>
                <a:close/>
              </a:path>
              <a:path w="299084" h="339725" extrusionOk="0">
                <a:moveTo>
                  <a:pt x="152679" y="77901"/>
                </a:moveTo>
                <a:lnTo>
                  <a:pt x="146380" y="77901"/>
                </a:lnTo>
                <a:lnTo>
                  <a:pt x="141135" y="80810"/>
                </a:lnTo>
                <a:lnTo>
                  <a:pt x="76339" y="118059"/>
                </a:lnTo>
                <a:lnTo>
                  <a:pt x="71094" y="121196"/>
                </a:lnTo>
                <a:lnTo>
                  <a:pt x="67945" y="126453"/>
                </a:lnTo>
                <a:lnTo>
                  <a:pt x="67945" y="213296"/>
                </a:lnTo>
                <a:lnTo>
                  <a:pt x="71094" y="218795"/>
                </a:lnTo>
                <a:lnTo>
                  <a:pt x="76339" y="221678"/>
                </a:lnTo>
                <a:lnTo>
                  <a:pt x="140868" y="259194"/>
                </a:lnTo>
                <a:lnTo>
                  <a:pt x="143497" y="260502"/>
                </a:lnTo>
                <a:lnTo>
                  <a:pt x="146380" y="261289"/>
                </a:lnTo>
                <a:lnTo>
                  <a:pt x="152158" y="261289"/>
                </a:lnTo>
                <a:lnTo>
                  <a:pt x="155041" y="260794"/>
                </a:lnTo>
                <a:lnTo>
                  <a:pt x="157657" y="259194"/>
                </a:lnTo>
                <a:lnTo>
                  <a:pt x="215664" y="225615"/>
                </a:lnTo>
                <a:lnTo>
                  <a:pt x="149529" y="225615"/>
                </a:lnTo>
                <a:lnTo>
                  <a:pt x="101257" y="197815"/>
                </a:lnTo>
                <a:lnTo>
                  <a:pt x="101257" y="142201"/>
                </a:lnTo>
                <a:lnTo>
                  <a:pt x="149009" y="114376"/>
                </a:lnTo>
                <a:lnTo>
                  <a:pt x="215662" y="114376"/>
                </a:lnTo>
                <a:lnTo>
                  <a:pt x="152679" y="77901"/>
                </a:lnTo>
                <a:close/>
              </a:path>
              <a:path w="299084" h="339725" extrusionOk="0">
                <a:moveTo>
                  <a:pt x="212156" y="191038"/>
                </a:moveTo>
                <a:lnTo>
                  <a:pt x="205943" y="193078"/>
                </a:lnTo>
                <a:lnTo>
                  <a:pt x="149529" y="225615"/>
                </a:lnTo>
                <a:lnTo>
                  <a:pt x="215664" y="225615"/>
                </a:lnTo>
                <a:lnTo>
                  <a:pt x="222465" y="221678"/>
                </a:lnTo>
                <a:lnTo>
                  <a:pt x="227351" y="217375"/>
                </a:lnTo>
                <a:lnTo>
                  <a:pt x="230100" y="211677"/>
                </a:lnTo>
                <a:lnTo>
                  <a:pt x="230536" y="205340"/>
                </a:lnTo>
                <a:lnTo>
                  <a:pt x="228485" y="199123"/>
                </a:lnTo>
                <a:lnTo>
                  <a:pt x="224193" y="194226"/>
                </a:lnTo>
                <a:lnTo>
                  <a:pt x="218495" y="191476"/>
                </a:lnTo>
                <a:lnTo>
                  <a:pt x="212156" y="191038"/>
                </a:lnTo>
                <a:close/>
              </a:path>
              <a:path w="299084" h="339725" extrusionOk="0">
                <a:moveTo>
                  <a:pt x="215662" y="114376"/>
                </a:moveTo>
                <a:lnTo>
                  <a:pt x="149009" y="114376"/>
                </a:lnTo>
                <a:lnTo>
                  <a:pt x="180746" y="132753"/>
                </a:lnTo>
                <a:lnTo>
                  <a:pt x="146126" y="152946"/>
                </a:lnTo>
                <a:lnTo>
                  <a:pt x="141195" y="157243"/>
                </a:lnTo>
                <a:lnTo>
                  <a:pt x="138379" y="162944"/>
                </a:lnTo>
                <a:lnTo>
                  <a:pt x="137925" y="169287"/>
                </a:lnTo>
                <a:lnTo>
                  <a:pt x="140081" y="175513"/>
                </a:lnTo>
                <a:lnTo>
                  <a:pt x="143243" y="181025"/>
                </a:lnTo>
                <a:lnTo>
                  <a:pt x="148742" y="183908"/>
                </a:lnTo>
                <a:lnTo>
                  <a:pt x="157403" y="183908"/>
                </a:lnTo>
                <a:lnTo>
                  <a:pt x="160286" y="183121"/>
                </a:lnTo>
                <a:lnTo>
                  <a:pt x="162902" y="181546"/>
                </a:lnTo>
                <a:lnTo>
                  <a:pt x="222465" y="146913"/>
                </a:lnTo>
                <a:lnTo>
                  <a:pt x="222719" y="146659"/>
                </a:lnTo>
                <a:lnTo>
                  <a:pt x="222986" y="146659"/>
                </a:lnTo>
                <a:lnTo>
                  <a:pt x="223240" y="146392"/>
                </a:lnTo>
                <a:lnTo>
                  <a:pt x="223773" y="146126"/>
                </a:lnTo>
                <a:lnTo>
                  <a:pt x="224294" y="145605"/>
                </a:lnTo>
                <a:lnTo>
                  <a:pt x="224828" y="145351"/>
                </a:lnTo>
                <a:lnTo>
                  <a:pt x="225869" y="144284"/>
                </a:lnTo>
                <a:lnTo>
                  <a:pt x="226136" y="144043"/>
                </a:lnTo>
                <a:lnTo>
                  <a:pt x="226656" y="143763"/>
                </a:lnTo>
                <a:lnTo>
                  <a:pt x="227190" y="142722"/>
                </a:lnTo>
                <a:lnTo>
                  <a:pt x="227711" y="142201"/>
                </a:lnTo>
                <a:lnTo>
                  <a:pt x="227965" y="141668"/>
                </a:lnTo>
                <a:lnTo>
                  <a:pt x="228231" y="141401"/>
                </a:lnTo>
                <a:lnTo>
                  <a:pt x="228231" y="141147"/>
                </a:lnTo>
                <a:lnTo>
                  <a:pt x="228752" y="140614"/>
                </a:lnTo>
                <a:lnTo>
                  <a:pt x="228752" y="140347"/>
                </a:lnTo>
                <a:lnTo>
                  <a:pt x="229806" y="138252"/>
                </a:lnTo>
                <a:lnTo>
                  <a:pt x="229806" y="137731"/>
                </a:lnTo>
                <a:lnTo>
                  <a:pt x="230073" y="137198"/>
                </a:lnTo>
                <a:lnTo>
                  <a:pt x="230073" y="136677"/>
                </a:lnTo>
                <a:lnTo>
                  <a:pt x="230327" y="136143"/>
                </a:lnTo>
                <a:lnTo>
                  <a:pt x="230327" y="135102"/>
                </a:lnTo>
                <a:lnTo>
                  <a:pt x="230593" y="134581"/>
                </a:lnTo>
                <a:lnTo>
                  <a:pt x="230593" y="130390"/>
                </a:lnTo>
                <a:lnTo>
                  <a:pt x="230327" y="129857"/>
                </a:lnTo>
                <a:lnTo>
                  <a:pt x="230327" y="128282"/>
                </a:lnTo>
                <a:lnTo>
                  <a:pt x="230073" y="127761"/>
                </a:lnTo>
                <a:lnTo>
                  <a:pt x="229806" y="127495"/>
                </a:lnTo>
                <a:lnTo>
                  <a:pt x="229806" y="126987"/>
                </a:lnTo>
                <a:lnTo>
                  <a:pt x="228752" y="124891"/>
                </a:lnTo>
                <a:lnTo>
                  <a:pt x="228752" y="124612"/>
                </a:lnTo>
                <a:lnTo>
                  <a:pt x="228485" y="124612"/>
                </a:lnTo>
                <a:lnTo>
                  <a:pt x="228485" y="124345"/>
                </a:lnTo>
                <a:lnTo>
                  <a:pt x="228231" y="124091"/>
                </a:lnTo>
                <a:lnTo>
                  <a:pt x="228231" y="123837"/>
                </a:lnTo>
                <a:lnTo>
                  <a:pt x="227965" y="123570"/>
                </a:lnTo>
                <a:lnTo>
                  <a:pt x="227711" y="123024"/>
                </a:lnTo>
                <a:lnTo>
                  <a:pt x="227190" y="122516"/>
                </a:lnTo>
                <a:lnTo>
                  <a:pt x="226923" y="121983"/>
                </a:lnTo>
                <a:lnTo>
                  <a:pt x="226656" y="121742"/>
                </a:lnTo>
                <a:lnTo>
                  <a:pt x="226136" y="121196"/>
                </a:lnTo>
                <a:lnTo>
                  <a:pt x="225602" y="120675"/>
                </a:lnTo>
                <a:lnTo>
                  <a:pt x="225348" y="120154"/>
                </a:lnTo>
                <a:lnTo>
                  <a:pt x="224294" y="119633"/>
                </a:lnTo>
                <a:lnTo>
                  <a:pt x="223773" y="119113"/>
                </a:lnTo>
                <a:lnTo>
                  <a:pt x="223240" y="118833"/>
                </a:lnTo>
                <a:lnTo>
                  <a:pt x="222986" y="118592"/>
                </a:lnTo>
                <a:lnTo>
                  <a:pt x="222719" y="118592"/>
                </a:lnTo>
                <a:lnTo>
                  <a:pt x="222465" y="118313"/>
                </a:lnTo>
                <a:lnTo>
                  <a:pt x="215662" y="114376"/>
                </a:lnTo>
                <a:close/>
              </a:path>
            </a:pathLst>
          </a:custGeom>
          <a:solidFill>
            <a:srgbClr val="007F8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5"/>
          <p:cNvSpPr txBox="1"/>
          <p:nvPr/>
        </p:nvSpPr>
        <p:spPr>
          <a:xfrm>
            <a:off x="1525725" y="2175150"/>
            <a:ext cx="9851700" cy="1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2025E"/>
                </a:solidFill>
                <a:latin typeface="Montserrat"/>
                <a:ea typeface="Montserrat"/>
                <a:cs typeface="Montserrat"/>
                <a:sym typeface="Montserrat"/>
              </a:rPr>
              <a:t>THAT’S IT!</a:t>
            </a:r>
            <a:r>
              <a:rPr lang="en" sz="3000" b="1">
                <a:solidFill>
                  <a:srgbClr val="10838A"/>
                </a:solidFill>
                <a:latin typeface="Montserrat"/>
                <a:ea typeface="Montserrat"/>
                <a:cs typeface="Montserrat"/>
                <a:sym typeface="Montserrat"/>
              </a:rPr>
              <a:t> THANK YOU!</a:t>
            </a:r>
            <a:endParaRPr sz="1300" b="1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1" name="Google Shape;3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1475"/>
            <a:ext cx="12192001" cy="16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 flipH="1">
            <a:off x="6749644" y="-33900"/>
            <a:ext cx="5442356" cy="6875145"/>
          </a:xfrm>
          <a:custGeom>
            <a:avLst/>
            <a:gdLst/>
            <a:ahLst/>
            <a:cxnLst/>
            <a:rect l="l" t="t" r="r" b="b"/>
            <a:pathLst>
              <a:path w="4084320" h="6858000" extrusionOk="0">
                <a:moveTo>
                  <a:pt x="408432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576894" y="0"/>
                </a:lnTo>
                <a:lnTo>
                  <a:pt x="1685378" y="169336"/>
                </a:lnTo>
                <a:cubicBezTo>
                  <a:pt x="1841567" y="434413"/>
                  <a:pt x="1968865" y="721507"/>
                  <a:pt x="2026077" y="995890"/>
                </a:cubicBezTo>
                <a:cubicBezTo>
                  <a:pt x="2178643" y="1727577"/>
                  <a:pt x="1590755" y="3070440"/>
                  <a:pt x="1769766" y="3578317"/>
                </a:cubicBezTo>
                <a:cubicBezTo>
                  <a:pt x="1948777" y="4086194"/>
                  <a:pt x="2744154" y="3741871"/>
                  <a:pt x="3100142" y="4043154"/>
                </a:cubicBezTo>
                <a:cubicBezTo>
                  <a:pt x="3456129" y="4344437"/>
                  <a:pt x="3736851" y="4774841"/>
                  <a:pt x="3905691" y="5386016"/>
                </a:cubicBezTo>
                <a:cubicBezTo>
                  <a:pt x="3990111" y="5691603"/>
                  <a:pt x="4040966" y="6173656"/>
                  <a:pt x="4071225" y="66288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7657204" y="2032100"/>
            <a:ext cx="2726100" cy="2726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6FE7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t="-3626"/>
          <a:stretch/>
        </p:blipFill>
        <p:spPr>
          <a:xfrm>
            <a:off x="8060938" y="2526249"/>
            <a:ext cx="1918531" cy="173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99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4"/>
          <p:cNvGrpSpPr/>
          <p:nvPr/>
        </p:nvGrpSpPr>
        <p:grpSpPr>
          <a:xfrm>
            <a:off x="1441799" y="1930856"/>
            <a:ext cx="4667613" cy="375928"/>
            <a:chOff x="3805794" y="2765419"/>
            <a:chExt cx="3427280" cy="273900"/>
          </a:xfrm>
        </p:grpSpPr>
        <p:sp>
          <p:nvSpPr>
            <p:cNvPr id="192" name="Google Shape;192;p34"/>
            <p:cNvSpPr txBox="1"/>
            <p:nvPr/>
          </p:nvSpPr>
          <p:spPr>
            <a:xfrm>
              <a:off x="4133775" y="2790168"/>
              <a:ext cx="3099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75" tIns="30475" rIns="60975" bIns="304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About SFMC Triggered &gt; Braze API Send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34"/>
            <p:cNvSpPr/>
            <p:nvPr/>
          </p:nvSpPr>
          <p:spPr>
            <a:xfrm>
              <a:off x="3805794" y="2765419"/>
              <a:ext cx="287100" cy="273900"/>
            </a:xfrm>
            <a:prstGeom prst="donut">
              <a:avLst>
                <a:gd name="adj" fmla="val 25000"/>
              </a:avLst>
            </a:prstGeom>
            <a:solidFill>
              <a:srgbClr val="6FE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34"/>
          <p:cNvGrpSpPr/>
          <p:nvPr/>
        </p:nvGrpSpPr>
        <p:grpSpPr>
          <a:xfrm>
            <a:off x="1441800" y="2586750"/>
            <a:ext cx="4361219" cy="375928"/>
            <a:chOff x="3805788" y="2765426"/>
            <a:chExt cx="2842296" cy="273900"/>
          </a:xfrm>
        </p:grpSpPr>
        <p:sp>
          <p:nvSpPr>
            <p:cNvPr id="195" name="Google Shape;195;p34"/>
            <p:cNvSpPr txBox="1"/>
            <p:nvPr/>
          </p:nvSpPr>
          <p:spPr>
            <a:xfrm>
              <a:off x="4133783" y="2790164"/>
              <a:ext cx="25143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75" tIns="30475" rIns="60975" bIns="304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Technical Requirements &amp; System Flow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34"/>
            <p:cNvSpPr/>
            <p:nvPr/>
          </p:nvSpPr>
          <p:spPr>
            <a:xfrm>
              <a:off x="3805788" y="2765426"/>
              <a:ext cx="267300" cy="273900"/>
            </a:xfrm>
            <a:prstGeom prst="donut">
              <a:avLst>
                <a:gd name="adj" fmla="val 25000"/>
              </a:avLst>
            </a:prstGeom>
            <a:solidFill>
              <a:srgbClr val="6FE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7" name="Google Shape;197;p34"/>
          <p:cNvSpPr txBox="1"/>
          <p:nvPr/>
        </p:nvSpPr>
        <p:spPr>
          <a:xfrm>
            <a:off x="1441796" y="1030096"/>
            <a:ext cx="3230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  <a:endParaRPr sz="1500">
              <a:solidFill>
                <a:srgbClr val="007D8A"/>
              </a:solidFill>
            </a:endParaRPr>
          </a:p>
        </p:txBody>
      </p:sp>
      <p:grpSp>
        <p:nvGrpSpPr>
          <p:cNvPr id="198" name="Google Shape;198;p34"/>
          <p:cNvGrpSpPr/>
          <p:nvPr/>
        </p:nvGrpSpPr>
        <p:grpSpPr>
          <a:xfrm>
            <a:off x="1496999" y="3196002"/>
            <a:ext cx="5561972" cy="375928"/>
            <a:chOff x="3805794" y="2765419"/>
            <a:chExt cx="4083980" cy="273900"/>
          </a:xfrm>
        </p:grpSpPr>
        <p:sp>
          <p:nvSpPr>
            <p:cNvPr id="199" name="Google Shape;199;p34"/>
            <p:cNvSpPr txBox="1"/>
            <p:nvPr/>
          </p:nvSpPr>
          <p:spPr>
            <a:xfrm>
              <a:off x="4133774" y="2790153"/>
              <a:ext cx="3756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75" tIns="30475" rIns="60975" bIns="304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Result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3805794" y="2765419"/>
              <a:ext cx="287100" cy="273900"/>
            </a:xfrm>
            <a:prstGeom prst="donut">
              <a:avLst>
                <a:gd name="adj" fmla="val 25000"/>
              </a:avLst>
            </a:prstGeom>
            <a:solidFill>
              <a:srgbClr val="6FE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1" name="Google Shape;201;p34"/>
          <p:cNvGrpSpPr/>
          <p:nvPr/>
        </p:nvGrpSpPr>
        <p:grpSpPr>
          <a:xfrm>
            <a:off x="1496999" y="3805252"/>
            <a:ext cx="5561972" cy="375928"/>
            <a:chOff x="3805794" y="2765419"/>
            <a:chExt cx="4083980" cy="273900"/>
          </a:xfrm>
        </p:grpSpPr>
        <p:sp>
          <p:nvSpPr>
            <p:cNvPr id="202" name="Google Shape;202;p34"/>
            <p:cNvSpPr txBox="1"/>
            <p:nvPr/>
          </p:nvSpPr>
          <p:spPr>
            <a:xfrm>
              <a:off x="4133774" y="2790153"/>
              <a:ext cx="3756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75" tIns="30475" rIns="60975" bIns="304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Reference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3805794" y="2765419"/>
              <a:ext cx="287100" cy="273900"/>
            </a:xfrm>
            <a:prstGeom prst="donut">
              <a:avLst>
                <a:gd name="adj" fmla="val 25000"/>
              </a:avLst>
            </a:prstGeom>
            <a:solidFill>
              <a:srgbClr val="6FE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34"/>
          <p:cNvGrpSpPr/>
          <p:nvPr/>
        </p:nvGrpSpPr>
        <p:grpSpPr>
          <a:xfrm>
            <a:off x="1496999" y="4338652"/>
            <a:ext cx="5561972" cy="375928"/>
            <a:chOff x="3805794" y="2765419"/>
            <a:chExt cx="4083980" cy="273900"/>
          </a:xfrm>
        </p:grpSpPr>
        <p:sp>
          <p:nvSpPr>
            <p:cNvPr id="205" name="Google Shape;205;p34"/>
            <p:cNvSpPr txBox="1"/>
            <p:nvPr/>
          </p:nvSpPr>
          <p:spPr>
            <a:xfrm>
              <a:off x="4133774" y="2790153"/>
              <a:ext cx="37560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75" tIns="30475" rIns="60975" bIns="3047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Issue</a:t>
              </a:r>
              <a:endParaRPr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3805794" y="2765419"/>
              <a:ext cx="287100" cy="273900"/>
            </a:xfrm>
            <a:prstGeom prst="donut">
              <a:avLst>
                <a:gd name="adj" fmla="val 25000"/>
              </a:avLst>
            </a:prstGeom>
            <a:solidFill>
              <a:srgbClr val="6FE7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/>
        </p:nvSpPr>
        <p:spPr>
          <a:xfrm>
            <a:off x="46025" y="2538800"/>
            <a:ext cx="1088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About SFMC Triggered &gt; Braze API Send</a:t>
            </a:r>
            <a:endParaRPr sz="35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5"/>
          <p:cNvSpPr/>
          <p:nvPr/>
        </p:nvSpPr>
        <p:spPr>
          <a:xfrm flipH="1">
            <a:off x="7842199" y="0"/>
            <a:ext cx="4349801" cy="6858000"/>
          </a:xfrm>
          <a:custGeom>
            <a:avLst/>
            <a:gdLst/>
            <a:ahLst/>
            <a:cxnLst/>
            <a:rect l="l" t="t" r="r" b="b"/>
            <a:pathLst>
              <a:path w="4084320" h="6858000" extrusionOk="0">
                <a:moveTo>
                  <a:pt x="408432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576894" y="0"/>
                </a:lnTo>
                <a:lnTo>
                  <a:pt x="1685378" y="169336"/>
                </a:lnTo>
                <a:cubicBezTo>
                  <a:pt x="1841567" y="434413"/>
                  <a:pt x="1968865" y="721507"/>
                  <a:pt x="2026077" y="995890"/>
                </a:cubicBezTo>
                <a:cubicBezTo>
                  <a:pt x="2178643" y="1727577"/>
                  <a:pt x="1590755" y="3070440"/>
                  <a:pt x="1769766" y="3578317"/>
                </a:cubicBezTo>
                <a:cubicBezTo>
                  <a:pt x="1948777" y="4086194"/>
                  <a:pt x="2744154" y="3741871"/>
                  <a:pt x="3100142" y="4043154"/>
                </a:cubicBezTo>
                <a:cubicBezTo>
                  <a:pt x="3456129" y="4344437"/>
                  <a:pt x="3736851" y="4774841"/>
                  <a:pt x="3905691" y="5386016"/>
                </a:cubicBezTo>
                <a:cubicBezTo>
                  <a:pt x="3990111" y="5691603"/>
                  <a:pt x="4040966" y="6173656"/>
                  <a:pt x="4071225" y="66288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9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/>
        </p:nvSpPr>
        <p:spPr>
          <a:xfrm>
            <a:off x="535600" y="340400"/>
            <a:ext cx="8928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7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What is SFMC Triggered &gt; Braze API Send</a:t>
            </a:r>
            <a:endParaRPr sz="2900">
              <a:solidFill>
                <a:srgbClr val="007D8A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9" name="Google Shape;219;p36"/>
          <p:cNvSpPr/>
          <p:nvPr/>
        </p:nvSpPr>
        <p:spPr>
          <a:xfrm rot="10800000">
            <a:off x="-4485" y="5273326"/>
            <a:ext cx="2192902" cy="1584670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175" y="189916"/>
            <a:ext cx="1830625" cy="628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13" y="825588"/>
            <a:ext cx="435292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 txBox="1"/>
          <p:nvPr/>
        </p:nvSpPr>
        <p:spPr>
          <a:xfrm>
            <a:off x="622625" y="1060150"/>
            <a:ext cx="76977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This project was initiated by Sephora team because they had problems with the custom integration of Braze in Salesforce Marketing Cloud.</a:t>
            </a: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Initially, Braze can be used in the Journey of SFMC, however, due to some reasons, it’s not working anymore so we had to find a way to make it still works in a way that whenever the Journey runs, it could still trigger the Braze send.</a:t>
            </a: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Sephora team found a way to still make it work by triggering the send through Automation Studio’s Script node using SSJS to trigger the send from SFMC Automation.</a:t>
            </a: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FFFF"/>
                </a:highlight>
                <a:latin typeface="Muli"/>
                <a:ea typeface="Muli"/>
                <a:cs typeface="Muli"/>
                <a:sym typeface="Muli"/>
              </a:rPr>
              <a:t>Ematic will help to spread the information to the whole team so that this process could be used whenever Sephora team needs Braze to be triggered in SFMC.</a:t>
            </a:r>
            <a:endParaRPr sz="1300">
              <a:highlight>
                <a:srgbClr val="FFFFFF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46025" y="2538800"/>
            <a:ext cx="1088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Technical Requirements</a:t>
            </a:r>
            <a:endParaRPr sz="35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7"/>
          <p:cNvSpPr/>
          <p:nvPr/>
        </p:nvSpPr>
        <p:spPr>
          <a:xfrm flipH="1">
            <a:off x="7249972" y="0"/>
            <a:ext cx="4942027" cy="6858000"/>
          </a:xfrm>
          <a:custGeom>
            <a:avLst/>
            <a:gdLst/>
            <a:ahLst/>
            <a:cxnLst/>
            <a:rect l="l" t="t" r="r" b="b"/>
            <a:pathLst>
              <a:path w="4084320" h="6858000" extrusionOk="0">
                <a:moveTo>
                  <a:pt x="408432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576894" y="0"/>
                </a:lnTo>
                <a:lnTo>
                  <a:pt x="1685378" y="169336"/>
                </a:lnTo>
                <a:cubicBezTo>
                  <a:pt x="1841567" y="434413"/>
                  <a:pt x="1968865" y="721507"/>
                  <a:pt x="2026077" y="995890"/>
                </a:cubicBezTo>
                <a:cubicBezTo>
                  <a:pt x="2178643" y="1727577"/>
                  <a:pt x="1590755" y="3070440"/>
                  <a:pt x="1769766" y="3578317"/>
                </a:cubicBezTo>
                <a:cubicBezTo>
                  <a:pt x="1948777" y="4086194"/>
                  <a:pt x="2744154" y="3741871"/>
                  <a:pt x="3100142" y="4043154"/>
                </a:cubicBezTo>
                <a:cubicBezTo>
                  <a:pt x="3456129" y="4344437"/>
                  <a:pt x="3736851" y="4774841"/>
                  <a:pt x="3905691" y="5386016"/>
                </a:cubicBezTo>
                <a:cubicBezTo>
                  <a:pt x="3990111" y="5691603"/>
                  <a:pt x="4040966" y="6173656"/>
                  <a:pt x="4071225" y="66288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9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535600" y="340400"/>
            <a:ext cx="7404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Technical Requirements</a:t>
            </a:r>
            <a:endParaRPr sz="3200">
              <a:solidFill>
                <a:srgbClr val="007D8A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5" name="Google Shape;235;p38"/>
          <p:cNvSpPr/>
          <p:nvPr/>
        </p:nvSpPr>
        <p:spPr>
          <a:xfrm rot="10800000">
            <a:off x="-4485" y="5273326"/>
            <a:ext cx="2192902" cy="1584670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4175" y="340400"/>
            <a:ext cx="1830625" cy="5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13" y="901788"/>
            <a:ext cx="435292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 txBox="1"/>
          <p:nvPr/>
        </p:nvSpPr>
        <p:spPr>
          <a:xfrm>
            <a:off x="622625" y="1236325"/>
            <a:ext cx="11041500" cy="44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build a campaign in Braze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be able to send the campaign through SFMC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build a script in the Automation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Initialize a Target Data Extension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Able to pull the fields needed in the Braze campaign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Initialize the logs DE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Able to log the messages from API response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Trigger the send from the script using HTTP.Post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/>
        </p:nvSpPr>
        <p:spPr>
          <a:xfrm>
            <a:off x="535603" y="111788"/>
            <a:ext cx="5445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7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Script Setup</a:t>
            </a:r>
            <a:endParaRPr sz="27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13" y="596988"/>
            <a:ext cx="435292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4175" y="340400"/>
            <a:ext cx="1830625" cy="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/>
          <p:nvPr/>
        </p:nvSpPr>
        <p:spPr>
          <a:xfrm rot="10800000">
            <a:off x="2940" y="5258539"/>
            <a:ext cx="2192902" cy="1584670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7566350" y="1547925"/>
            <a:ext cx="44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Extension that contains the Target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7566350" y="1948125"/>
            <a:ext cx="44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Extension that contains the Send Logs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7566350" y="2909550"/>
            <a:ext cx="4438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API Payload that is needed for the API Triggered Send, this could change depending on the data requirements of the campaign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2DC66-F53F-4824-B449-FB93D2C78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3" y="1104888"/>
            <a:ext cx="7030747" cy="49345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/>
        </p:nvSpPr>
        <p:spPr>
          <a:xfrm>
            <a:off x="535603" y="111788"/>
            <a:ext cx="5445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7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Braze Campaign Setup</a:t>
            </a:r>
            <a:endParaRPr sz="27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6" name="Google Shape;2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13" y="596988"/>
            <a:ext cx="435292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44175" y="340400"/>
            <a:ext cx="1830625" cy="5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/>
          <p:nvPr/>
        </p:nvSpPr>
        <p:spPr>
          <a:xfrm rot="10800000">
            <a:off x="2940" y="5258539"/>
            <a:ext cx="2192902" cy="1584670"/>
          </a:xfrm>
          <a:custGeom>
            <a:avLst/>
            <a:gdLst/>
            <a:ahLst/>
            <a:cxnLst/>
            <a:rect l="l" t="t" r="r" b="b"/>
            <a:pathLst>
              <a:path w="5381355" h="3888761" extrusionOk="0">
                <a:moveTo>
                  <a:pt x="38369" y="0"/>
                </a:moveTo>
                <a:lnTo>
                  <a:pt x="5381355" y="0"/>
                </a:lnTo>
                <a:lnTo>
                  <a:pt x="5381355" y="3645109"/>
                </a:lnTo>
                <a:lnTo>
                  <a:pt x="5232853" y="3716647"/>
                </a:lnTo>
                <a:cubicBezTo>
                  <a:pt x="4970825" y="3827475"/>
                  <a:pt x="4682739" y="3888761"/>
                  <a:pt x="4380340" y="3888761"/>
                </a:cubicBezTo>
                <a:cubicBezTo>
                  <a:pt x="3548742" y="3888761"/>
                  <a:pt x="2825394" y="3425287"/>
                  <a:pt x="2454512" y="2742556"/>
                </a:cubicBezTo>
                <a:lnTo>
                  <a:pt x="2377153" y="2581969"/>
                </a:lnTo>
                <a:lnTo>
                  <a:pt x="2190170" y="2591411"/>
                </a:lnTo>
                <a:cubicBezTo>
                  <a:pt x="980573" y="2591411"/>
                  <a:pt x="0" y="1610838"/>
                  <a:pt x="0" y="401241"/>
                </a:cubicBezTo>
                <a:cubicBezTo>
                  <a:pt x="0" y="325641"/>
                  <a:pt x="3831" y="250936"/>
                  <a:pt x="11308" y="1773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9231625" y="3170175"/>
            <a:ext cx="296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Campaign ID will be used in the Script Setup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9231625" y="5136975"/>
            <a:ext cx="2960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Braze campaign has to be active for the script to successfully trigger a send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08E8D-BC12-4E85-8FB8-934D2E469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3" y="1059662"/>
            <a:ext cx="8696022" cy="43336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/>
        </p:nvSpPr>
        <p:spPr>
          <a:xfrm>
            <a:off x="46025" y="2538800"/>
            <a:ext cx="108885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007D8A"/>
                </a:solidFill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sz="3500" b="1">
              <a:solidFill>
                <a:srgbClr val="007D8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/>
          <p:nvPr/>
        </p:nvSpPr>
        <p:spPr>
          <a:xfrm flipH="1">
            <a:off x="7249972" y="0"/>
            <a:ext cx="4942027" cy="6858000"/>
          </a:xfrm>
          <a:custGeom>
            <a:avLst/>
            <a:gdLst/>
            <a:ahLst/>
            <a:cxnLst/>
            <a:rect l="l" t="t" r="r" b="b"/>
            <a:pathLst>
              <a:path w="4084320" h="6858000" extrusionOk="0">
                <a:moveTo>
                  <a:pt x="408432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576894" y="0"/>
                </a:lnTo>
                <a:lnTo>
                  <a:pt x="1685378" y="169336"/>
                </a:lnTo>
                <a:cubicBezTo>
                  <a:pt x="1841567" y="434413"/>
                  <a:pt x="1968865" y="721507"/>
                  <a:pt x="2026077" y="995890"/>
                </a:cubicBezTo>
                <a:cubicBezTo>
                  <a:pt x="2178643" y="1727577"/>
                  <a:pt x="1590755" y="3070440"/>
                  <a:pt x="1769766" y="3578317"/>
                </a:cubicBezTo>
                <a:cubicBezTo>
                  <a:pt x="1948777" y="4086194"/>
                  <a:pt x="2744154" y="3741871"/>
                  <a:pt x="3100142" y="4043154"/>
                </a:cubicBezTo>
                <a:cubicBezTo>
                  <a:pt x="3456129" y="4344437"/>
                  <a:pt x="3736851" y="4774841"/>
                  <a:pt x="3905691" y="5386016"/>
                </a:cubicBezTo>
                <a:cubicBezTo>
                  <a:pt x="3990111" y="5691603"/>
                  <a:pt x="4040966" y="6173656"/>
                  <a:pt x="4071225" y="6628809"/>
                </a:cubicBezTo>
                <a:close/>
              </a:path>
            </a:pathLst>
          </a:custGeom>
          <a:gradFill>
            <a:gsLst>
              <a:gs pos="0">
                <a:srgbClr val="007D8A"/>
              </a:gs>
              <a:gs pos="100000">
                <a:srgbClr val="080C6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99" y="340409"/>
            <a:ext cx="1131069" cy="38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Archivo Black</vt:lpstr>
      <vt:lpstr>Roboto</vt:lpstr>
      <vt:lpstr>Montserrat</vt:lpstr>
      <vt:lpstr>Calibri</vt:lpstr>
      <vt:lpstr>Muli</vt:lpstr>
      <vt:lpstr>Poppins</vt:lpstr>
      <vt:lpstr>Helvetica Neue Light</vt:lpstr>
      <vt:lpstr>Arial</vt:lpstr>
      <vt:lpstr>Office Theme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Jimnoel Valmonte</cp:lastModifiedBy>
  <cp:revision>1</cp:revision>
  <dcterms:modified xsi:type="dcterms:W3CDTF">2024-06-08T04:25:16Z</dcterms:modified>
</cp:coreProperties>
</file>