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55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56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57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charts/chart5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5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charts/chart60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ppt/charts/chart61.xml" ContentType="application/vnd.openxmlformats-officedocument.drawingml.chart+xml"/>
  <Override PartName="/ppt/charts/style61.xml" ContentType="application/vnd.ms-office.chartstyle+xml"/>
  <Override PartName="/ppt/charts/colors61.xml" ContentType="application/vnd.ms-office.chartcolorstyle+xml"/>
  <Override PartName="/ppt/charts/chart62.xml" ContentType="application/vnd.openxmlformats-officedocument.drawingml.chart+xml"/>
  <Override PartName="/ppt/charts/style62.xml" ContentType="application/vnd.ms-office.chartstyle+xml"/>
  <Override PartName="/ppt/charts/colors62.xml" ContentType="application/vnd.ms-office.chartcolorstyle+xml"/>
  <Override PartName="/ppt/charts/chart63.xml" ContentType="application/vnd.openxmlformats-officedocument.drawingml.chart+xml"/>
  <Override PartName="/ppt/charts/style63.xml" ContentType="application/vnd.ms-office.chartstyle+xml"/>
  <Override PartName="/ppt/charts/colors63.xml" ContentType="application/vnd.ms-office.chartcolorstyle+xml"/>
  <Override PartName="/ppt/charts/chart64.xml" ContentType="application/vnd.openxmlformats-officedocument.drawingml.chart+xml"/>
  <Override PartName="/ppt/charts/style64.xml" ContentType="application/vnd.ms-office.chartstyle+xml"/>
  <Override PartName="/ppt/charts/colors64.xml" ContentType="application/vnd.ms-office.chartcolorstyle+xml"/>
  <Override PartName="/ppt/charts/chart65.xml" ContentType="application/vnd.openxmlformats-officedocument.drawingml.chart+xml"/>
  <Override PartName="/ppt/charts/style65.xml" ContentType="application/vnd.ms-office.chartstyle+xml"/>
  <Override PartName="/ppt/charts/colors65.xml" ContentType="application/vnd.ms-office.chartcolorstyle+xml"/>
  <Override PartName="/ppt/charts/chart66.xml" ContentType="application/vnd.openxmlformats-officedocument.drawingml.chart+xml"/>
  <Override PartName="/ppt/charts/style66.xml" ContentType="application/vnd.ms-office.chartstyle+xml"/>
  <Override PartName="/ppt/charts/colors66.xml" ContentType="application/vnd.ms-office.chartcolorstyle+xml"/>
  <Override PartName="/ppt/charts/chart67.xml" ContentType="application/vnd.openxmlformats-officedocument.drawingml.chart+xml"/>
  <Override PartName="/ppt/charts/style67.xml" ContentType="application/vnd.ms-office.chartstyle+xml"/>
  <Override PartName="/ppt/charts/colors67.xml" ContentType="application/vnd.ms-office.chartcolorstyle+xml"/>
  <Override PartName="/ppt/charts/chart68.xml" ContentType="application/vnd.openxmlformats-officedocument.drawingml.chart+xml"/>
  <Override PartName="/ppt/charts/style68.xml" ContentType="application/vnd.ms-office.chartstyle+xml"/>
  <Override PartName="/ppt/charts/colors68.xml" ContentType="application/vnd.ms-office.chartcolorstyle+xml"/>
  <Override PartName="/ppt/charts/chart69.xml" ContentType="application/vnd.openxmlformats-officedocument.drawingml.chart+xml"/>
  <Override PartName="/ppt/charts/style69.xml" ContentType="application/vnd.ms-office.chartstyle+xml"/>
  <Override PartName="/ppt/charts/colors69.xml" ContentType="application/vnd.ms-office.chartcolorstyle+xml"/>
  <Override PartName="/ppt/charts/chart70.xml" ContentType="application/vnd.openxmlformats-officedocument.drawingml.chart+xml"/>
  <Override PartName="/ppt/charts/style70.xml" ContentType="application/vnd.ms-office.chartstyle+xml"/>
  <Override PartName="/ppt/charts/colors70.xml" ContentType="application/vnd.ms-office.chartcolorstyle+xml"/>
  <Override PartName="/ppt/charts/chart71.xml" ContentType="application/vnd.openxmlformats-officedocument.drawingml.chart+xml"/>
  <Override PartName="/ppt/charts/style71.xml" ContentType="application/vnd.ms-office.chartstyle+xml"/>
  <Override PartName="/ppt/charts/colors71.xml" ContentType="application/vnd.ms-office.chartcolorstyle+xml"/>
  <Override PartName="/ppt/charts/chart72.xml" ContentType="application/vnd.openxmlformats-officedocument.drawingml.chart+xml"/>
  <Override PartName="/ppt/charts/style72.xml" ContentType="application/vnd.ms-office.chartstyle+xml"/>
  <Override PartName="/ppt/charts/colors72.xml" ContentType="application/vnd.ms-office.chartcolorstyle+xml"/>
  <Override PartName="/ppt/charts/chart73.xml" ContentType="application/vnd.openxmlformats-officedocument.drawingml.chart+xml"/>
  <Override PartName="/ppt/charts/style73.xml" ContentType="application/vnd.ms-office.chartstyle+xml"/>
  <Override PartName="/ppt/charts/colors73.xml" ContentType="application/vnd.ms-office.chartcolorstyle+xml"/>
  <Override PartName="/ppt/charts/chart74.xml" ContentType="application/vnd.openxmlformats-officedocument.drawingml.chart+xml"/>
  <Override PartName="/ppt/charts/style74.xml" ContentType="application/vnd.ms-office.chartstyle+xml"/>
  <Override PartName="/ppt/charts/colors74.xml" ContentType="application/vnd.ms-office.chartcolorstyle+xml"/>
  <Override PartName="/ppt/charts/chart75.xml" ContentType="application/vnd.openxmlformats-officedocument.drawingml.chart+xml"/>
  <Override PartName="/ppt/charts/style75.xml" ContentType="application/vnd.ms-office.chartstyle+xml"/>
  <Override PartName="/ppt/charts/colors75.xml" ContentType="application/vnd.ms-office.chartcolorstyle+xml"/>
  <Override PartName="/ppt/charts/chart76.xml" ContentType="application/vnd.openxmlformats-officedocument.drawingml.chart+xml"/>
  <Override PartName="/ppt/charts/style76.xml" ContentType="application/vnd.ms-office.chartstyle+xml"/>
  <Override PartName="/ppt/charts/colors76.xml" ContentType="application/vnd.ms-office.chartcolorstyle+xml"/>
  <Override PartName="/ppt/charts/chart77.xml" ContentType="application/vnd.openxmlformats-officedocument.drawingml.chart+xml"/>
  <Override PartName="/ppt/charts/style77.xml" ContentType="application/vnd.ms-office.chartstyle+xml"/>
  <Override PartName="/ppt/charts/colors77.xml" ContentType="application/vnd.ms-office.chartcolorstyle+xml"/>
  <Override PartName="/ppt/charts/chart78.xml" ContentType="application/vnd.openxmlformats-officedocument.drawingml.chart+xml"/>
  <Override PartName="/ppt/charts/style78.xml" ContentType="application/vnd.ms-office.chartstyle+xml"/>
  <Override PartName="/ppt/charts/colors78.xml" ContentType="application/vnd.ms-office.chartcolorstyle+xml"/>
  <Override PartName="/ppt/charts/chart79.xml" ContentType="application/vnd.openxmlformats-officedocument.drawingml.chart+xml"/>
  <Override PartName="/ppt/charts/style79.xml" ContentType="application/vnd.ms-office.chartstyle+xml"/>
  <Override PartName="/ppt/charts/colors79.xml" ContentType="application/vnd.ms-office.chartcolorstyle+xml"/>
  <Override PartName="/ppt/charts/chart80.xml" ContentType="application/vnd.openxmlformats-officedocument.drawingml.chart+xml"/>
  <Override PartName="/ppt/charts/style80.xml" ContentType="application/vnd.ms-office.chartstyle+xml"/>
  <Override PartName="/ppt/charts/colors80.xml" ContentType="application/vnd.ms-office.chartcolorstyle+xml"/>
  <Override PartName="/ppt/charts/chart81.xml" ContentType="application/vnd.openxmlformats-officedocument.drawingml.chart+xml"/>
  <Override PartName="/ppt/charts/style81.xml" ContentType="application/vnd.ms-office.chartstyle+xml"/>
  <Override PartName="/ppt/charts/colors81.xml" ContentType="application/vnd.ms-office.chartcolorstyle+xml"/>
  <Override PartName="/ppt/charts/chart82.xml" ContentType="application/vnd.openxmlformats-officedocument.drawingml.chart+xml"/>
  <Override PartName="/ppt/charts/style82.xml" ContentType="application/vnd.ms-office.chartstyle+xml"/>
  <Override PartName="/ppt/charts/colors82.xml" ContentType="application/vnd.ms-office.chartcolorstyle+xml"/>
  <Override PartName="/ppt/charts/chart83.xml" ContentType="application/vnd.openxmlformats-officedocument.drawingml.chart+xml"/>
  <Override PartName="/ppt/charts/style83.xml" ContentType="application/vnd.ms-office.chartstyle+xml"/>
  <Override PartName="/ppt/charts/colors83.xml" ContentType="application/vnd.ms-office.chartcolorstyle+xml"/>
  <Override PartName="/ppt/charts/chart84.xml" ContentType="application/vnd.openxmlformats-officedocument.drawingml.chart+xml"/>
  <Override PartName="/ppt/charts/style84.xml" ContentType="application/vnd.ms-office.chartstyle+xml"/>
  <Override PartName="/ppt/charts/colors84.xml" ContentType="application/vnd.ms-office.chartcolorstyle+xml"/>
  <Override PartName="/ppt/charts/chart85.xml" ContentType="application/vnd.openxmlformats-officedocument.drawingml.chart+xml"/>
  <Override PartName="/ppt/charts/style85.xml" ContentType="application/vnd.ms-office.chartstyle+xml"/>
  <Override PartName="/ppt/charts/colors85.xml" ContentType="application/vnd.ms-office.chartcolorstyle+xml"/>
  <Override PartName="/ppt/charts/chart86.xml" ContentType="application/vnd.openxmlformats-officedocument.drawingml.chart+xml"/>
  <Override PartName="/ppt/charts/style86.xml" ContentType="application/vnd.ms-office.chartstyle+xml"/>
  <Override PartName="/ppt/charts/colors86.xml" ContentType="application/vnd.ms-office.chartcolorstyle+xml"/>
  <Override PartName="/ppt/charts/chart87.xml" ContentType="application/vnd.openxmlformats-officedocument.drawingml.chart+xml"/>
  <Override PartName="/ppt/charts/style87.xml" ContentType="application/vnd.ms-office.chartstyle+xml"/>
  <Override PartName="/ppt/charts/colors87.xml" ContentType="application/vnd.ms-office.chartcolorstyle+xml"/>
  <Override PartName="/ppt/charts/chart88.xml" ContentType="application/vnd.openxmlformats-officedocument.drawingml.chart+xml"/>
  <Override PartName="/ppt/charts/style88.xml" ContentType="application/vnd.ms-office.chartstyle+xml"/>
  <Override PartName="/ppt/charts/colors88.xml" ContentType="application/vnd.ms-office.chartcolorstyle+xml"/>
  <Override PartName="/ppt/charts/chart89.xml" ContentType="application/vnd.openxmlformats-officedocument.drawingml.chart+xml"/>
  <Override PartName="/ppt/charts/style89.xml" ContentType="application/vnd.ms-office.chartstyle+xml"/>
  <Override PartName="/ppt/charts/colors89.xml" ContentType="application/vnd.ms-office.chartcolorstyle+xml"/>
  <Override PartName="/ppt/charts/chart90.xml" ContentType="application/vnd.openxmlformats-officedocument.drawingml.chart+xml"/>
  <Override PartName="/ppt/charts/style90.xml" ContentType="application/vnd.ms-office.chartstyle+xml"/>
  <Override PartName="/ppt/charts/colors90.xml" ContentType="application/vnd.ms-office.chartcolorstyle+xml"/>
  <Override PartName="/ppt/charts/chart91.xml" ContentType="application/vnd.openxmlformats-officedocument.drawingml.chart+xml"/>
  <Override PartName="/ppt/charts/style91.xml" ContentType="application/vnd.ms-office.chartstyle+xml"/>
  <Override PartName="/ppt/charts/colors9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62" r:id="rId2"/>
    <p:sldId id="315" r:id="rId3"/>
    <p:sldId id="272" r:id="rId4"/>
    <p:sldId id="269" r:id="rId5"/>
    <p:sldId id="276" r:id="rId6"/>
    <p:sldId id="277" r:id="rId7"/>
    <p:sldId id="307" r:id="rId8"/>
    <p:sldId id="314" r:id="rId9"/>
    <p:sldId id="281" r:id="rId10"/>
    <p:sldId id="282" r:id="rId11"/>
    <p:sldId id="321" r:id="rId12"/>
    <p:sldId id="280" r:id="rId13"/>
    <p:sldId id="285" r:id="rId14"/>
    <p:sldId id="292" r:id="rId15"/>
    <p:sldId id="284" r:id="rId16"/>
    <p:sldId id="286" r:id="rId17"/>
    <p:sldId id="287" r:id="rId18"/>
    <p:sldId id="288" r:id="rId19"/>
    <p:sldId id="289" r:id="rId20"/>
    <p:sldId id="304" r:id="rId21"/>
    <p:sldId id="305" r:id="rId22"/>
    <p:sldId id="260" r:id="rId23"/>
    <p:sldId id="291" r:id="rId24"/>
    <p:sldId id="290" r:id="rId25"/>
    <p:sldId id="258" r:id="rId26"/>
    <p:sldId id="259" r:id="rId27"/>
    <p:sldId id="263" r:id="rId28"/>
    <p:sldId id="264" r:id="rId29"/>
    <p:sldId id="265" r:id="rId30"/>
    <p:sldId id="267" r:id="rId31"/>
    <p:sldId id="308" r:id="rId32"/>
    <p:sldId id="270" r:id="rId33"/>
    <p:sldId id="268" r:id="rId34"/>
    <p:sldId id="273" r:id="rId35"/>
    <p:sldId id="271" r:id="rId36"/>
    <p:sldId id="274" r:id="rId37"/>
    <p:sldId id="275" r:id="rId38"/>
    <p:sldId id="278" r:id="rId39"/>
    <p:sldId id="279" r:id="rId40"/>
    <p:sldId id="293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9" r:id="rId51"/>
    <p:sldId id="310" r:id="rId52"/>
    <p:sldId id="311" r:id="rId53"/>
    <p:sldId id="312" r:id="rId54"/>
    <p:sldId id="313" r:id="rId55"/>
    <p:sldId id="316" r:id="rId56"/>
    <p:sldId id="317" r:id="rId57"/>
    <p:sldId id="318" r:id="rId58"/>
    <p:sldId id="319" r:id="rId59"/>
    <p:sldId id="320" r:id="rId6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CCECFF"/>
    <a:srgbClr val="FFCCCC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651" autoAdjust="0"/>
  </p:normalViewPr>
  <p:slideViewPr>
    <p:cSldViewPr snapToGrid="0" showGuides="1">
      <p:cViewPr>
        <p:scale>
          <a:sx n="66" d="100"/>
          <a:sy n="66" d="100"/>
        </p:scale>
        <p:origin x="32" y="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1_wo_La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2_w_Lap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2_w_Lap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2_w_Lap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2_w_Lap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2_w_Lap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2_w_Lap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2_w_Lap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2_w_Lap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2_w_Lap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3_n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1_wo_La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3_n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3_n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3_n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4_4cycles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4_4cycles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5_cluster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5_cluster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5_cluster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5_cluster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A_BAGraph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1_wo_Lap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A_BAGraph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A_BAGraph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A_BAGraph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A_BAGraph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B_one_round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B_one_round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B_one_round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B_one_round.xlsx" TargetMode="External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1_wo_Lap.xlsx" TargetMode="External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1_wo_Lap.xlsx" TargetMode="External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1_wo_Lap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1_wo_Lap.xlsx" TargetMode="External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1_wo_Lap.xlsx" TargetMode="External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2_w_Lap.xlsx" TargetMode="External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2_w_Lap.xlsx" TargetMode="External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2_w_Lap.xlsx" TargetMode="External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2_w_Lap.xlsx" TargetMode="External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2_w_Lap.xlsx" TargetMode="External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2_w_Lap.xlsx" TargetMode="External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2_w_Lap.xlsx" TargetMode="External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2_w_Lap.xlsx" TargetMode="External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2_w_Lap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2_w_Lap.xlsx" TargetMode="External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2_w_Lap.xlsx" TargetMode="External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3_n.xlsx" TargetMode="External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3_n.xlsx" TargetMode="External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4_4cycles.xlsx" TargetMode="External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4_4cycles.xlsx" TargetMode="External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4_4cycles.xlsx" TargetMode="External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4_4cycles.xlsx" TargetMode="External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1_wo_Lap.xlsx" TargetMode="External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1_wo_Lap.xlsx" TargetMode="External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2_w_Lap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1_wo_Lap.xlsx" TargetMode="External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1_wo_Lap.xlsx" TargetMode="External"/><Relationship Id="rId2" Type="http://schemas.microsoft.com/office/2011/relationships/chartColorStyle" Target="colors61.xml"/><Relationship Id="rId1" Type="http://schemas.microsoft.com/office/2011/relationships/chartStyle" Target="style61.xml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2_w_Lap.xlsx" TargetMode="External"/><Relationship Id="rId2" Type="http://schemas.microsoft.com/office/2011/relationships/chartColorStyle" Target="colors62.xml"/><Relationship Id="rId1" Type="http://schemas.microsoft.com/office/2011/relationships/chartStyle" Target="style62.xml"/></Relationships>
</file>

<file path=ppt/charts/_rels/chart6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2_w_Lap.xlsx" TargetMode="External"/><Relationship Id="rId2" Type="http://schemas.microsoft.com/office/2011/relationships/chartColorStyle" Target="colors63.xml"/><Relationship Id="rId1" Type="http://schemas.microsoft.com/office/2011/relationships/chartStyle" Target="style63.xml"/></Relationships>
</file>

<file path=ppt/charts/_rels/chart6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2_w_Lap.xlsx" TargetMode="External"/><Relationship Id="rId2" Type="http://schemas.microsoft.com/office/2011/relationships/chartColorStyle" Target="colors64.xml"/><Relationship Id="rId1" Type="http://schemas.microsoft.com/office/2011/relationships/chartStyle" Target="style64.xml"/></Relationships>
</file>

<file path=ppt/charts/_rels/chart6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2_w_Lap.xlsx" TargetMode="External"/><Relationship Id="rId2" Type="http://schemas.microsoft.com/office/2011/relationships/chartColorStyle" Target="colors65.xml"/><Relationship Id="rId1" Type="http://schemas.microsoft.com/office/2011/relationships/chartStyle" Target="style65.xml"/></Relationships>
</file>

<file path=ppt/charts/_rels/chart6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2_w_Lap.xlsx" TargetMode="External"/><Relationship Id="rId2" Type="http://schemas.microsoft.com/office/2011/relationships/chartColorStyle" Target="colors66.xml"/><Relationship Id="rId1" Type="http://schemas.microsoft.com/office/2011/relationships/chartStyle" Target="style66.xml"/></Relationships>
</file>

<file path=ppt/charts/_rels/chart6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2_w_Lap.xlsx" TargetMode="External"/><Relationship Id="rId2" Type="http://schemas.microsoft.com/office/2011/relationships/chartColorStyle" Target="colors67.xml"/><Relationship Id="rId1" Type="http://schemas.microsoft.com/office/2011/relationships/chartStyle" Target="style67.xml"/></Relationships>
</file>

<file path=ppt/charts/_rels/chart6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5_cluster.xlsx" TargetMode="External"/><Relationship Id="rId2" Type="http://schemas.microsoft.com/office/2011/relationships/chartColorStyle" Target="colors68.xml"/><Relationship Id="rId1" Type="http://schemas.microsoft.com/office/2011/relationships/chartStyle" Target="style68.xml"/></Relationships>
</file>

<file path=ppt/charts/_rels/chart6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5_cluster.xlsx" TargetMode="External"/><Relationship Id="rId2" Type="http://schemas.microsoft.com/office/2011/relationships/chartColorStyle" Target="colors69.xml"/><Relationship Id="rId1" Type="http://schemas.microsoft.com/office/2011/relationships/chartStyle" Target="style69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2_w_Lap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5_cluster.xlsx" TargetMode="External"/><Relationship Id="rId2" Type="http://schemas.microsoft.com/office/2011/relationships/chartColorStyle" Target="colors70.xml"/><Relationship Id="rId1" Type="http://schemas.microsoft.com/office/2011/relationships/chartStyle" Target="style70.xml"/></Relationships>
</file>

<file path=ppt/charts/_rels/chart7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5_cluster.xlsx" TargetMode="External"/><Relationship Id="rId2" Type="http://schemas.microsoft.com/office/2011/relationships/chartColorStyle" Target="colors71.xml"/><Relationship Id="rId1" Type="http://schemas.microsoft.com/office/2011/relationships/chartStyle" Target="style71.xml"/></Relationships>
</file>

<file path=ppt/charts/_rels/chart7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B_one_round.xlsx" TargetMode="External"/><Relationship Id="rId2" Type="http://schemas.microsoft.com/office/2011/relationships/chartColorStyle" Target="colors72.xml"/><Relationship Id="rId1" Type="http://schemas.microsoft.com/office/2011/relationships/chartStyle" Target="style72.xml"/></Relationships>
</file>

<file path=ppt/charts/_rels/chart7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B_one_round.xlsx" TargetMode="External"/><Relationship Id="rId2" Type="http://schemas.microsoft.com/office/2011/relationships/chartColorStyle" Target="colors73.xml"/><Relationship Id="rId1" Type="http://schemas.microsoft.com/office/2011/relationships/chartStyle" Target="style73.xml"/></Relationships>
</file>

<file path=ppt/charts/_rels/chart7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2_w_Lap.xlsx" TargetMode="External"/><Relationship Id="rId2" Type="http://schemas.microsoft.com/office/2011/relationships/chartColorStyle" Target="colors74.xml"/><Relationship Id="rId1" Type="http://schemas.microsoft.com/office/2011/relationships/chartStyle" Target="style74.xml"/></Relationships>
</file>

<file path=ppt/charts/_rels/chart7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2_w_Lap.xlsx" TargetMode="External"/><Relationship Id="rId2" Type="http://schemas.microsoft.com/office/2011/relationships/chartColorStyle" Target="colors75.xml"/><Relationship Id="rId1" Type="http://schemas.microsoft.com/office/2011/relationships/chartStyle" Target="style75.xml"/></Relationships>
</file>

<file path=ppt/charts/_rels/chart7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2_w_Lap.xlsx" TargetMode="External"/><Relationship Id="rId2" Type="http://schemas.microsoft.com/office/2011/relationships/chartColorStyle" Target="colors76.xml"/><Relationship Id="rId1" Type="http://schemas.microsoft.com/office/2011/relationships/chartStyle" Target="style76.xml"/></Relationships>
</file>

<file path=ppt/charts/_rels/chart7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2_w_Lap.xlsx" TargetMode="External"/><Relationship Id="rId2" Type="http://schemas.microsoft.com/office/2011/relationships/chartColorStyle" Target="colors77.xml"/><Relationship Id="rId1" Type="http://schemas.microsoft.com/office/2011/relationships/chartStyle" Target="style77.xml"/></Relationships>
</file>

<file path=ppt/charts/_rels/chart7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5_cluster.xlsx" TargetMode="External"/><Relationship Id="rId2" Type="http://schemas.microsoft.com/office/2011/relationships/chartColorStyle" Target="colors78.xml"/><Relationship Id="rId1" Type="http://schemas.microsoft.com/office/2011/relationships/chartStyle" Target="style78.xml"/></Relationships>
</file>

<file path=ppt/charts/_rels/chart7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5_cluster.xlsx" TargetMode="External"/><Relationship Id="rId2" Type="http://schemas.microsoft.com/office/2011/relationships/chartColorStyle" Target="colors79.xml"/><Relationship Id="rId1" Type="http://schemas.microsoft.com/office/2011/relationships/chartStyle" Target="style79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2_w_Lap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5_cluster.xlsx" TargetMode="External"/><Relationship Id="rId2" Type="http://schemas.microsoft.com/office/2011/relationships/chartColorStyle" Target="colors80.xml"/><Relationship Id="rId1" Type="http://schemas.microsoft.com/office/2011/relationships/chartStyle" Target="style80.xml"/></Relationships>
</file>

<file path=ppt/charts/_rels/chart8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5_cluster.xlsx" TargetMode="External"/><Relationship Id="rId2" Type="http://schemas.microsoft.com/office/2011/relationships/chartColorStyle" Target="colors81.xml"/><Relationship Id="rId1" Type="http://schemas.microsoft.com/office/2011/relationships/chartStyle" Target="style81.xml"/></Relationships>
</file>

<file path=ppt/charts/_rels/chart8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2_w_Lap.xlsx" TargetMode="External"/><Relationship Id="rId2" Type="http://schemas.microsoft.com/office/2011/relationships/chartColorStyle" Target="colors82.xml"/><Relationship Id="rId1" Type="http://schemas.microsoft.com/office/2011/relationships/chartStyle" Target="style82.xml"/></Relationships>
</file>

<file path=ppt/charts/_rels/chart8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2_w_Lap.xlsx" TargetMode="External"/><Relationship Id="rId2" Type="http://schemas.microsoft.com/office/2011/relationships/chartColorStyle" Target="colors83.xml"/><Relationship Id="rId1" Type="http://schemas.microsoft.com/office/2011/relationships/chartStyle" Target="style83.xml"/></Relationships>
</file>

<file path=ppt/charts/_rels/chart8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2_w_Lap.xlsx" TargetMode="External"/><Relationship Id="rId2" Type="http://schemas.microsoft.com/office/2011/relationships/chartColorStyle" Target="colors84.xml"/><Relationship Id="rId1" Type="http://schemas.microsoft.com/office/2011/relationships/chartStyle" Target="style84.xml"/></Relationships>
</file>

<file path=ppt/charts/_rels/chart8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2_w_Lap.xlsx" TargetMode="External"/><Relationship Id="rId2" Type="http://schemas.microsoft.com/office/2011/relationships/chartColorStyle" Target="colors85.xml"/><Relationship Id="rId1" Type="http://schemas.microsoft.com/office/2011/relationships/chartStyle" Target="style85.xml"/></Relationships>
</file>

<file path=ppt/charts/_rels/chart8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1_wo_Lap.xlsx" TargetMode="External"/><Relationship Id="rId2" Type="http://schemas.microsoft.com/office/2011/relationships/chartColorStyle" Target="colors86.xml"/><Relationship Id="rId1" Type="http://schemas.microsoft.com/office/2011/relationships/chartStyle" Target="style86.xml"/></Relationships>
</file>

<file path=ppt/charts/_rels/chart8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1_wo_Lap.xlsx" TargetMode="External"/><Relationship Id="rId2" Type="http://schemas.microsoft.com/office/2011/relationships/chartColorStyle" Target="colors87.xml"/><Relationship Id="rId1" Type="http://schemas.microsoft.com/office/2011/relationships/chartStyle" Target="style87.xml"/></Relationships>
</file>

<file path=ppt/charts/_rels/chart8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1_wo_Lap.xlsx" TargetMode="External"/><Relationship Id="rId2" Type="http://schemas.microsoft.com/office/2011/relationships/chartColorStyle" Target="colors88.xml"/><Relationship Id="rId1" Type="http://schemas.microsoft.com/office/2011/relationships/chartStyle" Target="style88.xml"/></Relationships>
</file>

<file path=ppt/charts/_rels/chart8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1_wo_Lap.xlsx" TargetMode="External"/><Relationship Id="rId2" Type="http://schemas.microsoft.com/office/2011/relationships/chartColorStyle" Target="colors89.xml"/><Relationship Id="rId1" Type="http://schemas.microsoft.com/office/2011/relationships/chartStyle" Target="style8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2_w_Lap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3_n.xlsx" TargetMode="External"/><Relationship Id="rId2" Type="http://schemas.microsoft.com/office/2011/relationships/chartColorStyle" Target="colors90.xml"/><Relationship Id="rId1" Type="http://schemas.microsoft.com/office/2011/relationships/chartStyle" Target="style90.xml"/></Relationships>
</file>

<file path=ppt/charts/_rels/chart9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local-com\res3_n.xlsx" TargetMode="External"/><Relationship Id="rId2" Type="http://schemas.microsoft.com/office/2011/relationships/chartColorStyle" Target="colors91.xml"/><Relationship Id="rId1" Type="http://schemas.microsoft.com/office/2011/relationships/chartStyle" Target="style9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637270224335464E-2"/>
          <c:y val="4.6768705917272418E-2"/>
          <c:w val="0.9605521143526039"/>
          <c:h val="0.90768246686571852"/>
        </c:manualLayout>
      </c:layout>
      <c:scatterChart>
        <c:scatterStyle val="lineMarker"/>
        <c:varyColors val="0"/>
        <c:ser>
          <c:idx val="4"/>
          <c:order val="0"/>
          <c:tx>
            <c:v>Alg. I (mu*=0.001)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'IMDB (mu=0.001)'!$L$2:$L$12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'IMDB (mu=0.001)'!$I$2:$I$12</c:f>
              <c:numCache>
                <c:formatCode>0.00E+00</c:formatCode>
                <c:ptCount val="11"/>
                <c:pt idx="0">
                  <c:v>0.1115264</c:v>
                </c:pt>
                <c:pt idx="1">
                  <c:v>6.060082E-2</c:v>
                </c:pt>
                <c:pt idx="2">
                  <c:v>3.5075229999999999E-2</c:v>
                </c:pt>
                <c:pt idx="3">
                  <c:v>2.4339719999999999E-2</c:v>
                </c:pt>
                <c:pt idx="4">
                  <c:v>2.140442E-2</c:v>
                </c:pt>
                <c:pt idx="5">
                  <c:v>1.8793509999999999E-2</c:v>
                </c:pt>
                <c:pt idx="6">
                  <c:v>1.701372E-2</c:v>
                </c:pt>
                <c:pt idx="7">
                  <c:v>1.611431E-2</c:v>
                </c:pt>
                <c:pt idx="8">
                  <c:v>1.5629359999999998E-2</c:v>
                </c:pt>
                <c:pt idx="9">
                  <c:v>1.521202E-2</c:v>
                </c:pt>
                <c:pt idx="10">
                  <c:v>1.4295270000000001E-2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2FD-445F-AEA1-5D4459226771}"/>
            </c:ext>
          </c:extLst>
        </c:ser>
        <c:ser>
          <c:idx val="5"/>
          <c:order val="1"/>
          <c:tx>
            <c:v>Alg. II (mu*=0.001)</c:v>
          </c:tx>
          <c:spPr>
            <a:ln w="9525" cap="rnd">
              <a:solidFill>
                <a:srgbClr val="0070C0"/>
              </a:solidFill>
              <a:round/>
            </a:ln>
            <a:effectLst/>
          </c:spPr>
          <c:marker>
            <c:symbol val="square"/>
            <c:size val="8"/>
            <c:spPr>
              <a:noFill/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'IMDB (mu=0.001)'!$L$13:$L$23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'IMDB (mu=0.001)'!$I$13:$I$23</c:f>
              <c:numCache>
                <c:formatCode>0.00E+00</c:formatCode>
                <c:ptCount val="11"/>
                <c:pt idx="0">
                  <c:v>5.6282899999999997E-2</c:v>
                </c:pt>
                <c:pt idx="1">
                  <c:v>2.8491499999999999E-2</c:v>
                </c:pt>
                <c:pt idx="2">
                  <c:v>1.4076770000000001E-2</c:v>
                </c:pt>
                <c:pt idx="3">
                  <c:v>9.5572669999999995E-3</c:v>
                </c:pt>
                <c:pt idx="4">
                  <c:v>6.9383689999999998E-3</c:v>
                </c:pt>
                <c:pt idx="5">
                  <c:v>5.3199290000000002E-3</c:v>
                </c:pt>
                <c:pt idx="6">
                  <c:v>4.5087440000000003E-3</c:v>
                </c:pt>
                <c:pt idx="7">
                  <c:v>3.970884E-3</c:v>
                </c:pt>
                <c:pt idx="8">
                  <c:v>3.651985E-3</c:v>
                </c:pt>
                <c:pt idx="9">
                  <c:v>3.2933820000000001E-3</c:v>
                </c:pt>
                <c:pt idx="10">
                  <c:v>3.0965319999999999E-3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2FD-445F-AEA1-5D4459226771}"/>
            </c:ext>
          </c:extLst>
        </c:ser>
        <c:ser>
          <c:idx val="0"/>
          <c:order val="2"/>
          <c:tx>
            <c:v>Alg. III (mu*=0.001)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triangle"/>
            <c:size val="9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'IMDB (mu=0.001)'!$L$24:$L$34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'IMDB (mu=0.001)'!$I$24:$I$34</c:f>
              <c:numCache>
                <c:formatCode>0.00E+00</c:formatCode>
                <c:ptCount val="11"/>
                <c:pt idx="0">
                  <c:v>5.9219910000000001E-2</c:v>
                </c:pt>
                <c:pt idx="1">
                  <c:v>2.8092880000000001E-2</c:v>
                </c:pt>
                <c:pt idx="2">
                  <c:v>1.340212E-2</c:v>
                </c:pt>
                <c:pt idx="3">
                  <c:v>8.7661419999999993E-3</c:v>
                </c:pt>
                <c:pt idx="4">
                  <c:v>6.6361170000000004E-3</c:v>
                </c:pt>
                <c:pt idx="5">
                  <c:v>5.6210490000000004E-3</c:v>
                </c:pt>
                <c:pt idx="6">
                  <c:v>4.5736350000000004E-3</c:v>
                </c:pt>
                <c:pt idx="7">
                  <c:v>3.9443509999999996E-3</c:v>
                </c:pt>
                <c:pt idx="8">
                  <c:v>3.3694559999999998E-3</c:v>
                </c:pt>
                <c:pt idx="9">
                  <c:v>3.1019200000000002E-3</c:v>
                </c:pt>
                <c:pt idx="10">
                  <c:v>2.7213889999999998E-3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2FD-445F-AEA1-5D44592267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151992"/>
        <c:axId val="807151664"/>
      </c:scatterChart>
      <c:valAx>
        <c:axId val="807151992"/>
        <c:scaling>
          <c:orientation val="minMax"/>
          <c:max val="2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807151664"/>
        <c:crossesAt val="1.0000000000000003E-4"/>
        <c:crossBetween val="midCat"/>
      </c:valAx>
      <c:valAx>
        <c:axId val="807151664"/>
        <c:scaling>
          <c:logBase val="10"/>
          <c:orientation val="minMax"/>
          <c:max val="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992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052182923408446E-2"/>
          <c:y val="1.8147496087636932E-2"/>
          <c:w val="0.94013455299795434"/>
          <c:h val="0.953581377151799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'IMDB (eps=1,mu=10^{-3})'!$A$5:$A$7</c:f>
              <c:strCache>
                <c:ptCount val="3"/>
                <c:pt idx="0">
                  <c:v>Alg. I (clip)</c:v>
                </c:pt>
                <c:pt idx="1">
                  <c:v>Alg. II (clip)</c:v>
                </c:pt>
                <c:pt idx="2">
                  <c:v>Alg. III (clip)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5EA-4CF3-A6E3-FF5B9E038E3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5EA-4CF3-A6E3-FF5B9E038E34}"/>
              </c:ext>
            </c:extLst>
          </c:dPt>
          <c:dPt>
            <c:idx val="2"/>
            <c:invertIfNegative val="0"/>
            <c:bubble3D val="0"/>
            <c:spPr>
              <a:solidFill>
                <a:srgbClr val="006600"/>
              </a:solidFill>
              <a:ln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5EA-4CF3-A6E3-FF5B9E038E34}"/>
              </c:ext>
            </c:extLst>
          </c:dPt>
          <c:cat>
            <c:strRef>
              <c:f>'IMDB (eps=1,mu=10^{-3})'!$A$5:$A$7</c:f>
              <c:strCache>
                <c:ptCount val="3"/>
                <c:pt idx="0">
                  <c:v>Alg. I (clip)</c:v>
                </c:pt>
                <c:pt idx="1">
                  <c:v>Alg. II (clip)</c:v>
                </c:pt>
                <c:pt idx="2">
                  <c:v>Alg. III (clip)</c:v>
                </c:pt>
              </c:strCache>
            </c:strRef>
          </c:cat>
          <c:val>
            <c:numRef>
              <c:f>'IMDB (eps=1,mu=10^{-3})'!$J$5:$J$7</c:f>
              <c:numCache>
                <c:formatCode>0.00E+00</c:formatCode>
                <c:ptCount val="3"/>
                <c:pt idx="0">
                  <c:v>3.1300219999999997E-2</c:v>
                </c:pt>
                <c:pt idx="1">
                  <c:v>1.1835689999999999E-2</c:v>
                </c:pt>
                <c:pt idx="2">
                  <c:v>1.841682E-2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5EA-4CF3-A6E3-FF5B9E038E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777963344"/>
        <c:axId val="777973840"/>
      </c:barChart>
      <c:catAx>
        <c:axId val="777963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77973840"/>
        <c:crosses val="autoZero"/>
        <c:auto val="1"/>
        <c:lblAlgn val="ctr"/>
        <c:lblOffset val="100"/>
        <c:noMultiLvlLbl val="0"/>
      </c:catAx>
      <c:valAx>
        <c:axId val="777973840"/>
        <c:scaling>
          <c:orientation val="minMax"/>
          <c:max val="4.0000000000000008E-2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777963344"/>
        <c:crosses val="autoZero"/>
        <c:crossBetween val="between"/>
        <c:majorUnit val="1.0000000000000002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079346102493062E-2"/>
          <c:y val="1.9343957792907596E-2"/>
          <c:w val="0.9557821606594501"/>
          <c:h val="0.961126050220596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'GPlus (eps=2,mu=10^{-3})'!$A$5:$A$7</c:f>
              <c:strCache>
                <c:ptCount val="3"/>
                <c:pt idx="0">
                  <c:v>Alg. I (clip)</c:v>
                </c:pt>
                <c:pt idx="1">
                  <c:v>Alg. II (clip)</c:v>
                </c:pt>
                <c:pt idx="2">
                  <c:v>Alg. III (clip)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FF2-44A1-A0AE-E7222D3AB09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FF2-44A1-A0AE-E7222D3AB09B}"/>
              </c:ext>
            </c:extLst>
          </c:dPt>
          <c:dPt>
            <c:idx val="2"/>
            <c:invertIfNegative val="0"/>
            <c:bubble3D val="0"/>
            <c:spPr>
              <a:solidFill>
                <a:srgbClr val="006600"/>
              </a:solidFill>
              <a:ln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FF2-44A1-A0AE-E7222D3AB09B}"/>
              </c:ext>
            </c:extLst>
          </c:dPt>
          <c:cat>
            <c:strRef>
              <c:f>'GPlus (eps=2,mu=10^{-3})'!$A$5:$A$7</c:f>
              <c:strCache>
                <c:ptCount val="3"/>
                <c:pt idx="0">
                  <c:v>Alg. I (clip)</c:v>
                </c:pt>
                <c:pt idx="1">
                  <c:v>Alg. II (clip)</c:v>
                </c:pt>
                <c:pt idx="2">
                  <c:v>Alg. III (clip)</c:v>
                </c:pt>
              </c:strCache>
            </c:strRef>
          </c:cat>
          <c:val>
            <c:numRef>
              <c:f>'GPlus (eps=2,mu=10^{-3})'!$J$5:$J$7</c:f>
              <c:numCache>
                <c:formatCode>0.00E+00</c:formatCode>
                <c:ptCount val="3"/>
                <c:pt idx="0">
                  <c:v>4.022684E-2</c:v>
                </c:pt>
                <c:pt idx="1">
                  <c:v>9.9477190000000007E-3</c:v>
                </c:pt>
                <c:pt idx="2">
                  <c:v>8.7827449999999998E-3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FF2-44A1-A0AE-E7222D3AB0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777963344"/>
        <c:axId val="777973840"/>
      </c:barChart>
      <c:catAx>
        <c:axId val="777963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77973840"/>
        <c:crosses val="autoZero"/>
        <c:auto val="1"/>
        <c:lblAlgn val="ctr"/>
        <c:lblOffset val="100"/>
        <c:noMultiLvlLbl val="0"/>
      </c:catAx>
      <c:valAx>
        <c:axId val="777973840"/>
        <c:scaling>
          <c:orientation val="minMax"/>
          <c:max val="5.000000000000001E-2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777963344"/>
        <c:crosses val="autoZero"/>
        <c:crossBetween val="between"/>
        <c:majorUnit val="1.0000000000000002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907768647040483E-2"/>
          <c:y val="1.4774065609978052E-2"/>
          <c:w val="0.93634750338518125"/>
          <c:h val="0.970265834586455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'GPlus (eps=1,mu=10^{-3})'!$A$5:$A$7</c:f>
              <c:strCache>
                <c:ptCount val="3"/>
                <c:pt idx="0">
                  <c:v>Alg. I (clip)</c:v>
                </c:pt>
                <c:pt idx="1">
                  <c:v>Alg. II (clip)</c:v>
                </c:pt>
                <c:pt idx="2">
                  <c:v>Alg. III (clip)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FE9-410C-90FB-33ABD83AD6C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FE9-410C-90FB-33ABD83AD6C8}"/>
              </c:ext>
            </c:extLst>
          </c:dPt>
          <c:dPt>
            <c:idx val="2"/>
            <c:invertIfNegative val="0"/>
            <c:bubble3D val="0"/>
            <c:spPr>
              <a:solidFill>
                <a:srgbClr val="006600"/>
              </a:solidFill>
              <a:ln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FE9-410C-90FB-33ABD83AD6C8}"/>
              </c:ext>
            </c:extLst>
          </c:dPt>
          <c:cat>
            <c:strRef>
              <c:f>'GPlus (eps=1,mu=10^{-3})'!$A$5:$A$7</c:f>
              <c:strCache>
                <c:ptCount val="3"/>
                <c:pt idx="0">
                  <c:v>Alg. I (clip)</c:v>
                </c:pt>
                <c:pt idx="1">
                  <c:v>Alg. II (clip)</c:v>
                </c:pt>
                <c:pt idx="2">
                  <c:v>Alg. III (clip)</c:v>
                </c:pt>
              </c:strCache>
            </c:strRef>
          </c:cat>
          <c:val>
            <c:numRef>
              <c:f>'GPlus (eps=1,mu=10^{-3})'!$J$5:$J$7</c:f>
              <c:numCache>
                <c:formatCode>0.00E+00</c:formatCode>
                <c:ptCount val="3"/>
                <c:pt idx="0">
                  <c:v>7.7556109999999998E-2</c:v>
                </c:pt>
                <c:pt idx="1">
                  <c:v>2.6032550000000002E-2</c:v>
                </c:pt>
                <c:pt idx="2">
                  <c:v>2.5196779999999998E-2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FE9-410C-90FB-33ABD83AD6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777963344"/>
        <c:axId val="777973840"/>
      </c:barChart>
      <c:catAx>
        <c:axId val="777963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77973840"/>
        <c:crosses val="autoZero"/>
        <c:auto val="1"/>
        <c:lblAlgn val="ctr"/>
        <c:lblOffset val="100"/>
        <c:noMultiLvlLbl val="0"/>
      </c:catAx>
      <c:valAx>
        <c:axId val="777973840"/>
        <c:scaling>
          <c:orientation val="minMax"/>
          <c:max val="8.0000000000000016E-2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777963344"/>
        <c:crosses val="autoZero"/>
        <c:crossBetween val="between"/>
        <c:maj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384791668086102E-2"/>
          <c:y val="4.6768705917272418E-2"/>
          <c:w val="0.93543083218697798"/>
          <c:h val="0.90296614497106698"/>
        </c:manualLayout>
      </c:layout>
      <c:scatterChart>
        <c:scatterStyle val="lineMarker"/>
        <c:varyColors val="0"/>
        <c:ser>
          <c:idx val="4"/>
          <c:order val="0"/>
          <c:tx>
            <c:v>Alg. I (d_max)</c:v>
          </c:tx>
          <c:spPr>
            <a:ln w="9525" cap="rnd">
              <a:solidFill>
                <a:srgbClr val="C00000"/>
              </a:solidFill>
              <a:prstDash val="dash"/>
              <a:round/>
            </a:ln>
            <a:effectLst/>
          </c:spPr>
          <c:marker>
            <c:symbol val="diamond"/>
            <c:size val="10"/>
            <c:spPr>
              <a:noFill/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'GPlus (eps=1)'!$D$2:$D$8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0.61063923394922204</c:v>
                </c:pt>
              </c:numCache>
            </c:numRef>
          </c:xVal>
          <c:yVal>
            <c:numRef>
              <c:f>'GPlus (eps=1)'!$I$2:$I$8</c:f>
              <c:numCache>
                <c:formatCode>0.00E+00</c:formatCode>
                <c:ptCount val="7"/>
                <c:pt idx="0">
                  <c:v>8320.3160000000007</c:v>
                </c:pt>
                <c:pt idx="1">
                  <c:v>832.11059999999998</c:v>
                </c:pt>
                <c:pt idx="2">
                  <c:v>83.194850000000002</c:v>
                </c:pt>
                <c:pt idx="3">
                  <c:v>8.2902149999999999</c:v>
                </c:pt>
                <c:pt idx="4">
                  <c:v>0.82808349999999997</c:v>
                </c:pt>
                <c:pt idx="5">
                  <c:v>8.1515409999999996E-2</c:v>
                </c:pt>
                <c:pt idx="6">
                  <c:v>1.353796E-2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8BC-460C-9457-20C90587D74B}"/>
            </c:ext>
          </c:extLst>
        </c:ser>
        <c:ser>
          <c:idx val="1"/>
          <c:order val="1"/>
          <c:tx>
            <c:v>Alg. I (clip)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'GPlus (eps=1)'!$D$23:$D$29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0.61063923394922204</c:v>
                </c:pt>
              </c:numCache>
            </c:numRef>
          </c:xVal>
          <c:yVal>
            <c:numRef>
              <c:f>'GPlus (eps=1)'!$I$23:$I$29</c:f>
              <c:numCache>
                <c:formatCode>0.00E+00</c:formatCode>
                <c:ptCount val="7"/>
                <c:pt idx="0">
                  <c:v>3.5461849999999999</c:v>
                </c:pt>
                <c:pt idx="1">
                  <c:v>0.80480379999999996</c:v>
                </c:pt>
                <c:pt idx="2">
                  <c:v>0.22365679999999999</c:v>
                </c:pt>
                <c:pt idx="3">
                  <c:v>7.7556109999999998E-2</c:v>
                </c:pt>
                <c:pt idx="4">
                  <c:v>2.6378800000000001E-2</c:v>
                </c:pt>
                <c:pt idx="5">
                  <c:v>7.9327140000000004E-3</c:v>
                </c:pt>
                <c:pt idx="6">
                  <c:v>2.718322E-3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8BC-460C-9457-20C90587D74B}"/>
            </c:ext>
          </c:extLst>
        </c:ser>
        <c:ser>
          <c:idx val="5"/>
          <c:order val="2"/>
          <c:tx>
            <c:v>Alg. II (d_max)</c:v>
          </c:tx>
          <c:spPr>
            <a:ln w="9525" cap="rnd">
              <a:solidFill>
                <a:srgbClr val="002060"/>
              </a:solidFill>
              <a:prstDash val="dash"/>
              <a:round/>
            </a:ln>
            <a:effectLst/>
          </c:spPr>
          <c:marker>
            <c:symbol val="x"/>
            <c:size val="8"/>
            <c:spPr>
              <a:noFill/>
              <a:ln w="9525">
                <a:solidFill>
                  <a:srgbClr val="002060"/>
                </a:solidFill>
              </a:ln>
              <a:effectLst/>
            </c:spPr>
          </c:marker>
          <c:xVal>
            <c:numRef>
              <c:f>'GPlus (eps=1)'!$D$9:$D$15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0.61063923394922204</c:v>
                </c:pt>
              </c:numCache>
            </c:numRef>
          </c:xVal>
          <c:yVal>
            <c:numRef>
              <c:f>'GPlus (eps=1)'!$I$9:$I$15</c:f>
              <c:numCache>
                <c:formatCode>0.00E+00</c:formatCode>
                <c:ptCount val="7"/>
                <c:pt idx="0">
                  <c:v>8320.3700000000008</c:v>
                </c:pt>
                <c:pt idx="1">
                  <c:v>832.03229999999996</c:v>
                </c:pt>
                <c:pt idx="2">
                  <c:v>83.191519999999997</c:v>
                </c:pt>
                <c:pt idx="3">
                  <c:v>8.3216420000000006</c:v>
                </c:pt>
                <c:pt idx="4">
                  <c:v>0.83490540000000002</c:v>
                </c:pt>
                <c:pt idx="5">
                  <c:v>8.4553890000000007E-2</c:v>
                </c:pt>
                <c:pt idx="6">
                  <c:v>1.243708E-2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8BC-460C-9457-20C90587D74B}"/>
            </c:ext>
          </c:extLst>
        </c:ser>
        <c:ser>
          <c:idx val="2"/>
          <c:order val="3"/>
          <c:tx>
            <c:v>Alg. II (clip)</c:v>
          </c:tx>
          <c:spPr>
            <a:ln w="9525" cap="rnd">
              <a:solidFill>
                <a:srgbClr val="0070C0"/>
              </a:solidFill>
              <a:round/>
            </a:ln>
            <a:effectLst/>
          </c:spPr>
          <c:marker>
            <c:symbol val="square"/>
            <c:size val="8"/>
            <c:spPr>
              <a:noFill/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'GPlus (eps=1)'!$D$30:$D$36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0.61063923394922204</c:v>
                </c:pt>
              </c:numCache>
            </c:numRef>
          </c:xVal>
          <c:yVal>
            <c:numRef>
              <c:f>'GPlus (eps=1)'!$I$30:$I$36</c:f>
              <c:numCache>
                <c:formatCode>0.00E+00</c:formatCode>
                <c:ptCount val="7"/>
                <c:pt idx="0">
                  <c:v>3.4951129999999999</c:v>
                </c:pt>
                <c:pt idx="1">
                  <c:v>0.4313593</c:v>
                </c:pt>
                <c:pt idx="2">
                  <c:v>7.8187279999999998E-2</c:v>
                </c:pt>
                <c:pt idx="3">
                  <c:v>2.6032550000000002E-2</c:v>
                </c:pt>
                <c:pt idx="4">
                  <c:v>1.0033790000000001E-2</c:v>
                </c:pt>
                <c:pt idx="5">
                  <c:v>4.9229290000000004E-3</c:v>
                </c:pt>
                <c:pt idx="6">
                  <c:v>1.9009039999999999E-3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8BC-460C-9457-20C90587D74B}"/>
            </c:ext>
          </c:extLst>
        </c:ser>
        <c:ser>
          <c:idx val="0"/>
          <c:order val="4"/>
          <c:tx>
            <c:v>Alg. III (d_max)</c:v>
          </c:tx>
          <c:spPr>
            <a:ln w="9525" cap="rnd">
              <a:solidFill>
                <a:srgbClr val="003300"/>
              </a:solidFill>
              <a:prstDash val="dash"/>
              <a:round/>
            </a:ln>
            <a:effectLst/>
          </c:spPr>
          <c:marker>
            <c:symbol val="plus"/>
            <c:size val="8"/>
            <c:spPr>
              <a:noFill/>
              <a:ln w="9525">
                <a:solidFill>
                  <a:srgbClr val="003300"/>
                </a:solidFill>
              </a:ln>
              <a:effectLst/>
            </c:spPr>
          </c:marker>
          <c:xVal>
            <c:numRef>
              <c:f>'GPlus (eps=1)'!$D$16:$D$22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0.61063923394922204</c:v>
                </c:pt>
              </c:numCache>
            </c:numRef>
          </c:xVal>
          <c:yVal>
            <c:numRef>
              <c:f>'GPlus (eps=1)'!$I$16:$I$22</c:f>
              <c:numCache>
                <c:formatCode>0.00E+00</c:formatCode>
                <c:ptCount val="7"/>
                <c:pt idx="0">
                  <c:v>8320.4030000000002</c:v>
                </c:pt>
                <c:pt idx="1">
                  <c:v>832.04870000000005</c:v>
                </c:pt>
                <c:pt idx="2">
                  <c:v>83.210539999999995</c:v>
                </c:pt>
                <c:pt idx="3">
                  <c:v>8.3220299999999998</c:v>
                </c:pt>
                <c:pt idx="4">
                  <c:v>0.83036259999999995</c:v>
                </c:pt>
                <c:pt idx="5">
                  <c:v>8.2060129999999995E-2</c:v>
                </c:pt>
                <c:pt idx="6">
                  <c:v>1.380952E-2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8BC-460C-9457-20C90587D74B}"/>
            </c:ext>
          </c:extLst>
        </c:ser>
        <c:ser>
          <c:idx val="3"/>
          <c:order val="5"/>
          <c:tx>
            <c:v>Alg. III (clip)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triangle"/>
            <c:size val="9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'GPlus (eps=1)'!$D$37:$D$43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0.61063923394922204</c:v>
                </c:pt>
              </c:numCache>
            </c:numRef>
          </c:xVal>
          <c:yVal>
            <c:numRef>
              <c:f>'GPlus (eps=1)'!$I$37:$I$43</c:f>
              <c:numCache>
                <c:formatCode>0.00E+00</c:formatCode>
                <c:ptCount val="7"/>
                <c:pt idx="0">
                  <c:v>4.9398850000000003</c:v>
                </c:pt>
                <c:pt idx="1">
                  <c:v>0.73794059999999995</c:v>
                </c:pt>
                <c:pt idx="2">
                  <c:v>0.122443</c:v>
                </c:pt>
                <c:pt idx="3">
                  <c:v>2.5196779999999998E-2</c:v>
                </c:pt>
                <c:pt idx="4">
                  <c:v>1.16994E-2</c:v>
                </c:pt>
                <c:pt idx="5">
                  <c:v>5.6453129999999999E-3</c:v>
                </c:pt>
                <c:pt idx="6">
                  <c:v>2.4313249999999998E-3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8BC-460C-9457-20C90587D74B}"/>
            </c:ext>
          </c:extLst>
        </c:ser>
        <c:ser>
          <c:idx val="6"/>
          <c:order val="6"/>
          <c:tx>
            <c:v>USENIX21</c:v>
          </c:tx>
          <c:spPr>
            <a:ln w="19050" cap="rnd">
              <a:noFill/>
              <a:round/>
            </a:ln>
            <a:effectLst/>
          </c:spPr>
          <c:marker>
            <c:symbol val="square"/>
            <c:size val="15"/>
            <c:spPr>
              <a:noFill/>
              <a:ln w="31750">
                <a:solidFill>
                  <a:srgbClr val="7030A0"/>
                </a:solidFill>
              </a:ln>
              <a:effectLst/>
            </c:spPr>
          </c:marker>
          <c:xVal>
            <c:numRef>
              <c:f>'GPlus (eps=1)'!$D$8</c:f>
              <c:numCache>
                <c:formatCode>General</c:formatCode>
                <c:ptCount val="1"/>
                <c:pt idx="0">
                  <c:v>0.61063923394922204</c:v>
                </c:pt>
              </c:numCache>
            </c:numRef>
          </c:xVal>
          <c:yVal>
            <c:numRef>
              <c:f>'GPlus (eps=1)'!$I$8</c:f>
              <c:numCache>
                <c:formatCode>0.00E+00</c:formatCode>
                <c:ptCount val="1"/>
                <c:pt idx="0">
                  <c:v>1.353796E-2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B8BC-460C-9457-20C90587D7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151992"/>
        <c:axId val="807151664"/>
      </c:scatterChart>
      <c:valAx>
        <c:axId val="807151992"/>
        <c:scaling>
          <c:logBase val="10"/>
          <c:orientation val="minMax"/>
          <c:max val="1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664"/>
        <c:crossesAt val="1.0000000000000003E-4"/>
        <c:crossBetween val="midCat"/>
      </c:valAx>
      <c:valAx>
        <c:axId val="807151664"/>
        <c:scaling>
          <c:logBase val="10"/>
          <c:orientation val="minMax"/>
          <c:max val="1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992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802284520169228E-2"/>
          <c:y val="4.6768705917272418E-2"/>
          <c:w val="0.94101333933489484"/>
          <c:h val="0.92604575935449873"/>
        </c:manualLayout>
      </c:layout>
      <c:scatterChart>
        <c:scatterStyle val="lineMarker"/>
        <c:varyColors val="0"/>
        <c:ser>
          <c:idx val="1"/>
          <c:order val="0"/>
          <c:tx>
            <c:v>Alg. I (d_max)</c:v>
          </c:tx>
          <c:spPr>
            <a:ln w="9525" cap="rnd">
              <a:solidFill>
                <a:srgbClr val="C00000"/>
              </a:solidFill>
              <a:prstDash val="dash"/>
              <a:round/>
            </a:ln>
            <a:effectLst/>
          </c:spPr>
          <c:marker>
            <c:symbol val="diamond"/>
            <c:size val="11"/>
            <c:spPr>
              <a:noFill/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'GPlus (mu=10^{-3})'!$C$2:$C$12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'GPlus (mu=10^{-3})'!$I$2:$I$12</c:f>
              <c:numCache>
                <c:formatCode>0.00E+00</c:formatCode>
                <c:ptCount val="11"/>
                <c:pt idx="0">
                  <c:v>671.06569999999999</c:v>
                </c:pt>
                <c:pt idx="1">
                  <c:v>171.91030000000001</c:v>
                </c:pt>
                <c:pt idx="2">
                  <c:v>45.083930000000002</c:v>
                </c:pt>
                <c:pt idx="3">
                  <c:v>21.00299</c:v>
                </c:pt>
                <c:pt idx="4">
                  <c:v>12.37541</c:v>
                </c:pt>
                <c:pt idx="5">
                  <c:v>8.2902149999999999</c:v>
                </c:pt>
                <c:pt idx="6">
                  <c:v>6.0214480000000004</c:v>
                </c:pt>
                <c:pt idx="7">
                  <c:v>4.6190530000000001</c:v>
                </c:pt>
                <c:pt idx="8">
                  <c:v>3.6933980000000002</c:v>
                </c:pt>
                <c:pt idx="9">
                  <c:v>3.0451419999999998</c:v>
                </c:pt>
                <c:pt idx="10">
                  <c:v>2.570058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4F2-4759-9D9A-DAC870293071}"/>
            </c:ext>
          </c:extLst>
        </c:ser>
        <c:ser>
          <c:idx val="4"/>
          <c:order val="1"/>
          <c:tx>
            <c:v>Alg. I (clip)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'GPlus (mu=10^{-3})'!$C$35:$C$45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'GPlus (mu=10^{-3})'!$I$35:$I$45</c:f>
              <c:numCache>
                <c:formatCode>0.00E+00</c:formatCode>
                <c:ptCount val="11"/>
                <c:pt idx="0">
                  <c:v>1.5746100000000001</c:v>
                </c:pt>
                <c:pt idx="1">
                  <c:v>0.37819209999999998</c:v>
                </c:pt>
                <c:pt idx="2">
                  <c:v>0.1920799</c:v>
                </c:pt>
                <c:pt idx="3">
                  <c:v>0.12245880000000001</c:v>
                </c:pt>
                <c:pt idx="4">
                  <c:v>9.9692089999999997E-2</c:v>
                </c:pt>
                <c:pt idx="5">
                  <c:v>7.7556109999999998E-2</c:v>
                </c:pt>
                <c:pt idx="6">
                  <c:v>6.5880739999999993E-2</c:v>
                </c:pt>
                <c:pt idx="7">
                  <c:v>5.9489859999999999E-2</c:v>
                </c:pt>
                <c:pt idx="8">
                  <c:v>5.3876090000000001E-2</c:v>
                </c:pt>
                <c:pt idx="9">
                  <c:v>4.6520390000000002E-2</c:v>
                </c:pt>
                <c:pt idx="10">
                  <c:v>4.022684E-2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4F2-4759-9D9A-DAC870293071}"/>
            </c:ext>
          </c:extLst>
        </c:ser>
        <c:ser>
          <c:idx val="2"/>
          <c:order val="2"/>
          <c:tx>
            <c:v>Alg. II (d_max)</c:v>
          </c:tx>
          <c:spPr>
            <a:ln w="9525" cap="rnd">
              <a:solidFill>
                <a:srgbClr val="002060"/>
              </a:solidFill>
              <a:prstDash val="dash"/>
              <a:round/>
            </a:ln>
            <a:effectLst/>
          </c:spPr>
          <c:marker>
            <c:symbol val="x"/>
            <c:size val="7"/>
            <c:spPr>
              <a:noFill/>
              <a:ln w="9525">
                <a:solidFill>
                  <a:srgbClr val="002060"/>
                </a:solidFill>
              </a:ln>
              <a:effectLst/>
            </c:spPr>
          </c:marker>
          <c:xVal>
            <c:numRef>
              <c:f>'GPlus (mu=10^{-3})'!$C$13:$C$23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'GPlus (mu=10^{-3})'!$I$13:$I$23</c:f>
              <c:numCache>
                <c:formatCode>0.00E+00</c:formatCode>
                <c:ptCount val="11"/>
                <c:pt idx="0">
                  <c:v>671.27250000000004</c:v>
                </c:pt>
                <c:pt idx="1">
                  <c:v>172.01499999999999</c:v>
                </c:pt>
                <c:pt idx="2">
                  <c:v>45.154049999999998</c:v>
                </c:pt>
                <c:pt idx="3">
                  <c:v>21.051649999999999</c:v>
                </c:pt>
                <c:pt idx="4">
                  <c:v>12.41386</c:v>
                </c:pt>
                <c:pt idx="5">
                  <c:v>8.3216420000000006</c:v>
                </c:pt>
                <c:pt idx="6">
                  <c:v>6.0477780000000001</c:v>
                </c:pt>
                <c:pt idx="7">
                  <c:v>4.6463650000000003</c:v>
                </c:pt>
                <c:pt idx="8">
                  <c:v>3.7158190000000002</c:v>
                </c:pt>
                <c:pt idx="9">
                  <c:v>3.0654530000000002</c:v>
                </c:pt>
                <c:pt idx="10">
                  <c:v>2.5897990000000002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4F2-4759-9D9A-DAC870293071}"/>
            </c:ext>
          </c:extLst>
        </c:ser>
        <c:ser>
          <c:idx val="5"/>
          <c:order val="3"/>
          <c:tx>
            <c:v>Alg. II (clip)</c:v>
          </c:tx>
          <c:spPr>
            <a:ln w="9525" cap="rnd">
              <a:solidFill>
                <a:srgbClr val="0070C0"/>
              </a:solidFill>
              <a:round/>
            </a:ln>
            <a:effectLst/>
          </c:spPr>
          <c:marker>
            <c:symbol val="square"/>
            <c:size val="8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'GPlus (mu=10^{-3})'!$C$46:$C$56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'GPlus (mu=10^{-3})'!$I$46:$I$56</c:f>
              <c:numCache>
                <c:formatCode>0.00E+00</c:formatCode>
                <c:ptCount val="11"/>
                <c:pt idx="0">
                  <c:v>1.1625799999999999</c:v>
                </c:pt>
                <c:pt idx="1">
                  <c:v>0.29254170000000002</c:v>
                </c:pt>
                <c:pt idx="2">
                  <c:v>8.7296719999999994E-2</c:v>
                </c:pt>
                <c:pt idx="3">
                  <c:v>4.613478E-2</c:v>
                </c:pt>
                <c:pt idx="4">
                  <c:v>2.74159E-2</c:v>
                </c:pt>
                <c:pt idx="5">
                  <c:v>2.6032550000000002E-2</c:v>
                </c:pt>
                <c:pt idx="6">
                  <c:v>1.8870410000000001E-2</c:v>
                </c:pt>
                <c:pt idx="7">
                  <c:v>1.482753E-2</c:v>
                </c:pt>
                <c:pt idx="8">
                  <c:v>1.268209E-2</c:v>
                </c:pt>
                <c:pt idx="9">
                  <c:v>1.0850250000000001E-2</c:v>
                </c:pt>
                <c:pt idx="10">
                  <c:v>9.9477190000000007E-3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4F2-4759-9D9A-DAC870293071}"/>
            </c:ext>
          </c:extLst>
        </c:ser>
        <c:ser>
          <c:idx val="3"/>
          <c:order val="4"/>
          <c:tx>
            <c:v>Alg. III (d_max)</c:v>
          </c:tx>
          <c:spPr>
            <a:ln w="9525" cap="rnd">
              <a:solidFill>
                <a:srgbClr val="003300"/>
              </a:solidFill>
              <a:prstDash val="dash"/>
              <a:round/>
            </a:ln>
            <a:effectLst/>
          </c:spPr>
          <c:marker>
            <c:symbol val="plus"/>
            <c:size val="8"/>
            <c:spPr>
              <a:noFill/>
              <a:ln w="9525">
                <a:solidFill>
                  <a:srgbClr val="003300"/>
                </a:solidFill>
              </a:ln>
              <a:effectLst/>
            </c:spPr>
          </c:marker>
          <c:xVal>
            <c:numRef>
              <c:f>'GPlus (mu=10^{-3})'!$C$24:$C$34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'GPlus (mu=10^{-3})'!$I$24:$I$34</c:f>
              <c:numCache>
                <c:formatCode>0.00E+00</c:formatCode>
                <c:ptCount val="11"/>
                <c:pt idx="0">
                  <c:v>671.28020000000004</c:v>
                </c:pt>
                <c:pt idx="1">
                  <c:v>172.018</c:v>
                </c:pt>
                <c:pt idx="2">
                  <c:v>45.154060000000001</c:v>
                </c:pt>
                <c:pt idx="3">
                  <c:v>21.055040000000002</c:v>
                </c:pt>
                <c:pt idx="4">
                  <c:v>12.41446</c:v>
                </c:pt>
                <c:pt idx="5">
                  <c:v>8.3220299999999998</c:v>
                </c:pt>
                <c:pt idx="6">
                  <c:v>6.0478440000000004</c:v>
                </c:pt>
                <c:pt idx="7">
                  <c:v>4.6462060000000003</c:v>
                </c:pt>
                <c:pt idx="8">
                  <c:v>3.7169409999999998</c:v>
                </c:pt>
                <c:pt idx="9">
                  <c:v>3.0661019999999999</c:v>
                </c:pt>
                <c:pt idx="10">
                  <c:v>2.5911659999999999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4F2-4759-9D9A-DAC870293071}"/>
            </c:ext>
          </c:extLst>
        </c:ser>
        <c:ser>
          <c:idx val="0"/>
          <c:order val="5"/>
          <c:tx>
            <c:v>Alg. III (clip)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triangle"/>
            <c:size val="9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'GPlus (mu=10^{-3})'!$C$57:$C$67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'GPlus (mu=10^{-3})'!$I$57:$I$67</c:f>
              <c:numCache>
                <c:formatCode>0.00E+00</c:formatCode>
                <c:ptCount val="11"/>
                <c:pt idx="0">
                  <c:v>2.2374869999999998</c:v>
                </c:pt>
                <c:pt idx="1">
                  <c:v>0.52997380000000005</c:v>
                </c:pt>
                <c:pt idx="2">
                  <c:v>0.14009369999999999</c:v>
                </c:pt>
                <c:pt idx="3">
                  <c:v>7.5636869999999995E-2</c:v>
                </c:pt>
                <c:pt idx="4">
                  <c:v>3.6899630000000003E-2</c:v>
                </c:pt>
                <c:pt idx="5">
                  <c:v>2.5196779999999998E-2</c:v>
                </c:pt>
                <c:pt idx="6">
                  <c:v>1.7979780000000001E-2</c:v>
                </c:pt>
                <c:pt idx="7">
                  <c:v>1.410514E-2</c:v>
                </c:pt>
                <c:pt idx="8">
                  <c:v>1.1664239999999999E-2</c:v>
                </c:pt>
                <c:pt idx="9">
                  <c:v>9.9515420000000007E-3</c:v>
                </c:pt>
                <c:pt idx="10">
                  <c:v>8.7827449999999998E-3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4F2-4759-9D9A-DAC8702930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151992"/>
        <c:axId val="807151664"/>
      </c:scatterChart>
      <c:valAx>
        <c:axId val="807151992"/>
        <c:scaling>
          <c:orientation val="minMax"/>
          <c:max val="2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807151664"/>
        <c:crossesAt val="1.0000000000000003E-4"/>
        <c:crossBetween val="midCat"/>
      </c:valAx>
      <c:valAx>
        <c:axId val="807151664"/>
        <c:scaling>
          <c:logBase val="10"/>
          <c:orientation val="minMax"/>
          <c:max val="1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992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219777372252344E-2"/>
          <c:y val="4.6768705917272418E-2"/>
          <c:w val="0.95776086077864542"/>
          <c:h val="0.92142984353135737"/>
        </c:manualLayout>
      </c:layout>
      <c:scatterChart>
        <c:scatterStyle val="lineMarker"/>
        <c:varyColors val="0"/>
        <c:ser>
          <c:idx val="1"/>
          <c:order val="0"/>
          <c:tx>
            <c:v>Alg. I (d_max)</c:v>
          </c:tx>
          <c:spPr>
            <a:ln w="9525" cap="rnd">
              <a:solidFill>
                <a:srgbClr val="C00000"/>
              </a:solidFill>
              <a:prstDash val="dash"/>
              <a:round/>
            </a:ln>
            <a:effectLst/>
          </c:spPr>
          <c:marker>
            <c:symbol val="diamond"/>
            <c:size val="11"/>
            <c:spPr>
              <a:noFill/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'IMDB (mu=10^{-3})'!$C$2:$C$12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'IMDB (mu=10^{-3})'!$I$2:$I$12</c:f>
              <c:numCache>
                <c:formatCode>0.00E+00</c:formatCode>
                <c:ptCount val="11"/>
                <c:pt idx="0">
                  <c:v>1065.547</c:v>
                </c:pt>
                <c:pt idx="1">
                  <c:v>273.07900000000001</c:v>
                </c:pt>
                <c:pt idx="2">
                  <c:v>71.699489999999997</c:v>
                </c:pt>
                <c:pt idx="3">
                  <c:v>33.44285</c:v>
                </c:pt>
                <c:pt idx="4">
                  <c:v>19.725519999999999</c:v>
                </c:pt>
                <c:pt idx="5">
                  <c:v>13.22627</c:v>
                </c:pt>
                <c:pt idx="6">
                  <c:v>9.614001</c:v>
                </c:pt>
                <c:pt idx="7">
                  <c:v>7.3881220000000001</c:v>
                </c:pt>
                <c:pt idx="8">
                  <c:v>5.9122870000000001</c:v>
                </c:pt>
                <c:pt idx="9">
                  <c:v>4.8785850000000002</c:v>
                </c:pt>
                <c:pt idx="10">
                  <c:v>4.1234339999999996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D52-4239-9414-0E54B311224B}"/>
            </c:ext>
          </c:extLst>
        </c:ser>
        <c:ser>
          <c:idx val="4"/>
          <c:order val="1"/>
          <c:tx>
            <c:v>Alg. I (clip)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'IMDB (mu=10^{-3})'!$C$35:$C$45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'IMDB (mu=10^{-3})'!$I$35:$I$45</c:f>
              <c:numCache>
                <c:formatCode>0.00E+00</c:formatCode>
                <c:ptCount val="11"/>
                <c:pt idx="0">
                  <c:v>0.64552480000000001</c:v>
                </c:pt>
                <c:pt idx="1">
                  <c:v>0.1883058</c:v>
                </c:pt>
                <c:pt idx="2">
                  <c:v>6.5637100000000004E-2</c:v>
                </c:pt>
                <c:pt idx="3">
                  <c:v>5.3158329999999997E-2</c:v>
                </c:pt>
                <c:pt idx="4">
                  <c:v>2.6943999999999999E-2</c:v>
                </c:pt>
                <c:pt idx="5">
                  <c:v>3.1300219999999997E-2</c:v>
                </c:pt>
                <c:pt idx="6">
                  <c:v>2.557253E-2</c:v>
                </c:pt>
                <c:pt idx="7">
                  <c:v>2.538748E-2</c:v>
                </c:pt>
                <c:pt idx="8">
                  <c:v>2.3319920000000001E-2</c:v>
                </c:pt>
                <c:pt idx="9">
                  <c:v>2.1331139999999998E-2</c:v>
                </c:pt>
                <c:pt idx="10">
                  <c:v>1.9857719999999999E-2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D52-4239-9414-0E54B311224B}"/>
            </c:ext>
          </c:extLst>
        </c:ser>
        <c:ser>
          <c:idx val="2"/>
          <c:order val="2"/>
          <c:tx>
            <c:v>Alg. II (d_max)</c:v>
          </c:tx>
          <c:spPr>
            <a:ln w="9525" cap="rnd">
              <a:solidFill>
                <a:srgbClr val="002060"/>
              </a:solidFill>
              <a:prstDash val="dash"/>
              <a:round/>
            </a:ln>
            <a:effectLst/>
          </c:spPr>
          <c:marker>
            <c:symbol val="x"/>
            <c:size val="7"/>
            <c:spPr>
              <a:noFill/>
              <a:ln w="9525">
                <a:solidFill>
                  <a:srgbClr val="002060"/>
                </a:solidFill>
              </a:ln>
              <a:effectLst/>
            </c:spPr>
          </c:marker>
          <c:xVal>
            <c:numRef>
              <c:f>'IMDB (mu=10^{-3})'!$C$13:$C$23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'IMDB (mu=10^{-3})'!$I$13:$I$23</c:f>
              <c:numCache>
                <c:formatCode>0.00E+00</c:formatCode>
                <c:ptCount val="11"/>
                <c:pt idx="0">
                  <c:v>1065.4960000000001</c:v>
                </c:pt>
                <c:pt idx="1">
                  <c:v>273.04539999999997</c:v>
                </c:pt>
                <c:pt idx="2">
                  <c:v>71.678280000000001</c:v>
                </c:pt>
                <c:pt idx="3">
                  <c:v>33.423720000000003</c:v>
                </c:pt>
                <c:pt idx="4">
                  <c:v>19.709009999999999</c:v>
                </c:pt>
                <c:pt idx="5">
                  <c:v>13.21175</c:v>
                </c:pt>
                <c:pt idx="6">
                  <c:v>9.6018640000000008</c:v>
                </c:pt>
                <c:pt idx="7">
                  <c:v>7.3764770000000004</c:v>
                </c:pt>
                <c:pt idx="8">
                  <c:v>5.900773</c:v>
                </c:pt>
                <c:pt idx="9">
                  <c:v>4.8671819999999997</c:v>
                </c:pt>
                <c:pt idx="10">
                  <c:v>4.1124130000000001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D52-4239-9414-0E54B311224B}"/>
            </c:ext>
          </c:extLst>
        </c:ser>
        <c:ser>
          <c:idx val="5"/>
          <c:order val="3"/>
          <c:tx>
            <c:v>Alg. II (clip)</c:v>
          </c:tx>
          <c:spPr>
            <a:ln w="9525" cap="rnd">
              <a:solidFill>
                <a:srgbClr val="0070C0"/>
              </a:solidFill>
              <a:round/>
            </a:ln>
            <a:effectLst/>
          </c:spPr>
          <c:marker>
            <c:symbol val="square"/>
            <c:size val="8"/>
            <c:spPr>
              <a:noFill/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'IMDB (mu=10^{-3})'!$C$46:$C$56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'IMDB (mu=10^{-3})'!$I$46:$I$56</c:f>
              <c:numCache>
                <c:formatCode>0.00E+00</c:formatCode>
                <c:ptCount val="11"/>
                <c:pt idx="0">
                  <c:v>0.67327525900000007</c:v>
                </c:pt>
                <c:pt idx="1">
                  <c:v>0.13758339999999999</c:v>
                </c:pt>
                <c:pt idx="2">
                  <c:v>5.2498320000000001E-2</c:v>
                </c:pt>
                <c:pt idx="3">
                  <c:v>3.204485E-2</c:v>
                </c:pt>
                <c:pt idx="4">
                  <c:v>1.7083520000000001E-2</c:v>
                </c:pt>
                <c:pt idx="5">
                  <c:v>1.1835689999999999E-2</c:v>
                </c:pt>
                <c:pt idx="6">
                  <c:v>9.4513789999999993E-3</c:v>
                </c:pt>
                <c:pt idx="7">
                  <c:v>8.9554279999999997E-3</c:v>
                </c:pt>
                <c:pt idx="8">
                  <c:v>7.4836260000000002E-3</c:v>
                </c:pt>
                <c:pt idx="9">
                  <c:v>6.6309790000000004E-3</c:v>
                </c:pt>
                <c:pt idx="10">
                  <c:v>5.8409129999999997E-3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D52-4239-9414-0E54B311224B}"/>
            </c:ext>
          </c:extLst>
        </c:ser>
        <c:ser>
          <c:idx val="3"/>
          <c:order val="4"/>
          <c:tx>
            <c:v>Alg. III (d_max)</c:v>
          </c:tx>
          <c:spPr>
            <a:ln w="9525" cap="rnd">
              <a:solidFill>
                <a:srgbClr val="003300"/>
              </a:solidFill>
              <a:prstDash val="dash"/>
              <a:round/>
            </a:ln>
            <a:effectLst/>
          </c:spPr>
          <c:marker>
            <c:symbol val="plus"/>
            <c:size val="8"/>
            <c:spPr>
              <a:noFill/>
              <a:ln w="9525">
                <a:solidFill>
                  <a:srgbClr val="003300"/>
                </a:solidFill>
              </a:ln>
              <a:effectLst/>
            </c:spPr>
          </c:marker>
          <c:xVal>
            <c:numRef>
              <c:f>'IMDB (mu=10^{-3})'!$C$24:$C$34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'IMDB (mu=10^{-3})'!$I$24:$I$34</c:f>
              <c:numCache>
                <c:formatCode>0.00E+00</c:formatCode>
                <c:ptCount val="11"/>
                <c:pt idx="0">
                  <c:v>1065.404</c:v>
                </c:pt>
                <c:pt idx="1">
                  <c:v>272.99970000000002</c:v>
                </c:pt>
                <c:pt idx="2">
                  <c:v>71.65504</c:v>
                </c:pt>
                <c:pt idx="3">
                  <c:v>33.407649999999997</c:v>
                </c:pt>
                <c:pt idx="4">
                  <c:v>19.696940000000001</c:v>
                </c:pt>
                <c:pt idx="5">
                  <c:v>13.201969999999999</c:v>
                </c:pt>
                <c:pt idx="6">
                  <c:v>9.5938180000000006</c:v>
                </c:pt>
                <c:pt idx="7">
                  <c:v>7.3696679999999999</c:v>
                </c:pt>
                <c:pt idx="8">
                  <c:v>5.8949069999999999</c:v>
                </c:pt>
                <c:pt idx="9">
                  <c:v>4.8621350000000003</c:v>
                </c:pt>
                <c:pt idx="10">
                  <c:v>4.1079439999999998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D52-4239-9414-0E54B311224B}"/>
            </c:ext>
          </c:extLst>
        </c:ser>
        <c:ser>
          <c:idx val="0"/>
          <c:order val="5"/>
          <c:tx>
            <c:v>Alg. III (clip)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triangle"/>
            <c:size val="9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'IMDB (mu=10^{-3})'!$C$57:$C$67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'IMDB (mu=10^{-3})'!$I$57:$I$67</c:f>
              <c:numCache>
                <c:formatCode>0.00E+00</c:formatCode>
                <c:ptCount val="11"/>
                <c:pt idx="0">
                  <c:v>1.335596</c:v>
                </c:pt>
                <c:pt idx="1">
                  <c:v>0.35045520000000002</c:v>
                </c:pt>
                <c:pt idx="2">
                  <c:v>7.6570700000000005E-2</c:v>
                </c:pt>
                <c:pt idx="3">
                  <c:v>4.511648E-2</c:v>
                </c:pt>
                <c:pt idx="4">
                  <c:v>2.592744E-2</c:v>
                </c:pt>
                <c:pt idx="5">
                  <c:v>1.841682E-2</c:v>
                </c:pt>
                <c:pt idx="6">
                  <c:v>1.452781E-2</c:v>
                </c:pt>
                <c:pt idx="7">
                  <c:v>1.2056259999999999E-2</c:v>
                </c:pt>
                <c:pt idx="8">
                  <c:v>1.00626E-2</c:v>
                </c:pt>
                <c:pt idx="9">
                  <c:v>8.6081449999999993E-3</c:v>
                </c:pt>
                <c:pt idx="10">
                  <c:v>7.5073539999999999E-3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D52-4239-9414-0E54B31122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151992"/>
        <c:axId val="807151664"/>
      </c:scatterChart>
      <c:valAx>
        <c:axId val="807151992"/>
        <c:scaling>
          <c:orientation val="minMax"/>
          <c:max val="2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807151664"/>
        <c:crossesAt val="1.0000000000000003E-4"/>
        <c:crossBetween val="midCat"/>
      </c:valAx>
      <c:valAx>
        <c:axId val="807151664"/>
        <c:scaling>
          <c:logBase val="10"/>
          <c:orientation val="minMax"/>
          <c:max val="1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992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788832661182555E-2"/>
          <c:y val="4.6768705917272418E-2"/>
          <c:w val="0.94282198603919021"/>
          <c:h val="0.90012766736248273"/>
        </c:manualLayout>
      </c:layout>
      <c:scatterChart>
        <c:scatterStyle val="lineMarker"/>
        <c:varyColors val="0"/>
        <c:ser>
          <c:idx val="4"/>
          <c:order val="0"/>
          <c:tx>
            <c:v>Alg. I (d_max)</c:v>
          </c:tx>
          <c:spPr>
            <a:ln w="9525" cap="rnd">
              <a:solidFill>
                <a:srgbClr val="C00000"/>
              </a:solidFill>
              <a:prstDash val="dash"/>
              <a:round/>
            </a:ln>
            <a:effectLst/>
          </c:spPr>
          <c:marker>
            <c:symbol val="diamond"/>
            <c:size val="10"/>
            <c:spPr>
              <a:noFill/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'IMDB (eps=1)'!$D$2:$D$8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0.62245933120185459</c:v>
                </c:pt>
              </c:numCache>
            </c:numRef>
          </c:xVal>
          <c:yVal>
            <c:numRef>
              <c:f>'IMDB (eps=1)'!$I$2:$I$8</c:f>
              <c:numCache>
                <c:formatCode>0.00E+00</c:formatCode>
                <c:ptCount val="7"/>
                <c:pt idx="0">
                  <c:v>13205.82</c:v>
                </c:pt>
                <c:pt idx="1">
                  <c:v>1320.577</c:v>
                </c:pt>
                <c:pt idx="2">
                  <c:v>132.0735</c:v>
                </c:pt>
                <c:pt idx="3">
                  <c:v>13.22627</c:v>
                </c:pt>
                <c:pt idx="4">
                  <c:v>1.3202370000000001</c:v>
                </c:pt>
                <c:pt idx="5">
                  <c:v>0.13082369999999999</c:v>
                </c:pt>
                <c:pt idx="6">
                  <c:v>2.116094E-2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10D-434B-9823-BEE706270055}"/>
            </c:ext>
          </c:extLst>
        </c:ser>
        <c:ser>
          <c:idx val="1"/>
          <c:order val="1"/>
          <c:tx>
            <c:v>Alg. I (clip)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'IMDB (eps=1)'!$D$23:$D$29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0.61063923394922204</c:v>
                </c:pt>
              </c:numCache>
            </c:numRef>
          </c:xVal>
          <c:yVal>
            <c:numRef>
              <c:f>'IMDB (eps=1)'!$I$23:$I$29</c:f>
              <c:numCache>
                <c:formatCode>0.00E+00</c:formatCode>
                <c:ptCount val="7"/>
                <c:pt idx="0">
                  <c:v>1.3721410000000001</c:v>
                </c:pt>
                <c:pt idx="1">
                  <c:v>0.30946770000000001</c:v>
                </c:pt>
                <c:pt idx="2">
                  <c:v>8.9301549999999993E-2</c:v>
                </c:pt>
                <c:pt idx="3">
                  <c:v>3.1300219999999997E-2</c:v>
                </c:pt>
                <c:pt idx="4">
                  <c:v>7.964779E-3</c:v>
                </c:pt>
                <c:pt idx="5">
                  <c:v>2.1684450000000002E-3</c:v>
                </c:pt>
                <c:pt idx="6">
                  <c:v>8.4567050000000003E-4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10D-434B-9823-BEE706270055}"/>
            </c:ext>
          </c:extLst>
        </c:ser>
        <c:ser>
          <c:idx val="5"/>
          <c:order val="2"/>
          <c:tx>
            <c:v>Alg. II (d_max)</c:v>
          </c:tx>
          <c:spPr>
            <a:ln w="9525" cap="rnd">
              <a:solidFill>
                <a:srgbClr val="002060"/>
              </a:solidFill>
              <a:prstDash val="dash"/>
              <a:round/>
            </a:ln>
            <a:effectLst/>
          </c:spPr>
          <c:marker>
            <c:symbol val="x"/>
            <c:size val="8"/>
            <c:spPr>
              <a:noFill/>
              <a:ln w="9525">
                <a:solidFill>
                  <a:srgbClr val="002060"/>
                </a:solidFill>
              </a:ln>
              <a:effectLst/>
            </c:spPr>
          </c:marker>
          <c:xVal>
            <c:numRef>
              <c:f>'IMDB (eps=1)'!$D$9:$D$14</c:f>
              <c:numCache>
                <c:formatCode>0.00E+00</c:formatCode>
                <c:ptCount val="6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</c:numCache>
            </c:numRef>
          </c:xVal>
          <c:yVal>
            <c:numRef>
              <c:f>'IMDB (eps=1)'!$I$9:$I$14</c:f>
              <c:numCache>
                <c:formatCode>0.00E+00</c:formatCode>
                <c:ptCount val="6"/>
                <c:pt idx="0">
                  <c:v>13206.15</c:v>
                </c:pt>
                <c:pt idx="1">
                  <c:v>1320.6079999999999</c:v>
                </c:pt>
                <c:pt idx="2">
                  <c:v>132.06010000000001</c:v>
                </c:pt>
                <c:pt idx="3">
                  <c:v>13.21175</c:v>
                </c:pt>
                <c:pt idx="4">
                  <c:v>1.3199369999999999</c:v>
                </c:pt>
                <c:pt idx="5">
                  <c:v>0.131018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10D-434B-9823-BEE706270055}"/>
            </c:ext>
          </c:extLst>
        </c:ser>
        <c:ser>
          <c:idx val="2"/>
          <c:order val="3"/>
          <c:tx>
            <c:v>Alg. II (clip)</c:v>
          </c:tx>
          <c:spPr>
            <a:ln w="9525" cap="rnd">
              <a:solidFill>
                <a:srgbClr val="0070C0"/>
              </a:solidFill>
              <a:round/>
            </a:ln>
            <a:effectLst/>
          </c:spPr>
          <c:marker>
            <c:symbol val="square"/>
            <c:size val="8"/>
            <c:spPr>
              <a:noFill/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'IMDB (eps=1)'!$D$30:$D$36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0.61063923394922204</c:v>
                </c:pt>
              </c:numCache>
            </c:numRef>
          </c:xVal>
          <c:yVal>
            <c:numRef>
              <c:f>'IMDB (eps=1)'!$I$30:$I$36</c:f>
              <c:numCache>
                <c:formatCode>0.00E+00</c:formatCode>
                <c:ptCount val="7"/>
                <c:pt idx="0">
                  <c:v>1.818678</c:v>
                </c:pt>
                <c:pt idx="1">
                  <c:v>0.20818999999999999</c:v>
                </c:pt>
                <c:pt idx="2">
                  <c:v>3.9980670000000003E-2</c:v>
                </c:pt>
                <c:pt idx="3">
                  <c:v>1.1835689999999999E-2</c:v>
                </c:pt>
                <c:pt idx="4">
                  <c:v>5.6235310000000002E-3</c:v>
                </c:pt>
                <c:pt idx="5">
                  <c:v>2.5748699999999999E-3</c:v>
                </c:pt>
                <c:pt idx="6">
                  <c:v>8.312692E-4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10D-434B-9823-BEE706270055}"/>
            </c:ext>
          </c:extLst>
        </c:ser>
        <c:ser>
          <c:idx val="0"/>
          <c:order val="4"/>
          <c:tx>
            <c:v>Alg. III (d_max)</c:v>
          </c:tx>
          <c:spPr>
            <a:ln w="9525" cap="rnd">
              <a:solidFill>
                <a:srgbClr val="003300"/>
              </a:solidFill>
              <a:prstDash val="dash"/>
              <a:round/>
            </a:ln>
            <a:effectLst/>
          </c:spPr>
          <c:marker>
            <c:symbol val="plus"/>
            <c:size val="8"/>
            <c:spPr>
              <a:noFill/>
              <a:ln w="9525">
                <a:solidFill>
                  <a:srgbClr val="003300"/>
                </a:solidFill>
              </a:ln>
              <a:effectLst/>
            </c:spPr>
          </c:marker>
          <c:xVal>
            <c:numRef>
              <c:f>'IMDB (eps=1)'!$D$16:$D$22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0.62245933120185459</c:v>
                </c:pt>
              </c:numCache>
            </c:numRef>
          </c:xVal>
          <c:yVal>
            <c:numRef>
              <c:f>'IMDB (eps=1)'!$I$16:$I$22</c:f>
              <c:numCache>
                <c:formatCode>0.00E+00</c:formatCode>
                <c:ptCount val="7"/>
                <c:pt idx="0">
                  <c:v>13206.21</c:v>
                </c:pt>
                <c:pt idx="1">
                  <c:v>1320.6220000000001</c:v>
                </c:pt>
                <c:pt idx="2">
                  <c:v>132.0575</c:v>
                </c:pt>
                <c:pt idx="3">
                  <c:v>13.201969999999999</c:v>
                </c:pt>
                <c:pt idx="4">
                  <c:v>1.3200160000000001</c:v>
                </c:pt>
                <c:pt idx="5">
                  <c:v>0.13302720000000001</c:v>
                </c:pt>
                <c:pt idx="6">
                  <c:v>2.1067240000000001E-2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710D-434B-9823-BEE706270055}"/>
            </c:ext>
          </c:extLst>
        </c:ser>
        <c:ser>
          <c:idx val="3"/>
          <c:order val="5"/>
          <c:tx>
            <c:v>Alg. III (clip)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triangle"/>
            <c:size val="9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'IMDB (eps=1)'!$D$37:$D$43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0.61063923394922204</c:v>
                </c:pt>
              </c:numCache>
            </c:numRef>
          </c:xVal>
          <c:yVal>
            <c:numRef>
              <c:f>'IMDB (eps=1)'!$I$37:$I$43</c:f>
              <c:numCache>
                <c:formatCode>0.00E+00</c:formatCode>
                <c:ptCount val="7"/>
                <c:pt idx="0">
                  <c:v>2.6122999999999998</c:v>
                </c:pt>
                <c:pt idx="1">
                  <c:v>0.38985619999999999</c:v>
                </c:pt>
                <c:pt idx="2">
                  <c:v>7.1141800000000005E-2</c:v>
                </c:pt>
                <c:pt idx="3">
                  <c:v>1.841682E-2</c:v>
                </c:pt>
                <c:pt idx="4">
                  <c:v>5.1622020000000003E-3</c:v>
                </c:pt>
                <c:pt idx="5">
                  <c:v>4.7743120000000002E-3</c:v>
                </c:pt>
                <c:pt idx="6">
                  <c:v>1.8380180000000001E-3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10D-434B-9823-BEE706270055}"/>
            </c:ext>
          </c:extLst>
        </c:ser>
        <c:ser>
          <c:idx val="6"/>
          <c:order val="6"/>
          <c:tx>
            <c:v>USENIX21</c:v>
          </c:tx>
          <c:spPr>
            <a:ln w="19050" cap="rnd">
              <a:noFill/>
              <a:round/>
            </a:ln>
            <a:effectLst/>
          </c:spPr>
          <c:marker>
            <c:symbol val="square"/>
            <c:size val="15"/>
            <c:spPr>
              <a:noFill/>
              <a:ln w="31750">
                <a:solidFill>
                  <a:srgbClr val="7030A0"/>
                </a:solidFill>
              </a:ln>
              <a:effectLst/>
            </c:spPr>
          </c:marker>
          <c:xVal>
            <c:numRef>
              <c:f>'IMDB (eps=1)'!$D$8</c:f>
              <c:numCache>
                <c:formatCode>General</c:formatCode>
                <c:ptCount val="1"/>
                <c:pt idx="0">
                  <c:v>0.62245933120185459</c:v>
                </c:pt>
              </c:numCache>
            </c:numRef>
          </c:xVal>
          <c:yVal>
            <c:numRef>
              <c:f>'IMDB (eps=1)'!$I$8</c:f>
              <c:numCache>
                <c:formatCode>0.00E+00</c:formatCode>
                <c:ptCount val="1"/>
                <c:pt idx="0">
                  <c:v>2.116094E-2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710D-434B-9823-BEE7062700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151992"/>
        <c:axId val="807151664"/>
      </c:scatterChart>
      <c:valAx>
        <c:axId val="807151992"/>
        <c:scaling>
          <c:logBase val="10"/>
          <c:orientation val="minMax"/>
          <c:max val="1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664"/>
        <c:crossesAt val="1.0000000000000003E-4"/>
        <c:crossBetween val="midCat"/>
      </c:valAx>
      <c:valAx>
        <c:axId val="807151664"/>
        <c:scaling>
          <c:logBase val="10"/>
          <c:orientation val="minMax"/>
          <c:max val="10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992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647806103530819E-2"/>
          <c:y val="5.1333344111988262E-2"/>
          <c:w val="0.93853930714840939"/>
          <c:h val="0.9166775516460787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/>
              </a:solidFill>
              <a:ln w="15875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8CD-48DF-8609-5B174D7E4909}"/>
              </c:ext>
            </c:extLst>
          </c:dPt>
          <c:dPt>
            <c:idx val="1"/>
            <c:invertIfNegative val="0"/>
            <c:bubble3D val="0"/>
            <c:spPr>
              <a:solidFill>
                <a:srgbClr val="FFCCCC"/>
              </a:solidFill>
              <a:ln w="15875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8CD-48DF-8609-5B174D7E4909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 w="15875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8CD-48DF-8609-5B174D7E4909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/>
              </a:solidFill>
              <a:ln w="15875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8CD-48DF-8609-5B174D7E4909}"/>
              </c:ext>
            </c:extLst>
          </c:dPt>
          <c:dPt>
            <c:idx val="4"/>
            <c:invertIfNegative val="0"/>
            <c:bubble3D val="0"/>
            <c:spPr>
              <a:solidFill>
                <a:srgbClr val="CCECFF"/>
              </a:solidFill>
              <a:ln w="15875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8CD-48DF-8609-5B174D7E490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 w="15875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8CD-48DF-8609-5B174D7E4909}"/>
              </c:ext>
            </c:extLst>
          </c:dPt>
          <c:dPt>
            <c:idx val="6"/>
            <c:invertIfNegative val="0"/>
            <c:bubble3D val="0"/>
            <c:spPr>
              <a:solidFill>
                <a:schemeClr val="bg1"/>
              </a:solidFill>
              <a:ln w="15875"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8CD-48DF-8609-5B174D7E4909}"/>
              </c:ext>
            </c:extLst>
          </c:dPt>
          <c:dPt>
            <c:idx val="7"/>
            <c:invertIfNegative val="0"/>
            <c:bubble3D val="0"/>
            <c:spPr>
              <a:solidFill>
                <a:srgbClr val="CCFFCC"/>
              </a:solidFill>
              <a:ln w="15875"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8CD-48DF-8609-5B174D7E4909}"/>
              </c:ext>
            </c:extLst>
          </c:dPt>
          <c:dPt>
            <c:idx val="8"/>
            <c:invertIfNegative val="0"/>
            <c:bubble3D val="0"/>
            <c:spPr>
              <a:solidFill>
                <a:srgbClr val="006600"/>
              </a:solidFill>
              <a:ln w="15875"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8CD-48DF-8609-5B174D7E4909}"/>
              </c:ext>
            </c:extLst>
          </c:dPt>
          <c:dPt>
            <c:idx val="10"/>
            <c:invertIfNegative val="0"/>
            <c:bubble3D val="0"/>
            <c:spPr>
              <a:solidFill>
                <a:schemeClr val="bg1"/>
              </a:solidFill>
              <a:ln w="15875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48CD-48DF-8609-5B174D7E4909}"/>
              </c:ext>
            </c:extLst>
          </c:dPt>
          <c:dPt>
            <c:idx val="11"/>
            <c:invertIfNegative val="0"/>
            <c:bubble3D val="0"/>
            <c:spPr>
              <a:solidFill>
                <a:srgbClr val="FFCCCC"/>
              </a:solidFill>
              <a:ln w="15875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48CD-48DF-8609-5B174D7E4909}"/>
              </c:ext>
            </c:extLst>
          </c:dPt>
          <c:dPt>
            <c:idx val="12"/>
            <c:invertIfNegative val="0"/>
            <c:bubble3D val="0"/>
            <c:spPr>
              <a:solidFill>
                <a:srgbClr val="FF0000"/>
              </a:solidFill>
              <a:ln w="15875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48CD-48DF-8609-5B174D7E4909}"/>
              </c:ext>
            </c:extLst>
          </c:dPt>
          <c:dPt>
            <c:idx val="13"/>
            <c:invertIfNegative val="0"/>
            <c:bubble3D val="0"/>
            <c:spPr>
              <a:solidFill>
                <a:schemeClr val="bg1"/>
              </a:solidFill>
              <a:ln w="15875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48CD-48DF-8609-5B174D7E4909}"/>
              </c:ext>
            </c:extLst>
          </c:dPt>
          <c:dPt>
            <c:idx val="14"/>
            <c:invertIfNegative val="0"/>
            <c:bubble3D val="0"/>
            <c:spPr>
              <a:solidFill>
                <a:srgbClr val="CCECFF"/>
              </a:solidFill>
              <a:ln w="15875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48CD-48DF-8609-5B174D7E4909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 w="15875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48CD-48DF-8609-5B174D7E4909}"/>
              </c:ext>
            </c:extLst>
          </c:dPt>
          <c:dPt>
            <c:idx val="16"/>
            <c:invertIfNegative val="0"/>
            <c:bubble3D val="0"/>
            <c:spPr>
              <a:solidFill>
                <a:schemeClr val="bg1"/>
              </a:solidFill>
              <a:ln w="15875"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48CD-48DF-8609-5B174D7E4909}"/>
              </c:ext>
            </c:extLst>
          </c:dPt>
          <c:dPt>
            <c:idx val="17"/>
            <c:invertIfNegative val="0"/>
            <c:bubble3D val="0"/>
            <c:spPr>
              <a:solidFill>
                <a:srgbClr val="CCFFCC"/>
              </a:solidFill>
              <a:ln w="15875"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48CD-48DF-8609-5B174D7E4909}"/>
              </c:ext>
            </c:extLst>
          </c:dPt>
          <c:dPt>
            <c:idx val="18"/>
            <c:invertIfNegative val="0"/>
            <c:bubble3D val="0"/>
            <c:spPr>
              <a:solidFill>
                <a:srgbClr val="006600"/>
              </a:solidFill>
              <a:ln w="15875"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48CD-48DF-8609-5B174D7E4909}"/>
              </c:ext>
            </c:extLst>
          </c:dPt>
          <c:val>
            <c:numRef>
              <c:f>'IMDB (eps=1)'!$I$45:$I$63</c:f>
              <c:numCache>
                <c:formatCode>0.00E+00</c:formatCode>
                <c:ptCount val="19"/>
                <c:pt idx="0">
                  <c:v>13205.82</c:v>
                </c:pt>
                <c:pt idx="1">
                  <c:v>410.01060000000001</c:v>
                </c:pt>
                <c:pt idx="2">
                  <c:v>1.3721410000000001</c:v>
                </c:pt>
                <c:pt idx="3">
                  <c:v>13206.15</c:v>
                </c:pt>
                <c:pt idx="4">
                  <c:v>409.97770000000003</c:v>
                </c:pt>
                <c:pt idx="5">
                  <c:v>1.818678</c:v>
                </c:pt>
                <c:pt idx="6">
                  <c:v>13206.21</c:v>
                </c:pt>
                <c:pt idx="7">
                  <c:v>410.01240000000001</c:v>
                </c:pt>
                <c:pt idx="8">
                  <c:v>2.6122999999999998</c:v>
                </c:pt>
                <c:pt idx="10">
                  <c:v>13.22627</c:v>
                </c:pt>
                <c:pt idx="11">
                  <c:v>0.42677490000000001</c:v>
                </c:pt>
                <c:pt idx="12">
                  <c:v>3.1300219999999997E-2</c:v>
                </c:pt>
                <c:pt idx="13">
                  <c:v>13.21175</c:v>
                </c:pt>
                <c:pt idx="14">
                  <c:v>0.40722419999999998</c:v>
                </c:pt>
                <c:pt idx="15">
                  <c:v>1.1835689999999999E-2</c:v>
                </c:pt>
                <c:pt idx="16">
                  <c:v>13.201969999999999</c:v>
                </c:pt>
                <c:pt idx="17">
                  <c:v>0.41565220000000003</c:v>
                </c:pt>
                <c:pt idx="18">
                  <c:v>1.841682E-2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48CD-48DF-8609-5B174D7E49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axId val="777963344"/>
        <c:axId val="777973840"/>
      </c:barChart>
      <c:catAx>
        <c:axId val="777963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77973840"/>
        <c:crossesAt val="1.0000000000000002E-2"/>
        <c:auto val="1"/>
        <c:lblAlgn val="ctr"/>
        <c:lblOffset val="100"/>
        <c:noMultiLvlLbl val="0"/>
      </c:catAx>
      <c:valAx>
        <c:axId val="777973840"/>
        <c:scaling>
          <c:logBase val="10"/>
          <c:orientation val="minMax"/>
          <c:max val="100000"/>
          <c:min val="1.0000000000000002E-2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777963344"/>
        <c:crosses val="autoZero"/>
        <c:crossBetween val="between"/>
        <c:maj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960170339735794E-2"/>
          <c:y val="2.848374215876669E-2"/>
          <c:w val="0.94222694291220432"/>
          <c:h val="0.9337066971230191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/>
              </a:solidFill>
              <a:ln w="15875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AF9-4FC6-ACEA-38CCD317D6F5}"/>
              </c:ext>
            </c:extLst>
          </c:dPt>
          <c:dPt>
            <c:idx val="1"/>
            <c:invertIfNegative val="0"/>
            <c:bubble3D val="0"/>
            <c:spPr>
              <a:solidFill>
                <a:srgbClr val="FFCCCC"/>
              </a:solidFill>
              <a:ln w="15875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AF9-4FC6-ACEA-38CCD317D6F5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 w="15875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AF9-4FC6-ACEA-38CCD317D6F5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/>
              </a:solidFill>
              <a:ln w="15875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AF9-4FC6-ACEA-38CCD317D6F5}"/>
              </c:ext>
            </c:extLst>
          </c:dPt>
          <c:dPt>
            <c:idx val="4"/>
            <c:invertIfNegative val="0"/>
            <c:bubble3D val="0"/>
            <c:spPr>
              <a:solidFill>
                <a:srgbClr val="CCECFF"/>
              </a:solidFill>
              <a:ln w="15875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AF9-4FC6-ACEA-38CCD317D6F5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 w="15875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AF9-4FC6-ACEA-38CCD317D6F5}"/>
              </c:ext>
            </c:extLst>
          </c:dPt>
          <c:dPt>
            <c:idx val="6"/>
            <c:invertIfNegative val="0"/>
            <c:bubble3D val="0"/>
            <c:spPr>
              <a:solidFill>
                <a:schemeClr val="bg1"/>
              </a:solidFill>
              <a:ln w="15875"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EAF9-4FC6-ACEA-38CCD317D6F5}"/>
              </c:ext>
            </c:extLst>
          </c:dPt>
          <c:dPt>
            <c:idx val="7"/>
            <c:invertIfNegative val="0"/>
            <c:bubble3D val="0"/>
            <c:spPr>
              <a:solidFill>
                <a:srgbClr val="CCFFCC"/>
              </a:solidFill>
              <a:ln w="15875"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EAF9-4FC6-ACEA-38CCD317D6F5}"/>
              </c:ext>
            </c:extLst>
          </c:dPt>
          <c:dPt>
            <c:idx val="8"/>
            <c:invertIfNegative val="0"/>
            <c:bubble3D val="0"/>
            <c:spPr>
              <a:solidFill>
                <a:srgbClr val="006600"/>
              </a:solidFill>
              <a:ln w="15875"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EAF9-4FC6-ACEA-38CCD317D6F5}"/>
              </c:ext>
            </c:extLst>
          </c:dPt>
          <c:dPt>
            <c:idx val="10"/>
            <c:invertIfNegative val="0"/>
            <c:bubble3D val="0"/>
            <c:spPr>
              <a:solidFill>
                <a:schemeClr val="bg1"/>
              </a:solidFill>
              <a:ln w="15875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EAF9-4FC6-ACEA-38CCD317D6F5}"/>
              </c:ext>
            </c:extLst>
          </c:dPt>
          <c:dPt>
            <c:idx val="11"/>
            <c:invertIfNegative val="0"/>
            <c:bubble3D val="0"/>
            <c:spPr>
              <a:solidFill>
                <a:srgbClr val="FFCCCC"/>
              </a:solidFill>
              <a:ln w="15875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EAF9-4FC6-ACEA-38CCD317D6F5}"/>
              </c:ext>
            </c:extLst>
          </c:dPt>
          <c:dPt>
            <c:idx val="12"/>
            <c:invertIfNegative val="0"/>
            <c:bubble3D val="0"/>
            <c:spPr>
              <a:solidFill>
                <a:srgbClr val="FF0000"/>
              </a:solidFill>
              <a:ln w="15875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EAF9-4FC6-ACEA-38CCD317D6F5}"/>
              </c:ext>
            </c:extLst>
          </c:dPt>
          <c:dPt>
            <c:idx val="13"/>
            <c:invertIfNegative val="0"/>
            <c:bubble3D val="0"/>
            <c:spPr>
              <a:solidFill>
                <a:schemeClr val="bg1"/>
              </a:solidFill>
              <a:ln w="15875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EAF9-4FC6-ACEA-38CCD317D6F5}"/>
              </c:ext>
            </c:extLst>
          </c:dPt>
          <c:dPt>
            <c:idx val="14"/>
            <c:invertIfNegative val="0"/>
            <c:bubble3D val="0"/>
            <c:spPr>
              <a:solidFill>
                <a:srgbClr val="CCECFF"/>
              </a:solidFill>
              <a:ln w="15875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EAF9-4FC6-ACEA-38CCD317D6F5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 w="15875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EAF9-4FC6-ACEA-38CCD317D6F5}"/>
              </c:ext>
            </c:extLst>
          </c:dPt>
          <c:dPt>
            <c:idx val="16"/>
            <c:invertIfNegative val="0"/>
            <c:bubble3D val="0"/>
            <c:spPr>
              <a:solidFill>
                <a:schemeClr val="bg1"/>
              </a:solidFill>
              <a:ln w="15875"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EAF9-4FC6-ACEA-38CCD317D6F5}"/>
              </c:ext>
            </c:extLst>
          </c:dPt>
          <c:dPt>
            <c:idx val="17"/>
            <c:invertIfNegative val="0"/>
            <c:bubble3D val="0"/>
            <c:spPr>
              <a:solidFill>
                <a:srgbClr val="CCFFCC"/>
              </a:solidFill>
              <a:ln w="15875"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EAF9-4FC6-ACEA-38CCD317D6F5}"/>
              </c:ext>
            </c:extLst>
          </c:dPt>
          <c:dPt>
            <c:idx val="18"/>
            <c:invertIfNegative val="0"/>
            <c:bubble3D val="0"/>
            <c:spPr>
              <a:solidFill>
                <a:srgbClr val="006600"/>
              </a:solidFill>
              <a:ln w="15875"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EAF9-4FC6-ACEA-38CCD317D6F5}"/>
              </c:ext>
            </c:extLst>
          </c:dPt>
          <c:val>
            <c:numRef>
              <c:f>'GPlus (eps=1)'!$I$45:$I$63</c:f>
              <c:numCache>
                <c:formatCode>0.00E+00</c:formatCode>
                <c:ptCount val="19"/>
                <c:pt idx="0">
                  <c:v>8320.3160000000007</c:v>
                </c:pt>
                <c:pt idx="1">
                  <c:v>560.0539</c:v>
                </c:pt>
                <c:pt idx="2">
                  <c:v>3.5461849999999999</c:v>
                </c:pt>
                <c:pt idx="3">
                  <c:v>8320.3700000000008</c:v>
                </c:pt>
                <c:pt idx="4">
                  <c:v>560.13139999999999</c:v>
                </c:pt>
                <c:pt idx="5">
                  <c:v>3.4951129999999999</c:v>
                </c:pt>
                <c:pt idx="6">
                  <c:v>8320.4030000000002</c:v>
                </c:pt>
                <c:pt idx="7">
                  <c:v>560.01289999999995</c:v>
                </c:pt>
                <c:pt idx="8">
                  <c:v>4.9398850000000003</c:v>
                </c:pt>
                <c:pt idx="10">
                  <c:v>8.2902149999999999</c:v>
                </c:pt>
                <c:pt idx="11">
                  <c:v>0.57355009999999995</c:v>
                </c:pt>
                <c:pt idx="12">
                  <c:v>7.7556109999999998E-2</c:v>
                </c:pt>
                <c:pt idx="13">
                  <c:v>8.3216420000000006</c:v>
                </c:pt>
                <c:pt idx="14">
                  <c:v>0.55472160000000004</c:v>
                </c:pt>
                <c:pt idx="15">
                  <c:v>2.6032550000000002E-2</c:v>
                </c:pt>
                <c:pt idx="16">
                  <c:v>8.3220299999999998</c:v>
                </c:pt>
                <c:pt idx="17">
                  <c:v>0.55932059999999995</c:v>
                </c:pt>
                <c:pt idx="18">
                  <c:v>2.5196779999999998E-2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EAF9-4FC6-ACEA-38CCD317D6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axId val="777963344"/>
        <c:axId val="777973840"/>
      </c:barChart>
      <c:catAx>
        <c:axId val="777963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77973840"/>
        <c:crossesAt val="1.0000000000000002E-2"/>
        <c:auto val="1"/>
        <c:lblAlgn val="ctr"/>
        <c:lblOffset val="100"/>
        <c:noMultiLvlLbl val="0"/>
      </c:catAx>
      <c:valAx>
        <c:axId val="777973840"/>
        <c:scaling>
          <c:logBase val="10"/>
          <c:orientation val="minMax"/>
          <c:max val="10000"/>
          <c:min val="1.0000000000000002E-2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777963344"/>
        <c:crosses val="autoZero"/>
        <c:crossBetween val="between"/>
        <c:maj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247270398785215E-2"/>
          <c:y val="4.6768705917272418E-2"/>
          <c:w val="0.9511343294327862"/>
          <c:h val="0.91898635306800747"/>
        </c:manualLayout>
      </c:layout>
      <c:scatterChart>
        <c:scatterStyle val="lineMarker"/>
        <c:varyColors val="0"/>
        <c:ser>
          <c:idx val="1"/>
          <c:order val="0"/>
          <c:tx>
            <c:v>Alg. I (clip)</c:v>
          </c:tx>
          <c:spPr>
            <a:ln w="9525" cap="rnd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'IMDB (n=100000~896308)'!$A$2:$A$7</c:f>
              <c:numCache>
                <c:formatCode>General</c:formatCode>
                <c:ptCount val="6"/>
                <c:pt idx="0">
                  <c:v>100000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896308</c:v>
                </c:pt>
              </c:numCache>
            </c:numRef>
          </c:xVal>
          <c:yVal>
            <c:numRef>
              <c:f>'IMDB (n=100000~896308)'!$I$2:$I$7</c:f>
              <c:numCache>
                <c:formatCode>0.00E+00</c:formatCode>
                <c:ptCount val="6"/>
                <c:pt idx="0">
                  <c:v>3.2370019999999999</c:v>
                </c:pt>
                <c:pt idx="1">
                  <c:v>0.29726629999999998</c:v>
                </c:pt>
                <c:pt idx="2">
                  <c:v>7.9319280000000006E-2</c:v>
                </c:pt>
                <c:pt idx="3">
                  <c:v>3.5508489999999997E-2</c:v>
                </c:pt>
                <c:pt idx="4">
                  <c:v>3.5526729999999999E-2</c:v>
                </c:pt>
                <c:pt idx="5">
                  <c:v>3.1300219999999997E-2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680-4F16-B84D-315D0EA14C01}"/>
            </c:ext>
          </c:extLst>
        </c:ser>
        <c:ser>
          <c:idx val="2"/>
          <c:order val="1"/>
          <c:tx>
            <c:v>Alg. II (clip)</c:v>
          </c:tx>
          <c:spPr>
            <a:ln w="9525" cap="rnd">
              <a:solidFill>
                <a:srgbClr val="0070C0"/>
              </a:solidFill>
              <a:prstDash val="solid"/>
              <a:round/>
            </a:ln>
            <a:effectLst/>
          </c:spPr>
          <c:marker>
            <c:symbol val="square"/>
            <c:size val="8"/>
            <c:spPr>
              <a:noFill/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'IMDB (n=100000~896308)'!$A$8:$A$13</c:f>
              <c:numCache>
                <c:formatCode>General</c:formatCode>
                <c:ptCount val="6"/>
                <c:pt idx="0">
                  <c:v>100000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896308</c:v>
                </c:pt>
              </c:numCache>
            </c:numRef>
          </c:xVal>
          <c:yVal>
            <c:numRef>
              <c:f>'IMDB (n=100000~896308)'!$I$8:$I$13</c:f>
              <c:numCache>
                <c:formatCode>0.00E+00</c:formatCode>
                <c:ptCount val="6"/>
                <c:pt idx="0">
                  <c:v>3.216145</c:v>
                </c:pt>
                <c:pt idx="1">
                  <c:v>0.30220639999999999</c:v>
                </c:pt>
                <c:pt idx="2">
                  <c:v>7.3903410000000003E-2</c:v>
                </c:pt>
                <c:pt idx="3">
                  <c:v>3.0693439999999999E-2</c:v>
                </c:pt>
                <c:pt idx="4">
                  <c:v>1.41193E-2</c:v>
                </c:pt>
                <c:pt idx="5">
                  <c:v>1.1835689999999999E-2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680-4F16-B84D-315D0EA14C01}"/>
            </c:ext>
          </c:extLst>
        </c:ser>
        <c:ser>
          <c:idx val="3"/>
          <c:order val="2"/>
          <c:tx>
            <c:v>Alg. III (clip)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triangle"/>
            <c:size val="9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'IMDB (n=100000~896308)'!$A$14:$A$19</c:f>
              <c:numCache>
                <c:formatCode>General</c:formatCode>
                <c:ptCount val="6"/>
                <c:pt idx="0">
                  <c:v>100000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896308</c:v>
                </c:pt>
              </c:numCache>
            </c:numRef>
          </c:xVal>
          <c:yVal>
            <c:numRef>
              <c:f>'IMDB (n=100000~896308)'!$I$14:$I$19</c:f>
              <c:numCache>
                <c:formatCode>0.00E+00</c:formatCode>
                <c:ptCount val="6"/>
                <c:pt idx="0">
                  <c:v>6.1676089999999997</c:v>
                </c:pt>
                <c:pt idx="1">
                  <c:v>0.68331960000000003</c:v>
                </c:pt>
                <c:pt idx="2">
                  <c:v>0.15212909999999999</c:v>
                </c:pt>
                <c:pt idx="3">
                  <c:v>5.486742E-2</c:v>
                </c:pt>
                <c:pt idx="4">
                  <c:v>2.1571659999999999E-2</c:v>
                </c:pt>
                <c:pt idx="5">
                  <c:v>1.841682E-2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680-4F16-B84D-315D0EA14C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151992"/>
        <c:axId val="807151664"/>
      </c:scatterChart>
      <c:valAx>
        <c:axId val="807151992"/>
        <c:scaling>
          <c:orientation val="minMax"/>
          <c:max val="900000"/>
          <c:min val="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807151664"/>
        <c:crossesAt val="1.0000000000000003E-4"/>
        <c:crossBetween val="midCat"/>
        <c:majorUnit val="100000"/>
      </c:valAx>
      <c:valAx>
        <c:axId val="807151664"/>
        <c:scaling>
          <c:logBase val="10"/>
          <c:orientation val="minMax"/>
          <c:max val="1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992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476489267586549E-2"/>
          <c:y val="4.2057343739682E-2"/>
          <c:w val="0.95944667282638219"/>
          <c:h val="0.91420512596019932"/>
        </c:manualLayout>
      </c:layout>
      <c:scatterChart>
        <c:scatterStyle val="lineMarker"/>
        <c:varyColors val="0"/>
        <c:ser>
          <c:idx val="4"/>
          <c:order val="0"/>
          <c:tx>
            <c:v>Alg. I (mu*=0.001)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'GPlus (mu=0.001)'!$L$2:$L$12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'GPlus (mu=0.001)'!$I$2:$I$12</c:f>
              <c:numCache>
                <c:formatCode>0.00E+00</c:formatCode>
                <c:ptCount val="11"/>
                <c:pt idx="0">
                  <c:v>0.27427649999999998</c:v>
                </c:pt>
                <c:pt idx="1">
                  <c:v>0.1479596</c:v>
                </c:pt>
                <c:pt idx="2">
                  <c:v>7.5839740000000003E-2</c:v>
                </c:pt>
                <c:pt idx="3">
                  <c:v>5.8975109999999997E-2</c:v>
                </c:pt>
                <c:pt idx="4">
                  <c:v>4.6699650000000002E-2</c:v>
                </c:pt>
                <c:pt idx="5">
                  <c:v>3.674111E-2</c:v>
                </c:pt>
                <c:pt idx="6">
                  <c:v>3.6495909999999999E-2</c:v>
                </c:pt>
                <c:pt idx="7">
                  <c:v>3.1687189999999997E-2</c:v>
                </c:pt>
                <c:pt idx="8">
                  <c:v>2.8969959999999999E-2</c:v>
                </c:pt>
                <c:pt idx="9">
                  <c:v>2.5483840000000001E-2</c:v>
                </c:pt>
                <c:pt idx="10">
                  <c:v>2.457225E-2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70D-4120-95DA-BAB590FDB646}"/>
            </c:ext>
          </c:extLst>
        </c:ser>
        <c:ser>
          <c:idx val="5"/>
          <c:order val="1"/>
          <c:tx>
            <c:v>Alg. II (mu*=0.001)</c:v>
          </c:tx>
          <c:spPr>
            <a:ln w="9525" cap="rnd">
              <a:solidFill>
                <a:srgbClr val="0070C0"/>
              </a:solidFill>
              <a:round/>
            </a:ln>
            <a:effectLst/>
          </c:spPr>
          <c:marker>
            <c:symbol val="square"/>
            <c:size val="8"/>
            <c:spPr>
              <a:noFill/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'GPlus (mu=0.001)'!$L$13:$L$23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'GPlus (mu=0.001)'!$I$13:$I$23</c:f>
              <c:numCache>
                <c:formatCode>0.00E+00</c:formatCode>
                <c:ptCount val="11"/>
                <c:pt idx="0">
                  <c:v>0.10528079999999999</c:v>
                </c:pt>
                <c:pt idx="1">
                  <c:v>5.2447380000000002E-2</c:v>
                </c:pt>
                <c:pt idx="2">
                  <c:v>2.3673E-2</c:v>
                </c:pt>
                <c:pt idx="3">
                  <c:v>1.4130429999999999E-2</c:v>
                </c:pt>
                <c:pt idx="4">
                  <c:v>1.081005E-2</c:v>
                </c:pt>
                <c:pt idx="5">
                  <c:v>8.9909789999999996E-3</c:v>
                </c:pt>
                <c:pt idx="6">
                  <c:v>7.4331880000000003E-3</c:v>
                </c:pt>
                <c:pt idx="7">
                  <c:v>7.0971890000000003E-3</c:v>
                </c:pt>
                <c:pt idx="8">
                  <c:v>6.4029200000000003E-3</c:v>
                </c:pt>
                <c:pt idx="9">
                  <c:v>5.9774049999999999E-3</c:v>
                </c:pt>
                <c:pt idx="10">
                  <c:v>5.6933039999999997E-3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70D-4120-95DA-BAB590FDB646}"/>
            </c:ext>
          </c:extLst>
        </c:ser>
        <c:ser>
          <c:idx val="0"/>
          <c:order val="2"/>
          <c:tx>
            <c:v>Alg. III (mu*=0.001)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triangle"/>
            <c:size val="9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'GPlus (mu=0.001)'!$L$24:$L$34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'GPlus (mu=0.001)'!$I$24:$I$34</c:f>
              <c:numCache>
                <c:formatCode>0.00E+00</c:formatCode>
                <c:ptCount val="11"/>
                <c:pt idx="0">
                  <c:v>7.3366570000000006E-2</c:v>
                </c:pt>
                <c:pt idx="1">
                  <c:v>3.5979940000000002E-2</c:v>
                </c:pt>
                <c:pt idx="2">
                  <c:v>1.7848260000000001E-2</c:v>
                </c:pt>
                <c:pt idx="3">
                  <c:v>1.1834610000000001E-2</c:v>
                </c:pt>
                <c:pt idx="4">
                  <c:v>9.2119449999999992E-3</c:v>
                </c:pt>
                <c:pt idx="5">
                  <c:v>7.5733709999999997E-3</c:v>
                </c:pt>
                <c:pt idx="6">
                  <c:v>6.5596439999999999E-3</c:v>
                </c:pt>
                <c:pt idx="7">
                  <c:v>5.7016699999999998E-3</c:v>
                </c:pt>
                <c:pt idx="8">
                  <c:v>5.2057249999999996E-3</c:v>
                </c:pt>
                <c:pt idx="9">
                  <c:v>4.8808749999999998E-3</c:v>
                </c:pt>
                <c:pt idx="10">
                  <c:v>4.4717610000000003E-3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70D-4120-95DA-BAB590FDB6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151992"/>
        <c:axId val="807151664"/>
      </c:scatterChart>
      <c:valAx>
        <c:axId val="807151992"/>
        <c:scaling>
          <c:orientation val="minMax"/>
          <c:max val="2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807151664"/>
        <c:crossesAt val="1.0000000000000003E-4"/>
        <c:crossBetween val="midCat"/>
      </c:valAx>
      <c:valAx>
        <c:axId val="807151664"/>
        <c:scaling>
          <c:logBase val="10"/>
          <c:orientation val="minMax"/>
          <c:max val="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992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559613792381218E-2"/>
          <c:y val="4.6768705917272418E-2"/>
          <c:w val="0.94282198603919021"/>
          <c:h val="0.91898635306800747"/>
        </c:manualLayout>
      </c:layout>
      <c:scatterChart>
        <c:scatterStyle val="lineMarker"/>
        <c:varyColors val="0"/>
        <c:ser>
          <c:idx val="1"/>
          <c:order val="0"/>
          <c:tx>
            <c:v>Alg. I (clip)</c:v>
          </c:tx>
          <c:spPr>
            <a:ln w="9525" cap="rnd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'GPlus (n=10000~100000)'!$A$2:$A$7</c:f>
              <c:numCache>
                <c:formatCode>General</c:formatCode>
                <c:ptCount val="6"/>
                <c:pt idx="0">
                  <c:v>10000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107614</c:v>
                </c:pt>
              </c:numCache>
            </c:numRef>
          </c:xVal>
          <c:yVal>
            <c:numRef>
              <c:f>'GPlus (n=10000~100000)'!$I$2:$I$7</c:f>
              <c:numCache>
                <c:formatCode>0.00E+00</c:formatCode>
                <c:ptCount val="6"/>
                <c:pt idx="0">
                  <c:v>5.1878120000000001</c:v>
                </c:pt>
                <c:pt idx="1">
                  <c:v>0.9816433</c:v>
                </c:pt>
                <c:pt idx="2">
                  <c:v>0.24054539999999999</c:v>
                </c:pt>
                <c:pt idx="3">
                  <c:v>9.9706379999999997E-2</c:v>
                </c:pt>
                <c:pt idx="4">
                  <c:v>7.7685439999999994E-2</c:v>
                </c:pt>
                <c:pt idx="5">
                  <c:v>7.7556109999999998E-2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AB1-4EF2-A573-5DFEFF2203C8}"/>
            </c:ext>
          </c:extLst>
        </c:ser>
        <c:ser>
          <c:idx val="2"/>
          <c:order val="1"/>
          <c:tx>
            <c:v>Alg. II (clip)</c:v>
          </c:tx>
          <c:spPr>
            <a:ln w="9525" cap="rnd">
              <a:solidFill>
                <a:srgbClr val="0070C0"/>
              </a:solidFill>
              <a:prstDash val="solid"/>
              <a:round/>
            </a:ln>
            <a:effectLst/>
          </c:spPr>
          <c:marker>
            <c:symbol val="square"/>
            <c:size val="8"/>
            <c:spPr>
              <a:noFill/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'GPlus (n=10000~100000)'!$A$8:$A$13</c:f>
              <c:numCache>
                <c:formatCode>General</c:formatCode>
                <c:ptCount val="6"/>
                <c:pt idx="0">
                  <c:v>10000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107614</c:v>
                </c:pt>
              </c:numCache>
            </c:numRef>
          </c:xVal>
          <c:yVal>
            <c:numRef>
              <c:f>'GPlus (n=10000~100000)'!$I$8:$I$13</c:f>
              <c:numCache>
                <c:formatCode>0.00E+00</c:formatCode>
                <c:ptCount val="6"/>
                <c:pt idx="0">
                  <c:v>5.2697919999999998</c:v>
                </c:pt>
                <c:pt idx="1">
                  <c:v>0.99090500000000004</c:v>
                </c:pt>
                <c:pt idx="2">
                  <c:v>0.16051509999999999</c:v>
                </c:pt>
                <c:pt idx="3">
                  <c:v>7.500867E-2</c:v>
                </c:pt>
                <c:pt idx="4">
                  <c:v>5.8182419999999999E-2</c:v>
                </c:pt>
                <c:pt idx="5">
                  <c:v>2.6032550000000002E-2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AB1-4EF2-A573-5DFEFF2203C8}"/>
            </c:ext>
          </c:extLst>
        </c:ser>
        <c:ser>
          <c:idx val="3"/>
          <c:order val="2"/>
          <c:tx>
            <c:v>Alg. III (clip)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triangle"/>
            <c:size val="9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'GPlus (n=10000~100000)'!$A$14:$A$19</c:f>
              <c:numCache>
                <c:formatCode>General</c:formatCode>
                <c:ptCount val="6"/>
                <c:pt idx="0">
                  <c:v>10000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107614</c:v>
                </c:pt>
              </c:numCache>
            </c:numRef>
          </c:xVal>
          <c:yVal>
            <c:numRef>
              <c:f>'GPlus (n=10000~100000)'!$I$14:$I$19</c:f>
              <c:numCache>
                <c:formatCode>0.00E+00</c:formatCode>
                <c:ptCount val="6"/>
                <c:pt idx="0">
                  <c:v>10.8927</c:v>
                </c:pt>
                <c:pt idx="1">
                  <c:v>1.907848</c:v>
                </c:pt>
                <c:pt idx="2">
                  <c:v>0.27273209999999998</c:v>
                </c:pt>
                <c:pt idx="3">
                  <c:v>0.1569189</c:v>
                </c:pt>
                <c:pt idx="4">
                  <c:v>7.9589270000000004E-2</c:v>
                </c:pt>
                <c:pt idx="5">
                  <c:v>2.5196779999999998E-2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AB1-4EF2-A573-5DFEFF2203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151992"/>
        <c:axId val="807151664"/>
      </c:scatterChart>
      <c:valAx>
        <c:axId val="807151992"/>
        <c:scaling>
          <c:orientation val="minMax"/>
          <c:max val="120000"/>
          <c:min val="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807151664"/>
        <c:crossesAt val="1.0000000000000003E-4"/>
        <c:crossBetween val="midCat"/>
        <c:majorUnit val="20000"/>
      </c:valAx>
      <c:valAx>
        <c:axId val="807151664"/>
        <c:scaling>
          <c:logBase val="10"/>
          <c:orientation val="minMax"/>
          <c:max val="1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992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442339576872786E-2"/>
          <c:y val="5.0925925925925923E-2"/>
          <c:w val="0.95520616846526452"/>
          <c:h val="0.90160397100152945"/>
        </c:manualLayout>
      </c:layout>
      <c:barChart>
        <c:barDir val="col"/>
        <c:grouping val="clustered"/>
        <c:varyColors val="0"/>
        <c:ser>
          <c:idx val="0"/>
          <c:order val="0"/>
          <c:tx>
            <c:v>emp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F83-4251-95F5-FEF44F3046F2}"/>
              </c:ext>
            </c:extLst>
          </c:dPt>
          <c:dPt>
            <c:idx val="2"/>
            <c:invertIfNegative val="0"/>
            <c:bubble3D val="0"/>
            <c:spPr>
              <a:solidFill>
                <a:srgbClr val="0066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F83-4251-95F5-FEF44F3046F2}"/>
              </c:ext>
            </c:extLst>
          </c:dPt>
          <c:dPt>
            <c:idx val="3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F83-4251-95F5-FEF44F3046F2}"/>
              </c:ext>
            </c:extLst>
          </c:dPt>
          <c:dPt>
            <c:idx val="5"/>
            <c:invertIfNegative val="0"/>
            <c:bubble3D val="0"/>
            <c:spPr>
              <a:solidFill>
                <a:srgbClr val="0066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F83-4251-95F5-FEF44F3046F2}"/>
              </c:ext>
            </c:extLst>
          </c:dPt>
          <c:dPt>
            <c:idx val="6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F83-4251-95F5-FEF44F3046F2}"/>
              </c:ext>
            </c:extLst>
          </c:dPt>
          <c:dPt>
            <c:idx val="8"/>
            <c:invertIfNegative val="0"/>
            <c:bubble3D val="0"/>
            <c:spPr>
              <a:solidFill>
                <a:srgbClr val="0066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F83-4251-95F5-FEF44F3046F2}"/>
              </c:ext>
            </c:extLst>
          </c:dPt>
          <c:cat>
            <c:strRef>
              <c:f>'GPlus (emp_Lap)'!$L$2:$L$10</c:f>
              <c:strCache>
                <c:ptCount val="9"/>
                <c:pt idx="0">
                  <c:v>n=10000, Alg I</c:v>
                </c:pt>
                <c:pt idx="1">
                  <c:v>n=10000, Alg II</c:v>
                </c:pt>
                <c:pt idx="2">
                  <c:v>n=10000, Alg III</c:v>
                </c:pt>
                <c:pt idx="3">
                  <c:v>n=60000, Alg I</c:v>
                </c:pt>
                <c:pt idx="4">
                  <c:v>n=60000, Alg II</c:v>
                </c:pt>
                <c:pt idx="5">
                  <c:v>n=60000, Alg III</c:v>
                </c:pt>
                <c:pt idx="6">
                  <c:v>n=107614, Alg I</c:v>
                </c:pt>
                <c:pt idx="7">
                  <c:v>n=107614, Alg II</c:v>
                </c:pt>
                <c:pt idx="8">
                  <c:v>n=107614, Alg III</c:v>
                </c:pt>
              </c:strCache>
            </c:strRef>
          </c:cat>
          <c:val>
            <c:numRef>
              <c:f>'GPlus (emp_Lap)'!$M$2:$M$10</c:f>
              <c:numCache>
                <c:formatCode>0.00E+00</c:formatCode>
                <c:ptCount val="9"/>
                <c:pt idx="0">
                  <c:v>0.43457519999999999</c:v>
                </c:pt>
                <c:pt idx="1">
                  <c:v>0.4304596</c:v>
                </c:pt>
                <c:pt idx="2">
                  <c:v>0.29263739999999999</c:v>
                </c:pt>
                <c:pt idx="3">
                  <c:v>8.3256629999999998E-2</c:v>
                </c:pt>
                <c:pt idx="4">
                  <c:v>5.5499930000000003E-2</c:v>
                </c:pt>
                <c:pt idx="5">
                  <c:v>4.9702429999999999E-2</c:v>
                </c:pt>
                <c:pt idx="6">
                  <c:v>6.5209299999999998E-2</c:v>
                </c:pt>
                <c:pt idx="7">
                  <c:v>1.8016830000000001E-2</c:v>
                </c:pt>
                <c:pt idx="8">
                  <c:v>1.4376770000000001E-2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F83-4251-95F5-FEF44F3046F2}"/>
            </c:ext>
          </c:extLst>
        </c:ser>
        <c:ser>
          <c:idx val="1"/>
          <c:order val="1"/>
          <c:tx>
            <c:v>Lap</c:v>
          </c:tx>
          <c:spPr>
            <a:solidFill>
              <a:schemeClr val="bg1"/>
            </a:solidFill>
            <a:ln>
              <a:solidFill>
                <a:srgbClr val="FF0000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1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FF83-4251-95F5-FEF44F3046F2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/>
              </a:solidFill>
              <a:ln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FF83-4251-95F5-FEF44F3046F2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FF83-4251-95F5-FEF44F3046F2}"/>
              </c:ext>
            </c:extLst>
          </c:dPt>
          <c:dPt>
            <c:idx val="5"/>
            <c:invertIfNegative val="0"/>
            <c:bubble3D val="0"/>
            <c:spPr>
              <a:solidFill>
                <a:schemeClr val="bg1"/>
              </a:solidFill>
              <a:ln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FF83-4251-95F5-FEF44F3046F2}"/>
              </c:ext>
            </c:extLst>
          </c:dPt>
          <c:dPt>
            <c:idx val="7"/>
            <c:invertIfNegative val="0"/>
            <c:bubble3D val="0"/>
            <c:spPr>
              <a:solidFill>
                <a:schemeClr val="bg1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FF83-4251-95F5-FEF44F3046F2}"/>
              </c:ext>
            </c:extLst>
          </c:dPt>
          <c:dPt>
            <c:idx val="8"/>
            <c:invertIfNegative val="0"/>
            <c:bubble3D val="0"/>
            <c:spPr>
              <a:solidFill>
                <a:schemeClr val="bg1"/>
              </a:solidFill>
              <a:ln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FF83-4251-95F5-FEF44F3046F2}"/>
              </c:ext>
            </c:extLst>
          </c:dPt>
          <c:cat>
            <c:strRef>
              <c:f>'GPlus (emp_Lap)'!$L$2:$L$10</c:f>
              <c:strCache>
                <c:ptCount val="9"/>
                <c:pt idx="0">
                  <c:v>n=10000, Alg I</c:v>
                </c:pt>
                <c:pt idx="1">
                  <c:v>n=10000, Alg II</c:v>
                </c:pt>
                <c:pt idx="2">
                  <c:v>n=10000, Alg III</c:v>
                </c:pt>
                <c:pt idx="3">
                  <c:v>n=60000, Alg I</c:v>
                </c:pt>
                <c:pt idx="4">
                  <c:v>n=60000, Alg II</c:v>
                </c:pt>
                <c:pt idx="5">
                  <c:v>n=60000, Alg III</c:v>
                </c:pt>
                <c:pt idx="6">
                  <c:v>n=107614, Alg I</c:v>
                </c:pt>
                <c:pt idx="7">
                  <c:v>n=107614, Alg II</c:v>
                </c:pt>
                <c:pt idx="8">
                  <c:v>n=107614, Alg III</c:v>
                </c:pt>
              </c:strCache>
            </c:strRef>
          </c:cat>
          <c:val>
            <c:numRef>
              <c:f>'GPlus (emp_Lap)'!$N$2:$N$10</c:f>
              <c:numCache>
                <c:formatCode>0.00E+00</c:formatCode>
                <c:ptCount val="9"/>
                <c:pt idx="0">
                  <c:v>4.7532367999999998</c:v>
                </c:pt>
                <c:pt idx="1">
                  <c:v>4.8393324</c:v>
                </c:pt>
                <c:pt idx="2">
                  <c:v>10.600062599999999</c:v>
                </c:pt>
                <c:pt idx="3">
                  <c:v>1.6449749999999999E-2</c:v>
                </c:pt>
                <c:pt idx="4">
                  <c:v>1.9508739999999997E-2</c:v>
                </c:pt>
                <c:pt idx="5">
                  <c:v>0.10721647000000001</c:v>
                </c:pt>
                <c:pt idx="6">
                  <c:v>1.234681E-2</c:v>
                </c:pt>
                <c:pt idx="7">
                  <c:v>8.0157200000000005E-3</c:v>
                </c:pt>
                <c:pt idx="8">
                  <c:v>1.0820009999999998E-2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FF83-4251-95F5-FEF44F3046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10"/>
        <c:axId val="742153408"/>
        <c:axId val="742149144"/>
      </c:barChart>
      <c:catAx>
        <c:axId val="7421534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2149144"/>
        <c:crossesAt val="1.0000000000000003E-4"/>
        <c:auto val="1"/>
        <c:lblAlgn val="ctr"/>
        <c:lblOffset val="100"/>
        <c:noMultiLvlLbl val="0"/>
      </c:catAx>
      <c:valAx>
        <c:axId val="742149144"/>
        <c:scaling>
          <c:logBase val="10"/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crossAx val="742153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424388436774288E-2"/>
          <c:y val="5.0925925925925923E-2"/>
          <c:w val="0.95622426574070396"/>
          <c:h val="0.89157912804298145"/>
        </c:manualLayout>
      </c:layout>
      <c:barChart>
        <c:barDir val="col"/>
        <c:grouping val="clustered"/>
        <c:varyColors val="0"/>
        <c:ser>
          <c:idx val="0"/>
          <c:order val="0"/>
          <c:tx>
            <c:v>emp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A09-4196-BB83-45020409FD29}"/>
              </c:ext>
            </c:extLst>
          </c:dPt>
          <c:dPt>
            <c:idx val="2"/>
            <c:invertIfNegative val="0"/>
            <c:bubble3D val="0"/>
            <c:spPr>
              <a:solidFill>
                <a:srgbClr val="0066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A09-4196-BB83-45020409FD29}"/>
              </c:ext>
            </c:extLst>
          </c:dPt>
          <c:dPt>
            <c:idx val="3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A09-4196-BB83-45020409FD29}"/>
              </c:ext>
            </c:extLst>
          </c:dPt>
          <c:dPt>
            <c:idx val="5"/>
            <c:invertIfNegative val="0"/>
            <c:bubble3D val="0"/>
            <c:spPr>
              <a:solidFill>
                <a:srgbClr val="0066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A09-4196-BB83-45020409FD29}"/>
              </c:ext>
            </c:extLst>
          </c:dPt>
          <c:dPt>
            <c:idx val="6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A09-4196-BB83-45020409FD29}"/>
              </c:ext>
            </c:extLst>
          </c:dPt>
          <c:dPt>
            <c:idx val="8"/>
            <c:invertIfNegative val="0"/>
            <c:bubble3D val="0"/>
            <c:spPr>
              <a:solidFill>
                <a:srgbClr val="0066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A09-4196-BB83-45020409FD29}"/>
              </c:ext>
            </c:extLst>
          </c:dPt>
          <c:cat>
            <c:strRef>
              <c:f>'IMDB (emp_Lap)'!$L$2:$L$10</c:f>
              <c:strCache>
                <c:ptCount val="9"/>
                <c:pt idx="0">
                  <c:v>n=100000, Alg I</c:v>
                </c:pt>
                <c:pt idx="1">
                  <c:v>n=100000, Alg II</c:v>
                </c:pt>
                <c:pt idx="2">
                  <c:v>n=100000, Alg III</c:v>
                </c:pt>
                <c:pt idx="3">
                  <c:v>n=400000, Alg I</c:v>
                </c:pt>
                <c:pt idx="4">
                  <c:v>n=400000, Alg II</c:v>
                </c:pt>
                <c:pt idx="5">
                  <c:v>n=400000, Alg III</c:v>
                </c:pt>
                <c:pt idx="6">
                  <c:v>n=896308, Alg I</c:v>
                </c:pt>
                <c:pt idx="7">
                  <c:v>n=896308, Alg II</c:v>
                </c:pt>
                <c:pt idx="8">
                  <c:v>n=896308, Alg III</c:v>
                </c:pt>
              </c:strCache>
            </c:strRef>
          </c:cat>
          <c:val>
            <c:numRef>
              <c:f>'IMDB (emp_Lap)'!$M$2:$M$10</c:f>
              <c:numCache>
                <c:formatCode>0.00E+00</c:formatCode>
                <c:ptCount val="9"/>
                <c:pt idx="0">
                  <c:v>0.13013440000000001</c:v>
                </c:pt>
                <c:pt idx="1">
                  <c:v>9.6877900000000003E-2</c:v>
                </c:pt>
                <c:pt idx="2">
                  <c:v>9.7109070000000006E-2</c:v>
                </c:pt>
                <c:pt idx="3">
                  <c:v>2.5328280000000002E-2</c:v>
                </c:pt>
                <c:pt idx="4">
                  <c:v>1.472452E-2</c:v>
                </c:pt>
                <c:pt idx="5">
                  <c:v>1.537592E-2</c:v>
                </c:pt>
                <c:pt idx="6">
                  <c:v>2.9188809999999999E-2</c:v>
                </c:pt>
                <c:pt idx="7">
                  <c:v>1.135296E-2</c:v>
                </c:pt>
                <c:pt idx="8">
                  <c:v>1.066492E-2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A09-4196-BB83-45020409FD29}"/>
            </c:ext>
          </c:extLst>
        </c:ser>
        <c:ser>
          <c:idx val="1"/>
          <c:order val="1"/>
          <c:tx>
            <c:v>Lap</c:v>
          </c:tx>
          <c:spPr>
            <a:solidFill>
              <a:schemeClr val="bg1"/>
            </a:solidFill>
            <a:ln>
              <a:solidFill>
                <a:srgbClr val="FF0000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1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4A09-4196-BB83-45020409FD29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/>
              </a:solidFill>
              <a:ln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4A09-4196-BB83-45020409FD29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4A09-4196-BB83-45020409FD29}"/>
              </c:ext>
            </c:extLst>
          </c:dPt>
          <c:dPt>
            <c:idx val="5"/>
            <c:invertIfNegative val="0"/>
            <c:bubble3D val="0"/>
            <c:spPr>
              <a:solidFill>
                <a:schemeClr val="bg1"/>
              </a:solidFill>
              <a:ln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4A09-4196-BB83-45020409FD29}"/>
              </c:ext>
            </c:extLst>
          </c:dPt>
          <c:dPt>
            <c:idx val="7"/>
            <c:invertIfNegative val="0"/>
            <c:bubble3D val="0"/>
            <c:spPr>
              <a:solidFill>
                <a:schemeClr val="bg1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4A09-4196-BB83-45020409FD29}"/>
              </c:ext>
            </c:extLst>
          </c:dPt>
          <c:dPt>
            <c:idx val="8"/>
            <c:invertIfNegative val="0"/>
            <c:bubble3D val="0"/>
            <c:spPr>
              <a:solidFill>
                <a:schemeClr val="bg1"/>
              </a:solidFill>
              <a:ln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4A09-4196-BB83-45020409FD29}"/>
              </c:ext>
            </c:extLst>
          </c:dPt>
          <c:cat>
            <c:strRef>
              <c:f>'IMDB (emp_Lap)'!$L$2:$L$10</c:f>
              <c:strCache>
                <c:ptCount val="9"/>
                <c:pt idx="0">
                  <c:v>n=100000, Alg I</c:v>
                </c:pt>
                <c:pt idx="1">
                  <c:v>n=100000, Alg II</c:v>
                </c:pt>
                <c:pt idx="2">
                  <c:v>n=100000, Alg III</c:v>
                </c:pt>
                <c:pt idx="3">
                  <c:v>n=400000, Alg I</c:v>
                </c:pt>
                <c:pt idx="4">
                  <c:v>n=400000, Alg II</c:v>
                </c:pt>
                <c:pt idx="5">
                  <c:v>n=400000, Alg III</c:v>
                </c:pt>
                <c:pt idx="6">
                  <c:v>n=896308, Alg I</c:v>
                </c:pt>
                <c:pt idx="7">
                  <c:v>n=896308, Alg II</c:v>
                </c:pt>
                <c:pt idx="8">
                  <c:v>n=896308, Alg III</c:v>
                </c:pt>
              </c:strCache>
            </c:strRef>
          </c:cat>
          <c:val>
            <c:numRef>
              <c:f>'IMDB (emp_Lap)'!$N$2:$N$10</c:f>
              <c:numCache>
                <c:formatCode>0.00E+00</c:formatCode>
                <c:ptCount val="9"/>
                <c:pt idx="0">
                  <c:v>3.1068675999999997</c:v>
                </c:pt>
                <c:pt idx="1">
                  <c:v>3.1192671000000001</c:v>
                </c:pt>
                <c:pt idx="2">
                  <c:v>6.0704999299999995</c:v>
                </c:pt>
                <c:pt idx="3">
                  <c:v>5.3991000000000004E-2</c:v>
                </c:pt>
                <c:pt idx="4">
                  <c:v>5.9178890000000005E-2</c:v>
                </c:pt>
                <c:pt idx="5">
                  <c:v>0.13675318</c:v>
                </c:pt>
                <c:pt idx="6">
                  <c:v>2.1114099999999976E-3</c:v>
                </c:pt>
                <c:pt idx="7">
                  <c:v>4.8272999999999892E-4</c:v>
                </c:pt>
                <c:pt idx="8">
                  <c:v>7.7519000000000008E-3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4A09-4196-BB83-45020409FD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10"/>
        <c:axId val="742153408"/>
        <c:axId val="742149144"/>
      </c:barChart>
      <c:catAx>
        <c:axId val="7421534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2149144"/>
        <c:crossesAt val="1.0000000000000003E-4"/>
        <c:auto val="1"/>
        <c:lblAlgn val="ctr"/>
        <c:lblOffset val="100"/>
        <c:noMultiLvlLbl val="0"/>
      </c:catAx>
      <c:valAx>
        <c:axId val="742149144"/>
        <c:scaling>
          <c:logBase val="10"/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crossAx val="742153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50974041163541E-2"/>
          <c:y val="5.0925925925925923E-2"/>
          <c:w val="0.95613393432179583"/>
          <c:h val="0.90706158941154225"/>
        </c:manualLayout>
      </c:layout>
      <c:scatterChart>
        <c:scatterStyle val="lineMarker"/>
        <c:varyColors val="0"/>
        <c:ser>
          <c:idx val="0"/>
          <c:order val="0"/>
          <c:spPr>
            <a:ln w="158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bg1">
                  <a:alpha val="92000"/>
                </a:schemeClr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GPlus!$A$2:$A$7</c:f>
              <c:numCache>
                <c:formatCode>General</c:formatCode>
                <c:ptCount val="6"/>
                <c:pt idx="0">
                  <c:v>10000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107614</c:v>
                </c:pt>
              </c:numCache>
            </c:numRef>
          </c:xVal>
          <c:yVal>
            <c:numRef>
              <c:f>GPlus!$E$2:$E$7</c:f>
              <c:numCache>
                <c:formatCode>General</c:formatCode>
                <c:ptCount val="6"/>
                <c:pt idx="0">
                  <c:v>179724278</c:v>
                </c:pt>
                <c:pt idx="1">
                  <c:v>2997816028</c:v>
                </c:pt>
                <c:pt idx="2">
                  <c:v>50711838784</c:v>
                </c:pt>
                <c:pt idx="3">
                  <c:v>267320053816</c:v>
                </c:pt>
                <c:pt idx="4">
                  <c:v>800446574864</c:v>
                </c:pt>
                <c:pt idx="5">
                  <c:v>2838323266722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C5-4B12-BE63-59CF56339D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8364552"/>
        <c:axId val="688362584"/>
      </c:scatterChart>
      <c:valAx>
        <c:axId val="688364552"/>
        <c:scaling>
          <c:orientation val="minMax"/>
          <c:max val="120000"/>
          <c:min val="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688362584"/>
        <c:crosses val="autoZero"/>
        <c:crossBetween val="midCat"/>
      </c:valAx>
      <c:valAx>
        <c:axId val="688362584"/>
        <c:scaling>
          <c:logBase val="10"/>
          <c:orientation val="minMax"/>
          <c:max val="10000000000000"/>
          <c:min val="10000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688364552"/>
        <c:crosses val="autoZero"/>
        <c:crossBetween val="midCat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251652659196117E-2"/>
          <c:y val="5.0925925925925923E-2"/>
          <c:w val="0.91748420182868673"/>
          <c:h val="0.90837761990659427"/>
        </c:manualLayout>
      </c:layout>
      <c:scatterChart>
        <c:scatterStyle val="lineMarker"/>
        <c:varyColors val="0"/>
        <c:ser>
          <c:idx val="0"/>
          <c:order val="0"/>
          <c:spPr>
            <a:ln w="158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bg1">
                  <a:alpha val="92000"/>
                </a:schemeClr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IMDB!$A$7:$A$12</c:f>
              <c:numCache>
                <c:formatCode>General</c:formatCode>
                <c:ptCount val="6"/>
                <c:pt idx="0">
                  <c:v>100000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896308</c:v>
                </c:pt>
              </c:numCache>
            </c:numRef>
          </c:xVal>
          <c:yVal>
            <c:numRef>
              <c:f>IMDB!$E$7:$E$12</c:f>
              <c:numCache>
                <c:formatCode>General</c:formatCode>
                <c:ptCount val="6"/>
                <c:pt idx="0">
                  <c:v>681528672</c:v>
                </c:pt>
                <c:pt idx="1">
                  <c:v>11381197236</c:v>
                </c:pt>
                <c:pt idx="2">
                  <c:v>201878712208</c:v>
                </c:pt>
                <c:pt idx="3">
                  <c:v>962151571608</c:v>
                </c:pt>
                <c:pt idx="4">
                  <c:v>3024446656056</c:v>
                </c:pt>
                <c:pt idx="5">
                  <c:v>4730648867554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5E2-4DA7-85FB-BCA41622AE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8364552"/>
        <c:axId val="688362584"/>
      </c:scatterChart>
      <c:valAx>
        <c:axId val="688364552"/>
        <c:scaling>
          <c:orientation val="minMax"/>
          <c:max val="900000"/>
          <c:min val="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688362584"/>
        <c:crosses val="autoZero"/>
        <c:crossBetween val="midCat"/>
        <c:majorUnit val="100000"/>
      </c:valAx>
      <c:valAx>
        <c:axId val="688362584"/>
        <c:scaling>
          <c:logBase val="10"/>
          <c:orientation val="minMax"/>
          <c:min val="10000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688364552"/>
        <c:crosses val="autoZero"/>
        <c:crossBetween val="midCat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559613792381218E-2"/>
          <c:y val="4.6768705917272418E-2"/>
          <c:w val="0.93728042377679288"/>
          <c:h val="0.90955701021524515"/>
        </c:manualLayout>
      </c:layout>
      <c:scatterChart>
        <c:scatterStyle val="lineMarker"/>
        <c:varyColors val="0"/>
        <c:ser>
          <c:idx val="4"/>
          <c:order val="0"/>
          <c:tx>
            <c:v>#triangles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'GPlus (mu=10^{-3})'!$C$2:$C$12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'GPlus (mu=10^{-3})'!$I$2:$I$12</c:f>
              <c:numCache>
                <c:formatCode>0.00E+00</c:formatCode>
                <c:ptCount val="11"/>
                <c:pt idx="0">
                  <c:v>1.1625799999999999</c:v>
                </c:pt>
                <c:pt idx="1">
                  <c:v>0.29254170000000002</c:v>
                </c:pt>
                <c:pt idx="2">
                  <c:v>8.7296719999999994E-2</c:v>
                </c:pt>
                <c:pt idx="3">
                  <c:v>4.613478E-2</c:v>
                </c:pt>
                <c:pt idx="4">
                  <c:v>2.74159E-2</c:v>
                </c:pt>
                <c:pt idx="5">
                  <c:v>2.6032550000000002E-2</c:v>
                </c:pt>
                <c:pt idx="6">
                  <c:v>1.8870410000000001E-2</c:v>
                </c:pt>
                <c:pt idx="7">
                  <c:v>1.482753E-2</c:v>
                </c:pt>
                <c:pt idx="8">
                  <c:v>1.268209E-2</c:v>
                </c:pt>
                <c:pt idx="9">
                  <c:v>1.0850250000000001E-2</c:v>
                </c:pt>
                <c:pt idx="10">
                  <c:v>9.9477190000000007E-3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298-4D89-B3BB-599D1A19EC97}"/>
            </c:ext>
          </c:extLst>
        </c:ser>
        <c:ser>
          <c:idx val="5"/>
          <c:order val="1"/>
          <c:tx>
            <c:v>#2-stars</c:v>
          </c:tx>
          <c:spPr>
            <a:ln w="9525" cap="rnd">
              <a:solidFill>
                <a:srgbClr val="0070C0"/>
              </a:solidFill>
              <a:round/>
            </a:ln>
            <a:effectLst/>
          </c:spPr>
          <c:marker>
            <c:symbol val="triangle"/>
            <c:size val="9"/>
            <c:spPr>
              <a:noFill/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'GPlus (mu=10^{-3})'!$C$13:$C$23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'GPlus (mu=10^{-3})'!$I$13:$I$23</c:f>
              <c:numCache>
                <c:formatCode>0.00E+00</c:formatCode>
                <c:ptCount val="11"/>
                <c:pt idx="0">
                  <c:v>1.054012E-2</c:v>
                </c:pt>
                <c:pt idx="1">
                  <c:v>1.2697940000000001E-3</c:v>
                </c:pt>
                <c:pt idx="2">
                  <c:v>3.6112039999999999E-5</c:v>
                </c:pt>
                <c:pt idx="3">
                  <c:v>1.8268339999999999E-5</c:v>
                </c:pt>
                <c:pt idx="4">
                  <c:v>1.3798219999999999E-5</c:v>
                </c:pt>
                <c:pt idx="5">
                  <c:v>1.1027040000000001E-5</c:v>
                </c:pt>
                <c:pt idx="6">
                  <c:v>9.1891979999999996E-6</c:v>
                </c:pt>
                <c:pt idx="7">
                  <c:v>7.8764559999999995E-6</c:v>
                </c:pt>
                <c:pt idx="8">
                  <c:v>6.8918989999999998E-6</c:v>
                </c:pt>
                <c:pt idx="9">
                  <c:v>6.1261319999999997E-6</c:v>
                </c:pt>
                <c:pt idx="10">
                  <c:v>5.5135190000000001E-6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298-4D89-B3BB-599D1A19EC97}"/>
            </c:ext>
          </c:extLst>
        </c:ser>
        <c:ser>
          <c:idx val="0"/>
          <c:order val="2"/>
          <c:tx>
            <c:v>clustering coefficient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x"/>
            <c:size val="9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'GPlus (mu=10^{-3})'!$C$24:$C$34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'GPlus (mu=10^{-3})'!$I$24:$I$34</c:f>
              <c:numCache>
                <c:formatCode>0.00E+00</c:formatCode>
                <c:ptCount val="11"/>
                <c:pt idx="0">
                  <c:v>0.93165719999999996</c:v>
                </c:pt>
                <c:pt idx="1">
                  <c:v>0.29293770000000002</c:v>
                </c:pt>
                <c:pt idx="2">
                  <c:v>8.7302320000000003E-2</c:v>
                </c:pt>
                <c:pt idx="3">
                  <c:v>4.6139159999999999E-2</c:v>
                </c:pt>
                <c:pt idx="4">
                  <c:v>2.741938E-2</c:v>
                </c:pt>
                <c:pt idx="5">
                  <c:v>2.6033799999999999E-2</c:v>
                </c:pt>
                <c:pt idx="6">
                  <c:v>1.8870080000000001E-2</c:v>
                </c:pt>
                <c:pt idx="7">
                  <c:v>1.482725E-2</c:v>
                </c:pt>
                <c:pt idx="8">
                  <c:v>1.26826E-2</c:v>
                </c:pt>
                <c:pt idx="9">
                  <c:v>1.085071E-2</c:v>
                </c:pt>
                <c:pt idx="10">
                  <c:v>9.9474609999999995E-3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298-4D89-B3BB-599D1A19EC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151992"/>
        <c:axId val="807151664"/>
      </c:scatterChart>
      <c:valAx>
        <c:axId val="807151992"/>
        <c:scaling>
          <c:orientation val="minMax"/>
          <c:max val="2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807151664"/>
        <c:crossesAt val="1.0000000000000004E-6"/>
        <c:crossBetween val="midCat"/>
      </c:valAx>
      <c:valAx>
        <c:axId val="807151664"/>
        <c:scaling>
          <c:logBase val="10"/>
          <c:orientation val="minMax"/>
          <c:max val="1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992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330394923579888E-2"/>
          <c:y val="4.6768705917272418E-2"/>
          <c:w val="0.93450964264559422"/>
          <c:h val="0.92370102449438862"/>
        </c:manualLayout>
      </c:layout>
      <c:scatterChart>
        <c:scatterStyle val="lineMarker"/>
        <c:varyColors val="0"/>
        <c:ser>
          <c:idx val="4"/>
          <c:order val="0"/>
          <c:tx>
            <c:v>Alg. I (clip)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'IMDB (mu=10^{-3})'!$C$2:$C$12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'IMDB (mu=10^{-3})'!$I$2:$I$12</c:f>
              <c:numCache>
                <c:formatCode>0.00E+00</c:formatCode>
                <c:ptCount val="11"/>
                <c:pt idx="0">
                  <c:v>0.67327525899999996</c:v>
                </c:pt>
                <c:pt idx="1">
                  <c:v>0.13758339999999999</c:v>
                </c:pt>
                <c:pt idx="2">
                  <c:v>5.2498320000000001E-2</c:v>
                </c:pt>
                <c:pt idx="3">
                  <c:v>3.204485E-2</c:v>
                </c:pt>
                <c:pt idx="4">
                  <c:v>1.7083520000000001E-2</c:v>
                </c:pt>
                <c:pt idx="5">
                  <c:v>1.1835689999999999E-2</c:v>
                </c:pt>
                <c:pt idx="6">
                  <c:v>9.4513789999999993E-3</c:v>
                </c:pt>
                <c:pt idx="7">
                  <c:v>8.9554279999999997E-3</c:v>
                </c:pt>
                <c:pt idx="8">
                  <c:v>7.4836260000000002E-3</c:v>
                </c:pt>
                <c:pt idx="9">
                  <c:v>6.6309790000000004E-3</c:v>
                </c:pt>
                <c:pt idx="10">
                  <c:v>5.8409129999999997E-3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824-444C-9B87-26487BDE44DB}"/>
            </c:ext>
          </c:extLst>
        </c:ser>
        <c:ser>
          <c:idx val="5"/>
          <c:order val="1"/>
          <c:tx>
            <c:v>Alg. II (clip)</c:v>
          </c:tx>
          <c:spPr>
            <a:ln w="9525" cap="rnd">
              <a:solidFill>
                <a:srgbClr val="0070C0"/>
              </a:solidFill>
              <a:round/>
            </a:ln>
            <a:effectLst/>
          </c:spPr>
          <c:marker>
            <c:symbol val="triangle"/>
            <c:size val="9"/>
            <c:spPr>
              <a:noFill/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'IMDB (mu=10^{-3})'!$C$13:$C$23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'IMDB (mu=10^{-3})'!$I$13:$I$23</c:f>
              <c:numCache>
                <c:formatCode>0.00E+00</c:formatCode>
                <c:ptCount val="11"/>
                <c:pt idx="0">
                  <c:v>1.6420878E-2</c:v>
                </c:pt>
                <c:pt idx="1">
                  <c:v>2.0930240000000002E-3</c:v>
                </c:pt>
                <c:pt idx="2">
                  <c:v>6.3432630000000002E-5</c:v>
                </c:pt>
                <c:pt idx="3">
                  <c:v>9.4912490000000006E-6</c:v>
                </c:pt>
                <c:pt idx="4">
                  <c:v>7.5208879999999999E-6</c:v>
                </c:pt>
                <c:pt idx="5">
                  <c:v>6.062822E-6</c:v>
                </c:pt>
                <c:pt idx="6">
                  <c:v>5.0619190000000001E-6</c:v>
                </c:pt>
                <c:pt idx="7">
                  <c:v>4.3387880000000004E-6</c:v>
                </c:pt>
                <c:pt idx="8">
                  <c:v>3.7964390000000002E-6</c:v>
                </c:pt>
                <c:pt idx="9">
                  <c:v>3.374613E-6</c:v>
                </c:pt>
                <c:pt idx="10">
                  <c:v>3.037151E-6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824-444C-9B87-26487BDE44DB}"/>
            </c:ext>
          </c:extLst>
        </c:ser>
        <c:ser>
          <c:idx val="0"/>
          <c:order val="2"/>
          <c:tx>
            <c:v>Alg. III (clip)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x"/>
            <c:size val="9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'IMDB (mu=10^{-3})'!$C$24:$C$34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'IMDB (mu=10^{-3})'!$I$24:$I$34</c:f>
              <c:numCache>
                <c:formatCode>0.00E+00</c:formatCode>
                <c:ptCount val="11"/>
                <c:pt idx="0">
                  <c:v>0.68780471399999987</c:v>
                </c:pt>
                <c:pt idx="1">
                  <c:v>0.13788230000000001</c:v>
                </c:pt>
                <c:pt idx="2">
                  <c:v>5.2539040000000002E-2</c:v>
                </c:pt>
                <c:pt idx="3">
                  <c:v>3.2048590000000002E-2</c:v>
                </c:pt>
                <c:pt idx="4">
                  <c:v>1.708749E-2</c:v>
                </c:pt>
                <c:pt idx="5">
                  <c:v>1.184107E-2</c:v>
                </c:pt>
                <c:pt idx="6">
                  <c:v>9.4558620000000006E-3</c:v>
                </c:pt>
                <c:pt idx="7">
                  <c:v>8.9592790000000005E-3</c:v>
                </c:pt>
                <c:pt idx="8">
                  <c:v>7.4869919999999996E-3</c:v>
                </c:pt>
                <c:pt idx="9">
                  <c:v>6.6339700000000003E-3</c:v>
                </c:pt>
                <c:pt idx="10">
                  <c:v>5.8436030000000002E-3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824-444C-9B87-26487BDE44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151992"/>
        <c:axId val="807151664"/>
      </c:scatterChart>
      <c:valAx>
        <c:axId val="807151992"/>
        <c:scaling>
          <c:orientation val="minMax"/>
          <c:max val="2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807151664"/>
        <c:crossesAt val="1.0000000000000004E-6"/>
        <c:crossBetween val="midCat"/>
      </c:valAx>
      <c:valAx>
        <c:axId val="807151664"/>
        <c:scaling>
          <c:logBase val="10"/>
          <c:orientation val="minMax"/>
          <c:max val="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992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780859574848719E-2"/>
          <c:y val="5.1445576508999662E-2"/>
          <c:w val="0.94155048112323536"/>
          <c:h val="0.904842338788864"/>
        </c:manualLayout>
      </c:layout>
      <c:scatterChart>
        <c:scatterStyle val="lineMarker"/>
        <c:varyColors val="0"/>
        <c:ser>
          <c:idx val="1"/>
          <c:order val="0"/>
          <c:tx>
            <c:v>#triangles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'GPlus (eps=1)'!$D$2:$D$8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0.61063923394922204</c:v>
                </c:pt>
              </c:numCache>
            </c:numRef>
          </c:xVal>
          <c:yVal>
            <c:numRef>
              <c:f>'GPlus (eps=1)'!$I$2:$I$8</c:f>
              <c:numCache>
                <c:formatCode>0.00E+00</c:formatCode>
                <c:ptCount val="7"/>
                <c:pt idx="0">
                  <c:v>3.4951129999999999</c:v>
                </c:pt>
                <c:pt idx="1">
                  <c:v>0.4313593</c:v>
                </c:pt>
                <c:pt idx="2">
                  <c:v>7.8187279999999998E-2</c:v>
                </c:pt>
                <c:pt idx="3">
                  <c:v>2.6032550000000002E-2</c:v>
                </c:pt>
                <c:pt idx="4">
                  <c:v>1.0033790000000001E-2</c:v>
                </c:pt>
                <c:pt idx="5">
                  <c:v>4.9229290000000004E-3</c:v>
                </c:pt>
                <c:pt idx="6">
                  <c:v>1.9009039999999999E-3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DD4-4A32-A09B-067A335A8150}"/>
            </c:ext>
          </c:extLst>
        </c:ser>
        <c:ser>
          <c:idx val="2"/>
          <c:order val="1"/>
          <c:tx>
            <c:v>#2-stars</c:v>
          </c:tx>
          <c:spPr>
            <a:ln w="9525" cap="rnd">
              <a:solidFill>
                <a:srgbClr val="0070C0"/>
              </a:solidFill>
              <a:round/>
            </a:ln>
            <a:effectLst/>
          </c:spPr>
          <c:marker>
            <c:symbol val="triangle"/>
            <c:size val="9"/>
            <c:spPr>
              <a:noFill/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'GPlus (eps=1)'!$D$9:$D$15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0.61063923394922204</c:v>
                </c:pt>
              </c:numCache>
            </c:numRef>
          </c:xVal>
          <c:yVal>
            <c:numRef>
              <c:f>'GPlus (eps=1)'!$I$9:$I$15</c:f>
              <c:numCache>
                <c:formatCode>0.00E+00</c:formatCode>
                <c:ptCount val="7"/>
                <c:pt idx="0">
                  <c:v>1.1027040000000001E-5</c:v>
                </c:pt>
                <c:pt idx="1">
                  <c:v>1.1027040000000001E-5</c:v>
                </c:pt>
                <c:pt idx="2">
                  <c:v>1.1027040000000001E-5</c:v>
                </c:pt>
                <c:pt idx="3">
                  <c:v>1.1027040000000001E-5</c:v>
                </c:pt>
                <c:pt idx="4">
                  <c:v>1.1027040000000001E-5</c:v>
                </c:pt>
                <c:pt idx="5">
                  <c:v>1.1027040000000001E-5</c:v>
                </c:pt>
                <c:pt idx="6">
                  <c:v>1.1027040000000001E-5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DD4-4A32-A09B-067A335A8150}"/>
            </c:ext>
          </c:extLst>
        </c:ser>
        <c:ser>
          <c:idx val="3"/>
          <c:order val="2"/>
          <c:tx>
            <c:v>clusering coefficient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x"/>
            <c:size val="9"/>
            <c:spPr>
              <a:noFill/>
              <a:ln w="9525">
                <a:solidFill>
                  <a:srgbClr val="003300"/>
                </a:solidFill>
              </a:ln>
              <a:effectLst/>
            </c:spPr>
          </c:marker>
          <c:xVal>
            <c:numRef>
              <c:f>'GPlus (eps=1)'!$D$16:$D$22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0.61063923394922204</c:v>
                </c:pt>
              </c:numCache>
            </c:numRef>
          </c:xVal>
          <c:yVal>
            <c:numRef>
              <c:f>'GPlus (eps=1)'!$I$16:$I$22</c:f>
              <c:numCache>
                <c:formatCode>0.00E+00</c:formatCode>
                <c:ptCount val="7"/>
                <c:pt idx="0">
                  <c:v>2.1100660000000002</c:v>
                </c:pt>
                <c:pt idx="1">
                  <c:v>0.43045159999999999</c:v>
                </c:pt>
                <c:pt idx="2">
                  <c:v>7.8194169999999993E-2</c:v>
                </c:pt>
                <c:pt idx="3">
                  <c:v>2.6033799999999999E-2</c:v>
                </c:pt>
                <c:pt idx="4">
                  <c:v>1.0035580000000001E-2</c:v>
                </c:pt>
                <c:pt idx="5">
                  <c:v>4.9218300000000003E-3</c:v>
                </c:pt>
                <c:pt idx="6">
                  <c:v>1.898128E-3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DD4-4A32-A09B-067A335A81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151992"/>
        <c:axId val="807151664"/>
      </c:scatterChart>
      <c:valAx>
        <c:axId val="807151992"/>
        <c:scaling>
          <c:logBase val="10"/>
          <c:orientation val="minMax"/>
          <c:max val="1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664"/>
        <c:crossesAt val="1.0000000000000004E-5"/>
        <c:crossBetween val="midCat"/>
      </c:valAx>
      <c:valAx>
        <c:axId val="807151664"/>
        <c:scaling>
          <c:logBase val="10"/>
          <c:orientation val="minMax"/>
          <c:max val="1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992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788832661182555E-2"/>
          <c:y val="4.6768705917272418E-2"/>
          <c:w val="0.94282198603919021"/>
          <c:h val="0.91427168164162631"/>
        </c:manualLayout>
      </c:layout>
      <c:scatterChart>
        <c:scatterStyle val="lineMarker"/>
        <c:varyColors val="0"/>
        <c:ser>
          <c:idx val="1"/>
          <c:order val="0"/>
          <c:tx>
            <c:v>Alg. I (clip)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'IMDB (eps=1)'!$D$2:$D$8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0.61063923394922204</c:v>
                </c:pt>
              </c:numCache>
            </c:numRef>
          </c:xVal>
          <c:yVal>
            <c:numRef>
              <c:f>'IMDB (eps=1)'!$I$2:$I$8</c:f>
              <c:numCache>
                <c:formatCode>0.00E+00</c:formatCode>
                <c:ptCount val="7"/>
                <c:pt idx="0">
                  <c:v>1.818678</c:v>
                </c:pt>
                <c:pt idx="1">
                  <c:v>0.20818999999999999</c:v>
                </c:pt>
                <c:pt idx="2">
                  <c:v>3.9980670000000003E-2</c:v>
                </c:pt>
                <c:pt idx="3">
                  <c:v>1.1835689999999999E-2</c:v>
                </c:pt>
                <c:pt idx="4">
                  <c:v>5.6235310000000002E-3</c:v>
                </c:pt>
                <c:pt idx="5">
                  <c:v>2.5748699999999999E-3</c:v>
                </c:pt>
                <c:pt idx="6">
                  <c:v>8.312692E-4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E9B-472E-97F2-08501965263E}"/>
            </c:ext>
          </c:extLst>
        </c:ser>
        <c:ser>
          <c:idx val="2"/>
          <c:order val="1"/>
          <c:tx>
            <c:v>Alg. II (clip)</c:v>
          </c:tx>
          <c:spPr>
            <a:ln w="9525" cap="rnd">
              <a:solidFill>
                <a:srgbClr val="0070C0"/>
              </a:solidFill>
              <a:round/>
            </a:ln>
            <a:effectLst/>
          </c:spPr>
          <c:marker>
            <c:symbol val="triangle"/>
            <c:size val="9"/>
            <c:spPr>
              <a:noFill/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'IMDB (eps=1)'!$D$9:$D$15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0.61063923394922204</c:v>
                </c:pt>
              </c:numCache>
            </c:numRef>
          </c:xVal>
          <c:yVal>
            <c:numRef>
              <c:f>'IMDB (eps=1)'!$I$9:$I$15</c:f>
              <c:numCache>
                <c:formatCode>0.00E+00</c:formatCode>
                <c:ptCount val="7"/>
                <c:pt idx="0">
                  <c:v>6.062822E-6</c:v>
                </c:pt>
                <c:pt idx="1">
                  <c:v>6.062822E-6</c:v>
                </c:pt>
                <c:pt idx="2">
                  <c:v>6.062822E-6</c:v>
                </c:pt>
                <c:pt idx="3">
                  <c:v>6.062822E-6</c:v>
                </c:pt>
                <c:pt idx="4">
                  <c:v>6.062822E-6</c:v>
                </c:pt>
                <c:pt idx="5">
                  <c:v>6.062822E-6</c:v>
                </c:pt>
                <c:pt idx="6">
                  <c:v>6.062822E-6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E9B-472E-97F2-08501965263E}"/>
            </c:ext>
          </c:extLst>
        </c:ser>
        <c:ser>
          <c:idx val="3"/>
          <c:order val="2"/>
          <c:tx>
            <c:v>Alg. III (clip)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x"/>
            <c:size val="9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'IMDB (eps=1)'!$D$16:$D$22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0.61063923394922204</c:v>
                </c:pt>
              </c:numCache>
            </c:numRef>
          </c:xVal>
          <c:yVal>
            <c:numRef>
              <c:f>'IMDB (eps=1)'!$I$16:$I$22</c:f>
              <c:numCache>
                <c:formatCode>0.00E+00</c:formatCode>
                <c:ptCount val="7"/>
                <c:pt idx="0">
                  <c:v>1.2237359999999999</c:v>
                </c:pt>
                <c:pt idx="1">
                  <c:v>0.20819289999999999</c:v>
                </c:pt>
                <c:pt idx="2">
                  <c:v>3.9985430000000002E-2</c:v>
                </c:pt>
                <c:pt idx="3">
                  <c:v>1.184107E-2</c:v>
                </c:pt>
                <c:pt idx="4">
                  <c:v>5.6255749999999998E-3</c:v>
                </c:pt>
                <c:pt idx="5">
                  <c:v>2.5748070000000001E-3</c:v>
                </c:pt>
                <c:pt idx="6">
                  <c:v>8.3362439999999996E-4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E9B-472E-97F2-0850196526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151992"/>
        <c:axId val="807151664"/>
      </c:scatterChart>
      <c:valAx>
        <c:axId val="807151992"/>
        <c:scaling>
          <c:logBase val="10"/>
          <c:orientation val="minMax"/>
          <c:max val="1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664"/>
        <c:crossesAt val="1.0000000000000004E-6"/>
        <c:crossBetween val="midCat"/>
      </c:valAx>
      <c:valAx>
        <c:axId val="807151664"/>
        <c:scaling>
          <c:logBase val="10"/>
          <c:orientation val="minMax"/>
          <c:max val="1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992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699790584904284E-2"/>
          <c:y val="5.1333344111988262E-2"/>
          <c:w val="0.92448694533645825"/>
          <c:h val="0.910857236208371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'BAGraph-m50'!$A$5:$A$7</c:f>
              <c:strCache>
                <c:ptCount val="3"/>
                <c:pt idx="0">
                  <c:v>Alg. I (clip)</c:v>
                </c:pt>
                <c:pt idx="1">
                  <c:v>Alg. II (clip)</c:v>
                </c:pt>
                <c:pt idx="2">
                  <c:v>Alg. III (clip)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C0-43E7-9CB5-2F390C67F30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8C0-43E7-9CB5-2F390C67F305}"/>
              </c:ext>
            </c:extLst>
          </c:dPt>
          <c:dPt>
            <c:idx val="2"/>
            <c:invertIfNegative val="0"/>
            <c:bubble3D val="0"/>
            <c:spPr>
              <a:solidFill>
                <a:srgbClr val="006600"/>
              </a:solidFill>
              <a:ln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8C0-43E7-9CB5-2F390C67F305}"/>
              </c:ext>
            </c:extLst>
          </c:dPt>
          <c:cat>
            <c:strRef>
              <c:f>'BAGraph-m50'!$A$5:$A$7</c:f>
              <c:strCache>
                <c:ptCount val="3"/>
                <c:pt idx="0">
                  <c:v>Alg. I (clip)</c:v>
                </c:pt>
                <c:pt idx="1">
                  <c:v>Alg. II (clip)</c:v>
                </c:pt>
                <c:pt idx="2">
                  <c:v>Alg. III (clip)</c:v>
                </c:pt>
              </c:strCache>
            </c:strRef>
          </c:cat>
          <c:val>
            <c:numRef>
              <c:f>'BAGraph-m50'!$J$5:$J$7</c:f>
              <c:numCache>
                <c:formatCode>0.00E+00</c:formatCode>
                <c:ptCount val="3"/>
                <c:pt idx="0">
                  <c:v>5.4636170000000002</c:v>
                </c:pt>
                <c:pt idx="1">
                  <c:v>5.4446409999999998</c:v>
                </c:pt>
                <c:pt idx="2">
                  <c:v>11.034940000000001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8C0-43E7-9CB5-2F390C67F3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777963344"/>
        <c:axId val="777973840"/>
      </c:barChart>
      <c:catAx>
        <c:axId val="777963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77973840"/>
        <c:crosses val="autoZero"/>
        <c:auto val="1"/>
        <c:lblAlgn val="ctr"/>
        <c:lblOffset val="100"/>
        <c:noMultiLvlLbl val="0"/>
      </c:catAx>
      <c:valAx>
        <c:axId val="777973840"/>
        <c:scaling>
          <c:orientation val="minMax"/>
          <c:max val="12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777963344"/>
        <c:crosses val="autoZero"/>
        <c:crossBetween val="between"/>
        <c:majorUnit val="3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705708136387886E-2"/>
          <c:y val="4.6768705917272418E-2"/>
          <c:w val="0.9511343294327862"/>
          <c:h val="0.92841569592076978"/>
        </c:manualLayout>
      </c:layout>
      <c:scatterChart>
        <c:scatterStyle val="lineMarker"/>
        <c:varyColors val="0"/>
        <c:ser>
          <c:idx val="4"/>
          <c:order val="0"/>
          <c:tx>
            <c:v>Alg. I (eps=1)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'GPlus (eps=1)'!$D$2:$D$8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0.7310585786300049</c:v>
                </c:pt>
              </c:numCache>
            </c:numRef>
          </c:xVal>
          <c:yVal>
            <c:numRef>
              <c:f>'GPlus (eps=1)'!$I$2:$I$8</c:f>
              <c:numCache>
                <c:formatCode>0.00E+00</c:formatCode>
                <c:ptCount val="7"/>
                <c:pt idx="0">
                  <c:v>1.0797019999999999</c:v>
                </c:pt>
                <c:pt idx="1">
                  <c:v>0.26441429999999999</c:v>
                </c:pt>
                <c:pt idx="2">
                  <c:v>0.1168593</c:v>
                </c:pt>
                <c:pt idx="3">
                  <c:v>3.674111E-2</c:v>
                </c:pt>
                <c:pt idx="4">
                  <c:v>1.4239170000000001E-2</c:v>
                </c:pt>
                <c:pt idx="5">
                  <c:v>4.1655850000000003E-3</c:v>
                </c:pt>
                <c:pt idx="6">
                  <c:v>8.3109250000000003E-4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8E5-4D78-A06B-C1EFB3A00076}"/>
            </c:ext>
          </c:extLst>
        </c:ser>
        <c:ser>
          <c:idx val="5"/>
          <c:order val="1"/>
          <c:tx>
            <c:v>Alg. II (eps=1)</c:v>
          </c:tx>
          <c:spPr>
            <a:ln w="9525" cap="rnd">
              <a:solidFill>
                <a:srgbClr val="0070C0"/>
              </a:solidFill>
              <a:round/>
            </a:ln>
            <a:effectLst/>
          </c:spPr>
          <c:marker>
            <c:symbol val="square"/>
            <c:size val="8"/>
            <c:spPr>
              <a:noFill/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'GPlus (eps=1)'!$D$9:$D$15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0.7310585786300049</c:v>
                </c:pt>
              </c:numCache>
            </c:numRef>
          </c:xVal>
          <c:yVal>
            <c:numRef>
              <c:f>'GPlus (eps=1)'!$I$9:$I$15</c:f>
              <c:numCache>
                <c:formatCode>0.00E+00</c:formatCode>
                <c:ptCount val="7"/>
                <c:pt idx="0">
                  <c:v>8.5218100000000005E-2</c:v>
                </c:pt>
                <c:pt idx="1">
                  <c:v>2.8969370000000001E-2</c:v>
                </c:pt>
                <c:pt idx="2">
                  <c:v>1.8286110000000001E-2</c:v>
                </c:pt>
                <c:pt idx="3">
                  <c:v>8.9909789999999996E-3</c:v>
                </c:pt>
                <c:pt idx="4">
                  <c:v>5.1339150000000002E-3</c:v>
                </c:pt>
                <c:pt idx="5">
                  <c:v>2.8251489999999999E-3</c:v>
                </c:pt>
                <c:pt idx="6">
                  <c:v>8.8985910000000004E-4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8E5-4D78-A06B-C1EFB3A00076}"/>
            </c:ext>
          </c:extLst>
        </c:ser>
        <c:ser>
          <c:idx val="0"/>
          <c:order val="2"/>
          <c:tx>
            <c:v>Alg. III (eps=1)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triangle"/>
            <c:size val="9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'GPlus (eps=1)'!$D$16:$D$22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0.7310585786300049</c:v>
                </c:pt>
              </c:numCache>
            </c:numRef>
          </c:xVal>
          <c:yVal>
            <c:numRef>
              <c:f>'GPlus (eps=1)'!$I$16:$I$22</c:f>
              <c:numCache>
                <c:formatCode>0.00E+00</c:formatCode>
                <c:ptCount val="7"/>
                <c:pt idx="0">
                  <c:v>4.0586289999999997E-2</c:v>
                </c:pt>
                <c:pt idx="1">
                  <c:v>1.8237010000000001E-2</c:v>
                </c:pt>
                <c:pt idx="2">
                  <c:v>1.459446E-2</c:v>
                </c:pt>
                <c:pt idx="3">
                  <c:v>7.5733709999999997E-3</c:v>
                </c:pt>
                <c:pt idx="4">
                  <c:v>4.1277730000000004E-3</c:v>
                </c:pt>
                <c:pt idx="5">
                  <c:v>2.36878E-3</c:v>
                </c:pt>
                <c:pt idx="6">
                  <c:v>7.1599320000000001E-4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8E5-4D78-A06B-C1EFB3A000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151992"/>
        <c:axId val="807151664"/>
      </c:scatterChart>
      <c:valAx>
        <c:axId val="807151992"/>
        <c:scaling>
          <c:logBase val="10"/>
          <c:orientation val="minMax"/>
          <c:max val="1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664"/>
        <c:crossesAt val="1.0000000000000003E-4"/>
        <c:crossBetween val="midCat"/>
      </c:valAx>
      <c:valAx>
        <c:axId val="807151664"/>
        <c:scaling>
          <c:logBase val="10"/>
          <c:orientation val="minMax"/>
          <c:max val="1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992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699790584904284E-2"/>
          <c:y val="5.1333344111988262E-2"/>
          <c:w val="0.92448694533645825"/>
          <c:h val="0.91085723620837122"/>
        </c:manualLayout>
      </c:layout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777963344"/>
        <c:axId val="777973840"/>
      </c:barChart>
      <c:catAx>
        <c:axId val="777963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77973840"/>
        <c:crosses val="autoZero"/>
        <c:auto val="1"/>
        <c:lblAlgn val="ctr"/>
        <c:lblOffset val="100"/>
        <c:noMultiLvlLbl val="0"/>
      </c:catAx>
      <c:valAx>
        <c:axId val="777973840"/>
        <c:scaling>
          <c:orientation val="minMax"/>
          <c:max val="12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777963344"/>
        <c:crosses val="autoZero"/>
        <c:crossBetween val="between"/>
        <c:majorUnit val="3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836313702909832E-2"/>
          <c:y val="2.848374215876669E-2"/>
          <c:w val="0.94535042221845289"/>
          <c:h val="0.933706697123019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'BAGraph-m114'!$A$5:$A$7</c:f>
              <c:strCache>
                <c:ptCount val="3"/>
                <c:pt idx="0">
                  <c:v>Alg. I (clip)</c:v>
                </c:pt>
                <c:pt idx="1">
                  <c:v>Alg. II (clip)</c:v>
                </c:pt>
                <c:pt idx="2">
                  <c:v>Alg. III (clip)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DD0-48CF-966D-9A936515386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DD0-48CF-966D-9A9365153865}"/>
              </c:ext>
            </c:extLst>
          </c:dPt>
          <c:dPt>
            <c:idx val="2"/>
            <c:invertIfNegative val="0"/>
            <c:bubble3D val="0"/>
            <c:spPr>
              <a:solidFill>
                <a:srgbClr val="006600"/>
              </a:solidFill>
              <a:ln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DD0-48CF-966D-9A9365153865}"/>
              </c:ext>
            </c:extLst>
          </c:dPt>
          <c:cat>
            <c:strRef>
              <c:f>'BAGraph-m114'!$A$5:$A$7</c:f>
              <c:strCache>
                <c:ptCount val="3"/>
                <c:pt idx="0">
                  <c:v>Alg. I (clip)</c:v>
                </c:pt>
                <c:pt idx="1">
                  <c:v>Alg. II (clip)</c:v>
                </c:pt>
                <c:pt idx="2">
                  <c:v>Alg. III (clip)</c:v>
                </c:pt>
              </c:strCache>
            </c:strRef>
          </c:cat>
          <c:val>
            <c:numRef>
              <c:f>'BAGraph-m114'!$J$5:$J$7</c:f>
              <c:numCache>
                <c:formatCode>0.00E+00</c:formatCode>
                <c:ptCount val="3"/>
                <c:pt idx="0">
                  <c:v>0.66105950000000002</c:v>
                </c:pt>
                <c:pt idx="1">
                  <c:v>0.59976589999999996</c:v>
                </c:pt>
                <c:pt idx="2">
                  <c:v>1.3394299999999999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DD0-48CF-966D-9A93651538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777963344"/>
        <c:axId val="777973840"/>
      </c:barChart>
      <c:catAx>
        <c:axId val="777963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77973840"/>
        <c:crosses val="autoZero"/>
        <c:auto val="1"/>
        <c:lblAlgn val="ctr"/>
        <c:lblOffset val="100"/>
        <c:noMultiLvlLbl val="0"/>
      </c:catAx>
      <c:valAx>
        <c:axId val="777973840"/>
        <c:scaling>
          <c:orientation val="minMax"/>
          <c:max val="1.4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777963344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699790584904284E-2"/>
          <c:y val="3.7623526524625785E-2"/>
          <c:w val="0.92448694533645825"/>
          <c:h val="0.933706697123019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'BAGraph-m500'!$A$5:$A$7</c:f>
              <c:strCache>
                <c:ptCount val="3"/>
                <c:pt idx="0">
                  <c:v>Alg. I (clip)</c:v>
                </c:pt>
                <c:pt idx="1">
                  <c:v>Alg. II (clip)</c:v>
                </c:pt>
                <c:pt idx="2">
                  <c:v>Alg. III (clip)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9DC-45B7-8CC6-D2986FFA85A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9DC-45B7-8CC6-D2986FFA85A0}"/>
              </c:ext>
            </c:extLst>
          </c:dPt>
          <c:dPt>
            <c:idx val="2"/>
            <c:invertIfNegative val="0"/>
            <c:bubble3D val="0"/>
            <c:spPr>
              <a:solidFill>
                <a:srgbClr val="006600"/>
              </a:solidFill>
              <a:ln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9DC-45B7-8CC6-D2986FFA85A0}"/>
              </c:ext>
            </c:extLst>
          </c:dPt>
          <c:cat>
            <c:strRef>
              <c:f>'BAGraph-m500'!$A$5:$A$7</c:f>
              <c:strCache>
                <c:ptCount val="3"/>
                <c:pt idx="0">
                  <c:v>Alg. I (clip)</c:v>
                </c:pt>
                <c:pt idx="1">
                  <c:v>Alg. II (clip)</c:v>
                </c:pt>
                <c:pt idx="2">
                  <c:v>Alg. III (clip)</c:v>
                </c:pt>
              </c:strCache>
            </c:strRef>
          </c:cat>
          <c:val>
            <c:numRef>
              <c:f>'BAGraph-m500'!$J$5:$J$7</c:f>
              <c:numCache>
                <c:formatCode>0.00E+00</c:formatCode>
                <c:ptCount val="3"/>
                <c:pt idx="0">
                  <c:v>5.4327809999999997E-2</c:v>
                </c:pt>
                <c:pt idx="1">
                  <c:v>2.4528000000000001E-2</c:v>
                </c:pt>
                <c:pt idx="2">
                  <c:v>5.46419E-2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9DC-45B7-8CC6-D2986FFA85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777963344"/>
        <c:axId val="777973840"/>
      </c:barChart>
      <c:catAx>
        <c:axId val="777963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77973840"/>
        <c:crosses val="autoZero"/>
        <c:auto val="1"/>
        <c:lblAlgn val="ctr"/>
        <c:lblOffset val="100"/>
        <c:noMultiLvlLbl val="0"/>
      </c:catAx>
      <c:valAx>
        <c:axId val="777973840"/>
        <c:scaling>
          <c:orientation val="minMax"/>
          <c:max val="6.0000000000000012E-2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777963344"/>
        <c:crosses val="autoZero"/>
        <c:crossBetween val="between"/>
        <c:majorUnit val="1.0000000000000002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8209794478204885E-2"/>
          <c:y val="5.1333344111988262E-2"/>
          <c:w val="0.94497703237205211"/>
          <c:h val="0.8885966270169594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F7E-4DC6-B3E2-54A061839320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F7E-4DC6-B3E2-54A06183932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F7E-4DC6-B3E2-54A061839320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F7E-4DC6-B3E2-54A061839320}"/>
              </c:ext>
            </c:extLst>
          </c:dPt>
          <c:dPt>
            <c:idx val="6"/>
            <c:invertIfNegative val="0"/>
            <c:bubble3D val="0"/>
            <c:spPr>
              <a:solidFill>
                <a:srgbClr val="006600"/>
              </a:solidFill>
              <a:ln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F7E-4DC6-B3E2-54A061839320}"/>
              </c:ext>
            </c:extLst>
          </c:dPt>
          <c:dPt>
            <c:idx val="7"/>
            <c:invertIfNegative val="0"/>
            <c:bubble3D val="0"/>
            <c:spPr>
              <a:solidFill>
                <a:schemeClr val="bg1"/>
              </a:solidFill>
              <a:ln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F7E-4DC6-B3E2-54A061839320}"/>
              </c:ext>
            </c:extLst>
          </c:dPt>
          <c:dPt>
            <c:idx val="9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2F7E-4DC6-B3E2-54A061839320}"/>
              </c:ext>
            </c:extLst>
          </c:dPt>
          <c:dPt>
            <c:idx val="10"/>
            <c:invertIfNegative val="0"/>
            <c:bubble3D val="0"/>
            <c:spPr>
              <a:solidFill>
                <a:schemeClr val="bg1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2F7E-4DC6-B3E2-54A061839320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2F7E-4DC6-B3E2-54A061839320}"/>
              </c:ext>
            </c:extLst>
          </c:dPt>
          <c:dPt>
            <c:idx val="13"/>
            <c:invertIfNegative val="0"/>
            <c:bubble3D val="0"/>
            <c:spPr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2F7E-4DC6-B3E2-54A061839320}"/>
              </c:ext>
            </c:extLst>
          </c:dPt>
          <c:dPt>
            <c:idx val="15"/>
            <c:invertIfNegative val="0"/>
            <c:bubble3D val="0"/>
            <c:spPr>
              <a:solidFill>
                <a:srgbClr val="006600"/>
              </a:solidFill>
              <a:ln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2F7E-4DC6-B3E2-54A061839320}"/>
              </c:ext>
            </c:extLst>
          </c:dPt>
          <c:dPt>
            <c:idx val="16"/>
            <c:invertIfNegative val="0"/>
            <c:bubble3D val="0"/>
            <c:spPr>
              <a:solidFill>
                <a:schemeClr val="bg1"/>
              </a:solidFill>
              <a:ln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2F7E-4DC6-B3E2-54A061839320}"/>
              </c:ext>
            </c:extLst>
          </c:dPt>
          <c:dPt>
            <c:idx val="18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2F7E-4DC6-B3E2-54A061839320}"/>
              </c:ext>
            </c:extLst>
          </c:dPt>
          <c:dPt>
            <c:idx val="19"/>
            <c:invertIfNegative val="0"/>
            <c:bubble3D val="0"/>
            <c:spPr>
              <a:solidFill>
                <a:schemeClr val="bg1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2F7E-4DC6-B3E2-54A061839320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2F7E-4DC6-B3E2-54A061839320}"/>
              </c:ext>
            </c:extLst>
          </c:dPt>
          <c:dPt>
            <c:idx val="22"/>
            <c:invertIfNegative val="0"/>
            <c:bubble3D val="0"/>
            <c:spPr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2F7E-4DC6-B3E2-54A061839320}"/>
              </c:ext>
            </c:extLst>
          </c:dPt>
          <c:dPt>
            <c:idx val="24"/>
            <c:invertIfNegative val="0"/>
            <c:bubble3D val="0"/>
            <c:spPr>
              <a:solidFill>
                <a:srgbClr val="006600"/>
              </a:solidFill>
              <a:ln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2F7E-4DC6-B3E2-54A061839320}"/>
              </c:ext>
            </c:extLst>
          </c:dPt>
          <c:dPt>
            <c:idx val="25"/>
            <c:invertIfNegative val="0"/>
            <c:bubble3D val="0"/>
            <c:spPr>
              <a:solidFill>
                <a:schemeClr val="bg1"/>
              </a:solidFill>
              <a:ln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2F7E-4DC6-B3E2-54A061839320}"/>
              </c:ext>
            </c:extLst>
          </c:dPt>
          <c:val>
            <c:numRef>
              <c:f>(emp_Lap!$M$2:$O$2,emp_Lap!$M$3:$O$3,emp_Lap!$M$4:$O$4,emp_Lap!$M$6:$O$6,emp_Lap!$M$7:$O$7,emp_Lap!$M$8:$O$8,emp_Lap!$M$10:$O$10,emp_Lap!$M$11:$O$11,emp_Lap!$M$12:$N$12)</c:f>
              <c:numCache>
                <c:formatCode>General</c:formatCode>
                <c:ptCount val="26"/>
                <c:pt idx="0">
                  <c:v>6.5209299999999998E-2</c:v>
                </c:pt>
                <c:pt idx="1">
                  <c:v>5.3984076999999999</c:v>
                </c:pt>
                <c:pt idx="3">
                  <c:v>1.8016830000000001E-2</c:v>
                </c:pt>
                <c:pt idx="4">
                  <c:v>5.4266241700000002</c:v>
                </c:pt>
                <c:pt idx="6">
                  <c:v>1.4376770000000001E-2</c:v>
                </c:pt>
                <c:pt idx="7">
                  <c:v>11.02056323</c:v>
                </c:pt>
                <c:pt idx="9">
                  <c:v>3.674111E-2</c:v>
                </c:pt>
                <c:pt idx="10">
                  <c:v>0.62431839</c:v>
                </c:pt>
                <c:pt idx="12">
                  <c:v>8.9909789999999996E-3</c:v>
                </c:pt>
                <c:pt idx="13">
                  <c:v>0.59077492099999995</c:v>
                </c:pt>
                <c:pt idx="15">
                  <c:v>7.5733709999999997E-3</c:v>
                </c:pt>
                <c:pt idx="16">
                  <c:v>1.3318566289999998</c:v>
                </c:pt>
                <c:pt idx="18">
                  <c:v>2.9188809999999999E-2</c:v>
                </c:pt>
                <c:pt idx="19">
                  <c:v>2.5138999999999998E-2</c:v>
                </c:pt>
                <c:pt idx="21">
                  <c:v>1.135296E-2</c:v>
                </c:pt>
                <c:pt idx="22">
                  <c:v>1.3175040000000001E-2</c:v>
                </c:pt>
                <c:pt idx="24">
                  <c:v>1.066492E-2</c:v>
                </c:pt>
                <c:pt idx="25">
                  <c:v>4.3976979999999999E-2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2F7E-4DC6-B3E2-54A0618393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axId val="777963344"/>
        <c:axId val="777973840"/>
      </c:barChart>
      <c:catAx>
        <c:axId val="777963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77973840"/>
        <c:crossesAt val="1.0000000000000002E-2"/>
        <c:auto val="1"/>
        <c:lblAlgn val="ctr"/>
        <c:lblOffset val="100"/>
        <c:noMultiLvlLbl val="0"/>
      </c:catAx>
      <c:valAx>
        <c:axId val="777973840"/>
        <c:scaling>
          <c:logBase val="10"/>
          <c:orientation val="minMax"/>
          <c:max val="100"/>
          <c:min val="1.0000000000000002E-2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777963344"/>
        <c:crosses val="autoZero"/>
        <c:crossBetween val="between"/>
        <c:majorUnit val="1.0000000000000002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042642026731489E-2"/>
          <c:y val="4.6768705917272418E-2"/>
          <c:w val="0.93346768577646266"/>
          <c:h val="0.91849551787050998"/>
        </c:manualLayout>
      </c:layout>
      <c:scatterChart>
        <c:scatterStyle val="lineMarker"/>
        <c:varyColors val="0"/>
        <c:ser>
          <c:idx val="2"/>
          <c:order val="0"/>
          <c:tx>
            <c:v>RR (biased)</c:v>
          </c:tx>
          <c:spPr>
            <a:ln w="9525" cap="rnd">
              <a:solidFill>
                <a:schemeClr val="tx1"/>
              </a:solidFill>
              <a:prstDash val="dashDot"/>
              <a:round/>
            </a:ln>
            <a:effectLst/>
          </c:spPr>
          <c:marker>
            <c:symbol val="x"/>
            <c:size val="8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GPlus!$C$13:$C$23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GPlus!$I$13:$I$23</c:f>
              <c:numCache>
                <c:formatCode>0.00E+00</c:formatCode>
                <c:ptCount val="11"/>
                <c:pt idx="0">
                  <c:v>22397.89</c:v>
                </c:pt>
                <c:pt idx="1">
                  <c:v>19076.07</c:v>
                </c:pt>
                <c:pt idx="2">
                  <c:v>13536.29</c:v>
                </c:pt>
                <c:pt idx="3">
                  <c:v>9337.0280000000002</c:v>
                </c:pt>
                <c:pt idx="4">
                  <c:v>6269.7020000000002</c:v>
                </c:pt>
                <c:pt idx="5">
                  <c:v>4104.9830000000002</c:v>
                </c:pt>
                <c:pt idx="6">
                  <c:v>2627.5540000000001</c:v>
                </c:pt>
                <c:pt idx="7">
                  <c:v>1647.5070000000001</c:v>
                </c:pt>
                <c:pt idx="8">
                  <c:v>1014.708</c:v>
                </c:pt>
                <c:pt idx="9">
                  <c:v>615.34090000000003</c:v>
                </c:pt>
                <c:pt idx="10">
                  <c:v>368.41820000000001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C40-43D6-8740-C78165F2769A}"/>
            </c:ext>
          </c:extLst>
        </c:ser>
        <c:ser>
          <c:idx val="3"/>
          <c:order val="1"/>
          <c:tx>
            <c:v>RR (bias-reduced)</c:v>
          </c:tx>
          <c:spPr>
            <a:ln w="9525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square"/>
            <c:size val="8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GPlus!$C$24:$C$34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GPlus!$I$24:$I$34</c:f>
              <c:numCache>
                <c:formatCode>0.00E+00</c:formatCode>
                <c:ptCount val="11"/>
                <c:pt idx="0">
                  <c:v>1423.4069999999999</c:v>
                </c:pt>
                <c:pt idx="1">
                  <c:v>618.81590000000006</c:v>
                </c:pt>
                <c:pt idx="2">
                  <c:v>217.44309999999999</c:v>
                </c:pt>
                <c:pt idx="3">
                  <c:v>129.78100000000001</c:v>
                </c:pt>
                <c:pt idx="4">
                  <c:v>62.653599999999997</c:v>
                </c:pt>
                <c:pt idx="5">
                  <c:v>23.273990000000001</c:v>
                </c:pt>
                <c:pt idx="6">
                  <c:v>17.04692</c:v>
                </c:pt>
                <c:pt idx="7">
                  <c:v>12.041880000000001</c:v>
                </c:pt>
                <c:pt idx="8">
                  <c:v>6.1516929999999999</c:v>
                </c:pt>
                <c:pt idx="9">
                  <c:v>3.8411569999999999</c:v>
                </c:pt>
                <c:pt idx="10">
                  <c:v>2.1377820000000001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C40-43D6-8740-C78165F2769A}"/>
            </c:ext>
          </c:extLst>
        </c:ser>
        <c:ser>
          <c:idx val="1"/>
          <c:order val="2"/>
          <c:tx>
            <c:v>RR (unbiased)</c:v>
          </c:tx>
          <c:spPr>
            <a:ln w="9525" cap="rnd">
              <a:solidFill>
                <a:schemeClr val="tx1"/>
              </a:solidFill>
              <a:prstDash val="solid"/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GPlus!$C$2:$C$12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GPlus!$I$2:$I$12</c:f>
              <c:numCache>
                <c:formatCode>0.00E+00</c:formatCode>
                <c:ptCount val="11"/>
                <c:pt idx="0">
                  <c:v>294.91359999999997</c:v>
                </c:pt>
                <c:pt idx="1">
                  <c:v>36.112270000000002</c:v>
                </c:pt>
                <c:pt idx="2">
                  <c:v>7.9102980000000001</c:v>
                </c:pt>
                <c:pt idx="3">
                  <c:v>1.6753370000000001</c:v>
                </c:pt>
                <c:pt idx="4">
                  <c:v>0.76552160000000002</c:v>
                </c:pt>
                <c:pt idx="5">
                  <c:v>0.31527810000000001</c:v>
                </c:pt>
                <c:pt idx="6">
                  <c:v>0.17780099999999999</c:v>
                </c:pt>
                <c:pt idx="7">
                  <c:v>0.114636</c:v>
                </c:pt>
                <c:pt idx="8">
                  <c:v>7.4684089999999995E-2</c:v>
                </c:pt>
                <c:pt idx="9">
                  <c:v>4.5472739999999998E-2</c:v>
                </c:pt>
                <c:pt idx="10">
                  <c:v>2.8950050000000001E-2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C40-43D6-8740-C78165F276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151992"/>
        <c:axId val="807151664"/>
      </c:scatterChart>
      <c:valAx>
        <c:axId val="807151992"/>
        <c:scaling>
          <c:orientation val="minMax"/>
          <c:max val="2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807151664"/>
        <c:crossesAt val="1.0000000000000003E-4"/>
        <c:crossBetween val="midCat"/>
      </c:valAx>
      <c:valAx>
        <c:axId val="807151664"/>
        <c:scaling>
          <c:logBase val="10"/>
          <c:orientation val="minMax"/>
          <c:max val="10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992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590090544864439E-2"/>
          <c:y val="4.6768809906130589E-2"/>
          <c:w val="0.94581446890937515"/>
          <c:h val="0.91849551787050998"/>
        </c:manualLayout>
      </c:layout>
      <c:scatterChart>
        <c:scatterStyle val="lineMarker"/>
        <c:varyColors val="0"/>
        <c:ser>
          <c:idx val="2"/>
          <c:order val="0"/>
          <c:tx>
            <c:v>RR (biased)</c:v>
          </c:tx>
          <c:spPr>
            <a:ln w="9525" cap="rnd">
              <a:solidFill>
                <a:schemeClr val="tx1"/>
              </a:solidFill>
              <a:prstDash val="dashDot"/>
              <a:round/>
            </a:ln>
            <a:effectLst/>
          </c:spPr>
          <c:marker>
            <c:symbol val="x"/>
            <c:size val="8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IMDB!$C$13:$C$23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IMDB!$I$13:$I$23</c:f>
              <c:numCache>
                <c:formatCode>0.00E+00</c:formatCode>
                <c:ptCount val="11"/>
                <c:pt idx="0">
                  <c:v>3714782</c:v>
                </c:pt>
                <c:pt idx="1">
                  <c:v>3161778</c:v>
                </c:pt>
                <c:pt idx="2">
                  <c:v>2240123</c:v>
                </c:pt>
                <c:pt idx="3">
                  <c:v>1542276</c:v>
                </c:pt>
                <c:pt idx="4">
                  <c:v>1033216</c:v>
                </c:pt>
                <c:pt idx="5">
                  <c:v>674545.6</c:v>
                </c:pt>
                <c:pt idx="6">
                  <c:v>430248.4</c:v>
                </c:pt>
                <c:pt idx="7">
                  <c:v>268605.8</c:v>
                </c:pt>
                <c:pt idx="8">
                  <c:v>164549.6</c:v>
                </c:pt>
                <c:pt idx="9">
                  <c:v>99123.77</c:v>
                </c:pt>
                <c:pt idx="10">
                  <c:v>58859.46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893-463F-A11C-B243FBA769C6}"/>
            </c:ext>
          </c:extLst>
        </c:ser>
        <c:ser>
          <c:idx val="3"/>
          <c:order val="1"/>
          <c:tx>
            <c:v>RR (bias-reduced)</c:v>
          </c:tx>
          <c:spPr>
            <a:ln w="9525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square"/>
            <c:size val="8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IMDB!$C$24:$C$34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IMDB!$I$24:$I$34</c:f>
              <c:numCache>
                <c:formatCode>0.00E+00</c:formatCode>
                <c:ptCount val="11"/>
                <c:pt idx="0">
                  <c:v>252303.1</c:v>
                </c:pt>
                <c:pt idx="1">
                  <c:v>103819.2</c:v>
                </c:pt>
                <c:pt idx="2">
                  <c:v>39699.79</c:v>
                </c:pt>
                <c:pt idx="3">
                  <c:v>20815.22</c:v>
                </c:pt>
                <c:pt idx="4">
                  <c:v>10852.28</c:v>
                </c:pt>
                <c:pt idx="5">
                  <c:v>6701.3850000000002</c:v>
                </c:pt>
                <c:pt idx="6">
                  <c:v>3707.1570000000002</c:v>
                </c:pt>
                <c:pt idx="7">
                  <c:v>2321.69</c:v>
                </c:pt>
                <c:pt idx="8">
                  <c:v>1565.6369999999999</c:v>
                </c:pt>
                <c:pt idx="9">
                  <c:v>765.31650000000002</c:v>
                </c:pt>
                <c:pt idx="10">
                  <c:v>428.57150000000001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893-463F-A11C-B243FBA769C6}"/>
            </c:ext>
          </c:extLst>
        </c:ser>
        <c:ser>
          <c:idx val="1"/>
          <c:order val="2"/>
          <c:tx>
            <c:v>RR (unbiased)</c:v>
          </c:tx>
          <c:spPr>
            <a:ln w="9525" cap="rnd">
              <a:solidFill>
                <a:schemeClr val="tx1"/>
              </a:solidFill>
              <a:prstDash val="solid"/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IMDB!$C$2:$C$12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IMDB!$I$2:$I$12</c:f>
              <c:numCache>
                <c:formatCode>0.00E+00</c:formatCode>
                <c:ptCount val="11"/>
                <c:pt idx="0">
                  <c:v>53447.839999999997</c:v>
                </c:pt>
                <c:pt idx="1">
                  <c:v>5954.3029999999999</c:v>
                </c:pt>
                <c:pt idx="2">
                  <c:v>1150.3510000000001</c:v>
                </c:pt>
                <c:pt idx="3">
                  <c:v>279.01490000000001</c:v>
                </c:pt>
                <c:pt idx="4">
                  <c:v>131.77699999999999</c:v>
                </c:pt>
                <c:pt idx="5">
                  <c:v>48.249119999999998</c:v>
                </c:pt>
                <c:pt idx="6">
                  <c:v>27.42089</c:v>
                </c:pt>
                <c:pt idx="7">
                  <c:v>15.675879999999999</c:v>
                </c:pt>
                <c:pt idx="8">
                  <c:v>9.9258070000000007</c:v>
                </c:pt>
                <c:pt idx="9">
                  <c:v>7.0528870000000001</c:v>
                </c:pt>
                <c:pt idx="10">
                  <c:v>3.3795760000000001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893-463F-A11C-B243FBA769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151992"/>
        <c:axId val="807151664"/>
      </c:scatterChart>
      <c:valAx>
        <c:axId val="807151992"/>
        <c:scaling>
          <c:orientation val="minMax"/>
          <c:max val="2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807151664"/>
        <c:crossesAt val="1.0000000000000003E-4"/>
        <c:crossBetween val="midCat"/>
      </c:valAx>
      <c:valAx>
        <c:axId val="807151664"/>
        <c:scaling>
          <c:logBase val="10"/>
          <c:orientation val="minMax"/>
          <c:max val="1000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992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457857820761689E-2"/>
          <c:y val="5.0925925925925923E-2"/>
          <c:w val="0.94298641788042248"/>
          <c:h val="0.8926006124234470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701-4B0B-ACC6-9FB38499A4C7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701-4B0B-ACC6-9FB38499A4C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701-4B0B-ACC6-9FB38499A4C7}"/>
              </c:ext>
            </c:extLst>
          </c:dPt>
          <c:dPt>
            <c:idx val="3"/>
            <c:invertIfNegative val="0"/>
            <c:bubble3D val="0"/>
            <c:spPr>
              <a:solidFill>
                <a:srgbClr val="006600"/>
              </a:solidFill>
              <a:ln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701-4B0B-ACC6-9FB38499A4C7}"/>
              </c:ext>
            </c:extLst>
          </c:dPt>
          <c:dPt>
            <c:idx val="5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701-4B0B-ACC6-9FB38499A4C7}"/>
              </c:ext>
            </c:extLst>
          </c:dPt>
          <c:dPt>
            <c:idx val="6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701-4B0B-ACC6-9FB38499A4C7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701-4B0B-ACC6-9FB38499A4C7}"/>
              </c:ext>
            </c:extLst>
          </c:dPt>
          <c:dPt>
            <c:idx val="8"/>
            <c:invertIfNegative val="0"/>
            <c:bubble3D val="0"/>
            <c:spPr>
              <a:solidFill>
                <a:srgbClr val="006600"/>
              </a:solidFill>
              <a:ln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701-4B0B-ACC6-9FB38499A4C7}"/>
              </c:ext>
            </c:extLst>
          </c:dPt>
          <c:val>
            <c:numRef>
              <c:f>Large!$I$3:$I$11</c:f>
              <c:numCache>
                <c:formatCode>0.00E+00</c:formatCode>
                <c:ptCount val="9"/>
                <c:pt idx="0">
                  <c:v>42623.64</c:v>
                </c:pt>
                <c:pt idx="1">
                  <c:v>3.5461849999999999</c:v>
                </c:pt>
                <c:pt idx="2">
                  <c:v>3.4951129999999999</c:v>
                </c:pt>
                <c:pt idx="3">
                  <c:v>4.9398850000000003</c:v>
                </c:pt>
                <c:pt idx="5">
                  <c:v>300.33249999999998</c:v>
                </c:pt>
                <c:pt idx="6">
                  <c:v>7.7556109999999998E-2</c:v>
                </c:pt>
                <c:pt idx="7">
                  <c:v>2.6032550000000002E-2</c:v>
                </c:pt>
                <c:pt idx="8">
                  <c:v>2.5196779999999998E-2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3701-4B0B-ACC6-9FB38499A4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433642744"/>
        <c:axId val="433644056"/>
      </c:barChart>
      <c:catAx>
        <c:axId val="433642744"/>
        <c:scaling>
          <c:orientation val="minMax"/>
        </c:scaling>
        <c:delete val="1"/>
        <c:axPos val="b"/>
        <c:majorTickMark val="none"/>
        <c:minorTickMark val="none"/>
        <c:tickLblPos val="nextTo"/>
        <c:crossAx val="433644056"/>
        <c:crossesAt val="1.0000000000000002E-2"/>
        <c:auto val="1"/>
        <c:lblAlgn val="ctr"/>
        <c:lblOffset val="100"/>
        <c:noMultiLvlLbl val="0"/>
      </c:catAx>
      <c:valAx>
        <c:axId val="433644056"/>
        <c:scaling>
          <c:logBase val="10"/>
          <c:orientation val="minMax"/>
          <c:max val="10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433642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8704147410855989E-2"/>
          <c:y val="5.0925925925925923E-2"/>
          <c:w val="0.95074012829032839"/>
          <c:h val="0.9018598716827063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B4B-4BE4-9016-7A14C3DBA54C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B4B-4BE4-9016-7A14C3DBA54C}"/>
              </c:ext>
            </c:extLst>
          </c:dPt>
          <c:dPt>
            <c:idx val="3"/>
            <c:invertIfNegative val="0"/>
            <c:bubble3D val="0"/>
            <c:spPr>
              <a:solidFill>
                <a:srgbClr val="006600"/>
              </a:solidFill>
              <a:ln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B4B-4BE4-9016-7A14C3DBA54C}"/>
              </c:ext>
            </c:extLst>
          </c:dPt>
          <c:dPt>
            <c:idx val="5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B4B-4BE4-9016-7A14C3DBA54C}"/>
              </c:ext>
            </c:extLst>
          </c:dPt>
          <c:dPt>
            <c:idx val="6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B4B-4BE4-9016-7A14C3DBA54C}"/>
              </c:ext>
            </c:extLst>
          </c:dPt>
          <c:dPt>
            <c:idx val="8"/>
            <c:invertIfNegative val="0"/>
            <c:bubble3D val="0"/>
            <c:spPr>
              <a:solidFill>
                <a:srgbClr val="006600"/>
              </a:solidFill>
              <a:ln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B4B-4BE4-9016-7A14C3DBA54C}"/>
              </c:ext>
            </c:extLst>
          </c:dPt>
          <c:val>
            <c:numRef>
              <c:f>Large!$I$15:$I$23</c:f>
              <c:numCache>
                <c:formatCode>0.00E+00</c:formatCode>
                <c:ptCount val="9"/>
                <c:pt idx="0">
                  <c:v>8552490</c:v>
                </c:pt>
                <c:pt idx="1">
                  <c:v>1.3721410000000001</c:v>
                </c:pt>
                <c:pt idx="2">
                  <c:v>1.818678</c:v>
                </c:pt>
                <c:pt idx="3">
                  <c:v>2.6122999999999998</c:v>
                </c:pt>
                <c:pt idx="5">
                  <c:v>2257.7649999999999</c:v>
                </c:pt>
                <c:pt idx="6">
                  <c:v>3.1300219999999997E-2</c:v>
                </c:pt>
                <c:pt idx="7">
                  <c:v>1.1835689999999999E-2</c:v>
                </c:pt>
                <c:pt idx="8">
                  <c:v>1.841682E-2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B4B-4BE4-9016-7A14C3DBA5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433642744"/>
        <c:axId val="433644056"/>
      </c:barChart>
      <c:catAx>
        <c:axId val="433642744"/>
        <c:scaling>
          <c:orientation val="minMax"/>
        </c:scaling>
        <c:delete val="1"/>
        <c:axPos val="b"/>
        <c:majorTickMark val="none"/>
        <c:minorTickMark val="none"/>
        <c:tickLblPos val="nextTo"/>
        <c:crossAx val="433644056"/>
        <c:crossesAt val="1.0000000000000002E-2"/>
        <c:auto val="1"/>
        <c:lblAlgn val="ctr"/>
        <c:lblOffset val="100"/>
        <c:noMultiLvlLbl val="0"/>
      </c:catAx>
      <c:valAx>
        <c:axId val="433644056"/>
        <c:scaling>
          <c:logBase val="10"/>
          <c:orientation val="minMax"/>
          <c:max val="1000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433642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637270224335464E-2"/>
          <c:y val="4.6768705917272418E-2"/>
          <c:w val="0.9605521143526039"/>
          <c:h val="0.90768246686571852"/>
        </c:manualLayout>
      </c:layout>
      <c:scatterChart>
        <c:scatterStyle val="lineMarker"/>
        <c:varyColors val="0"/>
        <c:ser>
          <c:idx val="4"/>
          <c:order val="0"/>
          <c:tx>
            <c:v>Alg. I (mu*=0.001)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'IMDB (mu=0.001)'!$L$2:$L$12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'IMDB (mu=0.001)'!$I$2:$I$12</c:f>
              <c:numCache>
                <c:formatCode>0.00E+00</c:formatCode>
                <c:ptCount val="11"/>
                <c:pt idx="0">
                  <c:v>0.1115264</c:v>
                </c:pt>
                <c:pt idx="1">
                  <c:v>6.060082E-2</c:v>
                </c:pt>
                <c:pt idx="2">
                  <c:v>3.5075229999999999E-2</c:v>
                </c:pt>
                <c:pt idx="3">
                  <c:v>2.4339719999999999E-2</c:v>
                </c:pt>
                <c:pt idx="4">
                  <c:v>2.140442E-2</c:v>
                </c:pt>
                <c:pt idx="5">
                  <c:v>1.8793509999999999E-2</c:v>
                </c:pt>
                <c:pt idx="6">
                  <c:v>1.701372E-2</c:v>
                </c:pt>
                <c:pt idx="7">
                  <c:v>1.611431E-2</c:v>
                </c:pt>
                <c:pt idx="8">
                  <c:v>1.5629359999999998E-2</c:v>
                </c:pt>
                <c:pt idx="9">
                  <c:v>1.521202E-2</c:v>
                </c:pt>
                <c:pt idx="10">
                  <c:v>1.4295270000000001E-2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2FD-445F-AEA1-5D4459226771}"/>
            </c:ext>
          </c:extLst>
        </c:ser>
        <c:ser>
          <c:idx val="5"/>
          <c:order val="1"/>
          <c:tx>
            <c:v>Alg. II (mu*=0.001)</c:v>
          </c:tx>
          <c:spPr>
            <a:ln w="9525" cap="rnd">
              <a:solidFill>
                <a:srgbClr val="0070C0"/>
              </a:solidFill>
              <a:round/>
            </a:ln>
            <a:effectLst/>
          </c:spPr>
          <c:marker>
            <c:symbol val="square"/>
            <c:size val="8"/>
            <c:spPr>
              <a:noFill/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'IMDB (mu=0.001)'!$L$13:$L$23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'IMDB (mu=0.001)'!$I$13:$I$23</c:f>
              <c:numCache>
                <c:formatCode>0.00E+00</c:formatCode>
                <c:ptCount val="11"/>
                <c:pt idx="0">
                  <c:v>5.6282899999999997E-2</c:v>
                </c:pt>
                <c:pt idx="1">
                  <c:v>2.8491499999999999E-2</c:v>
                </c:pt>
                <c:pt idx="2">
                  <c:v>1.4076770000000001E-2</c:v>
                </c:pt>
                <c:pt idx="3">
                  <c:v>9.5572669999999995E-3</c:v>
                </c:pt>
                <c:pt idx="4">
                  <c:v>6.9383689999999998E-3</c:v>
                </c:pt>
                <c:pt idx="5">
                  <c:v>5.3199290000000002E-3</c:v>
                </c:pt>
                <c:pt idx="6">
                  <c:v>4.5087440000000003E-3</c:v>
                </c:pt>
                <c:pt idx="7">
                  <c:v>3.970884E-3</c:v>
                </c:pt>
                <c:pt idx="8">
                  <c:v>3.651985E-3</c:v>
                </c:pt>
                <c:pt idx="9">
                  <c:v>3.2933820000000001E-3</c:v>
                </c:pt>
                <c:pt idx="10">
                  <c:v>3.0965319999999999E-3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2FD-445F-AEA1-5D4459226771}"/>
            </c:ext>
          </c:extLst>
        </c:ser>
        <c:ser>
          <c:idx val="0"/>
          <c:order val="2"/>
          <c:tx>
            <c:v>Alg. III (mu*=0.001)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triangle"/>
            <c:size val="9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'IMDB (mu=0.001)'!$L$24:$L$34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'IMDB (mu=0.001)'!$I$24:$I$34</c:f>
              <c:numCache>
                <c:formatCode>0.00E+00</c:formatCode>
                <c:ptCount val="11"/>
                <c:pt idx="0">
                  <c:v>5.9219910000000001E-2</c:v>
                </c:pt>
                <c:pt idx="1">
                  <c:v>2.8092880000000001E-2</c:v>
                </c:pt>
                <c:pt idx="2">
                  <c:v>1.340212E-2</c:v>
                </c:pt>
                <c:pt idx="3">
                  <c:v>8.7661419999999993E-3</c:v>
                </c:pt>
                <c:pt idx="4">
                  <c:v>6.6361170000000004E-3</c:v>
                </c:pt>
                <c:pt idx="5">
                  <c:v>5.6210490000000004E-3</c:v>
                </c:pt>
                <c:pt idx="6">
                  <c:v>4.5736350000000004E-3</c:v>
                </c:pt>
                <c:pt idx="7">
                  <c:v>3.9443509999999996E-3</c:v>
                </c:pt>
                <c:pt idx="8">
                  <c:v>3.3694559999999998E-3</c:v>
                </c:pt>
                <c:pt idx="9">
                  <c:v>3.1019200000000002E-3</c:v>
                </c:pt>
                <c:pt idx="10">
                  <c:v>2.7213889999999998E-3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2FD-445F-AEA1-5D44592267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151992"/>
        <c:axId val="807151664"/>
      </c:scatterChart>
      <c:valAx>
        <c:axId val="807151992"/>
        <c:scaling>
          <c:orientation val="minMax"/>
          <c:max val="2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807151664"/>
        <c:crossesAt val="1.0000000000000003E-4"/>
        <c:crossBetween val="midCat"/>
      </c:valAx>
      <c:valAx>
        <c:axId val="807151664"/>
        <c:scaling>
          <c:logBase val="10"/>
          <c:orientation val="minMax"/>
          <c:max val="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992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476489267586549E-2"/>
          <c:y val="4.2057343739682E-2"/>
          <c:w val="0.95944667282638219"/>
          <c:h val="0.91420512596019932"/>
        </c:manualLayout>
      </c:layout>
      <c:scatterChart>
        <c:scatterStyle val="lineMarker"/>
        <c:varyColors val="0"/>
        <c:ser>
          <c:idx val="4"/>
          <c:order val="0"/>
          <c:tx>
            <c:v>Alg. I (mu*=0.001)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'GPlus (mu=0.001)'!$L$2:$L$12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'GPlus (mu=0.001)'!$I$2:$I$12</c:f>
              <c:numCache>
                <c:formatCode>0.00E+00</c:formatCode>
                <c:ptCount val="11"/>
                <c:pt idx="0">
                  <c:v>0.27427649999999998</c:v>
                </c:pt>
                <c:pt idx="1">
                  <c:v>0.1479596</c:v>
                </c:pt>
                <c:pt idx="2">
                  <c:v>7.5839740000000003E-2</c:v>
                </c:pt>
                <c:pt idx="3">
                  <c:v>5.8975109999999997E-2</c:v>
                </c:pt>
                <c:pt idx="4">
                  <c:v>4.6699650000000002E-2</c:v>
                </c:pt>
                <c:pt idx="5">
                  <c:v>3.674111E-2</c:v>
                </c:pt>
                <c:pt idx="6">
                  <c:v>3.6495909999999999E-2</c:v>
                </c:pt>
                <c:pt idx="7">
                  <c:v>3.1687189999999997E-2</c:v>
                </c:pt>
                <c:pt idx="8">
                  <c:v>2.8969959999999999E-2</c:v>
                </c:pt>
                <c:pt idx="9">
                  <c:v>2.5483840000000001E-2</c:v>
                </c:pt>
                <c:pt idx="10">
                  <c:v>2.457225E-2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70D-4120-95DA-BAB590FDB646}"/>
            </c:ext>
          </c:extLst>
        </c:ser>
        <c:ser>
          <c:idx val="5"/>
          <c:order val="1"/>
          <c:tx>
            <c:v>Alg. II (mu*=0.001)</c:v>
          </c:tx>
          <c:spPr>
            <a:ln w="9525" cap="rnd">
              <a:solidFill>
                <a:srgbClr val="0070C0"/>
              </a:solidFill>
              <a:round/>
            </a:ln>
            <a:effectLst/>
          </c:spPr>
          <c:marker>
            <c:symbol val="square"/>
            <c:size val="8"/>
            <c:spPr>
              <a:noFill/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'GPlus (mu=0.001)'!$L$13:$L$23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'GPlus (mu=0.001)'!$I$13:$I$23</c:f>
              <c:numCache>
                <c:formatCode>0.00E+00</c:formatCode>
                <c:ptCount val="11"/>
                <c:pt idx="0">
                  <c:v>0.10528079999999999</c:v>
                </c:pt>
                <c:pt idx="1">
                  <c:v>5.2447380000000002E-2</c:v>
                </c:pt>
                <c:pt idx="2">
                  <c:v>2.3673E-2</c:v>
                </c:pt>
                <c:pt idx="3">
                  <c:v>1.4130429999999999E-2</c:v>
                </c:pt>
                <c:pt idx="4">
                  <c:v>1.081005E-2</c:v>
                </c:pt>
                <c:pt idx="5">
                  <c:v>8.9909789999999996E-3</c:v>
                </c:pt>
                <c:pt idx="6">
                  <c:v>7.4331880000000003E-3</c:v>
                </c:pt>
                <c:pt idx="7">
                  <c:v>7.0971890000000003E-3</c:v>
                </c:pt>
                <c:pt idx="8">
                  <c:v>6.4029200000000003E-3</c:v>
                </c:pt>
                <c:pt idx="9">
                  <c:v>5.9774049999999999E-3</c:v>
                </c:pt>
                <c:pt idx="10">
                  <c:v>5.6933039999999997E-3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70D-4120-95DA-BAB590FDB646}"/>
            </c:ext>
          </c:extLst>
        </c:ser>
        <c:ser>
          <c:idx val="0"/>
          <c:order val="2"/>
          <c:tx>
            <c:v>Alg. III (mu*=0.001)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triangle"/>
            <c:size val="9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'GPlus (mu=0.001)'!$L$24:$L$34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'GPlus (mu=0.001)'!$I$24:$I$34</c:f>
              <c:numCache>
                <c:formatCode>0.00E+00</c:formatCode>
                <c:ptCount val="11"/>
                <c:pt idx="0">
                  <c:v>7.3366570000000006E-2</c:v>
                </c:pt>
                <c:pt idx="1">
                  <c:v>3.5979940000000002E-2</c:v>
                </c:pt>
                <c:pt idx="2">
                  <c:v>1.7848260000000001E-2</c:v>
                </c:pt>
                <c:pt idx="3">
                  <c:v>1.1834610000000001E-2</c:v>
                </c:pt>
                <c:pt idx="4">
                  <c:v>9.2119449999999992E-3</c:v>
                </c:pt>
                <c:pt idx="5">
                  <c:v>7.5733709999999997E-3</c:v>
                </c:pt>
                <c:pt idx="6">
                  <c:v>6.5596439999999999E-3</c:v>
                </c:pt>
                <c:pt idx="7">
                  <c:v>5.7016699999999998E-3</c:v>
                </c:pt>
                <c:pt idx="8">
                  <c:v>5.2057249999999996E-3</c:v>
                </c:pt>
                <c:pt idx="9">
                  <c:v>4.8808749999999998E-3</c:v>
                </c:pt>
                <c:pt idx="10">
                  <c:v>4.4717610000000003E-3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70D-4120-95DA-BAB590FDB6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151992"/>
        <c:axId val="807151664"/>
      </c:scatterChart>
      <c:valAx>
        <c:axId val="807151992"/>
        <c:scaling>
          <c:orientation val="minMax"/>
          <c:max val="2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807151664"/>
        <c:crossesAt val="1.0000000000000003E-4"/>
        <c:crossBetween val="midCat"/>
      </c:valAx>
      <c:valAx>
        <c:axId val="807151664"/>
        <c:scaling>
          <c:logBase val="10"/>
          <c:orientation val="minMax"/>
          <c:max val="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992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6054763076418586E-2"/>
          <c:y val="4.6768705917272418E-2"/>
          <c:w val="0.96892587507447925"/>
          <c:h val="0.91219797997273333"/>
        </c:manualLayout>
      </c:layout>
      <c:scatterChart>
        <c:scatterStyle val="lineMarker"/>
        <c:varyColors val="0"/>
        <c:ser>
          <c:idx val="4"/>
          <c:order val="0"/>
          <c:tx>
            <c:v>Alg. I (eps=1)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'IMDB (eps=1)'!$D$2:$D$8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0.7310585786300049</c:v>
                </c:pt>
              </c:numCache>
            </c:numRef>
          </c:xVal>
          <c:yVal>
            <c:numRef>
              <c:f>'IMDB (eps=1)'!$I$2:$I$8</c:f>
              <c:numCache>
                <c:formatCode>0.00E+00</c:formatCode>
                <c:ptCount val="7"/>
                <c:pt idx="0">
                  <c:v>0.37067</c:v>
                </c:pt>
                <c:pt idx="1">
                  <c:v>0.11816459999999999</c:v>
                </c:pt>
                <c:pt idx="2">
                  <c:v>6.6531510000000002E-2</c:v>
                </c:pt>
                <c:pt idx="3">
                  <c:v>1.8793509999999999E-2</c:v>
                </c:pt>
                <c:pt idx="4">
                  <c:v>4.8152910000000002E-3</c:v>
                </c:pt>
                <c:pt idx="5">
                  <c:v>1.2105200000000001E-3</c:v>
                </c:pt>
                <c:pt idx="6">
                  <c:v>2.7390169999999997E-4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2C8-4604-AFBF-22054050C299}"/>
            </c:ext>
          </c:extLst>
        </c:ser>
        <c:ser>
          <c:idx val="5"/>
          <c:order val="1"/>
          <c:tx>
            <c:v>Alg. II (eps=1)</c:v>
          </c:tx>
          <c:spPr>
            <a:ln w="9525" cap="rnd">
              <a:solidFill>
                <a:srgbClr val="0070C0"/>
              </a:solidFill>
              <a:round/>
            </a:ln>
            <a:effectLst/>
          </c:spPr>
          <c:marker>
            <c:symbol val="square"/>
            <c:size val="8"/>
            <c:spPr>
              <a:noFill/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'IMDB (eps=1)'!$D$9:$D$15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0.7310585786300049</c:v>
                </c:pt>
              </c:numCache>
            </c:numRef>
          </c:xVal>
          <c:yVal>
            <c:numRef>
              <c:f>'IMDB (eps=1)'!$I$9:$I$15</c:f>
              <c:numCache>
                <c:formatCode>0.00E+00</c:formatCode>
                <c:ptCount val="7"/>
                <c:pt idx="0">
                  <c:v>5.336171E-2</c:v>
                </c:pt>
                <c:pt idx="1">
                  <c:v>2.883235E-2</c:v>
                </c:pt>
                <c:pt idx="2">
                  <c:v>1.357658E-2</c:v>
                </c:pt>
                <c:pt idx="3">
                  <c:v>5.3199290000000002E-3</c:v>
                </c:pt>
                <c:pt idx="4">
                  <c:v>2.2745090000000001E-3</c:v>
                </c:pt>
                <c:pt idx="5">
                  <c:v>1.0559879999999999E-3</c:v>
                </c:pt>
                <c:pt idx="6">
                  <c:v>3.476536E-4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2C8-4604-AFBF-22054050C299}"/>
            </c:ext>
          </c:extLst>
        </c:ser>
        <c:ser>
          <c:idx val="0"/>
          <c:order val="2"/>
          <c:tx>
            <c:v>Alg. III (eps=1)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triangle"/>
            <c:size val="9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'IMDB (eps=1)'!$D$16:$D$22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0.7310585786300049</c:v>
                </c:pt>
              </c:numCache>
            </c:numRef>
          </c:xVal>
          <c:yVal>
            <c:numRef>
              <c:f>'IMDB (eps=1)'!$I$16:$I$22</c:f>
              <c:numCache>
                <c:formatCode>0.00E+00</c:formatCode>
                <c:ptCount val="7"/>
                <c:pt idx="0">
                  <c:v>3.7028249999999999E-2</c:v>
                </c:pt>
                <c:pt idx="1">
                  <c:v>1.150907E-2</c:v>
                </c:pt>
                <c:pt idx="2">
                  <c:v>8.6068810000000003E-3</c:v>
                </c:pt>
                <c:pt idx="3">
                  <c:v>5.6210490000000004E-3</c:v>
                </c:pt>
                <c:pt idx="4">
                  <c:v>2.2668879999999999E-3</c:v>
                </c:pt>
                <c:pt idx="5">
                  <c:v>1.59147E-3</c:v>
                </c:pt>
                <c:pt idx="6">
                  <c:v>6.2612550000000001E-4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2C8-4604-AFBF-22054050C2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151992"/>
        <c:axId val="807151664"/>
      </c:scatterChart>
      <c:valAx>
        <c:axId val="807151992"/>
        <c:scaling>
          <c:logBase val="10"/>
          <c:orientation val="minMax"/>
          <c:max val="1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664"/>
        <c:crossesAt val="1.0000000000000003E-4"/>
        <c:crossBetween val="midCat"/>
      </c:valAx>
      <c:valAx>
        <c:axId val="807151664"/>
        <c:scaling>
          <c:logBase val="10"/>
          <c:orientation val="minMax"/>
          <c:max val="1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992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705708136387886E-2"/>
          <c:y val="4.6768705917272418E-2"/>
          <c:w val="0.9511343294327862"/>
          <c:h val="0.92841569592076978"/>
        </c:manualLayout>
      </c:layout>
      <c:scatterChart>
        <c:scatterStyle val="lineMarker"/>
        <c:varyColors val="0"/>
        <c:ser>
          <c:idx val="4"/>
          <c:order val="0"/>
          <c:tx>
            <c:v>Alg. I (eps=1)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'GPlus (eps=1)'!$D$2:$D$8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0.7310585786300049</c:v>
                </c:pt>
              </c:numCache>
            </c:numRef>
          </c:xVal>
          <c:yVal>
            <c:numRef>
              <c:f>'GPlus (eps=1)'!$I$2:$I$8</c:f>
              <c:numCache>
                <c:formatCode>0.00E+00</c:formatCode>
                <c:ptCount val="7"/>
                <c:pt idx="0">
                  <c:v>1.0797019999999999</c:v>
                </c:pt>
                <c:pt idx="1">
                  <c:v>0.26441429999999999</c:v>
                </c:pt>
                <c:pt idx="2">
                  <c:v>0.1168593</c:v>
                </c:pt>
                <c:pt idx="3">
                  <c:v>3.674111E-2</c:v>
                </c:pt>
                <c:pt idx="4">
                  <c:v>1.4239170000000001E-2</c:v>
                </c:pt>
                <c:pt idx="5">
                  <c:v>4.1655850000000003E-3</c:v>
                </c:pt>
                <c:pt idx="6">
                  <c:v>8.3109250000000003E-4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8E5-4D78-A06B-C1EFB3A00076}"/>
            </c:ext>
          </c:extLst>
        </c:ser>
        <c:ser>
          <c:idx val="5"/>
          <c:order val="1"/>
          <c:tx>
            <c:v>Alg. II (eps=1)</c:v>
          </c:tx>
          <c:spPr>
            <a:ln w="9525" cap="rnd">
              <a:solidFill>
                <a:srgbClr val="0070C0"/>
              </a:solidFill>
              <a:round/>
            </a:ln>
            <a:effectLst/>
          </c:spPr>
          <c:marker>
            <c:symbol val="square"/>
            <c:size val="8"/>
            <c:spPr>
              <a:noFill/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'GPlus (eps=1)'!$D$9:$D$15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0.7310585786300049</c:v>
                </c:pt>
              </c:numCache>
            </c:numRef>
          </c:xVal>
          <c:yVal>
            <c:numRef>
              <c:f>'GPlus (eps=1)'!$I$9:$I$15</c:f>
              <c:numCache>
                <c:formatCode>0.00E+00</c:formatCode>
                <c:ptCount val="7"/>
                <c:pt idx="0">
                  <c:v>8.5218100000000005E-2</c:v>
                </c:pt>
                <c:pt idx="1">
                  <c:v>2.8969370000000001E-2</c:v>
                </c:pt>
                <c:pt idx="2">
                  <c:v>1.8286110000000001E-2</c:v>
                </c:pt>
                <c:pt idx="3">
                  <c:v>8.9909789999999996E-3</c:v>
                </c:pt>
                <c:pt idx="4">
                  <c:v>5.1339150000000002E-3</c:v>
                </c:pt>
                <c:pt idx="5">
                  <c:v>2.8251489999999999E-3</c:v>
                </c:pt>
                <c:pt idx="6">
                  <c:v>8.8985910000000004E-4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8E5-4D78-A06B-C1EFB3A00076}"/>
            </c:ext>
          </c:extLst>
        </c:ser>
        <c:ser>
          <c:idx val="0"/>
          <c:order val="2"/>
          <c:tx>
            <c:v>Alg. III (eps=1)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triangle"/>
            <c:size val="9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'GPlus (eps=1)'!$D$16:$D$22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0.7310585786300049</c:v>
                </c:pt>
              </c:numCache>
            </c:numRef>
          </c:xVal>
          <c:yVal>
            <c:numRef>
              <c:f>'GPlus (eps=1)'!$I$16:$I$22</c:f>
              <c:numCache>
                <c:formatCode>0.00E+00</c:formatCode>
                <c:ptCount val="7"/>
                <c:pt idx="0">
                  <c:v>4.0586289999999997E-2</c:v>
                </c:pt>
                <c:pt idx="1">
                  <c:v>1.8237010000000001E-2</c:v>
                </c:pt>
                <c:pt idx="2">
                  <c:v>1.459446E-2</c:v>
                </c:pt>
                <c:pt idx="3">
                  <c:v>7.5733709999999997E-3</c:v>
                </c:pt>
                <c:pt idx="4">
                  <c:v>4.1277730000000004E-3</c:v>
                </c:pt>
                <c:pt idx="5">
                  <c:v>2.36878E-3</c:v>
                </c:pt>
                <c:pt idx="6">
                  <c:v>7.1599320000000001E-4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8E5-4D78-A06B-C1EFB3A000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151992"/>
        <c:axId val="807151664"/>
      </c:scatterChart>
      <c:valAx>
        <c:axId val="807151992"/>
        <c:scaling>
          <c:logBase val="10"/>
          <c:orientation val="minMax"/>
          <c:max val="1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664"/>
        <c:crossesAt val="1.0000000000000003E-4"/>
        <c:crossBetween val="midCat"/>
      </c:valAx>
      <c:valAx>
        <c:axId val="807151664"/>
        <c:scaling>
          <c:logBase val="10"/>
          <c:orientation val="minMax"/>
          <c:max val="1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992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6054763076418586E-2"/>
          <c:y val="4.6768705917272418E-2"/>
          <c:w val="0.96892587507447925"/>
          <c:h val="0.91219797997273333"/>
        </c:manualLayout>
      </c:layout>
      <c:scatterChart>
        <c:scatterStyle val="lineMarker"/>
        <c:varyColors val="0"/>
        <c:ser>
          <c:idx val="4"/>
          <c:order val="0"/>
          <c:tx>
            <c:v>Alg. I (eps=1)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'IMDB (eps=1)'!$D$2:$D$8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0.7310585786300049</c:v>
                </c:pt>
              </c:numCache>
            </c:numRef>
          </c:xVal>
          <c:yVal>
            <c:numRef>
              <c:f>'IMDB (eps=1)'!$I$2:$I$8</c:f>
              <c:numCache>
                <c:formatCode>0.00E+00</c:formatCode>
                <c:ptCount val="7"/>
                <c:pt idx="0">
                  <c:v>0.37067</c:v>
                </c:pt>
                <c:pt idx="1">
                  <c:v>0.11816459999999999</c:v>
                </c:pt>
                <c:pt idx="2">
                  <c:v>6.6531510000000002E-2</c:v>
                </c:pt>
                <c:pt idx="3">
                  <c:v>1.8793509999999999E-2</c:v>
                </c:pt>
                <c:pt idx="4">
                  <c:v>4.8152910000000002E-3</c:v>
                </c:pt>
                <c:pt idx="5">
                  <c:v>1.2105200000000001E-3</c:v>
                </c:pt>
                <c:pt idx="6">
                  <c:v>2.7390169999999997E-4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2C8-4604-AFBF-22054050C299}"/>
            </c:ext>
          </c:extLst>
        </c:ser>
        <c:ser>
          <c:idx val="5"/>
          <c:order val="1"/>
          <c:tx>
            <c:v>Alg. II (eps=1)</c:v>
          </c:tx>
          <c:spPr>
            <a:ln w="9525" cap="rnd">
              <a:solidFill>
                <a:srgbClr val="0070C0"/>
              </a:solidFill>
              <a:round/>
            </a:ln>
            <a:effectLst/>
          </c:spPr>
          <c:marker>
            <c:symbol val="square"/>
            <c:size val="8"/>
            <c:spPr>
              <a:noFill/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'IMDB (eps=1)'!$D$9:$D$15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0.7310585786300049</c:v>
                </c:pt>
              </c:numCache>
            </c:numRef>
          </c:xVal>
          <c:yVal>
            <c:numRef>
              <c:f>'IMDB (eps=1)'!$I$9:$I$15</c:f>
              <c:numCache>
                <c:formatCode>0.00E+00</c:formatCode>
                <c:ptCount val="7"/>
                <c:pt idx="0">
                  <c:v>5.336171E-2</c:v>
                </c:pt>
                <c:pt idx="1">
                  <c:v>2.883235E-2</c:v>
                </c:pt>
                <c:pt idx="2">
                  <c:v>1.357658E-2</c:v>
                </c:pt>
                <c:pt idx="3">
                  <c:v>5.3199290000000002E-3</c:v>
                </c:pt>
                <c:pt idx="4">
                  <c:v>2.2745090000000001E-3</c:v>
                </c:pt>
                <c:pt idx="5">
                  <c:v>1.0559879999999999E-3</c:v>
                </c:pt>
                <c:pt idx="6">
                  <c:v>3.476536E-4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2C8-4604-AFBF-22054050C299}"/>
            </c:ext>
          </c:extLst>
        </c:ser>
        <c:ser>
          <c:idx val="0"/>
          <c:order val="2"/>
          <c:tx>
            <c:v>Alg. III (eps=1)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triangle"/>
            <c:size val="9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'IMDB (eps=1)'!$D$16:$D$22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0.7310585786300049</c:v>
                </c:pt>
              </c:numCache>
            </c:numRef>
          </c:xVal>
          <c:yVal>
            <c:numRef>
              <c:f>'IMDB (eps=1)'!$I$16:$I$22</c:f>
              <c:numCache>
                <c:formatCode>0.00E+00</c:formatCode>
                <c:ptCount val="7"/>
                <c:pt idx="0">
                  <c:v>3.7028249999999999E-2</c:v>
                </c:pt>
                <c:pt idx="1">
                  <c:v>1.150907E-2</c:v>
                </c:pt>
                <c:pt idx="2">
                  <c:v>8.6068810000000003E-3</c:v>
                </c:pt>
                <c:pt idx="3">
                  <c:v>5.6210490000000004E-3</c:v>
                </c:pt>
                <c:pt idx="4">
                  <c:v>2.2668879999999999E-3</c:v>
                </c:pt>
                <c:pt idx="5">
                  <c:v>1.59147E-3</c:v>
                </c:pt>
                <c:pt idx="6">
                  <c:v>6.2612550000000001E-4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2C8-4604-AFBF-22054050C2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151992"/>
        <c:axId val="807151664"/>
      </c:scatterChart>
      <c:valAx>
        <c:axId val="807151992"/>
        <c:scaling>
          <c:logBase val="10"/>
          <c:orientation val="minMax"/>
          <c:max val="1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664"/>
        <c:crossesAt val="1.0000000000000003E-4"/>
        <c:crossBetween val="midCat"/>
      </c:valAx>
      <c:valAx>
        <c:axId val="807151664"/>
        <c:scaling>
          <c:logBase val="10"/>
          <c:orientation val="minMax"/>
          <c:max val="1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992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907768647040483E-2"/>
          <c:y val="2.3913849975837145E-2"/>
          <c:w val="0.93634750338518125"/>
          <c:h val="0.942846481488878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'IMDB (eps=2,mu=10^{-3})'!$A$5:$A$7</c:f>
              <c:strCache>
                <c:ptCount val="3"/>
                <c:pt idx="0">
                  <c:v>Alg. I (clip)</c:v>
                </c:pt>
                <c:pt idx="1">
                  <c:v>Alg. II (clip)</c:v>
                </c:pt>
                <c:pt idx="2">
                  <c:v>Alg. III (clip)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095-4191-9E68-3F70C04ED48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095-4191-9E68-3F70C04ED48A}"/>
              </c:ext>
            </c:extLst>
          </c:dPt>
          <c:dPt>
            <c:idx val="2"/>
            <c:invertIfNegative val="0"/>
            <c:bubble3D val="0"/>
            <c:spPr>
              <a:solidFill>
                <a:srgbClr val="006600"/>
              </a:solidFill>
              <a:ln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095-4191-9E68-3F70C04ED48A}"/>
              </c:ext>
            </c:extLst>
          </c:dPt>
          <c:cat>
            <c:strRef>
              <c:f>'IMDB (eps=2,mu=10^{-3})'!$A$5:$A$7</c:f>
              <c:strCache>
                <c:ptCount val="3"/>
                <c:pt idx="0">
                  <c:v>Alg. I (clip)</c:v>
                </c:pt>
                <c:pt idx="1">
                  <c:v>Alg. II (clip)</c:v>
                </c:pt>
                <c:pt idx="2">
                  <c:v>Alg. III (clip)</c:v>
                </c:pt>
              </c:strCache>
            </c:strRef>
          </c:cat>
          <c:val>
            <c:numRef>
              <c:f>'IMDB (eps=2,mu=10^{-3})'!$J$5:$J$7</c:f>
              <c:numCache>
                <c:formatCode>0.00E+00</c:formatCode>
                <c:ptCount val="3"/>
                <c:pt idx="0">
                  <c:v>1.9857719999999999E-2</c:v>
                </c:pt>
                <c:pt idx="1">
                  <c:v>5.8409129999999997E-3</c:v>
                </c:pt>
                <c:pt idx="2">
                  <c:v>7.5073539999999999E-3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095-4191-9E68-3F70C04ED4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777963344"/>
        <c:axId val="777973840"/>
      </c:barChart>
      <c:catAx>
        <c:axId val="777963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77973840"/>
        <c:crosses val="autoZero"/>
        <c:auto val="1"/>
        <c:lblAlgn val="ctr"/>
        <c:lblOffset val="100"/>
        <c:noMultiLvlLbl val="0"/>
      </c:catAx>
      <c:valAx>
        <c:axId val="777973840"/>
        <c:scaling>
          <c:orientation val="minMax"/>
          <c:max val="2.0000000000000004E-2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777963344"/>
        <c:crosses val="autoZero"/>
        <c:crossBetween val="between"/>
        <c:majorUnit val="5.000000000000001E-3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052182923408446E-2"/>
          <c:y val="1.8147496087636932E-2"/>
          <c:w val="0.94013455299795434"/>
          <c:h val="0.953581377151799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'IMDB (eps=1,mu=10^{-3})'!$A$5:$A$7</c:f>
              <c:strCache>
                <c:ptCount val="3"/>
                <c:pt idx="0">
                  <c:v>Alg. I (clip)</c:v>
                </c:pt>
                <c:pt idx="1">
                  <c:v>Alg. II (clip)</c:v>
                </c:pt>
                <c:pt idx="2">
                  <c:v>Alg. III (clip)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5EA-4CF3-A6E3-FF5B9E038E3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5EA-4CF3-A6E3-FF5B9E038E34}"/>
              </c:ext>
            </c:extLst>
          </c:dPt>
          <c:dPt>
            <c:idx val="2"/>
            <c:invertIfNegative val="0"/>
            <c:bubble3D val="0"/>
            <c:spPr>
              <a:solidFill>
                <a:srgbClr val="006600"/>
              </a:solidFill>
              <a:ln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5EA-4CF3-A6E3-FF5B9E038E34}"/>
              </c:ext>
            </c:extLst>
          </c:dPt>
          <c:cat>
            <c:strRef>
              <c:f>'IMDB (eps=1,mu=10^{-3})'!$A$5:$A$7</c:f>
              <c:strCache>
                <c:ptCount val="3"/>
                <c:pt idx="0">
                  <c:v>Alg. I (clip)</c:v>
                </c:pt>
                <c:pt idx="1">
                  <c:v>Alg. II (clip)</c:v>
                </c:pt>
                <c:pt idx="2">
                  <c:v>Alg. III (clip)</c:v>
                </c:pt>
              </c:strCache>
            </c:strRef>
          </c:cat>
          <c:val>
            <c:numRef>
              <c:f>'IMDB (eps=1,mu=10^{-3})'!$J$5:$J$7</c:f>
              <c:numCache>
                <c:formatCode>0.00E+00</c:formatCode>
                <c:ptCount val="3"/>
                <c:pt idx="0">
                  <c:v>3.1300219999999997E-2</c:v>
                </c:pt>
                <c:pt idx="1">
                  <c:v>1.1835689999999999E-2</c:v>
                </c:pt>
                <c:pt idx="2">
                  <c:v>1.841682E-2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5EA-4CF3-A6E3-FF5B9E038E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777963344"/>
        <c:axId val="777973840"/>
      </c:barChart>
      <c:catAx>
        <c:axId val="777963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77973840"/>
        <c:crosses val="autoZero"/>
        <c:auto val="1"/>
        <c:lblAlgn val="ctr"/>
        <c:lblOffset val="100"/>
        <c:noMultiLvlLbl val="0"/>
      </c:catAx>
      <c:valAx>
        <c:axId val="777973840"/>
        <c:scaling>
          <c:orientation val="minMax"/>
          <c:max val="4.0000000000000008E-2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777963344"/>
        <c:crosses val="autoZero"/>
        <c:crossBetween val="between"/>
        <c:majorUnit val="1.0000000000000002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079346102493062E-2"/>
          <c:y val="1.9343957792907596E-2"/>
          <c:w val="0.9557821606594501"/>
          <c:h val="0.961126050220596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'GPlus (eps=2,mu=10^{-3})'!$A$5:$A$7</c:f>
              <c:strCache>
                <c:ptCount val="3"/>
                <c:pt idx="0">
                  <c:v>Alg. I (clip)</c:v>
                </c:pt>
                <c:pt idx="1">
                  <c:v>Alg. II (clip)</c:v>
                </c:pt>
                <c:pt idx="2">
                  <c:v>Alg. III (clip)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FF2-44A1-A0AE-E7222D3AB09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FF2-44A1-A0AE-E7222D3AB09B}"/>
              </c:ext>
            </c:extLst>
          </c:dPt>
          <c:dPt>
            <c:idx val="2"/>
            <c:invertIfNegative val="0"/>
            <c:bubble3D val="0"/>
            <c:spPr>
              <a:solidFill>
                <a:srgbClr val="006600"/>
              </a:solidFill>
              <a:ln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FF2-44A1-A0AE-E7222D3AB09B}"/>
              </c:ext>
            </c:extLst>
          </c:dPt>
          <c:cat>
            <c:strRef>
              <c:f>'GPlus (eps=2,mu=10^{-3})'!$A$5:$A$7</c:f>
              <c:strCache>
                <c:ptCount val="3"/>
                <c:pt idx="0">
                  <c:v>Alg. I (clip)</c:v>
                </c:pt>
                <c:pt idx="1">
                  <c:v>Alg. II (clip)</c:v>
                </c:pt>
                <c:pt idx="2">
                  <c:v>Alg. III (clip)</c:v>
                </c:pt>
              </c:strCache>
            </c:strRef>
          </c:cat>
          <c:val>
            <c:numRef>
              <c:f>'GPlus (eps=2,mu=10^{-3})'!$J$5:$J$7</c:f>
              <c:numCache>
                <c:formatCode>0.00E+00</c:formatCode>
                <c:ptCount val="3"/>
                <c:pt idx="0">
                  <c:v>4.022684E-2</c:v>
                </c:pt>
                <c:pt idx="1">
                  <c:v>9.9477190000000007E-3</c:v>
                </c:pt>
                <c:pt idx="2">
                  <c:v>8.7827449999999998E-3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FF2-44A1-A0AE-E7222D3AB0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777963344"/>
        <c:axId val="777973840"/>
      </c:barChart>
      <c:catAx>
        <c:axId val="777963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77973840"/>
        <c:crosses val="autoZero"/>
        <c:auto val="1"/>
        <c:lblAlgn val="ctr"/>
        <c:lblOffset val="100"/>
        <c:noMultiLvlLbl val="0"/>
      </c:catAx>
      <c:valAx>
        <c:axId val="777973840"/>
        <c:scaling>
          <c:orientation val="minMax"/>
          <c:max val="5.000000000000001E-2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777963344"/>
        <c:crosses val="autoZero"/>
        <c:crossBetween val="between"/>
        <c:majorUnit val="1.0000000000000002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907768647040483E-2"/>
          <c:y val="1.4774065609978052E-2"/>
          <c:w val="0.93634750338518125"/>
          <c:h val="0.970265834586455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'GPlus (eps=1,mu=10^{-3})'!$A$5:$A$7</c:f>
              <c:strCache>
                <c:ptCount val="3"/>
                <c:pt idx="0">
                  <c:v>Alg. I (clip)</c:v>
                </c:pt>
                <c:pt idx="1">
                  <c:v>Alg. II (clip)</c:v>
                </c:pt>
                <c:pt idx="2">
                  <c:v>Alg. III (clip)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FE9-410C-90FB-33ABD83AD6C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FE9-410C-90FB-33ABD83AD6C8}"/>
              </c:ext>
            </c:extLst>
          </c:dPt>
          <c:dPt>
            <c:idx val="2"/>
            <c:invertIfNegative val="0"/>
            <c:bubble3D val="0"/>
            <c:spPr>
              <a:solidFill>
                <a:srgbClr val="006600"/>
              </a:solidFill>
              <a:ln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FE9-410C-90FB-33ABD83AD6C8}"/>
              </c:ext>
            </c:extLst>
          </c:dPt>
          <c:cat>
            <c:strRef>
              <c:f>'GPlus (eps=1,mu=10^{-3})'!$A$5:$A$7</c:f>
              <c:strCache>
                <c:ptCount val="3"/>
                <c:pt idx="0">
                  <c:v>Alg. I (clip)</c:v>
                </c:pt>
                <c:pt idx="1">
                  <c:v>Alg. II (clip)</c:v>
                </c:pt>
                <c:pt idx="2">
                  <c:v>Alg. III (clip)</c:v>
                </c:pt>
              </c:strCache>
            </c:strRef>
          </c:cat>
          <c:val>
            <c:numRef>
              <c:f>'GPlus (eps=1,mu=10^{-3})'!$J$5:$J$7</c:f>
              <c:numCache>
                <c:formatCode>0.00E+00</c:formatCode>
                <c:ptCount val="3"/>
                <c:pt idx="0">
                  <c:v>7.7556109999999998E-2</c:v>
                </c:pt>
                <c:pt idx="1">
                  <c:v>2.6032550000000002E-2</c:v>
                </c:pt>
                <c:pt idx="2">
                  <c:v>2.5196779999999998E-2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FE9-410C-90FB-33ABD83AD6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777963344"/>
        <c:axId val="777973840"/>
      </c:barChart>
      <c:catAx>
        <c:axId val="777963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77973840"/>
        <c:crosses val="autoZero"/>
        <c:auto val="1"/>
        <c:lblAlgn val="ctr"/>
        <c:lblOffset val="100"/>
        <c:noMultiLvlLbl val="0"/>
      </c:catAx>
      <c:valAx>
        <c:axId val="777973840"/>
        <c:scaling>
          <c:orientation val="minMax"/>
          <c:max val="8.0000000000000016E-2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777963344"/>
        <c:crosses val="autoZero"/>
        <c:crossBetween val="between"/>
        <c:maj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384791668086102E-2"/>
          <c:y val="4.6768705917272418E-2"/>
          <c:w val="0.93543083218697798"/>
          <c:h val="0.90296614497106698"/>
        </c:manualLayout>
      </c:layout>
      <c:scatterChart>
        <c:scatterStyle val="lineMarker"/>
        <c:varyColors val="0"/>
        <c:ser>
          <c:idx val="4"/>
          <c:order val="0"/>
          <c:tx>
            <c:v>Alg. I (d_max)</c:v>
          </c:tx>
          <c:spPr>
            <a:ln w="9525" cap="rnd">
              <a:solidFill>
                <a:srgbClr val="C00000"/>
              </a:solidFill>
              <a:prstDash val="dash"/>
              <a:round/>
            </a:ln>
            <a:effectLst/>
          </c:spPr>
          <c:marker>
            <c:symbol val="diamond"/>
            <c:size val="10"/>
            <c:spPr>
              <a:noFill/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'GPlus (eps=1)'!$D$2:$D$8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0.61063923394922204</c:v>
                </c:pt>
              </c:numCache>
            </c:numRef>
          </c:xVal>
          <c:yVal>
            <c:numRef>
              <c:f>'GPlus (eps=1)'!$I$2:$I$8</c:f>
              <c:numCache>
                <c:formatCode>0.00E+00</c:formatCode>
                <c:ptCount val="7"/>
                <c:pt idx="0">
                  <c:v>8320.3160000000007</c:v>
                </c:pt>
                <c:pt idx="1">
                  <c:v>832.11059999999998</c:v>
                </c:pt>
                <c:pt idx="2">
                  <c:v>83.194850000000002</c:v>
                </c:pt>
                <c:pt idx="3">
                  <c:v>8.2902149999999999</c:v>
                </c:pt>
                <c:pt idx="4">
                  <c:v>0.82808349999999997</c:v>
                </c:pt>
                <c:pt idx="5">
                  <c:v>8.1515409999999996E-2</c:v>
                </c:pt>
                <c:pt idx="6">
                  <c:v>1.353796E-2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8BC-460C-9457-20C90587D74B}"/>
            </c:ext>
          </c:extLst>
        </c:ser>
        <c:ser>
          <c:idx val="1"/>
          <c:order val="1"/>
          <c:tx>
            <c:v>Alg. I (clip)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'GPlus (eps=1)'!$D$23:$D$29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0.61063923394922204</c:v>
                </c:pt>
              </c:numCache>
            </c:numRef>
          </c:xVal>
          <c:yVal>
            <c:numRef>
              <c:f>'GPlus (eps=1)'!$I$23:$I$29</c:f>
              <c:numCache>
                <c:formatCode>0.00E+00</c:formatCode>
                <c:ptCount val="7"/>
                <c:pt idx="0">
                  <c:v>3.5461849999999999</c:v>
                </c:pt>
                <c:pt idx="1">
                  <c:v>0.80480379999999996</c:v>
                </c:pt>
                <c:pt idx="2">
                  <c:v>0.22365679999999999</c:v>
                </c:pt>
                <c:pt idx="3">
                  <c:v>7.7556109999999998E-2</c:v>
                </c:pt>
                <c:pt idx="4">
                  <c:v>2.6378800000000001E-2</c:v>
                </c:pt>
                <c:pt idx="5">
                  <c:v>7.9327140000000004E-3</c:v>
                </c:pt>
                <c:pt idx="6">
                  <c:v>2.718322E-3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8BC-460C-9457-20C90587D74B}"/>
            </c:ext>
          </c:extLst>
        </c:ser>
        <c:ser>
          <c:idx val="5"/>
          <c:order val="2"/>
          <c:tx>
            <c:v>Alg. II (d_max)</c:v>
          </c:tx>
          <c:spPr>
            <a:ln w="9525" cap="rnd">
              <a:solidFill>
                <a:srgbClr val="002060"/>
              </a:solidFill>
              <a:prstDash val="dash"/>
              <a:round/>
            </a:ln>
            <a:effectLst/>
          </c:spPr>
          <c:marker>
            <c:symbol val="x"/>
            <c:size val="8"/>
            <c:spPr>
              <a:noFill/>
              <a:ln w="9525">
                <a:solidFill>
                  <a:srgbClr val="002060"/>
                </a:solidFill>
              </a:ln>
              <a:effectLst/>
            </c:spPr>
          </c:marker>
          <c:xVal>
            <c:numRef>
              <c:f>'GPlus (eps=1)'!$D$9:$D$15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0.61063923394922204</c:v>
                </c:pt>
              </c:numCache>
            </c:numRef>
          </c:xVal>
          <c:yVal>
            <c:numRef>
              <c:f>'GPlus (eps=1)'!$I$9:$I$15</c:f>
              <c:numCache>
                <c:formatCode>0.00E+00</c:formatCode>
                <c:ptCount val="7"/>
                <c:pt idx="0">
                  <c:v>8320.3700000000008</c:v>
                </c:pt>
                <c:pt idx="1">
                  <c:v>832.03229999999996</c:v>
                </c:pt>
                <c:pt idx="2">
                  <c:v>83.191519999999997</c:v>
                </c:pt>
                <c:pt idx="3">
                  <c:v>8.3216420000000006</c:v>
                </c:pt>
                <c:pt idx="4">
                  <c:v>0.83490540000000002</c:v>
                </c:pt>
                <c:pt idx="5">
                  <c:v>8.4553890000000007E-2</c:v>
                </c:pt>
                <c:pt idx="6">
                  <c:v>1.243708E-2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8BC-460C-9457-20C90587D74B}"/>
            </c:ext>
          </c:extLst>
        </c:ser>
        <c:ser>
          <c:idx val="2"/>
          <c:order val="3"/>
          <c:tx>
            <c:v>Alg. II (clip)</c:v>
          </c:tx>
          <c:spPr>
            <a:ln w="9525" cap="rnd">
              <a:solidFill>
                <a:srgbClr val="0070C0"/>
              </a:solidFill>
              <a:round/>
            </a:ln>
            <a:effectLst/>
          </c:spPr>
          <c:marker>
            <c:symbol val="square"/>
            <c:size val="8"/>
            <c:spPr>
              <a:noFill/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'GPlus (eps=1)'!$D$30:$D$36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0.61063923394922204</c:v>
                </c:pt>
              </c:numCache>
            </c:numRef>
          </c:xVal>
          <c:yVal>
            <c:numRef>
              <c:f>'GPlus (eps=1)'!$I$30:$I$36</c:f>
              <c:numCache>
                <c:formatCode>0.00E+00</c:formatCode>
                <c:ptCount val="7"/>
                <c:pt idx="0">
                  <c:v>3.4951129999999999</c:v>
                </c:pt>
                <c:pt idx="1">
                  <c:v>0.4313593</c:v>
                </c:pt>
                <c:pt idx="2">
                  <c:v>7.8187279999999998E-2</c:v>
                </c:pt>
                <c:pt idx="3">
                  <c:v>2.6032550000000002E-2</c:v>
                </c:pt>
                <c:pt idx="4">
                  <c:v>1.0033790000000001E-2</c:v>
                </c:pt>
                <c:pt idx="5">
                  <c:v>4.9229290000000004E-3</c:v>
                </c:pt>
                <c:pt idx="6">
                  <c:v>1.9009039999999999E-3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8BC-460C-9457-20C90587D74B}"/>
            </c:ext>
          </c:extLst>
        </c:ser>
        <c:ser>
          <c:idx val="0"/>
          <c:order val="4"/>
          <c:tx>
            <c:v>Alg. III (d_max)</c:v>
          </c:tx>
          <c:spPr>
            <a:ln w="9525" cap="rnd">
              <a:solidFill>
                <a:srgbClr val="003300"/>
              </a:solidFill>
              <a:prstDash val="dash"/>
              <a:round/>
            </a:ln>
            <a:effectLst/>
          </c:spPr>
          <c:marker>
            <c:symbol val="plus"/>
            <c:size val="8"/>
            <c:spPr>
              <a:noFill/>
              <a:ln w="9525">
                <a:solidFill>
                  <a:srgbClr val="003300"/>
                </a:solidFill>
              </a:ln>
              <a:effectLst/>
            </c:spPr>
          </c:marker>
          <c:xVal>
            <c:numRef>
              <c:f>'GPlus (eps=1)'!$D$16:$D$22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0.61063923394922204</c:v>
                </c:pt>
              </c:numCache>
            </c:numRef>
          </c:xVal>
          <c:yVal>
            <c:numRef>
              <c:f>'GPlus (eps=1)'!$I$16:$I$22</c:f>
              <c:numCache>
                <c:formatCode>0.00E+00</c:formatCode>
                <c:ptCount val="7"/>
                <c:pt idx="0">
                  <c:v>8320.4030000000002</c:v>
                </c:pt>
                <c:pt idx="1">
                  <c:v>832.04870000000005</c:v>
                </c:pt>
                <c:pt idx="2">
                  <c:v>83.210539999999995</c:v>
                </c:pt>
                <c:pt idx="3">
                  <c:v>8.3220299999999998</c:v>
                </c:pt>
                <c:pt idx="4">
                  <c:v>0.83036259999999995</c:v>
                </c:pt>
                <c:pt idx="5">
                  <c:v>8.2060129999999995E-2</c:v>
                </c:pt>
                <c:pt idx="6">
                  <c:v>1.380952E-2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8BC-460C-9457-20C90587D74B}"/>
            </c:ext>
          </c:extLst>
        </c:ser>
        <c:ser>
          <c:idx val="3"/>
          <c:order val="5"/>
          <c:tx>
            <c:v>Alg. III (clip)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triangle"/>
            <c:size val="9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'GPlus (eps=1)'!$D$37:$D$43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0.61063923394922204</c:v>
                </c:pt>
              </c:numCache>
            </c:numRef>
          </c:xVal>
          <c:yVal>
            <c:numRef>
              <c:f>'GPlus (eps=1)'!$I$37:$I$43</c:f>
              <c:numCache>
                <c:formatCode>0.00E+00</c:formatCode>
                <c:ptCount val="7"/>
                <c:pt idx="0">
                  <c:v>4.9398850000000003</c:v>
                </c:pt>
                <c:pt idx="1">
                  <c:v>0.73794059999999995</c:v>
                </c:pt>
                <c:pt idx="2">
                  <c:v>0.122443</c:v>
                </c:pt>
                <c:pt idx="3">
                  <c:v>2.5196779999999998E-2</c:v>
                </c:pt>
                <c:pt idx="4">
                  <c:v>1.16994E-2</c:v>
                </c:pt>
                <c:pt idx="5">
                  <c:v>5.6453129999999999E-3</c:v>
                </c:pt>
                <c:pt idx="6">
                  <c:v>2.4313249999999998E-3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8BC-460C-9457-20C90587D74B}"/>
            </c:ext>
          </c:extLst>
        </c:ser>
        <c:ser>
          <c:idx val="6"/>
          <c:order val="6"/>
          <c:tx>
            <c:v>USENIX21</c:v>
          </c:tx>
          <c:spPr>
            <a:ln w="19050" cap="rnd">
              <a:noFill/>
              <a:round/>
            </a:ln>
            <a:effectLst/>
          </c:spPr>
          <c:marker>
            <c:symbol val="square"/>
            <c:size val="15"/>
            <c:spPr>
              <a:noFill/>
              <a:ln w="31750">
                <a:solidFill>
                  <a:srgbClr val="7030A0"/>
                </a:solidFill>
              </a:ln>
              <a:effectLst/>
            </c:spPr>
          </c:marker>
          <c:xVal>
            <c:numRef>
              <c:f>'GPlus (eps=1)'!$D$8</c:f>
              <c:numCache>
                <c:formatCode>General</c:formatCode>
                <c:ptCount val="1"/>
                <c:pt idx="0">
                  <c:v>0.61063923394922204</c:v>
                </c:pt>
              </c:numCache>
            </c:numRef>
          </c:xVal>
          <c:yVal>
            <c:numRef>
              <c:f>'GPlus (eps=1)'!$I$8</c:f>
              <c:numCache>
                <c:formatCode>0.00E+00</c:formatCode>
                <c:ptCount val="1"/>
                <c:pt idx="0">
                  <c:v>1.353796E-2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B8BC-460C-9457-20C90587D7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151992"/>
        <c:axId val="807151664"/>
      </c:scatterChart>
      <c:valAx>
        <c:axId val="807151992"/>
        <c:scaling>
          <c:logBase val="10"/>
          <c:orientation val="minMax"/>
          <c:max val="1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664"/>
        <c:crossesAt val="1.0000000000000003E-4"/>
        <c:crossBetween val="midCat"/>
      </c:valAx>
      <c:valAx>
        <c:axId val="807151664"/>
        <c:scaling>
          <c:logBase val="10"/>
          <c:orientation val="minMax"/>
          <c:max val="1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992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802284520169228E-2"/>
          <c:y val="4.6768705917272418E-2"/>
          <c:w val="0.94101333933489484"/>
          <c:h val="0.92604575935449873"/>
        </c:manualLayout>
      </c:layout>
      <c:scatterChart>
        <c:scatterStyle val="lineMarker"/>
        <c:varyColors val="0"/>
        <c:ser>
          <c:idx val="1"/>
          <c:order val="0"/>
          <c:tx>
            <c:v>Alg. I (d_max)</c:v>
          </c:tx>
          <c:spPr>
            <a:ln w="9525" cap="rnd">
              <a:solidFill>
                <a:srgbClr val="C00000"/>
              </a:solidFill>
              <a:prstDash val="dash"/>
              <a:round/>
            </a:ln>
            <a:effectLst/>
          </c:spPr>
          <c:marker>
            <c:symbol val="diamond"/>
            <c:size val="11"/>
            <c:spPr>
              <a:noFill/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'GPlus (mu=10^{-3})'!$C$2:$C$12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'GPlus (mu=10^{-3})'!$I$2:$I$12</c:f>
              <c:numCache>
                <c:formatCode>0.00E+00</c:formatCode>
                <c:ptCount val="11"/>
                <c:pt idx="0">
                  <c:v>671.06569999999999</c:v>
                </c:pt>
                <c:pt idx="1">
                  <c:v>171.91030000000001</c:v>
                </c:pt>
                <c:pt idx="2">
                  <c:v>45.083930000000002</c:v>
                </c:pt>
                <c:pt idx="3">
                  <c:v>21.00299</c:v>
                </c:pt>
                <c:pt idx="4">
                  <c:v>12.37541</c:v>
                </c:pt>
                <c:pt idx="5">
                  <c:v>8.2902149999999999</c:v>
                </c:pt>
                <c:pt idx="6">
                  <c:v>6.0214480000000004</c:v>
                </c:pt>
                <c:pt idx="7">
                  <c:v>4.6190530000000001</c:v>
                </c:pt>
                <c:pt idx="8">
                  <c:v>3.6933980000000002</c:v>
                </c:pt>
                <c:pt idx="9">
                  <c:v>3.0451419999999998</c:v>
                </c:pt>
                <c:pt idx="10">
                  <c:v>2.570058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4F2-4759-9D9A-DAC870293071}"/>
            </c:ext>
          </c:extLst>
        </c:ser>
        <c:ser>
          <c:idx val="4"/>
          <c:order val="1"/>
          <c:tx>
            <c:v>Alg. I (clip)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'GPlus (mu=10^{-3})'!$C$35:$C$45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'GPlus (mu=10^{-3})'!$I$35:$I$45</c:f>
              <c:numCache>
                <c:formatCode>0.00E+00</c:formatCode>
                <c:ptCount val="11"/>
                <c:pt idx="0">
                  <c:v>1.5746100000000001</c:v>
                </c:pt>
                <c:pt idx="1">
                  <c:v>0.37819209999999998</c:v>
                </c:pt>
                <c:pt idx="2">
                  <c:v>0.1920799</c:v>
                </c:pt>
                <c:pt idx="3">
                  <c:v>0.12245880000000001</c:v>
                </c:pt>
                <c:pt idx="4">
                  <c:v>9.9692089999999997E-2</c:v>
                </c:pt>
                <c:pt idx="5">
                  <c:v>7.7556109999999998E-2</c:v>
                </c:pt>
                <c:pt idx="6">
                  <c:v>6.5880739999999993E-2</c:v>
                </c:pt>
                <c:pt idx="7">
                  <c:v>5.9489859999999999E-2</c:v>
                </c:pt>
                <c:pt idx="8">
                  <c:v>5.3876090000000001E-2</c:v>
                </c:pt>
                <c:pt idx="9">
                  <c:v>4.6520390000000002E-2</c:v>
                </c:pt>
                <c:pt idx="10">
                  <c:v>4.022684E-2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4F2-4759-9D9A-DAC870293071}"/>
            </c:ext>
          </c:extLst>
        </c:ser>
        <c:ser>
          <c:idx val="2"/>
          <c:order val="2"/>
          <c:tx>
            <c:v>Alg. II (d_max)</c:v>
          </c:tx>
          <c:spPr>
            <a:ln w="9525" cap="rnd">
              <a:solidFill>
                <a:srgbClr val="002060"/>
              </a:solidFill>
              <a:prstDash val="dash"/>
              <a:round/>
            </a:ln>
            <a:effectLst/>
          </c:spPr>
          <c:marker>
            <c:symbol val="x"/>
            <c:size val="7"/>
            <c:spPr>
              <a:noFill/>
              <a:ln w="9525">
                <a:solidFill>
                  <a:srgbClr val="002060"/>
                </a:solidFill>
              </a:ln>
              <a:effectLst/>
            </c:spPr>
          </c:marker>
          <c:xVal>
            <c:numRef>
              <c:f>'GPlus (mu=10^{-3})'!$C$13:$C$23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'GPlus (mu=10^{-3})'!$I$13:$I$23</c:f>
              <c:numCache>
                <c:formatCode>0.00E+00</c:formatCode>
                <c:ptCount val="11"/>
                <c:pt idx="0">
                  <c:v>671.27250000000004</c:v>
                </c:pt>
                <c:pt idx="1">
                  <c:v>172.01499999999999</c:v>
                </c:pt>
                <c:pt idx="2">
                  <c:v>45.154049999999998</c:v>
                </c:pt>
                <c:pt idx="3">
                  <c:v>21.051649999999999</c:v>
                </c:pt>
                <c:pt idx="4">
                  <c:v>12.41386</c:v>
                </c:pt>
                <c:pt idx="5">
                  <c:v>8.3216420000000006</c:v>
                </c:pt>
                <c:pt idx="6">
                  <c:v>6.0477780000000001</c:v>
                </c:pt>
                <c:pt idx="7">
                  <c:v>4.6463650000000003</c:v>
                </c:pt>
                <c:pt idx="8">
                  <c:v>3.7158190000000002</c:v>
                </c:pt>
                <c:pt idx="9">
                  <c:v>3.0654530000000002</c:v>
                </c:pt>
                <c:pt idx="10">
                  <c:v>2.5897990000000002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4F2-4759-9D9A-DAC870293071}"/>
            </c:ext>
          </c:extLst>
        </c:ser>
        <c:ser>
          <c:idx val="5"/>
          <c:order val="3"/>
          <c:tx>
            <c:v>Alg. II (clip)</c:v>
          </c:tx>
          <c:spPr>
            <a:ln w="9525" cap="rnd">
              <a:solidFill>
                <a:srgbClr val="0070C0"/>
              </a:solidFill>
              <a:round/>
            </a:ln>
            <a:effectLst/>
          </c:spPr>
          <c:marker>
            <c:symbol val="square"/>
            <c:size val="8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'GPlus (mu=10^{-3})'!$C$46:$C$56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'GPlus (mu=10^{-3})'!$I$46:$I$56</c:f>
              <c:numCache>
                <c:formatCode>0.00E+00</c:formatCode>
                <c:ptCount val="11"/>
                <c:pt idx="0">
                  <c:v>1.1625799999999999</c:v>
                </c:pt>
                <c:pt idx="1">
                  <c:v>0.29254170000000002</c:v>
                </c:pt>
                <c:pt idx="2">
                  <c:v>8.7296719999999994E-2</c:v>
                </c:pt>
                <c:pt idx="3">
                  <c:v>4.613478E-2</c:v>
                </c:pt>
                <c:pt idx="4">
                  <c:v>2.74159E-2</c:v>
                </c:pt>
                <c:pt idx="5">
                  <c:v>2.6032550000000002E-2</c:v>
                </c:pt>
                <c:pt idx="6">
                  <c:v>1.8870410000000001E-2</c:v>
                </c:pt>
                <c:pt idx="7">
                  <c:v>1.482753E-2</c:v>
                </c:pt>
                <c:pt idx="8">
                  <c:v>1.268209E-2</c:v>
                </c:pt>
                <c:pt idx="9">
                  <c:v>1.0850250000000001E-2</c:v>
                </c:pt>
                <c:pt idx="10">
                  <c:v>9.9477190000000007E-3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4F2-4759-9D9A-DAC870293071}"/>
            </c:ext>
          </c:extLst>
        </c:ser>
        <c:ser>
          <c:idx val="3"/>
          <c:order val="4"/>
          <c:tx>
            <c:v>Alg. III (d_max)</c:v>
          </c:tx>
          <c:spPr>
            <a:ln w="9525" cap="rnd">
              <a:solidFill>
                <a:srgbClr val="003300"/>
              </a:solidFill>
              <a:prstDash val="dash"/>
              <a:round/>
            </a:ln>
            <a:effectLst/>
          </c:spPr>
          <c:marker>
            <c:symbol val="plus"/>
            <c:size val="8"/>
            <c:spPr>
              <a:noFill/>
              <a:ln w="9525">
                <a:solidFill>
                  <a:srgbClr val="003300"/>
                </a:solidFill>
              </a:ln>
              <a:effectLst/>
            </c:spPr>
          </c:marker>
          <c:xVal>
            <c:numRef>
              <c:f>'GPlus (mu=10^{-3})'!$C$24:$C$34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'GPlus (mu=10^{-3})'!$I$24:$I$34</c:f>
              <c:numCache>
                <c:formatCode>0.00E+00</c:formatCode>
                <c:ptCount val="11"/>
                <c:pt idx="0">
                  <c:v>671.28020000000004</c:v>
                </c:pt>
                <c:pt idx="1">
                  <c:v>172.018</c:v>
                </c:pt>
                <c:pt idx="2">
                  <c:v>45.154060000000001</c:v>
                </c:pt>
                <c:pt idx="3">
                  <c:v>21.055040000000002</c:v>
                </c:pt>
                <c:pt idx="4">
                  <c:v>12.41446</c:v>
                </c:pt>
                <c:pt idx="5">
                  <c:v>8.3220299999999998</c:v>
                </c:pt>
                <c:pt idx="6">
                  <c:v>6.0478440000000004</c:v>
                </c:pt>
                <c:pt idx="7">
                  <c:v>4.6462060000000003</c:v>
                </c:pt>
                <c:pt idx="8">
                  <c:v>3.7169409999999998</c:v>
                </c:pt>
                <c:pt idx="9">
                  <c:v>3.0661019999999999</c:v>
                </c:pt>
                <c:pt idx="10">
                  <c:v>2.5911659999999999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4F2-4759-9D9A-DAC870293071}"/>
            </c:ext>
          </c:extLst>
        </c:ser>
        <c:ser>
          <c:idx val="0"/>
          <c:order val="5"/>
          <c:tx>
            <c:v>Alg. III (clip)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triangle"/>
            <c:size val="9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'GPlus (mu=10^{-3})'!$C$57:$C$67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'GPlus (mu=10^{-3})'!$I$57:$I$67</c:f>
              <c:numCache>
                <c:formatCode>0.00E+00</c:formatCode>
                <c:ptCount val="11"/>
                <c:pt idx="0">
                  <c:v>2.2374869999999998</c:v>
                </c:pt>
                <c:pt idx="1">
                  <c:v>0.52997380000000005</c:v>
                </c:pt>
                <c:pt idx="2">
                  <c:v>0.14009369999999999</c:v>
                </c:pt>
                <c:pt idx="3">
                  <c:v>7.5636869999999995E-2</c:v>
                </c:pt>
                <c:pt idx="4">
                  <c:v>3.6899630000000003E-2</c:v>
                </c:pt>
                <c:pt idx="5">
                  <c:v>2.5196779999999998E-2</c:v>
                </c:pt>
                <c:pt idx="6">
                  <c:v>1.7979780000000001E-2</c:v>
                </c:pt>
                <c:pt idx="7">
                  <c:v>1.410514E-2</c:v>
                </c:pt>
                <c:pt idx="8">
                  <c:v>1.1664239999999999E-2</c:v>
                </c:pt>
                <c:pt idx="9">
                  <c:v>9.9515420000000007E-3</c:v>
                </c:pt>
                <c:pt idx="10">
                  <c:v>8.7827449999999998E-3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4F2-4759-9D9A-DAC8702930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151992"/>
        <c:axId val="807151664"/>
      </c:scatterChart>
      <c:valAx>
        <c:axId val="807151992"/>
        <c:scaling>
          <c:orientation val="minMax"/>
          <c:max val="2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807151664"/>
        <c:crossesAt val="1.0000000000000003E-4"/>
        <c:crossBetween val="midCat"/>
      </c:valAx>
      <c:valAx>
        <c:axId val="807151664"/>
        <c:scaling>
          <c:logBase val="10"/>
          <c:orientation val="minMax"/>
          <c:max val="1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992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219777372252344E-2"/>
          <c:y val="4.6768705917272418E-2"/>
          <c:w val="0.95776086077864542"/>
          <c:h val="0.92142984353135737"/>
        </c:manualLayout>
      </c:layout>
      <c:scatterChart>
        <c:scatterStyle val="lineMarker"/>
        <c:varyColors val="0"/>
        <c:ser>
          <c:idx val="1"/>
          <c:order val="0"/>
          <c:tx>
            <c:v>Alg. I (d_max)</c:v>
          </c:tx>
          <c:spPr>
            <a:ln w="9525" cap="rnd">
              <a:solidFill>
                <a:srgbClr val="C00000"/>
              </a:solidFill>
              <a:prstDash val="dash"/>
              <a:round/>
            </a:ln>
            <a:effectLst/>
          </c:spPr>
          <c:marker>
            <c:symbol val="diamond"/>
            <c:size val="11"/>
            <c:spPr>
              <a:noFill/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'IMDB (mu=10^{-3})'!$C$2:$C$12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'IMDB (mu=10^{-3})'!$I$2:$I$12</c:f>
              <c:numCache>
                <c:formatCode>0.00E+00</c:formatCode>
                <c:ptCount val="11"/>
                <c:pt idx="0">
                  <c:v>1065.547</c:v>
                </c:pt>
                <c:pt idx="1">
                  <c:v>273.07900000000001</c:v>
                </c:pt>
                <c:pt idx="2">
                  <c:v>71.699489999999997</c:v>
                </c:pt>
                <c:pt idx="3">
                  <c:v>33.44285</c:v>
                </c:pt>
                <c:pt idx="4">
                  <c:v>19.725519999999999</c:v>
                </c:pt>
                <c:pt idx="5">
                  <c:v>13.22627</c:v>
                </c:pt>
                <c:pt idx="6">
                  <c:v>9.614001</c:v>
                </c:pt>
                <c:pt idx="7">
                  <c:v>7.3881220000000001</c:v>
                </c:pt>
                <c:pt idx="8">
                  <c:v>5.9122870000000001</c:v>
                </c:pt>
                <c:pt idx="9">
                  <c:v>4.8785850000000002</c:v>
                </c:pt>
                <c:pt idx="10">
                  <c:v>4.1234339999999996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D52-4239-9414-0E54B311224B}"/>
            </c:ext>
          </c:extLst>
        </c:ser>
        <c:ser>
          <c:idx val="4"/>
          <c:order val="1"/>
          <c:tx>
            <c:v>Alg. I (clip)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'IMDB (mu=10^{-3})'!$C$35:$C$45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'IMDB (mu=10^{-3})'!$I$35:$I$45</c:f>
              <c:numCache>
                <c:formatCode>0.00E+00</c:formatCode>
                <c:ptCount val="11"/>
                <c:pt idx="0">
                  <c:v>0.64552480000000001</c:v>
                </c:pt>
                <c:pt idx="1">
                  <c:v>0.1883058</c:v>
                </c:pt>
                <c:pt idx="2">
                  <c:v>6.5637100000000004E-2</c:v>
                </c:pt>
                <c:pt idx="3">
                  <c:v>5.3158329999999997E-2</c:v>
                </c:pt>
                <c:pt idx="4">
                  <c:v>2.6943999999999999E-2</c:v>
                </c:pt>
                <c:pt idx="5">
                  <c:v>3.1300219999999997E-2</c:v>
                </c:pt>
                <c:pt idx="6">
                  <c:v>2.557253E-2</c:v>
                </c:pt>
                <c:pt idx="7">
                  <c:v>2.538748E-2</c:v>
                </c:pt>
                <c:pt idx="8">
                  <c:v>2.3319920000000001E-2</c:v>
                </c:pt>
                <c:pt idx="9">
                  <c:v>2.1331139999999998E-2</c:v>
                </c:pt>
                <c:pt idx="10">
                  <c:v>1.9857719999999999E-2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D52-4239-9414-0E54B311224B}"/>
            </c:ext>
          </c:extLst>
        </c:ser>
        <c:ser>
          <c:idx val="2"/>
          <c:order val="2"/>
          <c:tx>
            <c:v>Alg. II (d_max)</c:v>
          </c:tx>
          <c:spPr>
            <a:ln w="9525" cap="rnd">
              <a:solidFill>
                <a:srgbClr val="002060"/>
              </a:solidFill>
              <a:prstDash val="dash"/>
              <a:round/>
            </a:ln>
            <a:effectLst/>
          </c:spPr>
          <c:marker>
            <c:symbol val="x"/>
            <c:size val="7"/>
            <c:spPr>
              <a:noFill/>
              <a:ln w="9525">
                <a:solidFill>
                  <a:srgbClr val="002060"/>
                </a:solidFill>
              </a:ln>
              <a:effectLst/>
            </c:spPr>
          </c:marker>
          <c:xVal>
            <c:numRef>
              <c:f>'IMDB (mu=10^{-3})'!$C$13:$C$23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'IMDB (mu=10^{-3})'!$I$13:$I$23</c:f>
              <c:numCache>
                <c:formatCode>0.00E+00</c:formatCode>
                <c:ptCount val="11"/>
                <c:pt idx="0">
                  <c:v>1065.4960000000001</c:v>
                </c:pt>
                <c:pt idx="1">
                  <c:v>273.04539999999997</c:v>
                </c:pt>
                <c:pt idx="2">
                  <c:v>71.678280000000001</c:v>
                </c:pt>
                <c:pt idx="3">
                  <c:v>33.423720000000003</c:v>
                </c:pt>
                <c:pt idx="4">
                  <c:v>19.709009999999999</c:v>
                </c:pt>
                <c:pt idx="5">
                  <c:v>13.21175</c:v>
                </c:pt>
                <c:pt idx="6">
                  <c:v>9.6018640000000008</c:v>
                </c:pt>
                <c:pt idx="7">
                  <c:v>7.3764770000000004</c:v>
                </c:pt>
                <c:pt idx="8">
                  <c:v>5.900773</c:v>
                </c:pt>
                <c:pt idx="9">
                  <c:v>4.8671819999999997</c:v>
                </c:pt>
                <c:pt idx="10">
                  <c:v>4.1124130000000001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D52-4239-9414-0E54B311224B}"/>
            </c:ext>
          </c:extLst>
        </c:ser>
        <c:ser>
          <c:idx val="5"/>
          <c:order val="3"/>
          <c:tx>
            <c:v>Alg. II (clip)</c:v>
          </c:tx>
          <c:spPr>
            <a:ln w="9525" cap="rnd">
              <a:solidFill>
                <a:srgbClr val="0070C0"/>
              </a:solidFill>
              <a:round/>
            </a:ln>
            <a:effectLst/>
          </c:spPr>
          <c:marker>
            <c:symbol val="square"/>
            <c:size val="8"/>
            <c:spPr>
              <a:noFill/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'IMDB (mu=10^{-3})'!$C$46:$C$56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'IMDB (mu=10^{-3})'!$I$46:$I$56</c:f>
              <c:numCache>
                <c:formatCode>0.00E+00</c:formatCode>
                <c:ptCount val="11"/>
                <c:pt idx="0">
                  <c:v>0.67327525900000007</c:v>
                </c:pt>
                <c:pt idx="1">
                  <c:v>0.13758339999999999</c:v>
                </c:pt>
                <c:pt idx="2">
                  <c:v>5.2498320000000001E-2</c:v>
                </c:pt>
                <c:pt idx="3">
                  <c:v>3.204485E-2</c:v>
                </c:pt>
                <c:pt idx="4">
                  <c:v>1.7083520000000001E-2</c:v>
                </c:pt>
                <c:pt idx="5">
                  <c:v>1.1835689999999999E-2</c:v>
                </c:pt>
                <c:pt idx="6">
                  <c:v>9.4513789999999993E-3</c:v>
                </c:pt>
                <c:pt idx="7">
                  <c:v>8.9554279999999997E-3</c:v>
                </c:pt>
                <c:pt idx="8">
                  <c:v>7.4836260000000002E-3</c:v>
                </c:pt>
                <c:pt idx="9">
                  <c:v>6.6309790000000004E-3</c:v>
                </c:pt>
                <c:pt idx="10">
                  <c:v>5.8409129999999997E-3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D52-4239-9414-0E54B311224B}"/>
            </c:ext>
          </c:extLst>
        </c:ser>
        <c:ser>
          <c:idx val="3"/>
          <c:order val="4"/>
          <c:tx>
            <c:v>Alg. III (d_max)</c:v>
          </c:tx>
          <c:spPr>
            <a:ln w="9525" cap="rnd">
              <a:solidFill>
                <a:srgbClr val="003300"/>
              </a:solidFill>
              <a:prstDash val="dash"/>
              <a:round/>
            </a:ln>
            <a:effectLst/>
          </c:spPr>
          <c:marker>
            <c:symbol val="plus"/>
            <c:size val="8"/>
            <c:spPr>
              <a:noFill/>
              <a:ln w="9525">
                <a:solidFill>
                  <a:srgbClr val="003300"/>
                </a:solidFill>
              </a:ln>
              <a:effectLst/>
            </c:spPr>
          </c:marker>
          <c:xVal>
            <c:numRef>
              <c:f>'IMDB (mu=10^{-3})'!$C$24:$C$34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'IMDB (mu=10^{-3})'!$I$24:$I$34</c:f>
              <c:numCache>
                <c:formatCode>0.00E+00</c:formatCode>
                <c:ptCount val="11"/>
                <c:pt idx="0">
                  <c:v>1065.404</c:v>
                </c:pt>
                <c:pt idx="1">
                  <c:v>272.99970000000002</c:v>
                </c:pt>
                <c:pt idx="2">
                  <c:v>71.65504</c:v>
                </c:pt>
                <c:pt idx="3">
                  <c:v>33.407649999999997</c:v>
                </c:pt>
                <c:pt idx="4">
                  <c:v>19.696940000000001</c:v>
                </c:pt>
                <c:pt idx="5">
                  <c:v>13.201969999999999</c:v>
                </c:pt>
                <c:pt idx="6">
                  <c:v>9.5938180000000006</c:v>
                </c:pt>
                <c:pt idx="7">
                  <c:v>7.3696679999999999</c:v>
                </c:pt>
                <c:pt idx="8">
                  <c:v>5.8949069999999999</c:v>
                </c:pt>
                <c:pt idx="9">
                  <c:v>4.8621350000000003</c:v>
                </c:pt>
                <c:pt idx="10">
                  <c:v>4.1079439999999998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D52-4239-9414-0E54B311224B}"/>
            </c:ext>
          </c:extLst>
        </c:ser>
        <c:ser>
          <c:idx val="0"/>
          <c:order val="5"/>
          <c:tx>
            <c:v>Alg. III (clip)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triangle"/>
            <c:size val="9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'IMDB (mu=10^{-3})'!$C$57:$C$67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'IMDB (mu=10^{-3})'!$I$57:$I$67</c:f>
              <c:numCache>
                <c:formatCode>0.00E+00</c:formatCode>
                <c:ptCount val="11"/>
                <c:pt idx="0">
                  <c:v>1.335596</c:v>
                </c:pt>
                <c:pt idx="1">
                  <c:v>0.35045520000000002</c:v>
                </c:pt>
                <c:pt idx="2">
                  <c:v>7.6570700000000005E-2</c:v>
                </c:pt>
                <c:pt idx="3">
                  <c:v>4.511648E-2</c:v>
                </c:pt>
                <c:pt idx="4">
                  <c:v>2.592744E-2</c:v>
                </c:pt>
                <c:pt idx="5">
                  <c:v>1.841682E-2</c:v>
                </c:pt>
                <c:pt idx="6">
                  <c:v>1.452781E-2</c:v>
                </c:pt>
                <c:pt idx="7">
                  <c:v>1.2056259999999999E-2</c:v>
                </c:pt>
                <c:pt idx="8">
                  <c:v>1.00626E-2</c:v>
                </c:pt>
                <c:pt idx="9">
                  <c:v>8.6081449999999993E-3</c:v>
                </c:pt>
                <c:pt idx="10">
                  <c:v>7.5073539999999999E-3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D52-4239-9414-0E54B31122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151992"/>
        <c:axId val="807151664"/>
      </c:scatterChart>
      <c:valAx>
        <c:axId val="807151992"/>
        <c:scaling>
          <c:orientation val="minMax"/>
          <c:max val="2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807151664"/>
        <c:crossesAt val="1.0000000000000003E-4"/>
        <c:crossBetween val="midCat"/>
      </c:valAx>
      <c:valAx>
        <c:axId val="807151664"/>
        <c:scaling>
          <c:logBase val="10"/>
          <c:orientation val="minMax"/>
          <c:max val="1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992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788832661182555E-2"/>
          <c:y val="4.6768705917272418E-2"/>
          <c:w val="0.94282198603919021"/>
          <c:h val="0.90012766736248273"/>
        </c:manualLayout>
      </c:layout>
      <c:scatterChart>
        <c:scatterStyle val="lineMarker"/>
        <c:varyColors val="0"/>
        <c:ser>
          <c:idx val="4"/>
          <c:order val="0"/>
          <c:tx>
            <c:v>Alg. I (d_max)</c:v>
          </c:tx>
          <c:spPr>
            <a:ln w="9525" cap="rnd">
              <a:solidFill>
                <a:srgbClr val="C00000"/>
              </a:solidFill>
              <a:prstDash val="dash"/>
              <a:round/>
            </a:ln>
            <a:effectLst/>
          </c:spPr>
          <c:marker>
            <c:symbol val="diamond"/>
            <c:size val="10"/>
            <c:spPr>
              <a:noFill/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'IMDB (eps=1)'!$D$2:$D$8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0.62245933120185459</c:v>
                </c:pt>
              </c:numCache>
            </c:numRef>
          </c:xVal>
          <c:yVal>
            <c:numRef>
              <c:f>'IMDB (eps=1)'!$I$2:$I$8</c:f>
              <c:numCache>
                <c:formatCode>0.00E+00</c:formatCode>
                <c:ptCount val="7"/>
                <c:pt idx="0">
                  <c:v>13205.82</c:v>
                </c:pt>
                <c:pt idx="1">
                  <c:v>1320.577</c:v>
                </c:pt>
                <c:pt idx="2">
                  <c:v>132.0735</c:v>
                </c:pt>
                <c:pt idx="3">
                  <c:v>13.22627</c:v>
                </c:pt>
                <c:pt idx="4">
                  <c:v>1.3202370000000001</c:v>
                </c:pt>
                <c:pt idx="5">
                  <c:v>0.13082369999999999</c:v>
                </c:pt>
                <c:pt idx="6">
                  <c:v>2.116094E-2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10D-434B-9823-BEE706270055}"/>
            </c:ext>
          </c:extLst>
        </c:ser>
        <c:ser>
          <c:idx val="1"/>
          <c:order val="1"/>
          <c:tx>
            <c:v>Alg. I (clip)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'IMDB (eps=1)'!$D$23:$D$29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0.61063923394922204</c:v>
                </c:pt>
              </c:numCache>
            </c:numRef>
          </c:xVal>
          <c:yVal>
            <c:numRef>
              <c:f>'IMDB (eps=1)'!$I$23:$I$29</c:f>
              <c:numCache>
                <c:formatCode>0.00E+00</c:formatCode>
                <c:ptCount val="7"/>
                <c:pt idx="0">
                  <c:v>1.3721410000000001</c:v>
                </c:pt>
                <c:pt idx="1">
                  <c:v>0.30946770000000001</c:v>
                </c:pt>
                <c:pt idx="2">
                  <c:v>8.9301549999999993E-2</c:v>
                </c:pt>
                <c:pt idx="3">
                  <c:v>3.1300219999999997E-2</c:v>
                </c:pt>
                <c:pt idx="4">
                  <c:v>7.964779E-3</c:v>
                </c:pt>
                <c:pt idx="5">
                  <c:v>2.1684450000000002E-3</c:v>
                </c:pt>
                <c:pt idx="6">
                  <c:v>8.4567050000000003E-4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10D-434B-9823-BEE706270055}"/>
            </c:ext>
          </c:extLst>
        </c:ser>
        <c:ser>
          <c:idx val="5"/>
          <c:order val="2"/>
          <c:tx>
            <c:v>Alg. II (d_max)</c:v>
          </c:tx>
          <c:spPr>
            <a:ln w="9525" cap="rnd">
              <a:solidFill>
                <a:srgbClr val="002060"/>
              </a:solidFill>
              <a:prstDash val="dash"/>
              <a:round/>
            </a:ln>
            <a:effectLst/>
          </c:spPr>
          <c:marker>
            <c:symbol val="x"/>
            <c:size val="8"/>
            <c:spPr>
              <a:noFill/>
              <a:ln w="9525">
                <a:solidFill>
                  <a:srgbClr val="002060"/>
                </a:solidFill>
              </a:ln>
              <a:effectLst/>
            </c:spPr>
          </c:marker>
          <c:xVal>
            <c:numRef>
              <c:f>'IMDB (eps=1)'!$D$9:$D$14</c:f>
              <c:numCache>
                <c:formatCode>0.00E+00</c:formatCode>
                <c:ptCount val="6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</c:numCache>
            </c:numRef>
          </c:xVal>
          <c:yVal>
            <c:numRef>
              <c:f>'IMDB (eps=1)'!$I$9:$I$14</c:f>
              <c:numCache>
                <c:formatCode>0.00E+00</c:formatCode>
                <c:ptCount val="6"/>
                <c:pt idx="0">
                  <c:v>13206.15</c:v>
                </c:pt>
                <c:pt idx="1">
                  <c:v>1320.6079999999999</c:v>
                </c:pt>
                <c:pt idx="2">
                  <c:v>132.06010000000001</c:v>
                </c:pt>
                <c:pt idx="3">
                  <c:v>13.21175</c:v>
                </c:pt>
                <c:pt idx="4">
                  <c:v>1.3199369999999999</c:v>
                </c:pt>
                <c:pt idx="5">
                  <c:v>0.131018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10D-434B-9823-BEE706270055}"/>
            </c:ext>
          </c:extLst>
        </c:ser>
        <c:ser>
          <c:idx val="2"/>
          <c:order val="3"/>
          <c:tx>
            <c:v>Alg. II (clip)</c:v>
          </c:tx>
          <c:spPr>
            <a:ln w="9525" cap="rnd">
              <a:solidFill>
                <a:srgbClr val="0070C0"/>
              </a:solidFill>
              <a:round/>
            </a:ln>
            <a:effectLst/>
          </c:spPr>
          <c:marker>
            <c:symbol val="square"/>
            <c:size val="8"/>
            <c:spPr>
              <a:noFill/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'IMDB (eps=1)'!$D$30:$D$36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0.61063923394922204</c:v>
                </c:pt>
              </c:numCache>
            </c:numRef>
          </c:xVal>
          <c:yVal>
            <c:numRef>
              <c:f>'IMDB (eps=1)'!$I$30:$I$36</c:f>
              <c:numCache>
                <c:formatCode>0.00E+00</c:formatCode>
                <c:ptCount val="7"/>
                <c:pt idx="0">
                  <c:v>1.818678</c:v>
                </c:pt>
                <c:pt idx="1">
                  <c:v>0.20818999999999999</c:v>
                </c:pt>
                <c:pt idx="2">
                  <c:v>3.9980670000000003E-2</c:v>
                </c:pt>
                <c:pt idx="3">
                  <c:v>1.1835689999999999E-2</c:v>
                </c:pt>
                <c:pt idx="4">
                  <c:v>5.6235310000000002E-3</c:v>
                </c:pt>
                <c:pt idx="5">
                  <c:v>2.5748699999999999E-3</c:v>
                </c:pt>
                <c:pt idx="6">
                  <c:v>8.312692E-4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10D-434B-9823-BEE706270055}"/>
            </c:ext>
          </c:extLst>
        </c:ser>
        <c:ser>
          <c:idx val="0"/>
          <c:order val="4"/>
          <c:tx>
            <c:v>Alg. III (d_max)</c:v>
          </c:tx>
          <c:spPr>
            <a:ln w="9525" cap="rnd">
              <a:solidFill>
                <a:srgbClr val="003300"/>
              </a:solidFill>
              <a:prstDash val="dash"/>
              <a:round/>
            </a:ln>
            <a:effectLst/>
          </c:spPr>
          <c:marker>
            <c:symbol val="plus"/>
            <c:size val="8"/>
            <c:spPr>
              <a:noFill/>
              <a:ln w="9525">
                <a:solidFill>
                  <a:srgbClr val="003300"/>
                </a:solidFill>
              </a:ln>
              <a:effectLst/>
            </c:spPr>
          </c:marker>
          <c:xVal>
            <c:numRef>
              <c:f>'IMDB (eps=1)'!$D$16:$D$22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0.62245933120185459</c:v>
                </c:pt>
              </c:numCache>
            </c:numRef>
          </c:xVal>
          <c:yVal>
            <c:numRef>
              <c:f>'IMDB (eps=1)'!$I$16:$I$22</c:f>
              <c:numCache>
                <c:formatCode>0.00E+00</c:formatCode>
                <c:ptCount val="7"/>
                <c:pt idx="0">
                  <c:v>13206.21</c:v>
                </c:pt>
                <c:pt idx="1">
                  <c:v>1320.6220000000001</c:v>
                </c:pt>
                <c:pt idx="2">
                  <c:v>132.0575</c:v>
                </c:pt>
                <c:pt idx="3">
                  <c:v>13.201969999999999</c:v>
                </c:pt>
                <c:pt idx="4">
                  <c:v>1.3200160000000001</c:v>
                </c:pt>
                <c:pt idx="5">
                  <c:v>0.13302720000000001</c:v>
                </c:pt>
                <c:pt idx="6">
                  <c:v>2.1067240000000001E-2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710D-434B-9823-BEE706270055}"/>
            </c:ext>
          </c:extLst>
        </c:ser>
        <c:ser>
          <c:idx val="3"/>
          <c:order val="5"/>
          <c:tx>
            <c:v>Alg. III (clip)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triangle"/>
            <c:size val="9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'IMDB (eps=1)'!$D$37:$D$43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0.61063923394922204</c:v>
                </c:pt>
              </c:numCache>
            </c:numRef>
          </c:xVal>
          <c:yVal>
            <c:numRef>
              <c:f>'IMDB (eps=1)'!$I$37:$I$43</c:f>
              <c:numCache>
                <c:formatCode>0.00E+00</c:formatCode>
                <c:ptCount val="7"/>
                <c:pt idx="0">
                  <c:v>2.6122999999999998</c:v>
                </c:pt>
                <c:pt idx="1">
                  <c:v>0.38985619999999999</c:v>
                </c:pt>
                <c:pt idx="2">
                  <c:v>7.1141800000000005E-2</c:v>
                </c:pt>
                <c:pt idx="3">
                  <c:v>1.841682E-2</c:v>
                </c:pt>
                <c:pt idx="4">
                  <c:v>5.1622020000000003E-3</c:v>
                </c:pt>
                <c:pt idx="5">
                  <c:v>4.7743120000000002E-3</c:v>
                </c:pt>
                <c:pt idx="6">
                  <c:v>1.8380180000000001E-3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10D-434B-9823-BEE706270055}"/>
            </c:ext>
          </c:extLst>
        </c:ser>
        <c:ser>
          <c:idx val="6"/>
          <c:order val="6"/>
          <c:tx>
            <c:v>USENIX21</c:v>
          </c:tx>
          <c:spPr>
            <a:ln w="19050" cap="rnd">
              <a:noFill/>
              <a:round/>
            </a:ln>
            <a:effectLst/>
          </c:spPr>
          <c:marker>
            <c:symbol val="square"/>
            <c:size val="15"/>
            <c:spPr>
              <a:noFill/>
              <a:ln w="31750">
                <a:solidFill>
                  <a:srgbClr val="7030A0"/>
                </a:solidFill>
              </a:ln>
              <a:effectLst/>
            </c:spPr>
          </c:marker>
          <c:xVal>
            <c:numRef>
              <c:f>'IMDB (eps=1)'!$D$8</c:f>
              <c:numCache>
                <c:formatCode>General</c:formatCode>
                <c:ptCount val="1"/>
                <c:pt idx="0">
                  <c:v>0.62245933120185459</c:v>
                </c:pt>
              </c:numCache>
            </c:numRef>
          </c:xVal>
          <c:yVal>
            <c:numRef>
              <c:f>'IMDB (eps=1)'!$I$8</c:f>
              <c:numCache>
                <c:formatCode>0.00E+00</c:formatCode>
                <c:ptCount val="1"/>
                <c:pt idx="0">
                  <c:v>2.116094E-2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710D-434B-9823-BEE7062700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151992"/>
        <c:axId val="807151664"/>
      </c:scatterChart>
      <c:valAx>
        <c:axId val="807151992"/>
        <c:scaling>
          <c:logBase val="10"/>
          <c:orientation val="minMax"/>
          <c:max val="1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664"/>
        <c:crossesAt val="1.0000000000000003E-4"/>
        <c:crossBetween val="midCat"/>
      </c:valAx>
      <c:valAx>
        <c:axId val="807151664"/>
        <c:scaling>
          <c:logBase val="10"/>
          <c:orientation val="minMax"/>
          <c:max val="10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992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907768647040483E-2"/>
          <c:y val="2.3913849975837145E-2"/>
          <c:w val="0.93634750338518125"/>
          <c:h val="0.942846481488878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'IMDB (eps=2,mu=10^{-3})'!$A$5:$A$7</c:f>
              <c:strCache>
                <c:ptCount val="3"/>
                <c:pt idx="0">
                  <c:v>Alg. I (clip)</c:v>
                </c:pt>
                <c:pt idx="1">
                  <c:v>Alg. II (clip)</c:v>
                </c:pt>
                <c:pt idx="2">
                  <c:v>Alg. III (clip)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095-4191-9E68-3F70C04ED48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095-4191-9E68-3F70C04ED48A}"/>
              </c:ext>
            </c:extLst>
          </c:dPt>
          <c:dPt>
            <c:idx val="2"/>
            <c:invertIfNegative val="0"/>
            <c:bubble3D val="0"/>
            <c:spPr>
              <a:solidFill>
                <a:srgbClr val="006600"/>
              </a:solidFill>
              <a:ln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095-4191-9E68-3F70C04ED48A}"/>
              </c:ext>
            </c:extLst>
          </c:dPt>
          <c:cat>
            <c:strRef>
              <c:f>'IMDB (eps=2,mu=10^{-3})'!$A$5:$A$7</c:f>
              <c:strCache>
                <c:ptCount val="3"/>
                <c:pt idx="0">
                  <c:v>Alg. I (clip)</c:v>
                </c:pt>
                <c:pt idx="1">
                  <c:v>Alg. II (clip)</c:v>
                </c:pt>
                <c:pt idx="2">
                  <c:v>Alg. III (clip)</c:v>
                </c:pt>
              </c:strCache>
            </c:strRef>
          </c:cat>
          <c:val>
            <c:numRef>
              <c:f>'IMDB (eps=2,mu=10^{-3})'!$J$5:$J$7</c:f>
              <c:numCache>
                <c:formatCode>0.00E+00</c:formatCode>
                <c:ptCount val="3"/>
                <c:pt idx="0">
                  <c:v>1.9857719999999999E-2</c:v>
                </c:pt>
                <c:pt idx="1">
                  <c:v>5.8409129999999997E-3</c:v>
                </c:pt>
                <c:pt idx="2">
                  <c:v>7.5073539999999999E-3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095-4191-9E68-3F70C04ED4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777963344"/>
        <c:axId val="777973840"/>
      </c:barChart>
      <c:catAx>
        <c:axId val="7779633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77973840"/>
        <c:crosses val="autoZero"/>
        <c:auto val="1"/>
        <c:lblAlgn val="ctr"/>
        <c:lblOffset val="100"/>
        <c:noMultiLvlLbl val="0"/>
      </c:catAx>
      <c:valAx>
        <c:axId val="777973840"/>
        <c:scaling>
          <c:orientation val="minMax"/>
          <c:max val="4.0000000000000008E-2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extTo"/>
        <c:crossAx val="777963344"/>
        <c:crosses val="autoZero"/>
        <c:crossBetween val="between"/>
        <c:majorUnit val="1.0000000000000002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647806103530819E-2"/>
          <c:y val="5.1333344111988262E-2"/>
          <c:w val="0.93853930714840939"/>
          <c:h val="0.9166775516460787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/>
              </a:solidFill>
              <a:ln w="15875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8CD-48DF-8609-5B174D7E4909}"/>
              </c:ext>
            </c:extLst>
          </c:dPt>
          <c:dPt>
            <c:idx val="1"/>
            <c:invertIfNegative val="0"/>
            <c:bubble3D val="0"/>
            <c:spPr>
              <a:solidFill>
                <a:srgbClr val="FFCCCC"/>
              </a:solidFill>
              <a:ln w="15875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8CD-48DF-8609-5B174D7E4909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 w="15875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8CD-48DF-8609-5B174D7E4909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/>
              </a:solidFill>
              <a:ln w="15875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8CD-48DF-8609-5B174D7E4909}"/>
              </c:ext>
            </c:extLst>
          </c:dPt>
          <c:dPt>
            <c:idx val="4"/>
            <c:invertIfNegative val="0"/>
            <c:bubble3D val="0"/>
            <c:spPr>
              <a:solidFill>
                <a:srgbClr val="CCECFF"/>
              </a:solidFill>
              <a:ln w="15875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8CD-48DF-8609-5B174D7E490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 w="15875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8CD-48DF-8609-5B174D7E4909}"/>
              </c:ext>
            </c:extLst>
          </c:dPt>
          <c:dPt>
            <c:idx val="6"/>
            <c:invertIfNegative val="0"/>
            <c:bubble3D val="0"/>
            <c:spPr>
              <a:solidFill>
                <a:schemeClr val="bg1"/>
              </a:solidFill>
              <a:ln w="15875"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8CD-48DF-8609-5B174D7E4909}"/>
              </c:ext>
            </c:extLst>
          </c:dPt>
          <c:dPt>
            <c:idx val="7"/>
            <c:invertIfNegative val="0"/>
            <c:bubble3D val="0"/>
            <c:spPr>
              <a:solidFill>
                <a:srgbClr val="CCFFCC"/>
              </a:solidFill>
              <a:ln w="15875"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8CD-48DF-8609-5B174D7E4909}"/>
              </c:ext>
            </c:extLst>
          </c:dPt>
          <c:dPt>
            <c:idx val="8"/>
            <c:invertIfNegative val="0"/>
            <c:bubble3D val="0"/>
            <c:spPr>
              <a:solidFill>
                <a:srgbClr val="006600"/>
              </a:solidFill>
              <a:ln w="15875"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8CD-48DF-8609-5B174D7E4909}"/>
              </c:ext>
            </c:extLst>
          </c:dPt>
          <c:dPt>
            <c:idx val="10"/>
            <c:invertIfNegative val="0"/>
            <c:bubble3D val="0"/>
            <c:spPr>
              <a:solidFill>
                <a:schemeClr val="bg1"/>
              </a:solidFill>
              <a:ln w="15875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48CD-48DF-8609-5B174D7E4909}"/>
              </c:ext>
            </c:extLst>
          </c:dPt>
          <c:dPt>
            <c:idx val="11"/>
            <c:invertIfNegative val="0"/>
            <c:bubble3D val="0"/>
            <c:spPr>
              <a:solidFill>
                <a:srgbClr val="FFCCCC"/>
              </a:solidFill>
              <a:ln w="15875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48CD-48DF-8609-5B174D7E4909}"/>
              </c:ext>
            </c:extLst>
          </c:dPt>
          <c:dPt>
            <c:idx val="12"/>
            <c:invertIfNegative val="0"/>
            <c:bubble3D val="0"/>
            <c:spPr>
              <a:solidFill>
                <a:srgbClr val="FF0000"/>
              </a:solidFill>
              <a:ln w="15875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48CD-48DF-8609-5B174D7E4909}"/>
              </c:ext>
            </c:extLst>
          </c:dPt>
          <c:dPt>
            <c:idx val="13"/>
            <c:invertIfNegative val="0"/>
            <c:bubble3D val="0"/>
            <c:spPr>
              <a:solidFill>
                <a:schemeClr val="bg1"/>
              </a:solidFill>
              <a:ln w="15875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48CD-48DF-8609-5B174D7E4909}"/>
              </c:ext>
            </c:extLst>
          </c:dPt>
          <c:dPt>
            <c:idx val="14"/>
            <c:invertIfNegative val="0"/>
            <c:bubble3D val="0"/>
            <c:spPr>
              <a:solidFill>
                <a:srgbClr val="CCECFF"/>
              </a:solidFill>
              <a:ln w="15875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48CD-48DF-8609-5B174D7E4909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 w="15875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48CD-48DF-8609-5B174D7E4909}"/>
              </c:ext>
            </c:extLst>
          </c:dPt>
          <c:dPt>
            <c:idx val="16"/>
            <c:invertIfNegative val="0"/>
            <c:bubble3D val="0"/>
            <c:spPr>
              <a:solidFill>
                <a:schemeClr val="bg1"/>
              </a:solidFill>
              <a:ln w="15875"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48CD-48DF-8609-5B174D7E4909}"/>
              </c:ext>
            </c:extLst>
          </c:dPt>
          <c:dPt>
            <c:idx val="17"/>
            <c:invertIfNegative val="0"/>
            <c:bubble3D val="0"/>
            <c:spPr>
              <a:solidFill>
                <a:srgbClr val="CCFFCC"/>
              </a:solidFill>
              <a:ln w="15875"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48CD-48DF-8609-5B174D7E4909}"/>
              </c:ext>
            </c:extLst>
          </c:dPt>
          <c:dPt>
            <c:idx val="18"/>
            <c:invertIfNegative val="0"/>
            <c:bubble3D val="0"/>
            <c:spPr>
              <a:solidFill>
                <a:srgbClr val="006600"/>
              </a:solidFill>
              <a:ln w="15875"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48CD-48DF-8609-5B174D7E4909}"/>
              </c:ext>
            </c:extLst>
          </c:dPt>
          <c:val>
            <c:numRef>
              <c:f>'IMDB (eps=1)'!$I$45:$I$63</c:f>
              <c:numCache>
                <c:formatCode>0.00E+00</c:formatCode>
                <c:ptCount val="19"/>
                <c:pt idx="0">
                  <c:v>13205.82</c:v>
                </c:pt>
                <c:pt idx="1">
                  <c:v>410.01060000000001</c:v>
                </c:pt>
                <c:pt idx="2">
                  <c:v>1.3721410000000001</c:v>
                </c:pt>
                <c:pt idx="3">
                  <c:v>13206.15</c:v>
                </c:pt>
                <c:pt idx="4">
                  <c:v>409.97770000000003</c:v>
                </c:pt>
                <c:pt idx="5">
                  <c:v>1.818678</c:v>
                </c:pt>
                <c:pt idx="6">
                  <c:v>13206.21</c:v>
                </c:pt>
                <c:pt idx="7">
                  <c:v>410.01240000000001</c:v>
                </c:pt>
                <c:pt idx="8">
                  <c:v>2.6122999999999998</c:v>
                </c:pt>
                <c:pt idx="10">
                  <c:v>13.22627</c:v>
                </c:pt>
                <c:pt idx="11">
                  <c:v>0.42677490000000001</c:v>
                </c:pt>
                <c:pt idx="12">
                  <c:v>3.1300219999999997E-2</c:v>
                </c:pt>
                <c:pt idx="13">
                  <c:v>13.21175</c:v>
                </c:pt>
                <c:pt idx="14">
                  <c:v>0.40722419999999998</c:v>
                </c:pt>
                <c:pt idx="15">
                  <c:v>1.1835689999999999E-2</c:v>
                </c:pt>
                <c:pt idx="16">
                  <c:v>13.201969999999999</c:v>
                </c:pt>
                <c:pt idx="17">
                  <c:v>0.41565220000000003</c:v>
                </c:pt>
                <c:pt idx="18">
                  <c:v>1.841682E-2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48CD-48DF-8609-5B174D7E49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axId val="777963344"/>
        <c:axId val="777973840"/>
      </c:barChart>
      <c:catAx>
        <c:axId val="777963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77973840"/>
        <c:crossesAt val="1.0000000000000002E-2"/>
        <c:auto val="1"/>
        <c:lblAlgn val="ctr"/>
        <c:lblOffset val="100"/>
        <c:noMultiLvlLbl val="0"/>
      </c:catAx>
      <c:valAx>
        <c:axId val="777973840"/>
        <c:scaling>
          <c:logBase val="10"/>
          <c:orientation val="minMax"/>
          <c:max val="100000"/>
          <c:min val="1.0000000000000002E-2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777963344"/>
        <c:crosses val="autoZero"/>
        <c:crossBetween val="between"/>
        <c:maj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960170339735794E-2"/>
          <c:y val="2.848374215876669E-2"/>
          <c:w val="0.94222694291220432"/>
          <c:h val="0.9337066971230191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/>
              </a:solidFill>
              <a:ln w="15875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AF9-4FC6-ACEA-38CCD317D6F5}"/>
              </c:ext>
            </c:extLst>
          </c:dPt>
          <c:dPt>
            <c:idx val="1"/>
            <c:invertIfNegative val="0"/>
            <c:bubble3D val="0"/>
            <c:spPr>
              <a:solidFill>
                <a:srgbClr val="FFCCCC"/>
              </a:solidFill>
              <a:ln w="15875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AF9-4FC6-ACEA-38CCD317D6F5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 w="15875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AF9-4FC6-ACEA-38CCD317D6F5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/>
              </a:solidFill>
              <a:ln w="15875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AF9-4FC6-ACEA-38CCD317D6F5}"/>
              </c:ext>
            </c:extLst>
          </c:dPt>
          <c:dPt>
            <c:idx val="4"/>
            <c:invertIfNegative val="0"/>
            <c:bubble3D val="0"/>
            <c:spPr>
              <a:solidFill>
                <a:srgbClr val="CCECFF"/>
              </a:solidFill>
              <a:ln w="15875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AF9-4FC6-ACEA-38CCD317D6F5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 w="15875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AF9-4FC6-ACEA-38CCD317D6F5}"/>
              </c:ext>
            </c:extLst>
          </c:dPt>
          <c:dPt>
            <c:idx val="6"/>
            <c:invertIfNegative val="0"/>
            <c:bubble3D val="0"/>
            <c:spPr>
              <a:solidFill>
                <a:schemeClr val="bg1"/>
              </a:solidFill>
              <a:ln w="15875"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EAF9-4FC6-ACEA-38CCD317D6F5}"/>
              </c:ext>
            </c:extLst>
          </c:dPt>
          <c:dPt>
            <c:idx val="7"/>
            <c:invertIfNegative val="0"/>
            <c:bubble3D val="0"/>
            <c:spPr>
              <a:solidFill>
                <a:srgbClr val="CCFFCC"/>
              </a:solidFill>
              <a:ln w="15875"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EAF9-4FC6-ACEA-38CCD317D6F5}"/>
              </c:ext>
            </c:extLst>
          </c:dPt>
          <c:dPt>
            <c:idx val="8"/>
            <c:invertIfNegative val="0"/>
            <c:bubble3D val="0"/>
            <c:spPr>
              <a:solidFill>
                <a:srgbClr val="006600"/>
              </a:solidFill>
              <a:ln w="15875"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EAF9-4FC6-ACEA-38CCD317D6F5}"/>
              </c:ext>
            </c:extLst>
          </c:dPt>
          <c:dPt>
            <c:idx val="10"/>
            <c:invertIfNegative val="0"/>
            <c:bubble3D val="0"/>
            <c:spPr>
              <a:solidFill>
                <a:schemeClr val="bg1"/>
              </a:solidFill>
              <a:ln w="15875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EAF9-4FC6-ACEA-38CCD317D6F5}"/>
              </c:ext>
            </c:extLst>
          </c:dPt>
          <c:dPt>
            <c:idx val="11"/>
            <c:invertIfNegative val="0"/>
            <c:bubble3D val="0"/>
            <c:spPr>
              <a:solidFill>
                <a:srgbClr val="FFCCCC"/>
              </a:solidFill>
              <a:ln w="15875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EAF9-4FC6-ACEA-38CCD317D6F5}"/>
              </c:ext>
            </c:extLst>
          </c:dPt>
          <c:dPt>
            <c:idx val="12"/>
            <c:invertIfNegative val="0"/>
            <c:bubble3D val="0"/>
            <c:spPr>
              <a:solidFill>
                <a:srgbClr val="FF0000"/>
              </a:solidFill>
              <a:ln w="15875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EAF9-4FC6-ACEA-38CCD317D6F5}"/>
              </c:ext>
            </c:extLst>
          </c:dPt>
          <c:dPt>
            <c:idx val="13"/>
            <c:invertIfNegative val="0"/>
            <c:bubble3D val="0"/>
            <c:spPr>
              <a:solidFill>
                <a:schemeClr val="bg1"/>
              </a:solidFill>
              <a:ln w="15875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EAF9-4FC6-ACEA-38CCD317D6F5}"/>
              </c:ext>
            </c:extLst>
          </c:dPt>
          <c:dPt>
            <c:idx val="14"/>
            <c:invertIfNegative val="0"/>
            <c:bubble3D val="0"/>
            <c:spPr>
              <a:solidFill>
                <a:srgbClr val="CCECFF"/>
              </a:solidFill>
              <a:ln w="15875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EAF9-4FC6-ACEA-38CCD317D6F5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 w="15875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EAF9-4FC6-ACEA-38CCD317D6F5}"/>
              </c:ext>
            </c:extLst>
          </c:dPt>
          <c:dPt>
            <c:idx val="16"/>
            <c:invertIfNegative val="0"/>
            <c:bubble3D val="0"/>
            <c:spPr>
              <a:solidFill>
                <a:schemeClr val="bg1"/>
              </a:solidFill>
              <a:ln w="15875"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EAF9-4FC6-ACEA-38CCD317D6F5}"/>
              </c:ext>
            </c:extLst>
          </c:dPt>
          <c:dPt>
            <c:idx val="17"/>
            <c:invertIfNegative val="0"/>
            <c:bubble3D val="0"/>
            <c:spPr>
              <a:solidFill>
                <a:srgbClr val="CCFFCC"/>
              </a:solidFill>
              <a:ln w="15875"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EAF9-4FC6-ACEA-38CCD317D6F5}"/>
              </c:ext>
            </c:extLst>
          </c:dPt>
          <c:dPt>
            <c:idx val="18"/>
            <c:invertIfNegative val="0"/>
            <c:bubble3D val="0"/>
            <c:spPr>
              <a:solidFill>
                <a:srgbClr val="006600"/>
              </a:solidFill>
              <a:ln w="15875"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EAF9-4FC6-ACEA-38CCD317D6F5}"/>
              </c:ext>
            </c:extLst>
          </c:dPt>
          <c:val>
            <c:numRef>
              <c:f>'GPlus (eps=1)'!$I$45:$I$63</c:f>
              <c:numCache>
                <c:formatCode>0.00E+00</c:formatCode>
                <c:ptCount val="19"/>
                <c:pt idx="0">
                  <c:v>8320.3160000000007</c:v>
                </c:pt>
                <c:pt idx="1">
                  <c:v>560.0539</c:v>
                </c:pt>
                <c:pt idx="2">
                  <c:v>3.5461849999999999</c:v>
                </c:pt>
                <c:pt idx="3">
                  <c:v>8320.3700000000008</c:v>
                </c:pt>
                <c:pt idx="4">
                  <c:v>560.13139999999999</c:v>
                </c:pt>
                <c:pt idx="5">
                  <c:v>3.4951129999999999</c:v>
                </c:pt>
                <c:pt idx="6">
                  <c:v>8320.4030000000002</c:v>
                </c:pt>
                <c:pt idx="7">
                  <c:v>560.01289999999995</c:v>
                </c:pt>
                <c:pt idx="8">
                  <c:v>4.9398850000000003</c:v>
                </c:pt>
                <c:pt idx="10">
                  <c:v>8.2902149999999999</c:v>
                </c:pt>
                <c:pt idx="11">
                  <c:v>0.57355009999999995</c:v>
                </c:pt>
                <c:pt idx="12">
                  <c:v>7.7556109999999998E-2</c:v>
                </c:pt>
                <c:pt idx="13">
                  <c:v>8.3216420000000006</c:v>
                </c:pt>
                <c:pt idx="14">
                  <c:v>0.55472160000000004</c:v>
                </c:pt>
                <c:pt idx="15">
                  <c:v>2.6032550000000002E-2</c:v>
                </c:pt>
                <c:pt idx="16">
                  <c:v>8.3220299999999998</c:v>
                </c:pt>
                <c:pt idx="17">
                  <c:v>0.55932059999999995</c:v>
                </c:pt>
                <c:pt idx="18">
                  <c:v>2.5196779999999998E-2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EAF9-4FC6-ACEA-38CCD317D6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axId val="777963344"/>
        <c:axId val="777973840"/>
      </c:barChart>
      <c:catAx>
        <c:axId val="777963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77973840"/>
        <c:crossesAt val="1.0000000000000002E-2"/>
        <c:auto val="1"/>
        <c:lblAlgn val="ctr"/>
        <c:lblOffset val="100"/>
        <c:noMultiLvlLbl val="0"/>
      </c:catAx>
      <c:valAx>
        <c:axId val="777973840"/>
        <c:scaling>
          <c:logBase val="10"/>
          <c:orientation val="minMax"/>
          <c:max val="10000"/>
          <c:min val="1.0000000000000002E-2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777963344"/>
        <c:crosses val="autoZero"/>
        <c:crossBetween val="between"/>
        <c:maj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247270398785215E-2"/>
          <c:y val="4.6768705917272418E-2"/>
          <c:w val="0.9511343294327862"/>
          <c:h val="0.91898635306800747"/>
        </c:manualLayout>
      </c:layout>
      <c:scatterChart>
        <c:scatterStyle val="lineMarker"/>
        <c:varyColors val="0"/>
        <c:ser>
          <c:idx val="1"/>
          <c:order val="0"/>
          <c:tx>
            <c:v>Alg. I (clip)</c:v>
          </c:tx>
          <c:spPr>
            <a:ln w="9525" cap="rnd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'IMDB (n=100000~896308)'!$A$2:$A$7</c:f>
              <c:numCache>
                <c:formatCode>General</c:formatCode>
                <c:ptCount val="6"/>
                <c:pt idx="0">
                  <c:v>100000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896308</c:v>
                </c:pt>
              </c:numCache>
            </c:numRef>
          </c:xVal>
          <c:yVal>
            <c:numRef>
              <c:f>'IMDB (n=100000~896308)'!$I$2:$I$7</c:f>
              <c:numCache>
                <c:formatCode>0.00E+00</c:formatCode>
                <c:ptCount val="6"/>
                <c:pt idx="0">
                  <c:v>3.2370019999999999</c:v>
                </c:pt>
                <c:pt idx="1">
                  <c:v>0.29726629999999998</c:v>
                </c:pt>
                <c:pt idx="2">
                  <c:v>7.9319280000000006E-2</c:v>
                </c:pt>
                <c:pt idx="3">
                  <c:v>3.5508489999999997E-2</c:v>
                </c:pt>
                <c:pt idx="4">
                  <c:v>3.5526729999999999E-2</c:v>
                </c:pt>
                <c:pt idx="5">
                  <c:v>3.1300219999999997E-2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680-4F16-B84D-315D0EA14C01}"/>
            </c:ext>
          </c:extLst>
        </c:ser>
        <c:ser>
          <c:idx val="2"/>
          <c:order val="1"/>
          <c:tx>
            <c:v>Alg. II (clip)</c:v>
          </c:tx>
          <c:spPr>
            <a:ln w="9525" cap="rnd">
              <a:solidFill>
                <a:srgbClr val="0070C0"/>
              </a:solidFill>
              <a:prstDash val="solid"/>
              <a:round/>
            </a:ln>
            <a:effectLst/>
          </c:spPr>
          <c:marker>
            <c:symbol val="square"/>
            <c:size val="8"/>
            <c:spPr>
              <a:noFill/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'IMDB (n=100000~896308)'!$A$8:$A$13</c:f>
              <c:numCache>
                <c:formatCode>General</c:formatCode>
                <c:ptCount val="6"/>
                <c:pt idx="0">
                  <c:v>100000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896308</c:v>
                </c:pt>
              </c:numCache>
            </c:numRef>
          </c:xVal>
          <c:yVal>
            <c:numRef>
              <c:f>'IMDB (n=100000~896308)'!$I$8:$I$13</c:f>
              <c:numCache>
                <c:formatCode>0.00E+00</c:formatCode>
                <c:ptCount val="6"/>
                <c:pt idx="0">
                  <c:v>3.216145</c:v>
                </c:pt>
                <c:pt idx="1">
                  <c:v>0.30220639999999999</c:v>
                </c:pt>
                <c:pt idx="2">
                  <c:v>7.3903410000000003E-2</c:v>
                </c:pt>
                <c:pt idx="3">
                  <c:v>3.0693439999999999E-2</c:v>
                </c:pt>
                <c:pt idx="4">
                  <c:v>1.41193E-2</c:v>
                </c:pt>
                <c:pt idx="5">
                  <c:v>1.1835689999999999E-2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680-4F16-B84D-315D0EA14C01}"/>
            </c:ext>
          </c:extLst>
        </c:ser>
        <c:ser>
          <c:idx val="3"/>
          <c:order val="2"/>
          <c:tx>
            <c:v>Alg. III (clip)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triangle"/>
            <c:size val="9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'IMDB (n=100000~896308)'!$A$14:$A$19</c:f>
              <c:numCache>
                <c:formatCode>General</c:formatCode>
                <c:ptCount val="6"/>
                <c:pt idx="0">
                  <c:v>100000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896308</c:v>
                </c:pt>
              </c:numCache>
            </c:numRef>
          </c:xVal>
          <c:yVal>
            <c:numRef>
              <c:f>'IMDB (n=100000~896308)'!$I$14:$I$19</c:f>
              <c:numCache>
                <c:formatCode>0.00E+00</c:formatCode>
                <c:ptCount val="6"/>
                <c:pt idx="0">
                  <c:v>6.1676089999999997</c:v>
                </c:pt>
                <c:pt idx="1">
                  <c:v>0.68331960000000003</c:v>
                </c:pt>
                <c:pt idx="2">
                  <c:v>0.15212909999999999</c:v>
                </c:pt>
                <c:pt idx="3">
                  <c:v>5.486742E-2</c:v>
                </c:pt>
                <c:pt idx="4">
                  <c:v>2.1571659999999999E-2</c:v>
                </c:pt>
                <c:pt idx="5">
                  <c:v>1.841682E-2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680-4F16-B84D-315D0EA14C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151992"/>
        <c:axId val="807151664"/>
      </c:scatterChart>
      <c:valAx>
        <c:axId val="807151992"/>
        <c:scaling>
          <c:orientation val="minMax"/>
          <c:max val="900000"/>
          <c:min val="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807151664"/>
        <c:crossesAt val="1.0000000000000003E-4"/>
        <c:crossBetween val="midCat"/>
        <c:majorUnit val="100000"/>
      </c:valAx>
      <c:valAx>
        <c:axId val="807151664"/>
        <c:scaling>
          <c:logBase val="10"/>
          <c:orientation val="minMax"/>
          <c:max val="1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992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559613792381218E-2"/>
          <c:y val="4.6768705917272418E-2"/>
          <c:w val="0.94282198603919021"/>
          <c:h val="0.91898635306800747"/>
        </c:manualLayout>
      </c:layout>
      <c:scatterChart>
        <c:scatterStyle val="lineMarker"/>
        <c:varyColors val="0"/>
        <c:ser>
          <c:idx val="1"/>
          <c:order val="0"/>
          <c:tx>
            <c:v>Alg. I (clip)</c:v>
          </c:tx>
          <c:spPr>
            <a:ln w="9525" cap="rnd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'GPlus (n=10000~100000)'!$A$2:$A$7</c:f>
              <c:numCache>
                <c:formatCode>General</c:formatCode>
                <c:ptCount val="6"/>
                <c:pt idx="0">
                  <c:v>10000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107614</c:v>
                </c:pt>
              </c:numCache>
            </c:numRef>
          </c:xVal>
          <c:yVal>
            <c:numRef>
              <c:f>'GPlus (n=10000~100000)'!$I$2:$I$7</c:f>
              <c:numCache>
                <c:formatCode>0.00E+00</c:formatCode>
                <c:ptCount val="6"/>
                <c:pt idx="0">
                  <c:v>5.1878120000000001</c:v>
                </c:pt>
                <c:pt idx="1">
                  <c:v>0.9816433</c:v>
                </c:pt>
                <c:pt idx="2">
                  <c:v>0.24054539999999999</c:v>
                </c:pt>
                <c:pt idx="3">
                  <c:v>9.9706379999999997E-2</c:v>
                </c:pt>
                <c:pt idx="4">
                  <c:v>7.7685439999999994E-2</c:v>
                </c:pt>
                <c:pt idx="5">
                  <c:v>7.7556109999999998E-2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AB1-4EF2-A573-5DFEFF2203C8}"/>
            </c:ext>
          </c:extLst>
        </c:ser>
        <c:ser>
          <c:idx val="2"/>
          <c:order val="1"/>
          <c:tx>
            <c:v>Alg. II (clip)</c:v>
          </c:tx>
          <c:spPr>
            <a:ln w="9525" cap="rnd">
              <a:solidFill>
                <a:srgbClr val="0070C0"/>
              </a:solidFill>
              <a:prstDash val="solid"/>
              <a:round/>
            </a:ln>
            <a:effectLst/>
          </c:spPr>
          <c:marker>
            <c:symbol val="square"/>
            <c:size val="8"/>
            <c:spPr>
              <a:noFill/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'GPlus (n=10000~100000)'!$A$8:$A$13</c:f>
              <c:numCache>
                <c:formatCode>General</c:formatCode>
                <c:ptCount val="6"/>
                <c:pt idx="0">
                  <c:v>10000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107614</c:v>
                </c:pt>
              </c:numCache>
            </c:numRef>
          </c:xVal>
          <c:yVal>
            <c:numRef>
              <c:f>'GPlus (n=10000~100000)'!$I$8:$I$13</c:f>
              <c:numCache>
                <c:formatCode>0.00E+00</c:formatCode>
                <c:ptCount val="6"/>
                <c:pt idx="0">
                  <c:v>5.2697919999999998</c:v>
                </c:pt>
                <c:pt idx="1">
                  <c:v>0.99090500000000004</c:v>
                </c:pt>
                <c:pt idx="2">
                  <c:v>0.16051509999999999</c:v>
                </c:pt>
                <c:pt idx="3">
                  <c:v>7.500867E-2</c:v>
                </c:pt>
                <c:pt idx="4">
                  <c:v>5.8182419999999999E-2</c:v>
                </c:pt>
                <c:pt idx="5">
                  <c:v>2.6032550000000002E-2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AB1-4EF2-A573-5DFEFF2203C8}"/>
            </c:ext>
          </c:extLst>
        </c:ser>
        <c:ser>
          <c:idx val="3"/>
          <c:order val="2"/>
          <c:tx>
            <c:v>Alg. III (clip)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triangle"/>
            <c:size val="9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'GPlus (n=10000~100000)'!$A$14:$A$19</c:f>
              <c:numCache>
                <c:formatCode>General</c:formatCode>
                <c:ptCount val="6"/>
                <c:pt idx="0">
                  <c:v>10000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107614</c:v>
                </c:pt>
              </c:numCache>
            </c:numRef>
          </c:xVal>
          <c:yVal>
            <c:numRef>
              <c:f>'GPlus (n=10000~100000)'!$I$14:$I$19</c:f>
              <c:numCache>
                <c:formatCode>0.00E+00</c:formatCode>
                <c:ptCount val="6"/>
                <c:pt idx="0">
                  <c:v>10.8927</c:v>
                </c:pt>
                <c:pt idx="1">
                  <c:v>1.907848</c:v>
                </c:pt>
                <c:pt idx="2">
                  <c:v>0.27273209999999998</c:v>
                </c:pt>
                <c:pt idx="3">
                  <c:v>0.1569189</c:v>
                </c:pt>
                <c:pt idx="4">
                  <c:v>7.9589270000000004E-2</c:v>
                </c:pt>
                <c:pt idx="5">
                  <c:v>2.5196779999999998E-2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AB1-4EF2-A573-5DFEFF2203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151992"/>
        <c:axId val="807151664"/>
      </c:scatterChart>
      <c:valAx>
        <c:axId val="807151992"/>
        <c:scaling>
          <c:orientation val="minMax"/>
          <c:max val="120000"/>
          <c:min val="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807151664"/>
        <c:crossesAt val="1.0000000000000003E-4"/>
        <c:crossBetween val="midCat"/>
        <c:majorUnit val="20000"/>
      </c:valAx>
      <c:valAx>
        <c:axId val="807151664"/>
        <c:scaling>
          <c:logBase val="10"/>
          <c:orientation val="minMax"/>
          <c:max val="1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992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818762360662127E-2"/>
          <c:y val="5.0925925925925923E-2"/>
          <c:w val="0.93778146766229209"/>
          <c:h val="0.91294751208952385"/>
        </c:manualLayout>
      </c:layout>
      <c:scatterChart>
        <c:scatterStyle val="lineMarker"/>
        <c:varyColors val="0"/>
        <c:ser>
          <c:idx val="0"/>
          <c:order val="0"/>
          <c:spPr>
            <a:ln w="158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IMDB!$A$7:$A$12</c:f>
              <c:numCache>
                <c:formatCode>General</c:formatCode>
                <c:ptCount val="6"/>
                <c:pt idx="0">
                  <c:v>100000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896308</c:v>
                </c:pt>
              </c:numCache>
            </c:numRef>
          </c:xVal>
          <c:yVal>
            <c:numRef>
              <c:f>IMDB!$G$7:$G$12</c:f>
              <c:numCache>
                <c:formatCode>General</c:formatCode>
                <c:ptCount val="6"/>
                <c:pt idx="0">
                  <c:v>1704</c:v>
                </c:pt>
                <c:pt idx="1">
                  <c:v>3534</c:v>
                </c:pt>
                <c:pt idx="2">
                  <c:v>7044</c:v>
                </c:pt>
                <c:pt idx="3">
                  <c:v>10399</c:v>
                </c:pt>
                <c:pt idx="4">
                  <c:v>13824</c:v>
                </c:pt>
                <c:pt idx="5">
                  <c:v>15451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331-48E3-9FA8-1898625AF9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8364552"/>
        <c:axId val="688362584"/>
      </c:scatterChart>
      <c:valAx>
        <c:axId val="688364552"/>
        <c:scaling>
          <c:orientation val="minMax"/>
          <c:max val="900000"/>
          <c:min val="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88362584"/>
        <c:crosses val="autoZero"/>
        <c:crossBetween val="midCat"/>
        <c:majorUnit val="100000"/>
      </c:valAx>
      <c:valAx>
        <c:axId val="688362584"/>
        <c:scaling>
          <c:orientation val="minMax"/>
          <c:max val="16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88364552"/>
        <c:crosses val="autoZero"/>
        <c:crossBetween val="midCat"/>
        <c:majorUnit val="4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251652659196117E-2"/>
          <c:y val="5.0925925925925923E-2"/>
          <c:w val="0.91748420182868673"/>
          <c:h val="0.90837761990659427"/>
        </c:manualLayout>
      </c:layout>
      <c:scatterChart>
        <c:scatterStyle val="lineMarker"/>
        <c:varyColors val="0"/>
        <c:ser>
          <c:idx val="0"/>
          <c:order val="0"/>
          <c:spPr>
            <a:ln w="158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bg1">
                  <a:alpha val="92000"/>
                </a:schemeClr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IMDB!$A$7:$A$12</c:f>
              <c:numCache>
                <c:formatCode>General</c:formatCode>
                <c:ptCount val="6"/>
                <c:pt idx="0">
                  <c:v>100000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896308</c:v>
                </c:pt>
              </c:numCache>
            </c:numRef>
          </c:xVal>
          <c:yVal>
            <c:numRef>
              <c:f>IMDB!$E$7:$E$12</c:f>
              <c:numCache>
                <c:formatCode>General</c:formatCode>
                <c:ptCount val="6"/>
                <c:pt idx="0">
                  <c:v>681528672</c:v>
                </c:pt>
                <c:pt idx="1">
                  <c:v>11381197236</c:v>
                </c:pt>
                <c:pt idx="2">
                  <c:v>201878712208</c:v>
                </c:pt>
                <c:pt idx="3">
                  <c:v>962151571608</c:v>
                </c:pt>
                <c:pt idx="4">
                  <c:v>3024446656056</c:v>
                </c:pt>
                <c:pt idx="5">
                  <c:v>4730648867554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238-4D00-95F5-408AE18B87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8364552"/>
        <c:axId val="688362584"/>
      </c:scatterChart>
      <c:valAx>
        <c:axId val="688364552"/>
        <c:scaling>
          <c:orientation val="minMax"/>
          <c:max val="900000"/>
          <c:min val="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688362584"/>
        <c:crosses val="autoZero"/>
        <c:crossBetween val="midCat"/>
        <c:majorUnit val="100000"/>
      </c:valAx>
      <c:valAx>
        <c:axId val="688362584"/>
        <c:scaling>
          <c:logBase val="10"/>
          <c:orientation val="minMax"/>
          <c:min val="10000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688364552"/>
        <c:crosses val="autoZero"/>
        <c:crossBetween val="midCat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818762360662127E-2"/>
          <c:y val="5.0925925925925923E-2"/>
          <c:w val="0.93778146766229209"/>
          <c:h val="0.91294751208952385"/>
        </c:manualLayout>
      </c:layout>
      <c:scatterChart>
        <c:scatterStyle val="lineMarker"/>
        <c:varyColors val="0"/>
        <c:ser>
          <c:idx val="0"/>
          <c:order val="0"/>
          <c:spPr>
            <a:ln w="158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IMDB!$A$7:$A$12</c:f>
              <c:numCache>
                <c:formatCode>General</c:formatCode>
                <c:ptCount val="6"/>
                <c:pt idx="0">
                  <c:v>100000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896308</c:v>
                </c:pt>
              </c:numCache>
            </c:numRef>
          </c:xVal>
          <c:yVal>
            <c:numRef>
              <c:f>IMDB!$G$7:$G$12</c:f>
              <c:numCache>
                <c:formatCode>General</c:formatCode>
                <c:ptCount val="6"/>
                <c:pt idx="0">
                  <c:v>1704</c:v>
                </c:pt>
                <c:pt idx="1">
                  <c:v>3534</c:v>
                </c:pt>
                <c:pt idx="2">
                  <c:v>7044</c:v>
                </c:pt>
                <c:pt idx="3">
                  <c:v>10399</c:v>
                </c:pt>
                <c:pt idx="4">
                  <c:v>13824</c:v>
                </c:pt>
                <c:pt idx="5">
                  <c:v>15451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117-4EDB-8585-8F22CFE52F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8364552"/>
        <c:axId val="688362584"/>
      </c:scatterChart>
      <c:valAx>
        <c:axId val="688364552"/>
        <c:scaling>
          <c:orientation val="minMax"/>
          <c:max val="900000"/>
          <c:min val="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88362584"/>
        <c:crosses val="autoZero"/>
        <c:crossBetween val="midCat"/>
        <c:majorUnit val="100000"/>
      </c:valAx>
      <c:valAx>
        <c:axId val="688362584"/>
        <c:scaling>
          <c:orientation val="minMax"/>
          <c:max val="16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88364552"/>
        <c:crosses val="autoZero"/>
        <c:crossBetween val="midCat"/>
        <c:majorUnit val="4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251652659196117E-2"/>
          <c:y val="5.0925925925925923E-2"/>
          <c:w val="0.91748420182868673"/>
          <c:h val="0.90837761990659427"/>
        </c:manualLayout>
      </c:layout>
      <c:scatterChart>
        <c:scatterStyle val="lineMarker"/>
        <c:varyColors val="0"/>
        <c:ser>
          <c:idx val="0"/>
          <c:order val="0"/>
          <c:spPr>
            <a:ln w="158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bg1">
                  <a:alpha val="92000"/>
                </a:schemeClr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IMDB!$A$7:$A$12</c:f>
              <c:numCache>
                <c:formatCode>General</c:formatCode>
                <c:ptCount val="6"/>
                <c:pt idx="0">
                  <c:v>100000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896308</c:v>
                </c:pt>
              </c:numCache>
            </c:numRef>
          </c:xVal>
          <c:yVal>
            <c:numRef>
              <c:f>IMDB!$E$7:$E$12</c:f>
              <c:numCache>
                <c:formatCode>General</c:formatCode>
                <c:ptCount val="6"/>
                <c:pt idx="0">
                  <c:v>681528672</c:v>
                </c:pt>
                <c:pt idx="1">
                  <c:v>11381197236</c:v>
                </c:pt>
                <c:pt idx="2">
                  <c:v>201878712208</c:v>
                </c:pt>
                <c:pt idx="3">
                  <c:v>962151571608</c:v>
                </c:pt>
                <c:pt idx="4">
                  <c:v>3024446656056</c:v>
                </c:pt>
                <c:pt idx="5">
                  <c:v>4730648867554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5E2-4DA7-85FB-BCA41622AE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8364552"/>
        <c:axId val="688362584"/>
      </c:scatterChart>
      <c:valAx>
        <c:axId val="688364552"/>
        <c:scaling>
          <c:orientation val="minMax"/>
          <c:max val="900000"/>
          <c:min val="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688362584"/>
        <c:crosses val="autoZero"/>
        <c:crossBetween val="midCat"/>
        <c:majorUnit val="100000"/>
      </c:valAx>
      <c:valAx>
        <c:axId val="688362584"/>
        <c:scaling>
          <c:logBase val="10"/>
          <c:orientation val="minMax"/>
          <c:min val="10000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688364552"/>
        <c:crosses val="autoZero"/>
        <c:crossBetween val="midCat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637270224335464E-2"/>
          <c:y val="4.6768705917272418E-2"/>
          <c:w val="0.9605521143526039"/>
          <c:h val="0.90768246686571852"/>
        </c:manualLayout>
      </c:layout>
      <c:scatterChart>
        <c:scatterStyle val="lineMarker"/>
        <c:varyColors val="0"/>
        <c:ser>
          <c:idx val="4"/>
          <c:order val="0"/>
          <c:tx>
            <c:v>Alg. I (mu*=0.001)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'IMDB (mu=0.001)'!$L$2:$L$12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'IMDB (mu=0.001)'!$I$2:$I$12</c:f>
              <c:numCache>
                <c:formatCode>0.00E+00</c:formatCode>
                <c:ptCount val="11"/>
                <c:pt idx="0">
                  <c:v>0.1115264</c:v>
                </c:pt>
                <c:pt idx="1">
                  <c:v>6.060082E-2</c:v>
                </c:pt>
                <c:pt idx="2">
                  <c:v>3.5075229999999999E-2</c:v>
                </c:pt>
                <c:pt idx="3">
                  <c:v>2.4339719999999999E-2</c:v>
                </c:pt>
                <c:pt idx="4">
                  <c:v>2.140442E-2</c:v>
                </c:pt>
                <c:pt idx="5">
                  <c:v>1.8793509999999999E-2</c:v>
                </c:pt>
                <c:pt idx="6">
                  <c:v>1.701372E-2</c:v>
                </c:pt>
                <c:pt idx="7">
                  <c:v>1.611431E-2</c:v>
                </c:pt>
                <c:pt idx="8">
                  <c:v>1.5629359999999998E-2</c:v>
                </c:pt>
                <c:pt idx="9">
                  <c:v>1.521202E-2</c:v>
                </c:pt>
                <c:pt idx="10">
                  <c:v>1.4295270000000001E-2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2FD-445F-AEA1-5D4459226771}"/>
            </c:ext>
          </c:extLst>
        </c:ser>
        <c:ser>
          <c:idx val="5"/>
          <c:order val="1"/>
          <c:tx>
            <c:v>Alg. II (mu*=0.001)</c:v>
          </c:tx>
          <c:spPr>
            <a:ln w="9525" cap="rnd">
              <a:solidFill>
                <a:srgbClr val="0070C0"/>
              </a:solidFill>
              <a:round/>
            </a:ln>
            <a:effectLst/>
          </c:spPr>
          <c:marker>
            <c:symbol val="square"/>
            <c:size val="8"/>
            <c:spPr>
              <a:noFill/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'IMDB (mu=0.001)'!$L$13:$L$23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'IMDB (mu=0.001)'!$I$13:$I$23</c:f>
              <c:numCache>
                <c:formatCode>0.00E+00</c:formatCode>
                <c:ptCount val="11"/>
                <c:pt idx="0">
                  <c:v>5.6282899999999997E-2</c:v>
                </c:pt>
                <c:pt idx="1">
                  <c:v>2.8491499999999999E-2</c:v>
                </c:pt>
                <c:pt idx="2">
                  <c:v>1.4076770000000001E-2</c:v>
                </c:pt>
                <c:pt idx="3">
                  <c:v>9.5572669999999995E-3</c:v>
                </c:pt>
                <c:pt idx="4">
                  <c:v>6.9383689999999998E-3</c:v>
                </c:pt>
                <c:pt idx="5">
                  <c:v>5.3199290000000002E-3</c:v>
                </c:pt>
                <c:pt idx="6">
                  <c:v>4.5087440000000003E-3</c:v>
                </c:pt>
                <c:pt idx="7">
                  <c:v>3.970884E-3</c:v>
                </c:pt>
                <c:pt idx="8">
                  <c:v>3.651985E-3</c:v>
                </c:pt>
                <c:pt idx="9">
                  <c:v>3.2933820000000001E-3</c:v>
                </c:pt>
                <c:pt idx="10">
                  <c:v>3.0965319999999999E-3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2FD-445F-AEA1-5D4459226771}"/>
            </c:ext>
          </c:extLst>
        </c:ser>
        <c:ser>
          <c:idx val="0"/>
          <c:order val="2"/>
          <c:tx>
            <c:v>Alg. III (mu*=0.001)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triangle"/>
            <c:size val="9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'IMDB (mu=0.001)'!$L$24:$L$34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'IMDB (mu=0.001)'!$I$24:$I$34</c:f>
              <c:numCache>
                <c:formatCode>0.00E+00</c:formatCode>
                <c:ptCount val="11"/>
                <c:pt idx="0">
                  <c:v>5.9219910000000001E-2</c:v>
                </c:pt>
                <c:pt idx="1">
                  <c:v>2.8092880000000001E-2</c:v>
                </c:pt>
                <c:pt idx="2">
                  <c:v>1.340212E-2</c:v>
                </c:pt>
                <c:pt idx="3">
                  <c:v>8.7661419999999993E-3</c:v>
                </c:pt>
                <c:pt idx="4">
                  <c:v>6.6361170000000004E-3</c:v>
                </c:pt>
                <c:pt idx="5">
                  <c:v>5.6210490000000004E-3</c:v>
                </c:pt>
                <c:pt idx="6">
                  <c:v>4.5736350000000004E-3</c:v>
                </c:pt>
                <c:pt idx="7">
                  <c:v>3.9443509999999996E-3</c:v>
                </c:pt>
                <c:pt idx="8">
                  <c:v>3.3694559999999998E-3</c:v>
                </c:pt>
                <c:pt idx="9">
                  <c:v>3.1019200000000002E-3</c:v>
                </c:pt>
                <c:pt idx="10">
                  <c:v>2.7213889999999998E-3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2FD-445F-AEA1-5D44592267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151992"/>
        <c:axId val="807151664"/>
      </c:scatterChart>
      <c:valAx>
        <c:axId val="807151992"/>
        <c:scaling>
          <c:orientation val="minMax"/>
          <c:max val="2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807151664"/>
        <c:crossesAt val="1.0000000000000003E-4"/>
        <c:crossBetween val="midCat"/>
      </c:valAx>
      <c:valAx>
        <c:axId val="807151664"/>
        <c:scaling>
          <c:logBase val="10"/>
          <c:orientation val="minMax"/>
          <c:max val="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992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476489267586549E-2"/>
          <c:y val="4.2057343739682E-2"/>
          <c:w val="0.95944667282638219"/>
          <c:h val="0.91420512596019932"/>
        </c:manualLayout>
      </c:layout>
      <c:scatterChart>
        <c:scatterStyle val="lineMarker"/>
        <c:varyColors val="0"/>
        <c:ser>
          <c:idx val="4"/>
          <c:order val="0"/>
          <c:tx>
            <c:v>Alg. I (mu*=0.001)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'GPlus (mu=0.001)'!$L$2:$L$12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'GPlus (mu=0.001)'!$I$2:$I$12</c:f>
              <c:numCache>
                <c:formatCode>0.00E+00</c:formatCode>
                <c:ptCount val="11"/>
                <c:pt idx="0">
                  <c:v>0.27427649999999998</c:v>
                </c:pt>
                <c:pt idx="1">
                  <c:v>0.1479596</c:v>
                </c:pt>
                <c:pt idx="2">
                  <c:v>7.5839740000000003E-2</c:v>
                </c:pt>
                <c:pt idx="3">
                  <c:v>5.8975109999999997E-2</c:v>
                </c:pt>
                <c:pt idx="4">
                  <c:v>4.6699650000000002E-2</c:v>
                </c:pt>
                <c:pt idx="5">
                  <c:v>3.674111E-2</c:v>
                </c:pt>
                <c:pt idx="6">
                  <c:v>3.6495909999999999E-2</c:v>
                </c:pt>
                <c:pt idx="7">
                  <c:v>3.1687189999999997E-2</c:v>
                </c:pt>
                <c:pt idx="8">
                  <c:v>2.8969959999999999E-2</c:v>
                </c:pt>
                <c:pt idx="9">
                  <c:v>2.5483840000000001E-2</c:v>
                </c:pt>
                <c:pt idx="10">
                  <c:v>2.457225E-2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70D-4120-95DA-BAB590FDB646}"/>
            </c:ext>
          </c:extLst>
        </c:ser>
        <c:ser>
          <c:idx val="5"/>
          <c:order val="1"/>
          <c:tx>
            <c:v>Alg. II (mu*=0.001)</c:v>
          </c:tx>
          <c:spPr>
            <a:ln w="9525" cap="rnd">
              <a:solidFill>
                <a:srgbClr val="0070C0"/>
              </a:solidFill>
              <a:round/>
            </a:ln>
            <a:effectLst/>
          </c:spPr>
          <c:marker>
            <c:symbol val="square"/>
            <c:size val="8"/>
            <c:spPr>
              <a:noFill/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'GPlus (mu=0.001)'!$L$13:$L$23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'GPlus (mu=0.001)'!$I$13:$I$23</c:f>
              <c:numCache>
                <c:formatCode>0.00E+00</c:formatCode>
                <c:ptCount val="11"/>
                <c:pt idx="0">
                  <c:v>0.10528079999999999</c:v>
                </c:pt>
                <c:pt idx="1">
                  <c:v>5.2447380000000002E-2</c:v>
                </c:pt>
                <c:pt idx="2">
                  <c:v>2.3673E-2</c:v>
                </c:pt>
                <c:pt idx="3">
                  <c:v>1.4130429999999999E-2</c:v>
                </c:pt>
                <c:pt idx="4">
                  <c:v>1.081005E-2</c:v>
                </c:pt>
                <c:pt idx="5">
                  <c:v>8.9909789999999996E-3</c:v>
                </c:pt>
                <c:pt idx="6">
                  <c:v>7.4331880000000003E-3</c:v>
                </c:pt>
                <c:pt idx="7">
                  <c:v>7.0971890000000003E-3</c:v>
                </c:pt>
                <c:pt idx="8">
                  <c:v>6.4029200000000003E-3</c:v>
                </c:pt>
                <c:pt idx="9">
                  <c:v>5.9774049999999999E-3</c:v>
                </c:pt>
                <c:pt idx="10">
                  <c:v>5.6933039999999997E-3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70D-4120-95DA-BAB590FDB646}"/>
            </c:ext>
          </c:extLst>
        </c:ser>
        <c:ser>
          <c:idx val="0"/>
          <c:order val="2"/>
          <c:tx>
            <c:v>Alg. III (mu*=0.001)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triangle"/>
            <c:size val="9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'GPlus (mu=0.001)'!$L$24:$L$34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'GPlus (mu=0.001)'!$I$24:$I$34</c:f>
              <c:numCache>
                <c:formatCode>0.00E+00</c:formatCode>
                <c:ptCount val="11"/>
                <c:pt idx="0">
                  <c:v>7.3366570000000006E-2</c:v>
                </c:pt>
                <c:pt idx="1">
                  <c:v>3.5979940000000002E-2</c:v>
                </c:pt>
                <c:pt idx="2">
                  <c:v>1.7848260000000001E-2</c:v>
                </c:pt>
                <c:pt idx="3">
                  <c:v>1.1834610000000001E-2</c:v>
                </c:pt>
                <c:pt idx="4">
                  <c:v>9.2119449999999992E-3</c:v>
                </c:pt>
                <c:pt idx="5">
                  <c:v>7.5733709999999997E-3</c:v>
                </c:pt>
                <c:pt idx="6">
                  <c:v>6.5596439999999999E-3</c:v>
                </c:pt>
                <c:pt idx="7">
                  <c:v>5.7016699999999998E-3</c:v>
                </c:pt>
                <c:pt idx="8">
                  <c:v>5.2057249999999996E-3</c:v>
                </c:pt>
                <c:pt idx="9">
                  <c:v>4.8808749999999998E-3</c:v>
                </c:pt>
                <c:pt idx="10">
                  <c:v>4.4717610000000003E-3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70D-4120-95DA-BAB590FDB6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151992"/>
        <c:axId val="807151664"/>
      </c:scatterChart>
      <c:valAx>
        <c:axId val="807151992"/>
        <c:scaling>
          <c:orientation val="minMax"/>
          <c:max val="2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807151664"/>
        <c:crossesAt val="1.0000000000000003E-4"/>
        <c:crossBetween val="midCat"/>
      </c:valAx>
      <c:valAx>
        <c:axId val="807151664"/>
        <c:scaling>
          <c:logBase val="10"/>
          <c:orientation val="minMax"/>
          <c:max val="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992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052182923408446E-2"/>
          <c:y val="1.8147496087636932E-2"/>
          <c:w val="0.94013455299795434"/>
          <c:h val="0.953581377151799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'IMDB (eps=1,mu=10^{-3})'!$A$5:$A$7</c:f>
              <c:strCache>
                <c:ptCount val="3"/>
                <c:pt idx="0">
                  <c:v>Alg. I (clip)</c:v>
                </c:pt>
                <c:pt idx="1">
                  <c:v>Alg. II (clip)</c:v>
                </c:pt>
                <c:pt idx="2">
                  <c:v>Alg. III (clip)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5EA-4CF3-A6E3-FF5B9E038E3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5EA-4CF3-A6E3-FF5B9E038E34}"/>
              </c:ext>
            </c:extLst>
          </c:dPt>
          <c:dPt>
            <c:idx val="2"/>
            <c:invertIfNegative val="0"/>
            <c:bubble3D val="0"/>
            <c:spPr>
              <a:solidFill>
                <a:srgbClr val="006600"/>
              </a:solidFill>
              <a:ln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5EA-4CF3-A6E3-FF5B9E038E34}"/>
              </c:ext>
            </c:extLst>
          </c:dPt>
          <c:cat>
            <c:strRef>
              <c:f>'IMDB (eps=1,mu=10^{-3})'!$A$5:$A$7</c:f>
              <c:strCache>
                <c:ptCount val="3"/>
                <c:pt idx="0">
                  <c:v>Alg. I (clip)</c:v>
                </c:pt>
                <c:pt idx="1">
                  <c:v>Alg. II (clip)</c:v>
                </c:pt>
                <c:pt idx="2">
                  <c:v>Alg. III (clip)</c:v>
                </c:pt>
              </c:strCache>
            </c:strRef>
          </c:cat>
          <c:val>
            <c:numRef>
              <c:f>'IMDB (eps=1,mu=10^{-3})'!$J$5:$J$7</c:f>
              <c:numCache>
                <c:formatCode>0.00E+00</c:formatCode>
                <c:ptCount val="3"/>
                <c:pt idx="0">
                  <c:v>3.1300219999999997E-2</c:v>
                </c:pt>
                <c:pt idx="1">
                  <c:v>1.1835689999999999E-2</c:v>
                </c:pt>
                <c:pt idx="2">
                  <c:v>1.841682E-2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5EA-4CF3-A6E3-FF5B9E038E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777963344"/>
        <c:axId val="777973840"/>
      </c:barChart>
      <c:catAx>
        <c:axId val="777963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77973840"/>
        <c:crosses val="autoZero"/>
        <c:auto val="1"/>
        <c:lblAlgn val="ctr"/>
        <c:lblOffset val="100"/>
        <c:noMultiLvlLbl val="0"/>
      </c:catAx>
      <c:valAx>
        <c:axId val="777973840"/>
        <c:scaling>
          <c:orientation val="minMax"/>
          <c:max val="4.0000000000000008E-2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777963344"/>
        <c:crosses val="autoZero"/>
        <c:crossBetween val="between"/>
        <c:majorUnit val="1.0000000000000002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705708136387886E-2"/>
          <c:y val="4.6768705917272418E-2"/>
          <c:w val="0.9511343294327862"/>
          <c:h val="0.92841569592076978"/>
        </c:manualLayout>
      </c:layout>
      <c:scatterChart>
        <c:scatterStyle val="lineMarker"/>
        <c:varyColors val="0"/>
        <c:ser>
          <c:idx val="4"/>
          <c:order val="0"/>
          <c:tx>
            <c:v>Alg. I (eps=1)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'GPlus (eps=1)'!$D$2:$D$8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0.7310585786300049</c:v>
                </c:pt>
              </c:numCache>
            </c:numRef>
          </c:xVal>
          <c:yVal>
            <c:numRef>
              <c:f>'GPlus (eps=1)'!$I$2:$I$8</c:f>
              <c:numCache>
                <c:formatCode>0.00E+00</c:formatCode>
                <c:ptCount val="7"/>
                <c:pt idx="0">
                  <c:v>1.0797019999999999</c:v>
                </c:pt>
                <c:pt idx="1">
                  <c:v>0.26441429999999999</c:v>
                </c:pt>
                <c:pt idx="2">
                  <c:v>0.1168593</c:v>
                </c:pt>
                <c:pt idx="3">
                  <c:v>3.674111E-2</c:v>
                </c:pt>
                <c:pt idx="4">
                  <c:v>1.4239170000000001E-2</c:v>
                </c:pt>
                <c:pt idx="5">
                  <c:v>4.1655850000000003E-3</c:v>
                </c:pt>
                <c:pt idx="6">
                  <c:v>8.3109250000000003E-4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8E5-4D78-A06B-C1EFB3A00076}"/>
            </c:ext>
          </c:extLst>
        </c:ser>
        <c:ser>
          <c:idx val="5"/>
          <c:order val="1"/>
          <c:tx>
            <c:v>Alg. II (eps=1)</c:v>
          </c:tx>
          <c:spPr>
            <a:ln w="9525" cap="rnd">
              <a:solidFill>
                <a:srgbClr val="0070C0"/>
              </a:solidFill>
              <a:round/>
            </a:ln>
            <a:effectLst/>
          </c:spPr>
          <c:marker>
            <c:symbol val="square"/>
            <c:size val="8"/>
            <c:spPr>
              <a:noFill/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'GPlus (eps=1)'!$D$9:$D$15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0.7310585786300049</c:v>
                </c:pt>
              </c:numCache>
            </c:numRef>
          </c:xVal>
          <c:yVal>
            <c:numRef>
              <c:f>'GPlus (eps=1)'!$I$9:$I$15</c:f>
              <c:numCache>
                <c:formatCode>0.00E+00</c:formatCode>
                <c:ptCount val="7"/>
                <c:pt idx="0">
                  <c:v>8.5218100000000005E-2</c:v>
                </c:pt>
                <c:pt idx="1">
                  <c:v>2.8969370000000001E-2</c:v>
                </c:pt>
                <c:pt idx="2">
                  <c:v>1.8286110000000001E-2</c:v>
                </c:pt>
                <c:pt idx="3">
                  <c:v>8.9909789999999996E-3</c:v>
                </c:pt>
                <c:pt idx="4">
                  <c:v>5.1339150000000002E-3</c:v>
                </c:pt>
                <c:pt idx="5">
                  <c:v>2.8251489999999999E-3</c:v>
                </c:pt>
                <c:pt idx="6">
                  <c:v>8.8985910000000004E-4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8E5-4D78-A06B-C1EFB3A00076}"/>
            </c:ext>
          </c:extLst>
        </c:ser>
        <c:ser>
          <c:idx val="0"/>
          <c:order val="2"/>
          <c:tx>
            <c:v>Alg. III (eps=1)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triangle"/>
            <c:size val="9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'GPlus (eps=1)'!$D$16:$D$22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0.7310585786300049</c:v>
                </c:pt>
              </c:numCache>
            </c:numRef>
          </c:xVal>
          <c:yVal>
            <c:numRef>
              <c:f>'GPlus (eps=1)'!$I$16:$I$22</c:f>
              <c:numCache>
                <c:formatCode>0.00E+00</c:formatCode>
                <c:ptCount val="7"/>
                <c:pt idx="0">
                  <c:v>4.0586289999999997E-2</c:v>
                </c:pt>
                <c:pt idx="1">
                  <c:v>1.8237010000000001E-2</c:v>
                </c:pt>
                <c:pt idx="2">
                  <c:v>1.459446E-2</c:v>
                </c:pt>
                <c:pt idx="3">
                  <c:v>7.5733709999999997E-3</c:v>
                </c:pt>
                <c:pt idx="4">
                  <c:v>4.1277730000000004E-3</c:v>
                </c:pt>
                <c:pt idx="5">
                  <c:v>2.36878E-3</c:v>
                </c:pt>
                <c:pt idx="6">
                  <c:v>7.1599320000000001E-4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8E5-4D78-A06B-C1EFB3A000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151992"/>
        <c:axId val="807151664"/>
      </c:scatterChart>
      <c:valAx>
        <c:axId val="807151992"/>
        <c:scaling>
          <c:logBase val="10"/>
          <c:orientation val="minMax"/>
          <c:max val="1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664"/>
        <c:crossesAt val="1.0000000000000003E-4"/>
        <c:crossBetween val="midCat"/>
      </c:valAx>
      <c:valAx>
        <c:axId val="807151664"/>
        <c:scaling>
          <c:logBase val="10"/>
          <c:orientation val="minMax"/>
          <c:max val="1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992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6054763076418586E-2"/>
          <c:y val="4.6768705917272418E-2"/>
          <c:w val="0.96892587507447925"/>
          <c:h val="0.91219797997273333"/>
        </c:manualLayout>
      </c:layout>
      <c:scatterChart>
        <c:scatterStyle val="lineMarker"/>
        <c:varyColors val="0"/>
        <c:ser>
          <c:idx val="4"/>
          <c:order val="0"/>
          <c:tx>
            <c:v>Alg. I (eps=1)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'IMDB (eps=1)'!$D$2:$D$8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0.7310585786300049</c:v>
                </c:pt>
              </c:numCache>
            </c:numRef>
          </c:xVal>
          <c:yVal>
            <c:numRef>
              <c:f>'IMDB (eps=1)'!$I$2:$I$8</c:f>
              <c:numCache>
                <c:formatCode>0.00E+00</c:formatCode>
                <c:ptCount val="7"/>
                <c:pt idx="0">
                  <c:v>0.37067</c:v>
                </c:pt>
                <c:pt idx="1">
                  <c:v>0.11816459999999999</c:v>
                </c:pt>
                <c:pt idx="2">
                  <c:v>6.6531510000000002E-2</c:v>
                </c:pt>
                <c:pt idx="3">
                  <c:v>1.8793509999999999E-2</c:v>
                </c:pt>
                <c:pt idx="4">
                  <c:v>4.8152910000000002E-3</c:v>
                </c:pt>
                <c:pt idx="5">
                  <c:v>1.2105200000000001E-3</c:v>
                </c:pt>
                <c:pt idx="6">
                  <c:v>2.7390169999999997E-4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2C8-4604-AFBF-22054050C299}"/>
            </c:ext>
          </c:extLst>
        </c:ser>
        <c:ser>
          <c:idx val="5"/>
          <c:order val="1"/>
          <c:tx>
            <c:v>Alg. II (eps=1)</c:v>
          </c:tx>
          <c:spPr>
            <a:ln w="9525" cap="rnd">
              <a:solidFill>
                <a:srgbClr val="0070C0"/>
              </a:solidFill>
              <a:round/>
            </a:ln>
            <a:effectLst/>
          </c:spPr>
          <c:marker>
            <c:symbol val="square"/>
            <c:size val="8"/>
            <c:spPr>
              <a:noFill/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'IMDB (eps=1)'!$D$9:$D$15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0.7310585786300049</c:v>
                </c:pt>
              </c:numCache>
            </c:numRef>
          </c:xVal>
          <c:yVal>
            <c:numRef>
              <c:f>'IMDB (eps=1)'!$I$9:$I$15</c:f>
              <c:numCache>
                <c:formatCode>0.00E+00</c:formatCode>
                <c:ptCount val="7"/>
                <c:pt idx="0">
                  <c:v>5.336171E-2</c:v>
                </c:pt>
                <c:pt idx="1">
                  <c:v>2.883235E-2</c:v>
                </c:pt>
                <c:pt idx="2">
                  <c:v>1.357658E-2</c:v>
                </c:pt>
                <c:pt idx="3">
                  <c:v>5.3199290000000002E-3</c:v>
                </c:pt>
                <c:pt idx="4">
                  <c:v>2.2745090000000001E-3</c:v>
                </c:pt>
                <c:pt idx="5">
                  <c:v>1.0559879999999999E-3</c:v>
                </c:pt>
                <c:pt idx="6">
                  <c:v>3.476536E-4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2C8-4604-AFBF-22054050C299}"/>
            </c:ext>
          </c:extLst>
        </c:ser>
        <c:ser>
          <c:idx val="0"/>
          <c:order val="2"/>
          <c:tx>
            <c:v>Alg. III (eps=1)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triangle"/>
            <c:size val="9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'IMDB (eps=1)'!$D$16:$D$22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0.7310585786300049</c:v>
                </c:pt>
              </c:numCache>
            </c:numRef>
          </c:xVal>
          <c:yVal>
            <c:numRef>
              <c:f>'IMDB (eps=1)'!$I$16:$I$22</c:f>
              <c:numCache>
                <c:formatCode>0.00E+00</c:formatCode>
                <c:ptCount val="7"/>
                <c:pt idx="0">
                  <c:v>3.7028249999999999E-2</c:v>
                </c:pt>
                <c:pt idx="1">
                  <c:v>1.150907E-2</c:v>
                </c:pt>
                <c:pt idx="2">
                  <c:v>8.6068810000000003E-3</c:v>
                </c:pt>
                <c:pt idx="3">
                  <c:v>5.6210490000000004E-3</c:v>
                </c:pt>
                <c:pt idx="4">
                  <c:v>2.2668879999999999E-3</c:v>
                </c:pt>
                <c:pt idx="5">
                  <c:v>1.59147E-3</c:v>
                </c:pt>
                <c:pt idx="6">
                  <c:v>6.2612550000000001E-4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2C8-4604-AFBF-22054050C2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151992"/>
        <c:axId val="807151664"/>
      </c:scatterChart>
      <c:valAx>
        <c:axId val="807151992"/>
        <c:scaling>
          <c:logBase val="10"/>
          <c:orientation val="minMax"/>
          <c:max val="1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664"/>
        <c:crossesAt val="1.0000000000000003E-4"/>
        <c:crossBetween val="midCat"/>
      </c:valAx>
      <c:valAx>
        <c:axId val="807151664"/>
        <c:scaling>
          <c:logBase val="10"/>
          <c:orientation val="minMax"/>
          <c:max val="1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992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384791668086102E-2"/>
          <c:y val="4.6768705917272418E-2"/>
          <c:w val="0.93543083218697798"/>
          <c:h val="0.90296614497106698"/>
        </c:manualLayout>
      </c:layout>
      <c:scatterChart>
        <c:scatterStyle val="lineMarker"/>
        <c:varyColors val="0"/>
        <c:ser>
          <c:idx val="4"/>
          <c:order val="0"/>
          <c:tx>
            <c:v>Alg. I (d_max)</c:v>
          </c:tx>
          <c:spPr>
            <a:ln w="9525" cap="rnd">
              <a:solidFill>
                <a:srgbClr val="C00000"/>
              </a:solidFill>
              <a:prstDash val="dash"/>
              <a:round/>
            </a:ln>
            <a:effectLst/>
          </c:spPr>
          <c:marker>
            <c:symbol val="diamond"/>
            <c:size val="10"/>
            <c:spPr>
              <a:noFill/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'GPlus (eps=1)'!$D$2:$D$8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0.61063923394922204</c:v>
                </c:pt>
              </c:numCache>
            </c:numRef>
          </c:xVal>
          <c:yVal>
            <c:numRef>
              <c:f>'GPlus (eps=1)'!$I$2:$I$8</c:f>
              <c:numCache>
                <c:formatCode>0.00E+00</c:formatCode>
                <c:ptCount val="7"/>
                <c:pt idx="0">
                  <c:v>8320.3160000000007</c:v>
                </c:pt>
                <c:pt idx="1">
                  <c:v>832.11059999999998</c:v>
                </c:pt>
                <c:pt idx="2">
                  <c:v>83.194850000000002</c:v>
                </c:pt>
                <c:pt idx="3">
                  <c:v>8.2902149999999999</c:v>
                </c:pt>
                <c:pt idx="4">
                  <c:v>0.82808349999999997</c:v>
                </c:pt>
                <c:pt idx="5">
                  <c:v>8.1515409999999996E-2</c:v>
                </c:pt>
                <c:pt idx="6">
                  <c:v>1.353796E-2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8BC-460C-9457-20C90587D74B}"/>
            </c:ext>
          </c:extLst>
        </c:ser>
        <c:ser>
          <c:idx val="1"/>
          <c:order val="1"/>
          <c:tx>
            <c:v>Alg. I (clip)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'GPlus (eps=1)'!$D$23:$D$29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0.61063923394922204</c:v>
                </c:pt>
              </c:numCache>
            </c:numRef>
          </c:xVal>
          <c:yVal>
            <c:numRef>
              <c:f>'GPlus (eps=1)'!$I$23:$I$29</c:f>
              <c:numCache>
                <c:formatCode>0.00E+00</c:formatCode>
                <c:ptCount val="7"/>
                <c:pt idx="0">
                  <c:v>3.5461849999999999</c:v>
                </c:pt>
                <c:pt idx="1">
                  <c:v>0.80480379999999996</c:v>
                </c:pt>
                <c:pt idx="2">
                  <c:v>0.22365679999999999</c:v>
                </c:pt>
                <c:pt idx="3">
                  <c:v>7.7556109999999998E-2</c:v>
                </c:pt>
                <c:pt idx="4">
                  <c:v>2.6378800000000001E-2</c:v>
                </c:pt>
                <c:pt idx="5">
                  <c:v>7.9327140000000004E-3</c:v>
                </c:pt>
                <c:pt idx="6">
                  <c:v>2.718322E-3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8BC-460C-9457-20C90587D74B}"/>
            </c:ext>
          </c:extLst>
        </c:ser>
        <c:ser>
          <c:idx val="5"/>
          <c:order val="2"/>
          <c:tx>
            <c:v>Alg. II (d_max)</c:v>
          </c:tx>
          <c:spPr>
            <a:ln w="9525" cap="rnd">
              <a:solidFill>
                <a:srgbClr val="002060"/>
              </a:solidFill>
              <a:prstDash val="dash"/>
              <a:round/>
            </a:ln>
            <a:effectLst/>
          </c:spPr>
          <c:marker>
            <c:symbol val="x"/>
            <c:size val="8"/>
            <c:spPr>
              <a:noFill/>
              <a:ln w="9525">
                <a:solidFill>
                  <a:srgbClr val="002060"/>
                </a:solidFill>
              </a:ln>
              <a:effectLst/>
            </c:spPr>
          </c:marker>
          <c:xVal>
            <c:numRef>
              <c:f>'GPlus (eps=1)'!$D$9:$D$15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0.61063923394922204</c:v>
                </c:pt>
              </c:numCache>
            </c:numRef>
          </c:xVal>
          <c:yVal>
            <c:numRef>
              <c:f>'GPlus (eps=1)'!$I$9:$I$15</c:f>
              <c:numCache>
                <c:formatCode>0.00E+00</c:formatCode>
                <c:ptCount val="7"/>
                <c:pt idx="0">
                  <c:v>8320.3700000000008</c:v>
                </c:pt>
                <c:pt idx="1">
                  <c:v>832.03229999999996</c:v>
                </c:pt>
                <c:pt idx="2">
                  <c:v>83.191519999999997</c:v>
                </c:pt>
                <c:pt idx="3">
                  <c:v>8.3216420000000006</c:v>
                </c:pt>
                <c:pt idx="4">
                  <c:v>0.83490540000000002</c:v>
                </c:pt>
                <c:pt idx="5">
                  <c:v>8.4553890000000007E-2</c:v>
                </c:pt>
                <c:pt idx="6">
                  <c:v>1.243708E-2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8BC-460C-9457-20C90587D74B}"/>
            </c:ext>
          </c:extLst>
        </c:ser>
        <c:ser>
          <c:idx val="2"/>
          <c:order val="3"/>
          <c:tx>
            <c:v>Alg. II (clip)</c:v>
          </c:tx>
          <c:spPr>
            <a:ln w="9525" cap="rnd">
              <a:solidFill>
                <a:srgbClr val="0070C0"/>
              </a:solidFill>
              <a:round/>
            </a:ln>
            <a:effectLst/>
          </c:spPr>
          <c:marker>
            <c:symbol val="square"/>
            <c:size val="8"/>
            <c:spPr>
              <a:noFill/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'GPlus (eps=1)'!$D$30:$D$36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0.61063923394922204</c:v>
                </c:pt>
              </c:numCache>
            </c:numRef>
          </c:xVal>
          <c:yVal>
            <c:numRef>
              <c:f>'GPlus (eps=1)'!$I$30:$I$36</c:f>
              <c:numCache>
                <c:formatCode>0.00E+00</c:formatCode>
                <c:ptCount val="7"/>
                <c:pt idx="0">
                  <c:v>3.4951129999999999</c:v>
                </c:pt>
                <c:pt idx="1">
                  <c:v>0.4313593</c:v>
                </c:pt>
                <c:pt idx="2">
                  <c:v>7.8187279999999998E-2</c:v>
                </c:pt>
                <c:pt idx="3">
                  <c:v>2.6032550000000002E-2</c:v>
                </c:pt>
                <c:pt idx="4">
                  <c:v>1.0033790000000001E-2</c:v>
                </c:pt>
                <c:pt idx="5">
                  <c:v>4.9229290000000004E-3</c:v>
                </c:pt>
                <c:pt idx="6">
                  <c:v>1.9009039999999999E-3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8BC-460C-9457-20C90587D74B}"/>
            </c:ext>
          </c:extLst>
        </c:ser>
        <c:ser>
          <c:idx val="0"/>
          <c:order val="4"/>
          <c:tx>
            <c:v>Alg. III (d_max)</c:v>
          </c:tx>
          <c:spPr>
            <a:ln w="9525" cap="rnd">
              <a:solidFill>
                <a:srgbClr val="003300"/>
              </a:solidFill>
              <a:prstDash val="dash"/>
              <a:round/>
            </a:ln>
            <a:effectLst/>
          </c:spPr>
          <c:marker>
            <c:symbol val="plus"/>
            <c:size val="8"/>
            <c:spPr>
              <a:noFill/>
              <a:ln w="9525">
                <a:solidFill>
                  <a:srgbClr val="003300"/>
                </a:solidFill>
              </a:ln>
              <a:effectLst/>
            </c:spPr>
          </c:marker>
          <c:xVal>
            <c:numRef>
              <c:f>'GPlus (eps=1)'!$D$16:$D$22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0.61063923394922204</c:v>
                </c:pt>
              </c:numCache>
            </c:numRef>
          </c:xVal>
          <c:yVal>
            <c:numRef>
              <c:f>'GPlus (eps=1)'!$I$16:$I$22</c:f>
              <c:numCache>
                <c:formatCode>0.00E+00</c:formatCode>
                <c:ptCount val="7"/>
                <c:pt idx="0">
                  <c:v>8320.4030000000002</c:v>
                </c:pt>
                <c:pt idx="1">
                  <c:v>832.04870000000005</c:v>
                </c:pt>
                <c:pt idx="2">
                  <c:v>83.210539999999995</c:v>
                </c:pt>
                <c:pt idx="3">
                  <c:v>8.3220299999999998</c:v>
                </c:pt>
                <c:pt idx="4">
                  <c:v>0.83036259999999995</c:v>
                </c:pt>
                <c:pt idx="5">
                  <c:v>8.2060129999999995E-2</c:v>
                </c:pt>
                <c:pt idx="6">
                  <c:v>1.380952E-2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8BC-460C-9457-20C90587D74B}"/>
            </c:ext>
          </c:extLst>
        </c:ser>
        <c:ser>
          <c:idx val="3"/>
          <c:order val="5"/>
          <c:tx>
            <c:v>Alg. III (clip)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triangle"/>
            <c:size val="9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'GPlus (eps=1)'!$D$37:$D$43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0.61063923394922204</c:v>
                </c:pt>
              </c:numCache>
            </c:numRef>
          </c:xVal>
          <c:yVal>
            <c:numRef>
              <c:f>'GPlus (eps=1)'!$I$37:$I$43</c:f>
              <c:numCache>
                <c:formatCode>0.00E+00</c:formatCode>
                <c:ptCount val="7"/>
                <c:pt idx="0">
                  <c:v>4.9398850000000003</c:v>
                </c:pt>
                <c:pt idx="1">
                  <c:v>0.73794059999999995</c:v>
                </c:pt>
                <c:pt idx="2">
                  <c:v>0.122443</c:v>
                </c:pt>
                <c:pt idx="3">
                  <c:v>2.5196779999999998E-2</c:v>
                </c:pt>
                <c:pt idx="4">
                  <c:v>1.16994E-2</c:v>
                </c:pt>
                <c:pt idx="5">
                  <c:v>5.6453129999999999E-3</c:v>
                </c:pt>
                <c:pt idx="6">
                  <c:v>2.4313249999999998E-3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8BC-460C-9457-20C90587D74B}"/>
            </c:ext>
          </c:extLst>
        </c:ser>
        <c:ser>
          <c:idx val="6"/>
          <c:order val="6"/>
          <c:tx>
            <c:v>USENIX21</c:v>
          </c:tx>
          <c:spPr>
            <a:ln w="19050" cap="rnd">
              <a:noFill/>
              <a:round/>
            </a:ln>
            <a:effectLst/>
          </c:spPr>
          <c:marker>
            <c:symbol val="square"/>
            <c:size val="15"/>
            <c:spPr>
              <a:noFill/>
              <a:ln w="31750">
                <a:solidFill>
                  <a:srgbClr val="7030A0"/>
                </a:solidFill>
              </a:ln>
              <a:effectLst/>
            </c:spPr>
          </c:marker>
          <c:xVal>
            <c:numRef>
              <c:f>'GPlus (eps=1)'!$D$8</c:f>
              <c:numCache>
                <c:formatCode>General</c:formatCode>
                <c:ptCount val="1"/>
                <c:pt idx="0">
                  <c:v>0.61063923394922204</c:v>
                </c:pt>
              </c:numCache>
            </c:numRef>
          </c:xVal>
          <c:yVal>
            <c:numRef>
              <c:f>'GPlus (eps=1)'!$I$8</c:f>
              <c:numCache>
                <c:formatCode>0.00E+00</c:formatCode>
                <c:ptCount val="1"/>
                <c:pt idx="0">
                  <c:v>1.353796E-2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B8BC-460C-9457-20C90587D7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151992"/>
        <c:axId val="807151664"/>
      </c:scatterChart>
      <c:valAx>
        <c:axId val="807151992"/>
        <c:scaling>
          <c:logBase val="10"/>
          <c:orientation val="minMax"/>
          <c:max val="1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664"/>
        <c:crossesAt val="1.0000000000000003E-4"/>
        <c:crossBetween val="midCat"/>
      </c:valAx>
      <c:valAx>
        <c:axId val="807151664"/>
        <c:scaling>
          <c:logBase val="10"/>
          <c:orientation val="minMax"/>
          <c:max val="1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992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802284520169228E-2"/>
          <c:y val="4.6768705917272418E-2"/>
          <c:w val="0.94101333933489484"/>
          <c:h val="0.92604575935449873"/>
        </c:manualLayout>
      </c:layout>
      <c:scatterChart>
        <c:scatterStyle val="lineMarker"/>
        <c:varyColors val="0"/>
        <c:ser>
          <c:idx val="1"/>
          <c:order val="0"/>
          <c:tx>
            <c:v>Alg. I (d_max)</c:v>
          </c:tx>
          <c:spPr>
            <a:ln w="9525" cap="rnd">
              <a:solidFill>
                <a:srgbClr val="C00000"/>
              </a:solidFill>
              <a:prstDash val="dash"/>
              <a:round/>
            </a:ln>
            <a:effectLst/>
          </c:spPr>
          <c:marker>
            <c:symbol val="diamond"/>
            <c:size val="11"/>
            <c:spPr>
              <a:noFill/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'GPlus (mu=10^{-3})'!$C$2:$C$12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'GPlus (mu=10^{-3})'!$I$2:$I$12</c:f>
              <c:numCache>
                <c:formatCode>0.00E+00</c:formatCode>
                <c:ptCount val="11"/>
                <c:pt idx="0">
                  <c:v>671.06569999999999</c:v>
                </c:pt>
                <c:pt idx="1">
                  <c:v>171.91030000000001</c:v>
                </c:pt>
                <c:pt idx="2">
                  <c:v>45.083930000000002</c:v>
                </c:pt>
                <c:pt idx="3">
                  <c:v>21.00299</c:v>
                </c:pt>
                <c:pt idx="4">
                  <c:v>12.37541</c:v>
                </c:pt>
                <c:pt idx="5">
                  <c:v>8.2902149999999999</c:v>
                </c:pt>
                <c:pt idx="6">
                  <c:v>6.0214480000000004</c:v>
                </c:pt>
                <c:pt idx="7">
                  <c:v>4.6190530000000001</c:v>
                </c:pt>
                <c:pt idx="8">
                  <c:v>3.6933980000000002</c:v>
                </c:pt>
                <c:pt idx="9">
                  <c:v>3.0451419999999998</c:v>
                </c:pt>
                <c:pt idx="10">
                  <c:v>2.570058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4F2-4759-9D9A-DAC870293071}"/>
            </c:ext>
          </c:extLst>
        </c:ser>
        <c:ser>
          <c:idx val="4"/>
          <c:order val="1"/>
          <c:tx>
            <c:v>Alg. I (clip)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'GPlus (mu=10^{-3})'!$C$35:$C$45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'GPlus (mu=10^{-3})'!$I$35:$I$45</c:f>
              <c:numCache>
                <c:formatCode>0.00E+00</c:formatCode>
                <c:ptCount val="11"/>
                <c:pt idx="0">
                  <c:v>1.5746100000000001</c:v>
                </c:pt>
                <c:pt idx="1">
                  <c:v>0.37819209999999998</c:v>
                </c:pt>
                <c:pt idx="2">
                  <c:v>0.1920799</c:v>
                </c:pt>
                <c:pt idx="3">
                  <c:v>0.12245880000000001</c:v>
                </c:pt>
                <c:pt idx="4">
                  <c:v>9.9692089999999997E-2</c:v>
                </c:pt>
                <c:pt idx="5">
                  <c:v>7.7556109999999998E-2</c:v>
                </c:pt>
                <c:pt idx="6">
                  <c:v>6.5880739999999993E-2</c:v>
                </c:pt>
                <c:pt idx="7">
                  <c:v>5.9489859999999999E-2</c:v>
                </c:pt>
                <c:pt idx="8">
                  <c:v>5.3876090000000001E-2</c:v>
                </c:pt>
                <c:pt idx="9">
                  <c:v>4.6520390000000002E-2</c:v>
                </c:pt>
                <c:pt idx="10">
                  <c:v>4.022684E-2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4F2-4759-9D9A-DAC870293071}"/>
            </c:ext>
          </c:extLst>
        </c:ser>
        <c:ser>
          <c:idx val="2"/>
          <c:order val="2"/>
          <c:tx>
            <c:v>Alg. II (d_max)</c:v>
          </c:tx>
          <c:spPr>
            <a:ln w="9525" cap="rnd">
              <a:solidFill>
                <a:srgbClr val="002060"/>
              </a:solidFill>
              <a:prstDash val="dash"/>
              <a:round/>
            </a:ln>
            <a:effectLst/>
          </c:spPr>
          <c:marker>
            <c:symbol val="x"/>
            <c:size val="7"/>
            <c:spPr>
              <a:noFill/>
              <a:ln w="9525">
                <a:solidFill>
                  <a:srgbClr val="002060"/>
                </a:solidFill>
              </a:ln>
              <a:effectLst/>
            </c:spPr>
          </c:marker>
          <c:xVal>
            <c:numRef>
              <c:f>'GPlus (mu=10^{-3})'!$C$13:$C$23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'GPlus (mu=10^{-3})'!$I$13:$I$23</c:f>
              <c:numCache>
                <c:formatCode>0.00E+00</c:formatCode>
                <c:ptCount val="11"/>
                <c:pt idx="0">
                  <c:v>671.27250000000004</c:v>
                </c:pt>
                <c:pt idx="1">
                  <c:v>172.01499999999999</c:v>
                </c:pt>
                <c:pt idx="2">
                  <c:v>45.154049999999998</c:v>
                </c:pt>
                <c:pt idx="3">
                  <c:v>21.051649999999999</c:v>
                </c:pt>
                <c:pt idx="4">
                  <c:v>12.41386</c:v>
                </c:pt>
                <c:pt idx="5">
                  <c:v>8.3216420000000006</c:v>
                </c:pt>
                <c:pt idx="6">
                  <c:v>6.0477780000000001</c:v>
                </c:pt>
                <c:pt idx="7">
                  <c:v>4.6463650000000003</c:v>
                </c:pt>
                <c:pt idx="8">
                  <c:v>3.7158190000000002</c:v>
                </c:pt>
                <c:pt idx="9">
                  <c:v>3.0654530000000002</c:v>
                </c:pt>
                <c:pt idx="10">
                  <c:v>2.5897990000000002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4F2-4759-9D9A-DAC870293071}"/>
            </c:ext>
          </c:extLst>
        </c:ser>
        <c:ser>
          <c:idx val="5"/>
          <c:order val="3"/>
          <c:tx>
            <c:v>Alg. II (clip)</c:v>
          </c:tx>
          <c:spPr>
            <a:ln w="9525" cap="rnd">
              <a:solidFill>
                <a:srgbClr val="0070C0"/>
              </a:solidFill>
              <a:round/>
            </a:ln>
            <a:effectLst/>
          </c:spPr>
          <c:marker>
            <c:symbol val="square"/>
            <c:size val="8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'GPlus (mu=10^{-3})'!$C$46:$C$56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'GPlus (mu=10^{-3})'!$I$46:$I$56</c:f>
              <c:numCache>
                <c:formatCode>0.00E+00</c:formatCode>
                <c:ptCount val="11"/>
                <c:pt idx="0">
                  <c:v>1.1625799999999999</c:v>
                </c:pt>
                <c:pt idx="1">
                  <c:v>0.29254170000000002</c:v>
                </c:pt>
                <c:pt idx="2">
                  <c:v>8.7296719999999994E-2</c:v>
                </c:pt>
                <c:pt idx="3">
                  <c:v>4.613478E-2</c:v>
                </c:pt>
                <c:pt idx="4">
                  <c:v>2.74159E-2</c:v>
                </c:pt>
                <c:pt idx="5">
                  <c:v>2.6032550000000002E-2</c:v>
                </c:pt>
                <c:pt idx="6">
                  <c:v>1.8870410000000001E-2</c:v>
                </c:pt>
                <c:pt idx="7">
                  <c:v>1.482753E-2</c:v>
                </c:pt>
                <c:pt idx="8">
                  <c:v>1.268209E-2</c:v>
                </c:pt>
                <c:pt idx="9">
                  <c:v>1.0850250000000001E-2</c:v>
                </c:pt>
                <c:pt idx="10">
                  <c:v>9.9477190000000007E-3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4F2-4759-9D9A-DAC870293071}"/>
            </c:ext>
          </c:extLst>
        </c:ser>
        <c:ser>
          <c:idx val="3"/>
          <c:order val="4"/>
          <c:tx>
            <c:v>Alg. III (d_max)</c:v>
          </c:tx>
          <c:spPr>
            <a:ln w="9525" cap="rnd">
              <a:solidFill>
                <a:srgbClr val="003300"/>
              </a:solidFill>
              <a:prstDash val="dash"/>
              <a:round/>
            </a:ln>
            <a:effectLst/>
          </c:spPr>
          <c:marker>
            <c:symbol val="plus"/>
            <c:size val="8"/>
            <c:spPr>
              <a:noFill/>
              <a:ln w="9525">
                <a:solidFill>
                  <a:srgbClr val="003300"/>
                </a:solidFill>
              </a:ln>
              <a:effectLst/>
            </c:spPr>
          </c:marker>
          <c:xVal>
            <c:numRef>
              <c:f>'GPlus (mu=10^{-3})'!$C$24:$C$34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'GPlus (mu=10^{-3})'!$I$24:$I$34</c:f>
              <c:numCache>
                <c:formatCode>0.00E+00</c:formatCode>
                <c:ptCount val="11"/>
                <c:pt idx="0">
                  <c:v>671.28020000000004</c:v>
                </c:pt>
                <c:pt idx="1">
                  <c:v>172.018</c:v>
                </c:pt>
                <c:pt idx="2">
                  <c:v>45.154060000000001</c:v>
                </c:pt>
                <c:pt idx="3">
                  <c:v>21.055040000000002</c:v>
                </c:pt>
                <c:pt idx="4">
                  <c:v>12.41446</c:v>
                </c:pt>
                <c:pt idx="5">
                  <c:v>8.3220299999999998</c:v>
                </c:pt>
                <c:pt idx="6">
                  <c:v>6.0478440000000004</c:v>
                </c:pt>
                <c:pt idx="7">
                  <c:v>4.6462060000000003</c:v>
                </c:pt>
                <c:pt idx="8">
                  <c:v>3.7169409999999998</c:v>
                </c:pt>
                <c:pt idx="9">
                  <c:v>3.0661019999999999</c:v>
                </c:pt>
                <c:pt idx="10">
                  <c:v>2.5911659999999999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4F2-4759-9D9A-DAC870293071}"/>
            </c:ext>
          </c:extLst>
        </c:ser>
        <c:ser>
          <c:idx val="0"/>
          <c:order val="5"/>
          <c:tx>
            <c:v>Alg. III (clip)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triangle"/>
            <c:size val="9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'GPlus (mu=10^{-3})'!$C$57:$C$67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'GPlus (mu=10^{-3})'!$I$57:$I$67</c:f>
              <c:numCache>
                <c:formatCode>0.00E+00</c:formatCode>
                <c:ptCount val="11"/>
                <c:pt idx="0">
                  <c:v>2.2374869999999998</c:v>
                </c:pt>
                <c:pt idx="1">
                  <c:v>0.52997380000000005</c:v>
                </c:pt>
                <c:pt idx="2">
                  <c:v>0.14009369999999999</c:v>
                </c:pt>
                <c:pt idx="3">
                  <c:v>7.5636869999999995E-2</c:v>
                </c:pt>
                <c:pt idx="4">
                  <c:v>3.6899630000000003E-2</c:v>
                </c:pt>
                <c:pt idx="5">
                  <c:v>2.5196779999999998E-2</c:v>
                </c:pt>
                <c:pt idx="6">
                  <c:v>1.7979780000000001E-2</c:v>
                </c:pt>
                <c:pt idx="7">
                  <c:v>1.410514E-2</c:v>
                </c:pt>
                <c:pt idx="8">
                  <c:v>1.1664239999999999E-2</c:v>
                </c:pt>
                <c:pt idx="9">
                  <c:v>9.9515420000000007E-3</c:v>
                </c:pt>
                <c:pt idx="10">
                  <c:v>8.7827449999999998E-3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4F2-4759-9D9A-DAC8702930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151992"/>
        <c:axId val="807151664"/>
      </c:scatterChart>
      <c:valAx>
        <c:axId val="807151992"/>
        <c:scaling>
          <c:orientation val="minMax"/>
          <c:max val="2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807151664"/>
        <c:crossesAt val="1.0000000000000003E-4"/>
        <c:crossBetween val="midCat"/>
      </c:valAx>
      <c:valAx>
        <c:axId val="807151664"/>
        <c:scaling>
          <c:logBase val="10"/>
          <c:orientation val="minMax"/>
          <c:max val="1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992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219777372252344E-2"/>
          <c:y val="4.6768705917272418E-2"/>
          <c:w val="0.95776086077864542"/>
          <c:h val="0.92142984353135737"/>
        </c:manualLayout>
      </c:layout>
      <c:scatterChart>
        <c:scatterStyle val="lineMarker"/>
        <c:varyColors val="0"/>
        <c:ser>
          <c:idx val="1"/>
          <c:order val="0"/>
          <c:tx>
            <c:v>Alg. I (d_max)</c:v>
          </c:tx>
          <c:spPr>
            <a:ln w="9525" cap="rnd">
              <a:solidFill>
                <a:srgbClr val="C00000"/>
              </a:solidFill>
              <a:prstDash val="dash"/>
              <a:round/>
            </a:ln>
            <a:effectLst/>
          </c:spPr>
          <c:marker>
            <c:symbol val="diamond"/>
            <c:size val="11"/>
            <c:spPr>
              <a:noFill/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'IMDB (mu=10^{-3})'!$C$2:$C$12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'IMDB (mu=10^{-3})'!$I$2:$I$12</c:f>
              <c:numCache>
                <c:formatCode>0.00E+00</c:formatCode>
                <c:ptCount val="11"/>
                <c:pt idx="0">
                  <c:v>1065.547</c:v>
                </c:pt>
                <c:pt idx="1">
                  <c:v>273.07900000000001</c:v>
                </c:pt>
                <c:pt idx="2">
                  <c:v>71.699489999999997</c:v>
                </c:pt>
                <c:pt idx="3">
                  <c:v>33.44285</c:v>
                </c:pt>
                <c:pt idx="4">
                  <c:v>19.725519999999999</c:v>
                </c:pt>
                <c:pt idx="5">
                  <c:v>13.22627</c:v>
                </c:pt>
                <c:pt idx="6">
                  <c:v>9.614001</c:v>
                </c:pt>
                <c:pt idx="7">
                  <c:v>7.3881220000000001</c:v>
                </c:pt>
                <c:pt idx="8">
                  <c:v>5.9122870000000001</c:v>
                </c:pt>
                <c:pt idx="9">
                  <c:v>4.8785850000000002</c:v>
                </c:pt>
                <c:pt idx="10">
                  <c:v>4.1234339999999996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D52-4239-9414-0E54B311224B}"/>
            </c:ext>
          </c:extLst>
        </c:ser>
        <c:ser>
          <c:idx val="4"/>
          <c:order val="1"/>
          <c:tx>
            <c:v>Alg. I (clip)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'IMDB (mu=10^{-3})'!$C$35:$C$45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'IMDB (mu=10^{-3})'!$I$35:$I$45</c:f>
              <c:numCache>
                <c:formatCode>0.00E+00</c:formatCode>
                <c:ptCount val="11"/>
                <c:pt idx="0">
                  <c:v>0.64552480000000001</c:v>
                </c:pt>
                <c:pt idx="1">
                  <c:v>0.1883058</c:v>
                </c:pt>
                <c:pt idx="2">
                  <c:v>6.5637100000000004E-2</c:v>
                </c:pt>
                <c:pt idx="3">
                  <c:v>5.3158329999999997E-2</c:v>
                </c:pt>
                <c:pt idx="4">
                  <c:v>2.6943999999999999E-2</c:v>
                </c:pt>
                <c:pt idx="5">
                  <c:v>3.1300219999999997E-2</c:v>
                </c:pt>
                <c:pt idx="6">
                  <c:v>2.557253E-2</c:v>
                </c:pt>
                <c:pt idx="7">
                  <c:v>2.538748E-2</c:v>
                </c:pt>
                <c:pt idx="8">
                  <c:v>2.3319920000000001E-2</c:v>
                </c:pt>
                <c:pt idx="9">
                  <c:v>2.1331139999999998E-2</c:v>
                </c:pt>
                <c:pt idx="10">
                  <c:v>1.9857719999999999E-2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D52-4239-9414-0E54B311224B}"/>
            </c:ext>
          </c:extLst>
        </c:ser>
        <c:ser>
          <c:idx val="2"/>
          <c:order val="2"/>
          <c:tx>
            <c:v>Alg. II (d_max)</c:v>
          </c:tx>
          <c:spPr>
            <a:ln w="9525" cap="rnd">
              <a:solidFill>
                <a:srgbClr val="002060"/>
              </a:solidFill>
              <a:prstDash val="dash"/>
              <a:round/>
            </a:ln>
            <a:effectLst/>
          </c:spPr>
          <c:marker>
            <c:symbol val="x"/>
            <c:size val="7"/>
            <c:spPr>
              <a:noFill/>
              <a:ln w="9525">
                <a:solidFill>
                  <a:srgbClr val="002060"/>
                </a:solidFill>
              </a:ln>
              <a:effectLst/>
            </c:spPr>
          </c:marker>
          <c:xVal>
            <c:numRef>
              <c:f>'IMDB (mu=10^{-3})'!$C$13:$C$23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'IMDB (mu=10^{-3})'!$I$13:$I$23</c:f>
              <c:numCache>
                <c:formatCode>0.00E+00</c:formatCode>
                <c:ptCount val="11"/>
                <c:pt idx="0">
                  <c:v>1065.4960000000001</c:v>
                </c:pt>
                <c:pt idx="1">
                  <c:v>273.04539999999997</c:v>
                </c:pt>
                <c:pt idx="2">
                  <c:v>71.678280000000001</c:v>
                </c:pt>
                <c:pt idx="3">
                  <c:v>33.423720000000003</c:v>
                </c:pt>
                <c:pt idx="4">
                  <c:v>19.709009999999999</c:v>
                </c:pt>
                <c:pt idx="5">
                  <c:v>13.21175</c:v>
                </c:pt>
                <c:pt idx="6">
                  <c:v>9.6018640000000008</c:v>
                </c:pt>
                <c:pt idx="7">
                  <c:v>7.3764770000000004</c:v>
                </c:pt>
                <c:pt idx="8">
                  <c:v>5.900773</c:v>
                </c:pt>
                <c:pt idx="9">
                  <c:v>4.8671819999999997</c:v>
                </c:pt>
                <c:pt idx="10">
                  <c:v>4.1124130000000001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D52-4239-9414-0E54B311224B}"/>
            </c:ext>
          </c:extLst>
        </c:ser>
        <c:ser>
          <c:idx val="5"/>
          <c:order val="3"/>
          <c:tx>
            <c:v>Alg. II (clip)</c:v>
          </c:tx>
          <c:spPr>
            <a:ln w="9525" cap="rnd">
              <a:solidFill>
                <a:srgbClr val="0070C0"/>
              </a:solidFill>
              <a:round/>
            </a:ln>
            <a:effectLst/>
          </c:spPr>
          <c:marker>
            <c:symbol val="square"/>
            <c:size val="8"/>
            <c:spPr>
              <a:noFill/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'IMDB (mu=10^{-3})'!$C$46:$C$56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'IMDB (mu=10^{-3})'!$I$46:$I$56</c:f>
              <c:numCache>
                <c:formatCode>0.00E+00</c:formatCode>
                <c:ptCount val="11"/>
                <c:pt idx="0">
                  <c:v>0.67327525900000007</c:v>
                </c:pt>
                <c:pt idx="1">
                  <c:v>0.13758339999999999</c:v>
                </c:pt>
                <c:pt idx="2">
                  <c:v>5.2498320000000001E-2</c:v>
                </c:pt>
                <c:pt idx="3">
                  <c:v>3.204485E-2</c:v>
                </c:pt>
                <c:pt idx="4">
                  <c:v>1.7083520000000001E-2</c:v>
                </c:pt>
                <c:pt idx="5">
                  <c:v>1.1835689999999999E-2</c:v>
                </c:pt>
                <c:pt idx="6">
                  <c:v>9.4513789999999993E-3</c:v>
                </c:pt>
                <c:pt idx="7">
                  <c:v>8.9554279999999997E-3</c:v>
                </c:pt>
                <c:pt idx="8">
                  <c:v>7.4836260000000002E-3</c:v>
                </c:pt>
                <c:pt idx="9">
                  <c:v>6.6309790000000004E-3</c:v>
                </c:pt>
                <c:pt idx="10">
                  <c:v>5.8409129999999997E-3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D52-4239-9414-0E54B311224B}"/>
            </c:ext>
          </c:extLst>
        </c:ser>
        <c:ser>
          <c:idx val="3"/>
          <c:order val="4"/>
          <c:tx>
            <c:v>Alg. III (d_max)</c:v>
          </c:tx>
          <c:spPr>
            <a:ln w="9525" cap="rnd">
              <a:solidFill>
                <a:srgbClr val="003300"/>
              </a:solidFill>
              <a:prstDash val="dash"/>
              <a:round/>
            </a:ln>
            <a:effectLst/>
          </c:spPr>
          <c:marker>
            <c:symbol val="plus"/>
            <c:size val="8"/>
            <c:spPr>
              <a:noFill/>
              <a:ln w="9525">
                <a:solidFill>
                  <a:srgbClr val="003300"/>
                </a:solidFill>
              </a:ln>
              <a:effectLst/>
            </c:spPr>
          </c:marker>
          <c:xVal>
            <c:numRef>
              <c:f>'IMDB (mu=10^{-3})'!$C$24:$C$34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'IMDB (mu=10^{-3})'!$I$24:$I$34</c:f>
              <c:numCache>
                <c:formatCode>0.00E+00</c:formatCode>
                <c:ptCount val="11"/>
                <c:pt idx="0">
                  <c:v>1065.404</c:v>
                </c:pt>
                <c:pt idx="1">
                  <c:v>272.99970000000002</c:v>
                </c:pt>
                <c:pt idx="2">
                  <c:v>71.65504</c:v>
                </c:pt>
                <c:pt idx="3">
                  <c:v>33.407649999999997</c:v>
                </c:pt>
                <c:pt idx="4">
                  <c:v>19.696940000000001</c:v>
                </c:pt>
                <c:pt idx="5">
                  <c:v>13.201969999999999</c:v>
                </c:pt>
                <c:pt idx="6">
                  <c:v>9.5938180000000006</c:v>
                </c:pt>
                <c:pt idx="7">
                  <c:v>7.3696679999999999</c:v>
                </c:pt>
                <c:pt idx="8">
                  <c:v>5.8949069999999999</c:v>
                </c:pt>
                <c:pt idx="9">
                  <c:v>4.8621350000000003</c:v>
                </c:pt>
                <c:pt idx="10">
                  <c:v>4.1079439999999998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D52-4239-9414-0E54B311224B}"/>
            </c:ext>
          </c:extLst>
        </c:ser>
        <c:ser>
          <c:idx val="0"/>
          <c:order val="5"/>
          <c:tx>
            <c:v>Alg. III (clip)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triangle"/>
            <c:size val="9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'IMDB (mu=10^{-3})'!$C$57:$C$67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'IMDB (mu=10^{-3})'!$I$57:$I$67</c:f>
              <c:numCache>
                <c:formatCode>0.00E+00</c:formatCode>
                <c:ptCount val="11"/>
                <c:pt idx="0">
                  <c:v>1.335596</c:v>
                </c:pt>
                <c:pt idx="1">
                  <c:v>0.35045520000000002</c:v>
                </c:pt>
                <c:pt idx="2">
                  <c:v>7.6570700000000005E-2</c:v>
                </c:pt>
                <c:pt idx="3">
                  <c:v>4.511648E-2</c:v>
                </c:pt>
                <c:pt idx="4">
                  <c:v>2.592744E-2</c:v>
                </c:pt>
                <c:pt idx="5">
                  <c:v>1.841682E-2</c:v>
                </c:pt>
                <c:pt idx="6">
                  <c:v>1.452781E-2</c:v>
                </c:pt>
                <c:pt idx="7">
                  <c:v>1.2056259999999999E-2</c:v>
                </c:pt>
                <c:pt idx="8">
                  <c:v>1.00626E-2</c:v>
                </c:pt>
                <c:pt idx="9">
                  <c:v>8.6081449999999993E-3</c:v>
                </c:pt>
                <c:pt idx="10">
                  <c:v>7.5073539999999999E-3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D52-4239-9414-0E54B31122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151992"/>
        <c:axId val="807151664"/>
      </c:scatterChart>
      <c:valAx>
        <c:axId val="807151992"/>
        <c:scaling>
          <c:orientation val="minMax"/>
          <c:max val="2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807151664"/>
        <c:crossesAt val="1.0000000000000003E-4"/>
        <c:crossBetween val="midCat"/>
      </c:valAx>
      <c:valAx>
        <c:axId val="807151664"/>
        <c:scaling>
          <c:logBase val="10"/>
          <c:orientation val="minMax"/>
          <c:max val="1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992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788832661182555E-2"/>
          <c:y val="4.6768705917272418E-2"/>
          <c:w val="0.94282198603919021"/>
          <c:h val="0.90012766736248273"/>
        </c:manualLayout>
      </c:layout>
      <c:scatterChart>
        <c:scatterStyle val="lineMarker"/>
        <c:varyColors val="0"/>
        <c:ser>
          <c:idx val="4"/>
          <c:order val="0"/>
          <c:tx>
            <c:v>Alg. I (d_max)</c:v>
          </c:tx>
          <c:spPr>
            <a:ln w="9525" cap="rnd">
              <a:solidFill>
                <a:srgbClr val="C00000"/>
              </a:solidFill>
              <a:prstDash val="dash"/>
              <a:round/>
            </a:ln>
            <a:effectLst/>
          </c:spPr>
          <c:marker>
            <c:symbol val="diamond"/>
            <c:size val="10"/>
            <c:spPr>
              <a:noFill/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'IMDB (eps=1)'!$D$2:$D$8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0.62245933120185459</c:v>
                </c:pt>
              </c:numCache>
            </c:numRef>
          </c:xVal>
          <c:yVal>
            <c:numRef>
              <c:f>'IMDB (eps=1)'!$I$2:$I$8</c:f>
              <c:numCache>
                <c:formatCode>0.00E+00</c:formatCode>
                <c:ptCount val="7"/>
                <c:pt idx="0">
                  <c:v>13205.82</c:v>
                </c:pt>
                <c:pt idx="1">
                  <c:v>1320.577</c:v>
                </c:pt>
                <c:pt idx="2">
                  <c:v>132.0735</c:v>
                </c:pt>
                <c:pt idx="3">
                  <c:v>13.22627</c:v>
                </c:pt>
                <c:pt idx="4">
                  <c:v>1.3202370000000001</c:v>
                </c:pt>
                <c:pt idx="5">
                  <c:v>0.13082369999999999</c:v>
                </c:pt>
                <c:pt idx="6">
                  <c:v>2.116094E-2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10D-434B-9823-BEE706270055}"/>
            </c:ext>
          </c:extLst>
        </c:ser>
        <c:ser>
          <c:idx val="1"/>
          <c:order val="1"/>
          <c:tx>
            <c:v>Alg. I (clip)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'IMDB (eps=1)'!$D$23:$D$29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0.61063923394922204</c:v>
                </c:pt>
              </c:numCache>
            </c:numRef>
          </c:xVal>
          <c:yVal>
            <c:numRef>
              <c:f>'IMDB (eps=1)'!$I$23:$I$29</c:f>
              <c:numCache>
                <c:formatCode>0.00E+00</c:formatCode>
                <c:ptCount val="7"/>
                <c:pt idx="0">
                  <c:v>1.3721410000000001</c:v>
                </c:pt>
                <c:pt idx="1">
                  <c:v>0.30946770000000001</c:v>
                </c:pt>
                <c:pt idx="2">
                  <c:v>8.9301549999999993E-2</c:v>
                </c:pt>
                <c:pt idx="3">
                  <c:v>3.1300219999999997E-2</c:v>
                </c:pt>
                <c:pt idx="4">
                  <c:v>7.964779E-3</c:v>
                </c:pt>
                <c:pt idx="5">
                  <c:v>2.1684450000000002E-3</c:v>
                </c:pt>
                <c:pt idx="6">
                  <c:v>8.4567050000000003E-4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10D-434B-9823-BEE706270055}"/>
            </c:ext>
          </c:extLst>
        </c:ser>
        <c:ser>
          <c:idx val="5"/>
          <c:order val="2"/>
          <c:tx>
            <c:v>Alg. II (d_max)</c:v>
          </c:tx>
          <c:spPr>
            <a:ln w="9525" cap="rnd">
              <a:solidFill>
                <a:srgbClr val="002060"/>
              </a:solidFill>
              <a:prstDash val="dash"/>
              <a:round/>
            </a:ln>
            <a:effectLst/>
          </c:spPr>
          <c:marker>
            <c:symbol val="x"/>
            <c:size val="8"/>
            <c:spPr>
              <a:noFill/>
              <a:ln w="9525">
                <a:solidFill>
                  <a:srgbClr val="002060"/>
                </a:solidFill>
              </a:ln>
              <a:effectLst/>
            </c:spPr>
          </c:marker>
          <c:xVal>
            <c:numRef>
              <c:f>'IMDB (eps=1)'!$D$9:$D$14</c:f>
              <c:numCache>
                <c:formatCode>0.00E+00</c:formatCode>
                <c:ptCount val="6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</c:numCache>
            </c:numRef>
          </c:xVal>
          <c:yVal>
            <c:numRef>
              <c:f>'IMDB (eps=1)'!$I$9:$I$14</c:f>
              <c:numCache>
                <c:formatCode>0.00E+00</c:formatCode>
                <c:ptCount val="6"/>
                <c:pt idx="0">
                  <c:v>13206.15</c:v>
                </c:pt>
                <c:pt idx="1">
                  <c:v>1320.6079999999999</c:v>
                </c:pt>
                <c:pt idx="2">
                  <c:v>132.06010000000001</c:v>
                </c:pt>
                <c:pt idx="3">
                  <c:v>13.21175</c:v>
                </c:pt>
                <c:pt idx="4">
                  <c:v>1.3199369999999999</c:v>
                </c:pt>
                <c:pt idx="5">
                  <c:v>0.131018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10D-434B-9823-BEE706270055}"/>
            </c:ext>
          </c:extLst>
        </c:ser>
        <c:ser>
          <c:idx val="2"/>
          <c:order val="3"/>
          <c:tx>
            <c:v>Alg. II (clip)</c:v>
          </c:tx>
          <c:spPr>
            <a:ln w="9525" cap="rnd">
              <a:solidFill>
                <a:srgbClr val="0070C0"/>
              </a:solidFill>
              <a:round/>
            </a:ln>
            <a:effectLst/>
          </c:spPr>
          <c:marker>
            <c:symbol val="square"/>
            <c:size val="8"/>
            <c:spPr>
              <a:noFill/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'IMDB (eps=1)'!$D$30:$D$36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0.61063923394922204</c:v>
                </c:pt>
              </c:numCache>
            </c:numRef>
          </c:xVal>
          <c:yVal>
            <c:numRef>
              <c:f>'IMDB (eps=1)'!$I$30:$I$36</c:f>
              <c:numCache>
                <c:formatCode>0.00E+00</c:formatCode>
                <c:ptCount val="7"/>
                <c:pt idx="0">
                  <c:v>1.818678</c:v>
                </c:pt>
                <c:pt idx="1">
                  <c:v>0.20818999999999999</c:v>
                </c:pt>
                <c:pt idx="2">
                  <c:v>3.9980670000000003E-2</c:v>
                </c:pt>
                <c:pt idx="3">
                  <c:v>1.1835689999999999E-2</c:v>
                </c:pt>
                <c:pt idx="4">
                  <c:v>5.6235310000000002E-3</c:v>
                </c:pt>
                <c:pt idx="5">
                  <c:v>2.5748699999999999E-3</c:v>
                </c:pt>
                <c:pt idx="6">
                  <c:v>8.312692E-4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10D-434B-9823-BEE706270055}"/>
            </c:ext>
          </c:extLst>
        </c:ser>
        <c:ser>
          <c:idx val="0"/>
          <c:order val="4"/>
          <c:tx>
            <c:v>Alg. III (d_max)</c:v>
          </c:tx>
          <c:spPr>
            <a:ln w="9525" cap="rnd">
              <a:solidFill>
                <a:srgbClr val="003300"/>
              </a:solidFill>
              <a:prstDash val="dash"/>
              <a:round/>
            </a:ln>
            <a:effectLst/>
          </c:spPr>
          <c:marker>
            <c:symbol val="plus"/>
            <c:size val="8"/>
            <c:spPr>
              <a:noFill/>
              <a:ln w="9525">
                <a:solidFill>
                  <a:srgbClr val="003300"/>
                </a:solidFill>
              </a:ln>
              <a:effectLst/>
            </c:spPr>
          </c:marker>
          <c:xVal>
            <c:numRef>
              <c:f>'IMDB (eps=1)'!$D$16:$D$22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0.62245933120185459</c:v>
                </c:pt>
              </c:numCache>
            </c:numRef>
          </c:xVal>
          <c:yVal>
            <c:numRef>
              <c:f>'IMDB (eps=1)'!$I$16:$I$22</c:f>
              <c:numCache>
                <c:formatCode>0.00E+00</c:formatCode>
                <c:ptCount val="7"/>
                <c:pt idx="0">
                  <c:v>13206.21</c:v>
                </c:pt>
                <c:pt idx="1">
                  <c:v>1320.6220000000001</c:v>
                </c:pt>
                <c:pt idx="2">
                  <c:v>132.0575</c:v>
                </c:pt>
                <c:pt idx="3">
                  <c:v>13.201969999999999</c:v>
                </c:pt>
                <c:pt idx="4">
                  <c:v>1.3200160000000001</c:v>
                </c:pt>
                <c:pt idx="5">
                  <c:v>0.13302720000000001</c:v>
                </c:pt>
                <c:pt idx="6">
                  <c:v>2.1067240000000001E-2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710D-434B-9823-BEE706270055}"/>
            </c:ext>
          </c:extLst>
        </c:ser>
        <c:ser>
          <c:idx val="3"/>
          <c:order val="5"/>
          <c:tx>
            <c:v>Alg. III (clip)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triangle"/>
            <c:size val="9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'IMDB (eps=1)'!$D$37:$D$43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0.61063923394922204</c:v>
                </c:pt>
              </c:numCache>
            </c:numRef>
          </c:xVal>
          <c:yVal>
            <c:numRef>
              <c:f>'IMDB (eps=1)'!$I$37:$I$43</c:f>
              <c:numCache>
                <c:formatCode>0.00E+00</c:formatCode>
                <c:ptCount val="7"/>
                <c:pt idx="0">
                  <c:v>2.6122999999999998</c:v>
                </c:pt>
                <c:pt idx="1">
                  <c:v>0.38985619999999999</c:v>
                </c:pt>
                <c:pt idx="2">
                  <c:v>7.1141800000000005E-2</c:v>
                </c:pt>
                <c:pt idx="3">
                  <c:v>1.841682E-2</c:v>
                </c:pt>
                <c:pt idx="4">
                  <c:v>5.1622020000000003E-3</c:v>
                </c:pt>
                <c:pt idx="5">
                  <c:v>4.7743120000000002E-3</c:v>
                </c:pt>
                <c:pt idx="6">
                  <c:v>1.8380180000000001E-3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10D-434B-9823-BEE706270055}"/>
            </c:ext>
          </c:extLst>
        </c:ser>
        <c:ser>
          <c:idx val="6"/>
          <c:order val="6"/>
          <c:tx>
            <c:v>USENIX21</c:v>
          </c:tx>
          <c:spPr>
            <a:ln w="19050" cap="rnd">
              <a:noFill/>
              <a:round/>
            </a:ln>
            <a:effectLst/>
          </c:spPr>
          <c:marker>
            <c:symbol val="square"/>
            <c:size val="15"/>
            <c:spPr>
              <a:noFill/>
              <a:ln w="31750">
                <a:solidFill>
                  <a:srgbClr val="7030A0"/>
                </a:solidFill>
              </a:ln>
              <a:effectLst/>
            </c:spPr>
          </c:marker>
          <c:xVal>
            <c:numRef>
              <c:f>'IMDB (eps=1)'!$D$8</c:f>
              <c:numCache>
                <c:formatCode>General</c:formatCode>
                <c:ptCount val="1"/>
                <c:pt idx="0">
                  <c:v>0.62245933120185459</c:v>
                </c:pt>
              </c:numCache>
            </c:numRef>
          </c:xVal>
          <c:yVal>
            <c:numRef>
              <c:f>'IMDB (eps=1)'!$I$8</c:f>
              <c:numCache>
                <c:formatCode>0.00E+00</c:formatCode>
                <c:ptCount val="1"/>
                <c:pt idx="0">
                  <c:v>2.116094E-2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710D-434B-9823-BEE7062700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151992"/>
        <c:axId val="807151664"/>
      </c:scatterChart>
      <c:valAx>
        <c:axId val="807151992"/>
        <c:scaling>
          <c:logBase val="10"/>
          <c:orientation val="minMax"/>
          <c:max val="1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664"/>
        <c:crossesAt val="1.0000000000000003E-4"/>
        <c:crossBetween val="midCat"/>
      </c:valAx>
      <c:valAx>
        <c:axId val="807151664"/>
        <c:scaling>
          <c:logBase val="10"/>
          <c:orientation val="minMax"/>
          <c:max val="10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992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647806103530819E-2"/>
          <c:y val="5.1333344111988262E-2"/>
          <c:w val="0.93853930714840939"/>
          <c:h val="0.9166775516460787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/>
              </a:solidFill>
              <a:ln w="15875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8CD-48DF-8609-5B174D7E4909}"/>
              </c:ext>
            </c:extLst>
          </c:dPt>
          <c:dPt>
            <c:idx val="1"/>
            <c:invertIfNegative val="0"/>
            <c:bubble3D val="0"/>
            <c:spPr>
              <a:solidFill>
                <a:srgbClr val="FFCCCC"/>
              </a:solidFill>
              <a:ln w="15875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8CD-48DF-8609-5B174D7E4909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 w="15875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8CD-48DF-8609-5B174D7E4909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/>
              </a:solidFill>
              <a:ln w="15875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8CD-48DF-8609-5B174D7E4909}"/>
              </c:ext>
            </c:extLst>
          </c:dPt>
          <c:dPt>
            <c:idx val="4"/>
            <c:invertIfNegative val="0"/>
            <c:bubble3D val="0"/>
            <c:spPr>
              <a:solidFill>
                <a:srgbClr val="CCECFF"/>
              </a:solidFill>
              <a:ln w="15875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8CD-48DF-8609-5B174D7E490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 w="15875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8CD-48DF-8609-5B174D7E4909}"/>
              </c:ext>
            </c:extLst>
          </c:dPt>
          <c:dPt>
            <c:idx val="6"/>
            <c:invertIfNegative val="0"/>
            <c:bubble3D val="0"/>
            <c:spPr>
              <a:solidFill>
                <a:schemeClr val="bg1"/>
              </a:solidFill>
              <a:ln w="15875"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8CD-48DF-8609-5B174D7E4909}"/>
              </c:ext>
            </c:extLst>
          </c:dPt>
          <c:dPt>
            <c:idx val="7"/>
            <c:invertIfNegative val="0"/>
            <c:bubble3D val="0"/>
            <c:spPr>
              <a:solidFill>
                <a:srgbClr val="CCFFCC"/>
              </a:solidFill>
              <a:ln w="15875"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8CD-48DF-8609-5B174D7E4909}"/>
              </c:ext>
            </c:extLst>
          </c:dPt>
          <c:dPt>
            <c:idx val="8"/>
            <c:invertIfNegative val="0"/>
            <c:bubble3D val="0"/>
            <c:spPr>
              <a:solidFill>
                <a:srgbClr val="006600"/>
              </a:solidFill>
              <a:ln w="15875"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8CD-48DF-8609-5B174D7E4909}"/>
              </c:ext>
            </c:extLst>
          </c:dPt>
          <c:dPt>
            <c:idx val="10"/>
            <c:invertIfNegative val="0"/>
            <c:bubble3D val="0"/>
            <c:spPr>
              <a:solidFill>
                <a:schemeClr val="bg1"/>
              </a:solidFill>
              <a:ln w="15875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48CD-48DF-8609-5B174D7E4909}"/>
              </c:ext>
            </c:extLst>
          </c:dPt>
          <c:dPt>
            <c:idx val="11"/>
            <c:invertIfNegative val="0"/>
            <c:bubble3D val="0"/>
            <c:spPr>
              <a:solidFill>
                <a:srgbClr val="FFCCCC"/>
              </a:solidFill>
              <a:ln w="15875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48CD-48DF-8609-5B174D7E4909}"/>
              </c:ext>
            </c:extLst>
          </c:dPt>
          <c:dPt>
            <c:idx val="12"/>
            <c:invertIfNegative val="0"/>
            <c:bubble3D val="0"/>
            <c:spPr>
              <a:solidFill>
                <a:srgbClr val="FF0000"/>
              </a:solidFill>
              <a:ln w="15875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48CD-48DF-8609-5B174D7E4909}"/>
              </c:ext>
            </c:extLst>
          </c:dPt>
          <c:dPt>
            <c:idx val="13"/>
            <c:invertIfNegative val="0"/>
            <c:bubble3D val="0"/>
            <c:spPr>
              <a:solidFill>
                <a:schemeClr val="bg1"/>
              </a:solidFill>
              <a:ln w="15875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48CD-48DF-8609-5B174D7E4909}"/>
              </c:ext>
            </c:extLst>
          </c:dPt>
          <c:dPt>
            <c:idx val="14"/>
            <c:invertIfNegative val="0"/>
            <c:bubble3D val="0"/>
            <c:spPr>
              <a:solidFill>
                <a:srgbClr val="CCECFF"/>
              </a:solidFill>
              <a:ln w="15875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48CD-48DF-8609-5B174D7E4909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 w="15875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48CD-48DF-8609-5B174D7E4909}"/>
              </c:ext>
            </c:extLst>
          </c:dPt>
          <c:dPt>
            <c:idx val="16"/>
            <c:invertIfNegative val="0"/>
            <c:bubble3D val="0"/>
            <c:spPr>
              <a:solidFill>
                <a:schemeClr val="bg1"/>
              </a:solidFill>
              <a:ln w="15875"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48CD-48DF-8609-5B174D7E4909}"/>
              </c:ext>
            </c:extLst>
          </c:dPt>
          <c:dPt>
            <c:idx val="17"/>
            <c:invertIfNegative val="0"/>
            <c:bubble3D val="0"/>
            <c:spPr>
              <a:solidFill>
                <a:srgbClr val="CCFFCC"/>
              </a:solidFill>
              <a:ln w="15875"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48CD-48DF-8609-5B174D7E4909}"/>
              </c:ext>
            </c:extLst>
          </c:dPt>
          <c:dPt>
            <c:idx val="18"/>
            <c:invertIfNegative val="0"/>
            <c:bubble3D val="0"/>
            <c:spPr>
              <a:solidFill>
                <a:srgbClr val="006600"/>
              </a:solidFill>
              <a:ln w="15875"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48CD-48DF-8609-5B174D7E4909}"/>
              </c:ext>
            </c:extLst>
          </c:dPt>
          <c:val>
            <c:numRef>
              <c:f>'IMDB (eps=1)'!$I$45:$I$63</c:f>
              <c:numCache>
                <c:formatCode>0.00E+00</c:formatCode>
                <c:ptCount val="19"/>
                <c:pt idx="0">
                  <c:v>13205.82</c:v>
                </c:pt>
                <c:pt idx="1">
                  <c:v>410.01060000000001</c:v>
                </c:pt>
                <c:pt idx="2">
                  <c:v>1.3721410000000001</c:v>
                </c:pt>
                <c:pt idx="3">
                  <c:v>13206.15</c:v>
                </c:pt>
                <c:pt idx="4">
                  <c:v>409.97770000000003</c:v>
                </c:pt>
                <c:pt idx="5">
                  <c:v>1.818678</c:v>
                </c:pt>
                <c:pt idx="6">
                  <c:v>13206.21</c:v>
                </c:pt>
                <c:pt idx="7">
                  <c:v>410.01240000000001</c:v>
                </c:pt>
                <c:pt idx="8">
                  <c:v>2.6122999999999998</c:v>
                </c:pt>
                <c:pt idx="10">
                  <c:v>13.22627</c:v>
                </c:pt>
                <c:pt idx="11">
                  <c:v>0.42677490000000001</c:v>
                </c:pt>
                <c:pt idx="12">
                  <c:v>3.1300219999999997E-2</c:v>
                </c:pt>
                <c:pt idx="13">
                  <c:v>13.21175</c:v>
                </c:pt>
                <c:pt idx="14">
                  <c:v>0.40722419999999998</c:v>
                </c:pt>
                <c:pt idx="15">
                  <c:v>1.1835689999999999E-2</c:v>
                </c:pt>
                <c:pt idx="16">
                  <c:v>13.201969999999999</c:v>
                </c:pt>
                <c:pt idx="17">
                  <c:v>0.41565220000000003</c:v>
                </c:pt>
                <c:pt idx="18">
                  <c:v>1.841682E-2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48CD-48DF-8609-5B174D7E49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axId val="777963344"/>
        <c:axId val="777973840"/>
      </c:barChart>
      <c:catAx>
        <c:axId val="777963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77973840"/>
        <c:crossesAt val="1.0000000000000002E-2"/>
        <c:auto val="1"/>
        <c:lblAlgn val="ctr"/>
        <c:lblOffset val="100"/>
        <c:noMultiLvlLbl val="0"/>
      </c:catAx>
      <c:valAx>
        <c:axId val="777973840"/>
        <c:scaling>
          <c:logBase val="10"/>
          <c:orientation val="minMax"/>
          <c:max val="100000"/>
          <c:min val="1.0000000000000002E-2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777963344"/>
        <c:crosses val="autoZero"/>
        <c:crossBetween val="between"/>
        <c:maj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960170339735794E-2"/>
          <c:y val="2.848374215876669E-2"/>
          <c:w val="0.94222694291220432"/>
          <c:h val="0.9337066971230191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/>
              </a:solidFill>
              <a:ln w="15875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AF9-4FC6-ACEA-38CCD317D6F5}"/>
              </c:ext>
            </c:extLst>
          </c:dPt>
          <c:dPt>
            <c:idx val="1"/>
            <c:invertIfNegative val="0"/>
            <c:bubble3D val="0"/>
            <c:spPr>
              <a:solidFill>
                <a:srgbClr val="FFCCCC"/>
              </a:solidFill>
              <a:ln w="15875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AF9-4FC6-ACEA-38CCD317D6F5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 w="15875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AF9-4FC6-ACEA-38CCD317D6F5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/>
              </a:solidFill>
              <a:ln w="15875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AF9-4FC6-ACEA-38CCD317D6F5}"/>
              </c:ext>
            </c:extLst>
          </c:dPt>
          <c:dPt>
            <c:idx val="4"/>
            <c:invertIfNegative val="0"/>
            <c:bubble3D val="0"/>
            <c:spPr>
              <a:solidFill>
                <a:srgbClr val="CCECFF"/>
              </a:solidFill>
              <a:ln w="15875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AF9-4FC6-ACEA-38CCD317D6F5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 w="15875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AF9-4FC6-ACEA-38CCD317D6F5}"/>
              </c:ext>
            </c:extLst>
          </c:dPt>
          <c:dPt>
            <c:idx val="6"/>
            <c:invertIfNegative val="0"/>
            <c:bubble3D val="0"/>
            <c:spPr>
              <a:solidFill>
                <a:schemeClr val="bg1"/>
              </a:solidFill>
              <a:ln w="15875"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EAF9-4FC6-ACEA-38CCD317D6F5}"/>
              </c:ext>
            </c:extLst>
          </c:dPt>
          <c:dPt>
            <c:idx val="7"/>
            <c:invertIfNegative val="0"/>
            <c:bubble3D val="0"/>
            <c:spPr>
              <a:solidFill>
                <a:srgbClr val="CCFFCC"/>
              </a:solidFill>
              <a:ln w="15875"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EAF9-4FC6-ACEA-38CCD317D6F5}"/>
              </c:ext>
            </c:extLst>
          </c:dPt>
          <c:dPt>
            <c:idx val="8"/>
            <c:invertIfNegative val="0"/>
            <c:bubble3D val="0"/>
            <c:spPr>
              <a:solidFill>
                <a:srgbClr val="006600"/>
              </a:solidFill>
              <a:ln w="15875"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EAF9-4FC6-ACEA-38CCD317D6F5}"/>
              </c:ext>
            </c:extLst>
          </c:dPt>
          <c:dPt>
            <c:idx val="10"/>
            <c:invertIfNegative val="0"/>
            <c:bubble3D val="0"/>
            <c:spPr>
              <a:solidFill>
                <a:schemeClr val="bg1"/>
              </a:solidFill>
              <a:ln w="15875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EAF9-4FC6-ACEA-38CCD317D6F5}"/>
              </c:ext>
            </c:extLst>
          </c:dPt>
          <c:dPt>
            <c:idx val="11"/>
            <c:invertIfNegative val="0"/>
            <c:bubble3D val="0"/>
            <c:spPr>
              <a:solidFill>
                <a:srgbClr val="FFCCCC"/>
              </a:solidFill>
              <a:ln w="15875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EAF9-4FC6-ACEA-38CCD317D6F5}"/>
              </c:ext>
            </c:extLst>
          </c:dPt>
          <c:dPt>
            <c:idx val="12"/>
            <c:invertIfNegative val="0"/>
            <c:bubble3D val="0"/>
            <c:spPr>
              <a:solidFill>
                <a:srgbClr val="FF0000"/>
              </a:solidFill>
              <a:ln w="15875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EAF9-4FC6-ACEA-38CCD317D6F5}"/>
              </c:ext>
            </c:extLst>
          </c:dPt>
          <c:dPt>
            <c:idx val="13"/>
            <c:invertIfNegative val="0"/>
            <c:bubble3D val="0"/>
            <c:spPr>
              <a:solidFill>
                <a:schemeClr val="bg1"/>
              </a:solidFill>
              <a:ln w="15875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EAF9-4FC6-ACEA-38CCD317D6F5}"/>
              </c:ext>
            </c:extLst>
          </c:dPt>
          <c:dPt>
            <c:idx val="14"/>
            <c:invertIfNegative val="0"/>
            <c:bubble3D val="0"/>
            <c:spPr>
              <a:solidFill>
                <a:srgbClr val="CCECFF"/>
              </a:solidFill>
              <a:ln w="15875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EAF9-4FC6-ACEA-38CCD317D6F5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 w="15875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EAF9-4FC6-ACEA-38CCD317D6F5}"/>
              </c:ext>
            </c:extLst>
          </c:dPt>
          <c:dPt>
            <c:idx val="16"/>
            <c:invertIfNegative val="0"/>
            <c:bubble3D val="0"/>
            <c:spPr>
              <a:solidFill>
                <a:schemeClr val="bg1"/>
              </a:solidFill>
              <a:ln w="15875"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EAF9-4FC6-ACEA-38CCD317D6F5}"/>
              </c:ext>
            </c:extLst>
          </c:dPt>
          <c:dPt>
            <c:idx val="17"/>
            <c:invertIfNegative val="0"/>
            <c:bubble3D val="0"/>
            <c:spPr>
              <a:solidFill>
                <a:srgbClr val="CCFFCC"/>
              </a:solidFill>
              <a:ln w="15875"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EAF9-4FC6-ACEA-38CCD317D6F5}"/>
              </c:ext>
            </c:extLst>
          </c:dPt>
          <c:dPt>
            <c:idx val="18"/>
            <c:invertIfNegative val="0"/>
            <c:bubble3D val="0"/>
            <c:spPr>
              <a:solidFill>
                <a:srgbClr val="006600"/>
              </a:solidFill>
              <a:ln w="15875"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EAF9-4FC6-ACEA-38CCD317D6F5}"/>
              </c:ext>
            </c:extLst>
          </c:dPt>
          <c:val>
            <c:numRef>
              <c:f>'GPlus (eps=1)'!$I$45:$I$63</c:f>
              <c:numCache>
                <c:formatCode>0.00E+00</c:formatCode>
                <c:ptCount val="19"/>
                <c:pt idx="0">
                  <c:v>8320.3160000000007</c:v>
                </c:pt>
                <c:pt idx="1">
                  <c:v>560.0539</c:v>
                </c:pt>
                <c:pt idx="2">
                  <c:v>3.5461849999999999</c:v>
                </c:pt>
                <c:pt idx="3">
                  <c:v>8320.3700000000008</c:v>
                </c:pt>
                <c:pt idx="4">
                  <c:v>560.13139999999999</c:v>
                </c:pt>
                <c:pt idx="5">
                  <c:v>3.4951129999999999</c:v>
                </c:pt>
                <c:pt idx="6">
                  <c:v>8320.4030000000002</c:v>
                </c:pt>
                <c:pt idx="7">
                  <c:v>560.01289999999995</c:v>
                </c:pt>
                <c:pt idx="8">
                  <c:v>4.9398850000000003</c:v>
                </c:pt>
                <c:pt idx="10">
                  <c:v>8.2902149999999999</c:v>
                </c:pt>
                <c:pt idx="11">
                  <c:v>0.57355009999999995</c:v>
                </c:pt>
                <c:pt idx="12">
                  <c:v>7.7556109999999998E-2</c:v>
                </c:pt>
                <c:pt idx="13">
                  <c:v>8.3216420000000006</c:v>
                </c:pt>
                <c:pt idx="14">
                  <c:v>0.55472160000000004</c:v>
                </c:pt>
                <c:pt idx="15">
                  <c:v>2.6032550000000002E-2</c:v>
                </c:pt>
                <c:pt idx="16">
                  <c:v>8.3220299999999998</c:v>
                </c:pt>
                <c:pt idx="17">
                  <c:v>0.55932059999999995</c:v>
                </c:pt>
                <c:pt idx="18">
                  <c:v>2.5196779999999998E-2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EAF9-4FC6-ACEA-38CCD317D6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axId val="777963344"/>
        <c:axId val="777973840"/>
      </c:barChart>
      <c:catAx>
        <c:axId val="777963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77973840"/>
        <c:crossesAt val="1.0000000000000002E-2"/>
        <c:auto val="1"/>
        <c:lblAlgn val="ctr"/>
        <c:lblOffset val="100"/>
        <c:noMultiLvlLbl val="0"/>
      </c:catAx>
      <c:valAx>
        <c:axId val="777973840"/>
        <c:scaling>
          <c:logBase val="10"/>
          <c:orientation val="minMax"/>
          <c:max val="10000"/>
          <c:min val="1.0000000000000002E-2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777963344"/>
        <c:crosses val="autoZero"/>
        <c:crossBetween val="between"/>
        <c:maj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559613792381218E-2"/>
          <c:y val="4.6768705917272418E-2"/>
          <c:w val="0.93728042377679288"/>
          <c:h val="0.90955701021524515"/>
        </c:manualLayout>
      </c:layout>
      <c:scatterChart>
        <c:scatterStyle val="lineMarker"/>
        <c:varyColors val="0"/>
        <c:ser>
          <c:idx val="4"/>
          <c:order val="0"/>
          <c:tx>
            <c:v>#triangles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'GPlus (mu=10^{-3})'!$C$2:$C$12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'GPlus (mu=10^{-3})'!$I$2:$I$12</c:f>
              <c:numCache>
                <c:formatCode>0.00E+00</c:formatCode>
                <c:ptCount val="11"/>
                <c:pt idx="0">
                  <c:v>1.1625799999999999</c:v>
                </c:pt>
                <c:pt idx="1">
                  <c:v>0.29254170000000002</c:v>
                </c:pt>
                <c:pt idx="2">
                  <c:v>8.7296719999999994E-2</c:v>
                </c:pt>
                <c:pt idx="3">
                  <c:v>4.613478E-2</c:v>
                </c:pt>
                <c:pt idx="4">
                  <c:v>2.74159E-2</c:v>
                </c:pt>
                <c:pt idx="5">
                  <c:v>2.6032550000000002E-2</c:v>
                </c:pt>
                <c:pt idx="6">
                  <c:v>1.8870410000000001E-2</c:v>
                </c:pt>
                <c:pt idx="7">
                  <c:v>1.482753E-2</c:v>
                </c:pt>
                <c:pt idx="8">
                  <c:v>1.268209E-2</c:v>
                </c:pt>
                <c:pt idx="9">
                  <c:v>1.0850250000000001E-2</c:v>
                </c:pt>
                <c:pt idx="10">
                  <c:v>9.9477190000000007E-3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298-4D89-B3BB-599D1A19EC97}"/>
            </c:ext>
          </c:extLst>
        </c:ser>
        <c:ser>
          <c:idx val="5"/>
          <c:order val="1"/>
          <c:tx>
            <c:v>#2-stars</c:v>
          </c:tx>
          <c:spPr>
            <a:ln w="9525" cap="rnd">
              <a:solidFill>
                <a:srgbClr val="0070C0"/>
              </a:solidFill>
              <a:round/>
            </a:ln>
            <a:effectLst/>
          </c:spPr>
          <c:marker>
            <c:symbol val="triangle"/>
            <c:size val="9"/>
            <c:spPr>
              <a:noFill/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'GPlus (mu=10^{-3})'!$C$13:$C$23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'GPlus (mu=10^{-3})'!$I$13:$I$23</c:f>
              <c:numCache>
                <c:formatCode>0.00E+00</c:formatCode>
                <c:ptCount val="11"/>
                <c:pt idx="0">
                  <c:v>1.054012E-2</c:v>
                </c:pt>
                <c:pt idx="1">
                  <c:v>1.2697940000000001E-3</c:v>
                </c:pt>
                <c:pt idx="2">
                  <c:v>3.6112039999999999E-5</c:v>
                </c:pt>
                <c:pt idx="3">
                  <c:v>1.8268339999999999E-5</c:v>
                </c:pt>
                <c:pt idx="4">
                  <c:v>1.3798219999999999E-5</c:v>
                </c:pt>
                <c:pt idx="5">
                  <c:v>1.1027040000000001E-5</c:v>
                </c:pt>
                <c:pt idx="6">
                  <c:v>9.1891979999999996E-6</c:v>
                </c:pt>
                <c:pt idx="7">
                  <c:v>7.8764559999999995E-6</c:v>
                </c:pt>
                <c:pt idx="8">
                  <c:v>6.8918989999999998E-6</c:v>
                </c:pt>
                <c:pt idx="9">
                  <c:v>6.1261319999999997E-6</c:v>
                </c:pt>
                <c:pt idx="10">
                  <c:v>5.5135190000000001E-6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298-4D89-B3BB-599D1A19EC97}"/>
            </c:ext>
          </c:extLst>
        </c:ser>
        <c:ser>
          <c:idx val="0"/>
          <c:order val="2"/>
          <c:tx>
            <c:v>clustering coefficient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x"/>
            <c:size val="9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'GPlus (mu=10^{-3})'!$C$24:$C$34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'GPlus (mu=10^{-3})'!$I$24:$I$34</c:f>
              <c:numCache>
                <c:formatCode>0.00E+00</c:formatCode>
                <c:ptCount val="11"/>
                <c:pt idx="0">
                  <c:v>0.93165719999999996</c:v>
                </c:pt>
                <c:pt idx="1">
                  <c:v>0.29293770000000002</c:v>
                </c:pt>
                <c:pt idx="2">
                  <c:v>8.7302320000000003E-2</c:v>
                </c:pt>
                <c:pt idx="3">
                  <c:v>4.6139159999999999E-2</c:v>
                </c:pt>
                <c:pt idx="4">
                  <c:v>2.741938E-2</c:v>
                </c:pt>
                <c:pt idx="5">
                  <c:v>2.6033799999999999E-2</c:v>
                </c:pt>
                <c:pt idx="6">
                  <c:v>1.8870080000000001E-2</c:v>
                </c:pt>
                <c:pt idx="7">
                  <c:v>1.482725E-2</c:v>
                </c:pt>
                <c:pt idx="8">
                  <c:v>1.26826E-2</c:v>
                </c:pt>
                <c:pt idx="9">
                  <c:v>1.085071E-2</c:v>
                </c:pt>
                <c:pt idx="10">
                  <c:v>9.9474609999999995E-3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298-4D89-B3BB-599D1A19EC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151992"/>
        <c:axId val="807151664"/>
      </c:scatterChart>
      <c:valAx>
        <c:axId val="807151992"/>
        <c:scaling>
          <c:orientation val="minMax"/>
          <c:max val="2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807151664"/>
        <c:crossesAt val="1.0000000000000004E-6"/>
        <c:crossBetween val="midCat"/>
      </c:valAx>
      <c:valAx>
        <c:axId val="807151664"/>
        <c:scaling>
          <c:logBase val="10"/>
          <c:orientation val="minMax"/>
          <c:max val="1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992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330394923579888E-2"/>
          <c:y val="4.6768705917272418E-2"/>
          <c:w val="0.93450964264559422"/>
          <c:h val="0.92370102449438862"/>
        </c:manualLayout>
      </c:layout>
      <c:scatterChart>
        <c:scatterStyle val="lineMarker"/>
        <c:varyColors val="0"/>
        <c:ser>
          <c:idx val="4"/>
          <c:order val="0"/>
          <c:tx>
            <c:v>Alg. I (clip)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'IMDB (mu=10^{-3})'!$C$2:$C$12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'IMDB (mu=10^{-3})'!$I$2:$I$12</c:f>
              <c:numCache>
                <c:formatCode>0.00E+00</c:formatCode>
                <c:ptCount val="11"/>
                <c:pt idx="0">
                  <c:v>0.67327525899999996</c:v>
                </c:pt>
                <c:pt idx="1">
                  <c:v>0.13758339999999999</c:v>
                </c:pt>
                <c:pt idx="2">
                  <c:v>5.2498320000000001E-2</c:v>
                </c:pt>
                <c:pt idx="3">
                  <c:v>3.204485E-2</c:v>
                </c:pt>
                <c:pt idx="4">
                  <c:v>1.7083520000000001E-2</c:v>
                </c:pt>
                <c:pt idx="5">
                  <c:v>1.1835689999999999E-2</c:v>
                </c:pt>
                <c:pt idx="6">
                  <c:v>9.4513789999999993E-3</c:v>
                </c:pt>
                <c:pt idx="7">
                  <c:v>8.9554279999999997E-3</c:v>
                </c:pt>
                <c:pt idx="8">
                  <c:v>7.4836260000000002E-3</c:v>
                </c:pt>
                <c:pt idx="9">
                  <c:v>6.6309790000000004E-3</c:v>
                </c:pt>
                <c:pt idx="10">
                  <c:v>5.8409129999999997E-3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824-444C-9B87-26487BDE44DB}"/>
            </c:ext>
          </c:extLst>
        </c:ser>
        <c:ser>
          <c:idx val="5"/>
          <c:order val="1"/>
          <c:tx>
            <c:v>Alg. II (clip)</c:v>
          </c:tx>
          <c:spPr>
            <a:ln w="9525" cap="rnd">
              <a:solidFill>
                <a:srgbClr val="0070C0"/>
              </a:solidFill>
              <a:round/>
            </a:ln>
            <a:effectLst/>
          </c:spPr>
          <c:marker>
            <c:symbol val="triangle"/>
            <c:size val="9"/>
            <c:spPr>
              <a:noFill/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'IMDB (mu=10^{-3})'!$C$13:$C$23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'IMDB (mu=10^{-3})'!$I$13:$I$23</c:f>
              <c:numCache>
                <c:formatCode>0.00E+00</c:formatCode>
                <c:ptCount val="11"/>
                <c:pt idx="0">
                  <c:v>1.6420878E-2</c:v>
                </c:pt>
                <c:pt idx="1">
                  <c:v>2.0930240000000002E-3</c:v>
                </c:pt>
                <c:pt idx="2">
                  <c:v>6.3432630000000002E-5</c:v>
                </c:pt>
                <c:pt idx="3">
                  <c:v>9.4912490000000006E-6</c:v>
                </c:pt>
                <c:pt idx="4">
                  <c:v>7.5208879999999999E-6</c:v>
                </c:pt>
                <c:pt idx="5">
                  <c:v>6.062822E-6</c:v>
                </c:pt>
                <c:pt idx="6">
                  <c:v>5.0619190000000001E-6</c:v>
                </c:pt>
                <c:pt idx="7">
                  <c:v>4.3387880000000004E-6</c:v>
                </c:pt>
                <c:pt idx="8">
                  <c:v>3.7964390000000002E-6</c:v>
                </c:pt>
                <c:pt idx="9">
                  <c:v>3.374613E-6</c:v>
                </c:pt>
                <c:pt idx="10">
                  <c:v>3.037151E-6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824-444C-9B87-26487BDE44DB}"/>
            </c:ext>
          </c:extLst>
        </c:ser>
        <c:ser>
          <c:idx val="0"/>
          <c:order val="2"/>
          <c:tx>
            <c:v>Alg. III (clip)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x"/>
            <c:size val="9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'IMDB (mu=10^{-3})'!$C$24:$C$34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'IMDB (mu=10^{-3})'!$I$24:$I$34</c:f>
              <c:numCache>
                <c:formatCode>0.00E+00</c:formatCode>
                <c:ptCount val="11"/>
                <c:pt idx="0">
                  <c:v>0.68780471399999987</c:v>
                </c:pt>
                <c:pt idx="1">
                  <c:v>0.13788230000000001</c:v>
                </c:pt>
                <c:pt idx="2">
                  <c:v>5.2539040000000002E-2</c:v>
                </c:pt>
                <c:pt idx="3">
                  <c:v>3.2048590000000002E-2</c:v>
                </c:pt>
                <c:pt idx="4">
                  <c:v>1.708749E-2</c:v>
                </c:pt>
                <c:pt idx="5">
                  <c:v>1.184107E-2</c:v>
                </c:pt>
                <c:pt idx="6">
                  <c:v>9.4558620000000006E-3</c:v>
                </c:pt>
                <c:pt idx="7">
                  <c:v>8.9592790000000005E-3</c:v>
                </c:pt>
                <c:pt idx="8">
                  <c:v>7.4869919999999996E-3</c:v>
                </c:pt>
                <c:pt idx="9">
                  <c:v>6.6339700000000003E-3</c:v>
                </c:pt>
                <c:pt idx="10">
                  <c:v>5.8436030000000002E-3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824-444C-9B87-26487BDE44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151992"/>
        <c:axId val="807151664"/>
      </c:scatterChart>
      <c:valAx>
        <c:axId val="807151992"/>
        <c:scaling>
          <c:orientation val="minMax"/>
          <c:max val="2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807151664"/>
        <c:crossesAt val="1.0000000000000004E-6"/>
        <c:crossBetween val="midCat"/>
      </c:valAx>
      <c:valAx>
        <c:axId val="807151664"/>
        <c:scaling>
          <c:logBase val="10"/>
          <c:orientation val="minMax"/>
          <c:max val="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992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079346102493062E-2"/>
          <c:y val="1.9343957792907596E-2"/>
          <c:w val="0.9557821606594501"/>
          <c:h val="0.961126050220596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'GPlus (eps=2,mu=10^{-3})'!$A$5:$A$7</c:f>
              <c:strCache>
                <c:ptCount val="3"/>
                <c:pt idx="0">
                  <c:v>Alg. I (clip)</c:v>
                </c:pt>
                <c:pt idx="1">
                  <c:v>Alg. II (clip)</c:v>
                </c:pt>
                <c:pt idx="2">
                  <c:v>Alg. III (clip)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FF2-44A1-A0AE-E7222D3AB09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FF2-44A1-A0AE-E7222D3AB09B}"/>
              </c:ext>
            </c:extLst>
          </c:dPt>
          <c:dPt>
            <c:idx val="2"/>
            <c:invertIfNegative val="0"/>
            <c:bubble3D val="0"/>
            <c:spPr>
              <a:solidFill>
                <a:srgbClr val="006600"/>
              </a:solidFill>
              <a:ln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FF2-44A1-A0AE-E7222D3AB09B}"/>
              </c:ext>
            </c:extLst>
          </c:dPt>
          <c:cat>
            <c:strRef>
              <c:f>'GPlus (eps=2,mu=10^{-3})'!$A$5:$A$7</c:f>
              <c:strCache>
                <c:ptCount val="3"/>
                <c:pt idx="0">
                  <c:v>Alg. I (clip)</c:v>
                </c:pt>
                <c:pt idx="1">
                  <c:v>Alg. II (clip)</c:v>
                </c:pt>
                <c:pt idx="2">
                  <c:v>Alg. III (clip)</c:v>
                </c:pt>
              </c:strCache>
            </c:strRef>
          </c:cat>
          <c:val>
            <c:numRef>
              <c:f>'GPlus (eps=2,mu=10^{-3})'!$J$5:$J$7</c:f>
              <c:numCache>
                <c:formatCode>0.00E+00</c:formatCode>
                <c:ptCount val="3"/>
                <c:pt idx="0">
                  <c:v>4.022684E-2</c:v>
                </c:pt>
                <c:pt idx="1">
                  <c:v>9.9477190000000007E-3</c:v>
                </c:pt>
                <c:pt idx="2">
                  <c:v>8.7827449999999998E-3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FF2-44A1-A0AE-E7222D3AB0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777963344"/>
        <c:axId val="777973840"/>
      </c:barChart>
      <c:catAx>
        <c:axId val="7779633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77973840"/>
        <c:crosses val="autoZero"/>
        <c:auto val="1"/>
        <c:lblAlgn val="ctr"/>
        <c:lblOffset val="100"/>
        <c:noMultiLvlLbl val="0"/>
      </c:catAx>
      <c:valAx>
        <c:axId val="777973840"/>
        <c:scaling>
          <c:orientation val="minMax"/>
          <c:max val="8.0000000000000016E-2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extTo"/>
        <c:crossAx val="777963344"/>
        <c:crosses val="autoZero"/>
        <c:crossBetween val="between"/>
        <c:maj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780859574848719E-2"/>
          <c:y val="5.1445576508999662E-2"/>
          <c:w val="0.94155048112323536"/>
          <c:h val="0.904842338788864"/>
        </c:manualLayout>
      </c:layout>
      <c:scatterChart>
        <c:scatterStyle val="lineMarker"/>
        <c:varyColors val="0"/>
        <c:ser>
          <c:idx val="1"/>
          <c:order val="0"/>
          <c:tx>
            <c:v>#triangles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'GPlus (eps=1)'!$D$2:$D$8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0.61063923394922204</c:v>
                </c:pt>
              </c:numCache>
            </c:numRef>
          </c:xVal>
          <c:yVal>
            <c:numRef>
              <c:f>'GPlus (eps=1)'!$I$2:$I$8</c:f>
              <c:numCache>
                <c:formatCode>0.00E+00</c:formatCode>
                <c:ptCount val="7"/>
                <c:pt idx="0">
                  <c:v>3.4951129999999999</c:v>
                </c:pt>
                <c:pt idx="1">
                  <c:v>0.4313593</c:v>
                </c:pt>
                <c:pt idx="2">
                  <c:v>7.8187279999999998E-2</c:v>
                </c:pt>
                <c:pt idx="3">
                  <c:v>2.6032550000000002E-2</c:v>
                </c:pt>
                <c:pt idx="4">
                  <c:v>1.0033790000000001E-2</c:v>
                </c:pt>
                <c:pt idx="5">
                  <c:v>4.9229290000000004E-3</c:v>
                </c:pt>
                <c:pt idx="6">
                  <c:v>1.9009039999999999E-3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DD4-4A32-A09B-067A335A8150}"/>
            </c:ext>
          </c:extLst>
        </c:ser>
        <c:ser>
          <c:idx val="2"/>
          <c:order val="1"/>
          <c:tx>
            <c:v>#2-stars</c:v>
          </c:tx>
          <c:spPr>
            <a:ln w="9525" cap="rnd">
              <a:solidFill>
                <a:srgbClr val="0070C0"/>
              </a:solidFill>
              <a:round/>
            </a:ln>
            <a:effectLst/>
          </c:spPr>
          <c:marker>
            <c:symbol val="triangle"/>
            <c:size val="9"/>
            <c:spPr>
              <a:noFill/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'GPlus (eps=1)'!$D$9:$D$15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0.61063923394922204</c:v>
                </c:pt>
              </c:numCache>
            </c:numRef>
          </c:xVal>
          <c:yVal>
            <c:numRef>
              <c:f>'GPlus (eps=1)'!$I$9:$I$15</c:f>
              <c:numCache>
                <c:formatCode>0.00E+00</c:formatCode>
                <c:ptCount val="7"/>
                <c:pt idx="0">
                  <c:v>1.1027040000000001E-5</c:v>
                </c:pt>
                <c:pt idx="1">
                  <c:v>1.1027040000000001E-5</c:v>
                </c:pt>
                <c:pt idx="2">
                  <c:v>1.1027040000000001E-5</c:v>
                </c:pt>
                <c:pt idx="3">
                  <c:v>1.1027040000000001E-5</c:v>
                </c:pt>
                <c:pt idx="4">
                  <c:v>1.1027040000000001E-5</c:v>
                </c:pt>
                <c:pt idx="5">
                  <c:v>1.1027040000000001E-5</c:v>
                </c:pt>
                <c:pt idx="6">
                  <c:v>1.1027040000000001E-5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DD4-4A32-A09B-067A335A8150}"/>
            </c:ext>
          </c:extLst>
        </c:ser>
        <c:ser>
          <c:idx val="3"/>
          <c:order val="2"/>
          <c:tx>
            <c:v>clusering coefficient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x"/>
            <c:size val="9"/>
            <c:spPr>
              <a:noFill/>
              <a:ln w="9525">
                <a:solidFill>
                  <a:srgbClr val="003300"/>
                </a:solidFill>
              </a:ln>
              <a:effectLst/>
            </c:spPr>
          </c:marker>
          <c:xVal>
            <c:numRef>
              <c:f>'GPlus (eps=1)'!$D$16:$D$22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0.61063923394922204</c:v>
                </c:pt>
              </c:numCache>
            </c:numRef>
          </c:xVal>
          <c:yVal>
            <c:numRef>
              <c:f>'GPlus (eps=1)'!$I$16:$I$22</c:f>
              <c:numCache>
                <c:formatCode>0.00E+00</c:formatCode>
                <c:ptCount val="7"/>
                <c:pt idx="0">
                  <c:v>2.1100660000000002</c:v>
                </c:pt>
                <c:pt idx="1">
                  <c:v>0.43045159999999999</c:v>
                </c:pt>
                <c:pt idx="2">
                  <c:v>7.8194169999999993E-2</c:v>
                </c:pt>
                <c:pt idx="3">
                  <c:v>2.6033799999999999E-2</c:v>
                </c:pt>
                <c:pt idx="4">
                  <c:v>1.0035580000000001E-2</c:v>
                </c:pt>
                <c:pt idx="5">
                  <c:v>4.9218300000000003E-3</c:v>
                </c:pt>
                <c:pt idx="6">
                  <c:v>1.898128E-3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DD4-4A32-A09B-067A335A81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151992"/>
        <c:axId val="807151664"/>
      </c:scatterChart>
      <c:valAx>
        <c:axId val="807151992"/>
        <c:scaling>
          <c:logBase val="10"/>
          <c:orientation val="minMax"/>
          <c:max val="1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664"/>
        <c:crossesAt val="1.0000000000000004E-5"/>
        <c:crossBetween val="midCat"/>
      </c:valAx>
      <c:valAx>
        <c:axId val="807151664"/>
        <c:scaling>
          <c:logBase val="10"/>
          <c:orientation val="minMax"/>
          <c:max val="1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992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788832661182555E-2"/>
          <c:y val="4.6768705917272418E-2"/>
          <c:w val="0.94282198603919021"/>
          <c:h val="0.91427168164162631"/>
        </c:manualLayout>
      </c:layout>
      <c:scatterChart>
        <c:scatterStyle val="lineMarker"/>
        <c:varyColors val="0"/>
        <c:ser>
          <c:idx val="1"/>
          <c:order val="0"/>
          <c:tx>
            <c:v>Alg. I (clip)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'IMDB (eps=1)'!$D$2:$D$8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0.61063923394922204</c:v>
                </c:pt>
              </c:numCache>
            </c:numRef>
          </c:xVal>
          <c:yVal>
            <c:numRef>
              <c:f>'IMDB (eps=1)'!$I$2:$I$8</c:f>
              <c:numCache>
                <c:formatCode>0.00E+00</c:formatCode>
                <c:ptCount val="7"/>
                <c:pt idx="0">
                  <c:v>1.818678</c:v>
                </c:pt>
                <c:pt idx="1">
                  <c:v>0.20818999999999999</c:v>
                </c:pt>
                <c:pt idx="2">
                  <c:v>3.9980670000000003E-2</c:v>
                </c:pt>
                <c:pt idx="3">
                  <c:v>1.1835689999999999E-2</c:v>
                </c:pt>
                <c:pt idx="4">
                  <c:v>5.6235310000000002E-3</c:v>
                </c:pt>
                <c:pt idx="5">
                  <c:v>2.5748699999999999E-3</c:v>
                </c:pt>
                <c:pt idx="6">
                  <c:v>8.312692E-4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E9B-472E-97F2-08501965263E}"/>
            </c:ext>
          </c:extLst>
        </c:ser>
        <c:ser>
          <c:idx val="2"/>
          <c:order val="1"/>
          <c:tx>
            <c:v>Alg. II (clip)</c:v>
          </c:tx>
          <c:spPr>
            <a:ln w="9525" cap="rnd">
              <a:solidFill>
                <a:srgbClr val="0070C0"/>
              </a:solidFill>
              <a:round/>
            </a:ln>
            <a:effectLst/>
          </c:spPr>
          <c:marker>
            <c:symbol val="triangle"/>
            <c:size val="9"/>
            <c:spPr>
              <a:noFill/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'IMDB (eps=1)'!$D$9:$D$15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0.61063923394922204</c:v>
                </c:pt>
              </c:numCache>
            </c:numRef>
          </c:xVal>
          <c:yVal>
            <c:numRef>
              <c:f>'IMDB (eps=1)'!$I$9:$I$15</c:f>
              <c:numCache>
                <c:formatCode>0.00E+00</c:formatCode>
                <c:ptCount val="7"/>
                <c:pt idx="0">
                  <c:v>6.062822E-6</c:v>
                </c:pt>
                <c:pt idx="1">
                  <c:v>6.062822E-6</c:v>
                </c:pt>
                <c:pt idx="2">
                  <c:v>6.062822E-6</c:v>
                </c:pt>
                <c:pt idx="3">
                  <c:v>6.062822E-6</c:v>
                </c:pt>
                <c:pt idx="4">
                  <c:v>6.062822E-6</c:v>
                </c:pt>
                <c:pt idx="5">
                  <c:v>6.062822E-6</c:v>
                </c:pt>
                <c:pt idx="6">
                  <c:v>6.062822E-6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E9B-472E-97F2-08501965263E}"/>
            </c:ext>
          </c:extLst>
        </c:ser>
        <c:ser>
          <c:idx val="3"/>
          <c:order val="2"/>
          <c:tx>
            <c:v>Alg. III (clip)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x"/>
            <c:size val="9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'IMDB (eps=1)'!$D$16:$D$22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0.61063923394922204</c:v>
                </c:pt>
              </c:numCache>
            </c:numRef>
          </c:xVal>
          <c:yVal>
            <c:numRef>
              <c:f>'IMDB (eps=1)'!$I$16:$I$22</c:f>
              <c:numCache>
                <c:formatCode>0.00E+00</c:formatCode>
                <c:ptCount val="7"/>
                <c:pt idx="0">
                  <c:v>1.2237359999999999</c:v>
                </c:pt>
                <c:pt idx="1">
                  <c:v>0.20819289999999999</c:v>
                </c:pt>
                <c:pt idx="2">
                  <c:v>3.9985430000000002E-2</c:v>
                </c:pt>
                <c:pt idx="3">
                  <c:v>1.184107E-2</c:v>
                </c:pt>
                <c:pt idx="4">
                  <c:v>5.6255749999999998E-3</c:v>
                </c:pt>
                <c:pt idx="5">
                  <c:v>2.5748070000000001E-3</c:v>
                </c:pt>
                <c:pt idx="6">
                  <c:v>8.3362439999999996E-4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E9B-472E-97F2-0850196526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151992"/>
        <c:axId val="807151664"/>
      </c:scatterChart>
      <c:valAx>
        <c:axId val="807151992"/>
        <c:scaling>
          <c:logBase val="10"/>
          <c:orientation val="minMax"/>
          <c:max val="1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664"/>
        <c:crossesAt val="1.0000000000000004E-6"/>
        <c:crossBetween val="midCat"/>
      </c:valAx>
      <c:valAx>
        <c:axId val="807151664"/>
        <c:scaling>
          <c:logBase val="10"/>
          <c:orientation val="minMax"/>
          <c:max val="1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992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457857820761689E-2"/>
          <c:y val="5.0925925925925923E-2"/>
          <c:w val="0.94298641788042248"/>
          <c:h val="0.8926006124234470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701-4B0B-ACC6-9FB38499A4C7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701-4B0B-ACC6-9FB38499A4C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701-4B0B-ACC6-9FB38499A4C7}"/>
              </c:ext>
            </c:extLst>
          </c:dPt>
          <c:dPt>
            <c:idx val="3"/>
            <c:invertIfNegative val="0"/>
            <c:bubble3D val="0"/>
            <c:spPr>
              <a:solidFill>
                <a:srgbClr val="006600"/>
              </a:solidFill>
              <a:ln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701-4B0B-ACC6-9FB38499A4C7}"/>
              </c:ext>
            </c:extLst>
          </c:dPt>
          <c:dPt>
            <c:idx val="5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701-4B0B-ACC6-9FB38499A4C7}"/>
              </c:ext>
            </c:extLst>
          </c:dPt>
          <c:dPt>
            <c:idx val="6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701-4B0B-ACC6-9FB38499A4C7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701-4B0B-ACC6-9FB38499A4C7}"/>
              </c:ext>
            </c:extLst>
          </c:dPt>
          <c:dPt>
            <c:idx val="8"/>
            <c:invertIfNegative val="0"/>
            <c:bubble3D val="0"/>
            <c:spPr>
              <a:solidFill>
                <a:srgbClr val="006600"/>
              </a:solidFill>
              <a:ln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701-4B0B-ACC6-9FB38499A4C7}"/>
              </c:ext>
            </c:extLst>
          </c:dPt>
          <c:val>
            <c:numRef>
              <c:f>Large!$I$3:$I$11</c:f>
              <c:numCache>
                <c:formatCode>0.00E+00</c:formatCode>
                <c:ptCount val="9"/>
                <c:pt idx="0">
                  <c:v>42623.64</c:v>
                </c:pt>
                <c:pt idx="1">
                  <c:v>3.5461849999999999</c:v>
                </c:pt>
                <c:pt idx="2">
                  <c:v>3.4951129999999999</c:v>
                </c:pt>
                <c:pt idx="3">
                  <c:v>4.9398850000000003</c:v>
                </c:pt>
                <c:pt idx="5">
                  <c:v>300.33249999999998</c:v>
                </c:pt>
                <c:pt idx="6">
                  <c:v>7.7556109999999998E-2</c:v>
                </c:pt>
                <c:pt idx="7">
                  <c:v>2.6032550000000002E-2</c:v>
                </c:pt>
                <c:pt idx="8">
                  <c:v>2.5196779999999998E-2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3701-4B0B-ACC6-9FB38499A4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433642744"/>
        <c:axId val="433644056"/>
      </c:barChart>
      <c:catAx>
        <c:axId val="433642744"/>
        <c:scaling>
          <c:orientation val="minMax"/>
        </c:scaling>
        <c:delete val="1"/>
        <c:axPos val="b"/>
        <c:majorTickMark val="none"/>
        <c:minorTickMark val="none"/>
        <c:tickLblPos val="nextTo"/>
        <c:crossAx val="433644056"/>
        <c:crossesAt val="1.0000000000000002E-2"/>
        <c:auto val="1"/>
        <c:lblAlgn val="ctr"/>
        <c:lblOffset val="100"/>
        <c:noMultiLvlLbl val="0"/>
      </c:catAx>
      <c:valAx>
        <c:axId val="433644056"/>
        <c:scaling>
          <c:logBase val="10"/>
          <c:orientation val="minMax"/>
          <c:max val="10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433642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8704147410855989E-2"/>
          <c:y val="5.0925925925925923E-2"/>
          <c:w val="0.95074012829032839"/>
          <c:h val="0.9018598716827063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B4B-4BE4-9016-7A14C3DBA54C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B4B-4BE4-9016-7A14C3DBA54C}"/>
              </c:ext>
            </c:extLst>
          </c:dPt>
          <c:dPt>
            <c:idx val="3"/>
            <c:invertIfNegative val="0"/>
            <c:bubble3D val="0"/>
            <c:spPr>
              <a:solidFill>
                <a:srgbClr val="006600"/>
              </a:solidFill>
              <a:ln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B4B-4BE4-9016-7A14C3DBA54C}"/>
              </c:ext>
            </c:extLst>
          </c:dPt>
          <c:dPt>
            <c:idx val="5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B4B-4BE4-9016-7A14C3DBA54C}"/>
              </c:ext>
            </c:extLst>
          </c:dPt>
          <c:dPt>
            <c:idx val="6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B4B-4BE4-9016-7A14C3DBA54C}"/>
              </c:ext>
            </c:extLst>
          </c:dPt>
          <c:dPt>
            <c:idx val="8"/>
            <c:invertIfNegative val="0"/>
            <c:bubble3D val="0"/>
            <c:spPr>
              <a:solidFill>
                <a:srgbClr val="006600"/>
              </a:solidFill>
              <a:ln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B4B-4BE4-9016-7A14C3DBA54C}"/>
              </c:ext>
            </c:extLst>
          </c:dPt>
          <c:val>
            <c:numRef>
              <c:f>Large!$I$15:$I$23</c:f>
              <c:numCache>
                <c:formatCode>0.00E+00</c:formatCode>
                <c:ptCount val="9"/>
                <c:pt idx="0">
                  <c:v>8552490</c:v>
                </c:pt>
                <c:pt idx="1">
                  <c:v>1.3721410000000001</c:v>
                </c:pt>
                <c:pt idx="2">
                  <c:v>1.818678</c:v>
                </c:pt>
                <c:pt idx="3">
                  <c:v>2.6122999999999998</c:v>
                </c:pt>
                <c:pt idx="5">
                  <c:v>2257.7649999999999</c:v>
                </c:pt>
                <c:pt idx="6">
                  <c:v>3.1300219999999997E-2</c:v>
                </c:pt>
                <c:pt idx="7">
                  <c:v>1.1835689999999999E-2</c:v>
                </c:pt>
                <c:pt idx="8">
                  <c:v>1.841682E-2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B4B-4BE4-9016-7A14C3DBA5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433642744"/>
        <c:axId val="433644056"/>
      </c:barChart>
      <c:catAx>
        <c:axId val="433642744"/>
        <c:scaling>
          <c:orientation val="minMax"/>
        </c:scaling>
        <c:delete val="1"/>
        <c:axPos val="b"/>
        <c:majorTickMark val="none"/>
        <c:minorTickMark val="none"/>
        <c:tickLblPos val="nextTo"/>
        <c:crossAx val="433644056"/>
        <c:crossesAt val="1.0000000000000002E-2"/>
        <c:auto val="1"/>
        <c:lblAlgn val="ctr"/>
        <c:lblOffset val="100"/>
        <c:noMultiLvlLbl val="0"/>
      </c:catAx>
      <c:valAx>
        <c:axId val="433644056"/>
        <c:scaling>
          <c:logBase val="10"/>
          <c:orientation val="minMax"/>
          <c:max val="1000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433642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384791668086102E-2"/>
          <c:y val="4.6768705917272418E-2"/>
          <c:w val="0.93543083218697798"/>
          <c:h val="0.90296614497106698"/>
        </c:manualLayout>
      </c:layout>
      <c:scatterChart>
        <c:scatterStyle val="lineMarker"/>
        <c:varyColors val="0"/>
        <c:ser>
          <c:idx val="4"/>
          <c:order val="0"/>
          <c:tx>
            <c:v>Alg. I (d_max)</c:v>
          </c:tx>
          <c:spPr>
            <a:ln w="9525" cap="rnd">
              <a:solidFill>
                <a:srgbClr val="C00000"/>
              </a:solidFill>
              <a:prstDash val="dash"/>
              <a:round/>
            </a:ln>
            <a:effectLst/>
          </c:spPr>
          <c:marker>
            <c:symbol val="diamond"/>
            <c:size val="10"/>
            <c:spPr>
              <a:noFill/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'GPlus (eps=1)'!$D$2:$D$8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0.61063923394922204</c:v>
                </c:pt>
              </c:numCache>
            </c:numRef>
          </c:xVal>
          <c:yVal>
            <c:numRef>
              <c:f>'GPlus (eps=1)'!$I$2:$I$8</c:f>
              <c:numCache>
                <c:formatCode>0.00E+00</c:formatCode>
                <c:ptCount val="7"/>
                <c:pt idx="0">
                  <c:v>8320.3160000000007</c:v>
                </c:pt>
                <c:pt idx="1">
                  <c:v>832.11059999999998</c:v>
                </c:pt>
                <c:pt idx="2">
                  <c:v>83.194850000000002</c:v>
                </c:pt>
                <c:pt idx="3">
                  <c:v>8.2902149999999999</c:v>
                </c:pt>
                <c:pt idx="4">
                  <c:v>0.82808349999999997</c:v>
                </c:pt>
                <c:pt idx="5">
                  <c:v>8.1515409999999996E-2</c:v>
                </c:pt>
                <c:pt idx="6">
                  <c:v>1.353796E-2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8BC-460C-9457-20C90587D74B}"/>
            </c:ext>
          </c:extLst>
        </c:ser>
        <c:ser>
          <c:idx val="1"/>
          <c:order val="1"/>
          <c:tx>
            <c:v>Alg. I (clip)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'GPlus (eps=1)'!$D$23:$D$29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0.61063923394922204</c:v>
                </c:pt>
              </c:numCache>
            </c:numRef>
          </c:xVal>
          <c:yVal>
            <c:numRef>
              <c:f>'GPlus (eps=1)'!$I$23:$I$29</c:f>
              <c:numCache>
                <c:formatCode>0.00E+00</c:formatCode>
                <c:ptCount val="7"/>
                <c:pt idx="0">
                  <c:v>3.5461849999999999</c:v>
                </c:pt>
                <c:pt idx="1">
                  <c:v>0.80480379999999996</c:v>
                </c:pt>
                <c:pt idx="2">
                  <c:v>0.22365679999999999</c:v>
                </c:pt>
                <c:pt idx="3">
                  <c:v>7.7556109999999998E-2</c:v>
                </c:pt>
                <c:pt idx="4">
                  <c:v>2.6378800000000001E-2</c:v>
                </c:pt>
                <c:pt idx="5">
                  <c:v>7.9327140000000004E-3</c:v>
                </c:pt>
                <c:pt idx="6">
                  <c:v>2.718322E-3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8BC-460C-9457-20C90587D74B}"/>
            </c:ext>
          </c:extLst>
        </c:ser>
        <c:ser>
          <c:idx val="5"/>
          <c:order val="2"/>
          <c:tx>
            <c:v>Alg. II (d_max)</c:v>
          </c:tx>
          <c:spPr>
            <a:ln w="9525" cap="rnd">
              <a:solidFill>
                <a:srgbClr val="002060"/>
              </a:solidFill>
              <a:prstDash val="dash"/>
              <a:round/>
            </a:ln>
            <a:effectLst/>
          </c:spPr>
          <c:marker>
            <c:symbol val="x"/>
            <c:size val="8"/>
            <c:spPr>
              <a:noFill/>
              <a:ln w="9525">
                <a:solidFill>
                  <a:srgbClr val="002060"/>
                </a:solidFill>
              </a:ln>
              <a:effectLst/>
            </c:spPr>
          </c:marker>
          <c:xVal>
            <c:numRef>
              <c:f>'GPlus (eps=1)'!$D$9:$D$15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0.61063923394922204</c:v>
                </c:pt>
              </c:numCache>
            </c:numRef>
          </c:xVal>
          <c:yVal>
            <c:numRef>
              <c:f>'GPlus (eps=1)'!$I$9:$I$15</c:f>
              <c:numCache>
                <c:formatCode>0.00E+00</c:formatCode>
                <c:ptCount val="7"/>
                <c:pt idx="0">
                  <c:v>8320.3700000000008</c:v>
                </c:pt>
                <c:pt idx="1">
                  <c:v>832.03229999999996</c:v>
                </c:pt>
                <c:pt idx="2">
                  <c:v>83.191519999999997</c:v>
                </c:pt>
                <c:pt idx="3">
                  <c:v>8.3216420000000006</c:v>
                </c:pt>
                <c:pt idx="4">
                  <c:v>0.83490540000000002</c:v>
                </c:pt>
                <c:pt idx="5">
                  <c:v>8.4553890000000007E-2</c:v>
                </c:pt>
                <c:pt idx="6">
                  <c:v>1.243708E-2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8BC-460C-9457-20C90587D74B}"/>
            </c:ext>
          </c:extLst>
        </c:ser>
        <c:ser>
          <c:idx val="2"/>
          <c:order val="3"/>
          <c:tx>
            <c:v>Alg. II (clip)</c:v>
          </c:tx>
          <c:spPr>
            <a:ln w="9525" cap="rnd">
              <a:solidFill>
                <a:srgbClr val="0070C0"/>
              </a:solidFill>
              <a:round/>
            </a:ln>
            <a:effectLst/>
          </c:spPr>
          <c:marker>
            <c:symbol val="square"/>
            <c:size val="8"/>
            <c:spPr>
              <a:noFill/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'GPlus (eps=1)'!$D$30:$D$36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0.61063923394922204</c:v>
                </c:pt>
              </c:numCache>
            </c:numRef>
          </c:xVal>
          <c:yVal>
            <c:numRef>
              <c:f>'GPlus (eps=1)'!$I$30:$I$36</c:f>
              <c:numCache>
                <c:formatCode>0.00E+00</c:formatCode>
                <c:ptCount val="7"/>
                <c:pt idx="0">
                  <c:v>3.4951129999999999</c:v>
                </c:pt>
                <c:pt idx="1">
                  <c:v>0.4313593</c:v>
                </c:pt>
                <c:pt idx="2">
                  <c:v>7.8187279999999998E-2</c:v>
                </c:pt>
                <c:pt idx="3">
                  <c:v>2.6032550000000002E-2</c:v>
                </c:pt>
                <c:pt idx="4">
                  <c:v>1.0033790000000001E-2</c:v>
                </c:pt>
                <c:pt idx="5">
                  <c:v>4.9229290000000004E-3</c:v>
                </c:pt>
                <c:pt idx="6">
                  <c:v>1.9009039999999999E-3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8BC-460C-9457-20C90587D74B}"/>
            </c:ext>
          </c:extLst>
        </c:ser>
        <c:ser>
          <c:idx val="0"/>
          <c:order val="4"/>
          <c:tx>
            <c:v>Alg. III (d_max)</c:v>
          </c:tx>
          <c:spPr>
            <a:ln w="9525" cap="rnd">
              <a:solidFill>
                <a:srgbClr val="003300"/>
              </a:solidFill>
              <a:prstDash val="dash"/>
              <a:round/>
            </a:ln>
            <a:effectLst/>
          </c:spPr>
          <c:marker>
            <c:symbol val="plus"/>
            <c:size val="8"/>
            <c:spPr>
              <a:noFill/>
              <a:ln w="9525">
                <a:solidFill>
                  <a:srgbClr val="003300"/>
                </a:solidFill>
              </a:ln>
              <a:effectLst/>
            </c:spPr>
          </c:marker>
          <c:xVal>
            <c:numRef>
              <c:f>'GPlus (eps=1)'!$D$16:$D$22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0.61063923394922204</c:v>
                </c:pt>
              </c:numCache>
            </c:numRef>
          </c:xVal>
          <c:yVal>
            <c:numRef>
              <c:f>'GPlus (eps=1)'!$I$16:$I$22</c:f>
              <c:numCache>
                <c:formatCode>0.00E+00</c:formatCode>
                <c:ptCount val="7"/>
                <c:pt idx="0">
                  <c:v>8320.4030000000002</c:v>
                </c:pt>
                <c:pt idx="1">
                  <c:v>832.04870000000005</c:v>
                </c:pt>
                <c:pt idx="2">
                  <c:v>83.210539999999995</c:v>
                </c:pt>
                <c:pt idx="3">
                  <c:v>8.3220299999999998</c:v>
                </c:pt>
                <c:pt idx="4">
                  <c:v>0.83036259999999995</c:v>
                </c:pt>
                <c:pt idx="5">
                  <c:v>8.2060129999999995E-2</c:v>
                </c:pt>
                <c:pt idx="6">
                  <c:v>1.380952E-2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8BC-460C-9457-20C90587D74B}"/>
            </c:ext>
          </c:extLst>
        </c:ser>
        <c:ser>
          <c:idx val="3"/>
          <c:order val="5"/>
          <c:tx>
            <c:v>Alg. III (clip)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triangle"/>
            <c:size val="9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'GPlus (eps=1)'!$D$37:$D$43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0.61063923394922204</c:v>
                </c:pt>
              </c:numCache>
            </c:numRef>
          </c:xVal>
          <c:yVal>
            <c:numRef>
              <c:f>'GPlus (eps=1)'!$I$37:$I$43</c:f>
              <c:numCache>
                <c:formatCode>0.00E+00</c:formatCode>
                <c:ptCount val="7"/>
                <c:pt idx="0">
                  <c:v>4.9398850000000003</c:v>
                </c:pt>
                <c:pt idx="1">
                  <c:v>0.73794059999999995</c:v>
                </c:pt>
                <c:pt idx="2">
                  <c:v>0.122443</c:v>
                </c:pt>
                <c:pt idx="3">
                  <c:v>2.5196779999999998E-2</c:v>
                </c:pt>
                <c:pt idx="4">
                  <c:v>1.16994E-2</c:v>
                </c:pt>
                <c:pt idx="5">
                  <c:v>5.6453129999999999E-3</c:v>
                </c:pt>
                <c:pt idx="6">
                  <c:v>2.4313249999999998E-3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8BC-460C-9457-20C90587D74B}"/>
            </c:ext>
          </c:extLst>
        </c:ser>
        <c:ser>
          <c:idx val="6"/>
          <c:order val="6"/>
          <c:tx>
            <c:v>USENIX21</c:v>
          </c:tx>
          <c:spPr>
            <a:ln w="19050" cap="rnd">
              <a:noFill/>
              <a:round/>
            </a:ln>
            <a:effectLst/>
          </c:spPr>
          <c:marker>
            <c:symbol val="square"/>
            <c:size val="15"/>
            <c:spPr>
              <a:noFill/>
              <a:ln w="31750">
                <a:solidFill>
                  <a:srgbClr val="7030A0"/>
                </a:solidFill>
              </a:ln>
              <a:effectLst/>
            </c:spPr>
          </c:marker>
          <c:xVal>
            <c:numRef>
              <c:f>'GPlus (eps=1)'!$D$8</c:f>
              <c:numCache>
                <c:formatCode>General</c:formatCode>
                <c:ptCount val="1"/>
                <c:pt idx="0">
                  <c:v>0.61063923394922204</c:v>
                </c:pt>
              </c:numCache>
            </c:numRef>
          </c:xVal>
          <c:yVal>
            <c:numRef>
              <c:f>'GPlus (eps=1)'!$I$8</c:f>
              <c:numCache>
                <c:formatCode>0.00E+00</c:formatCode>
                <c:ptCount val="1"/>
                <c:pt idx="0">
                  <c:v>1.353796E-2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B8BC-460C-9457-20C90587D7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151992"/>
        <c:axId val="807151664"/>
      </c:scatterChart>
      <c:valAx>
        <c:axId val="807151992"/>
        <c:scaling>
          <c:logBase val="10"/>
          <c:orientation val="minMax"/>
          <c:max val="1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664"/>
        <c:crossesAt val="1.0000000000000003E-4"/>
        <c:crossBetween val="midCat"/>
      </c:valAx>
      <c:valAx>
        <c:axId val="807151664"/>
        <c:scaling>
          <c:logBase val="10"/>
          <c:orientation val="minMax"/>
          <c:max val="1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992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802284520169228E-2"/>
          <c:y val="4.6768705917272418E-2"/>
          <c:w val="0.94101333933489484"/>
          <c:h val="0.92604575935449873"/>
        </c:manualLayout>
      </c:layout>
      <c:scatterChart>
        <c:scatterStyle val="lineMarker"/>
        <c:varyColors val="0"/>
        <c:ser>
          <c:idx val="1"/>
          <c:order val="0"/>
          <c:tx>
            <c:v>Alg. I (d_max)</c:v>
          </c:tx>
          <c:spPr>
            <a:ln w="9525" cap="rnd">
              <a:solidFill>
                <a:srgbClr val="C00000"/>
              </a:solidFill>
              <a:prstDash val="dash"/>
              <a:round/>
            </a:ln>
            <a:effectLst/>
          </c:spPr>
          <c:marker>
            <c:symbol val="diamond"/>
            <c:size val="11"/>
            <c:spPr>
              <a:noFill/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'GPlus (mu=10^{-3})'!$C$2:$C$12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'GPlus (mu=10^{-3})'!$I$2:$I$12</c:f>
              <c:numCache>
                <c:formatCode>0.00E+00</c:formatCode>
                <c:ptCount val="11"/>
                <c:pt idx="0">
                  <c:v>671.06569999999999</c:v>
                </c:pt>
                <c:pt idx="1">
                  <c:v>171.91030000000001</c:v>
                </c:pt>
                <c:pt idx="2">
                  <c:v>45.083930000000002</c:v>
                </c:pt>
                <c:pt idx="3">
                  <c:v>21.00299</c:v>
                </c:pt>
                <c:pt idx="4">
                  <c:v>12.37541</c:v>
                </c:pt>
                <c:pt idx="5">
                  <c:v>8.2902149999999999</c:v>
                </c:pt>
                <c:pt idx="6">
                  <c:v>6.0214480000000004</c:v>
                </c:pt>
                <c:pt idx="7">
                  <c:v>4.6190530000000001</c:v>
                </c:pt>
                <c:pt idx="8">
                  <c:v>3.6933980000000002</c:v>
                </c:pt>
                <c:pt idx="9">
                  <c:v>3.0451419999999998</c:v>
                </c:pt>
                <c:pt idx="10">
                  <c:v>2.570058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4F2-4759-9D9A-DAC870293071}"/>
            </c:ext>
          </c:extLst>
        </c:ser>
        <c:ser>
          <c:idx val="4"/>
          <c:order val="1"/>
          <c:tx>
            <c:v>Alg. I (clip)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'GPlus (mu=10^{-3})'!$C$35:$C$45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'GPlus (mu=10^{-3})'!$I$35:$I$45</c:f>
              <c:numCache>
                <c:formatCode>0.00E+00</c:formatCode>
                <c:ptCount val="11"/>
                <c:pt idx="0">
                  <c:v>1.5746100000000001</c:v>
                </c:pt>
                <c:pt idx="1">
                  <c:v>0.37819209999999998</c:v>
                </c:pt>
                <c:pt idx="2">
                  <c:v>0.1920799</c:v>
                </c:pt>
                <c:pt idx="3">
                  <c:v>0.12245880000000001</c:v>
                </c:pt>
                <c:pt idx="4">
                  <c:v>9.9692089999999997E-2</c:v>
                </c:pt>
                <c:pt idx="5">
                  <c:v>7.7556109999999998E-2</c:v>
                </c:pt>
                <c:pt idx="6">
                  <c:v>6.5880739999999993E-2</c:v>
                </c:pt>
                <c:pt idx="7">
                  <c:v>5.9489859999999999E-2</c:v>
                </c:pt>
                <c:pt idx="8">
                  <c:v>5.3876090000000001E-2</c:v>
                </c:pt>
                <c:pt idx="9">
                  <c:v>4.6520390000000002E-2</c:v>
                </c:pt>
                <c:pt idx="10">
                  <c:v>4.022684E-2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4F2-4759-9D9A-DAC870293071}"/>
            </c:ext>
          </c:extLst>
        </c:ser>
        <c:ser>
          <c:idx val="2"/>
          <c:order val="2"/>
          <c:tx>
            <c:v>Alg. II (d_max)</c:v>
          </c:tx>
          <c:spPr>
            <a:ln w="9525" cap="rnd">
              <a:solidFill>
                <a:srgbClr val="002060"/>
              </a:solidFill>
              <a:prstDash val="dash"/>
              <a:round/>
            </a:ln>
            <a:effectLst/>
          </c:spPr>
          <c:marker>
            <c:symbol val="x"/>
            <c:size val="7"/>
            <c:spPr>
              <a:noFill/>
              <a:ln w="9525">
                <a:solidFill>
                  <a:srgbClr val="002060"/>
                </a:solidFill>
              </a:ln>
              <a:effectLst/>
            </c:spPr>
          </c:marker>
          <c:xVal>
            <c:numRef>
              <c:f>'GPlus (mu=10^{-3})'!$C$13:$C$23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'GPlus (mu=10^{-3})'!$I$13:$I$23</c:f>
              <c:numCache>
                <c:formatCode>0.00E+00</c:formatCode>
                <c:ptCount val="11"/>
                <c:pt idx="0">
                  <c:v>671.27250000000004</c:v>
                </c:pt>
                <c:pt idx="1">
                  <c:v>172.01499999999999</c:v>
                </c:pt>
                <c:pt idx="2">
                  <c:v>45.154049999999998</c:v>
                </c:pt>
                <c:pt idx="3">
                  <c:v>21.051649999999999</c:v>
                </c:pt>
                <c:pt idx="4">
                  <c:v>12.41386</c:v>
                </c:pt>
                <c:pt idx="5">
                  <c:v>8.3216420000000006</c:v>
                </c:pt>
                <c:pt idx="6">
                  <c:v>6.0477780000000001</c:v>
                </c:pt>
                <c:pt idx="7">
                  <c:v>4.6463650000000003</c:v>
                </c:pt>
                <c:pt idx="8">
                  <c:v>3.7158190000000002</c:v>
                </c:pt>
                <c:pt idx="9">
                  <c:v>3.0654530000000002</c:v>
                </c:pt>
                <c:pt idx="10">
                  <c:v>2.5897990000000002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4F2-4759-9D9A-DAC870293071}"/>
            </c:ext>
          </c:extLst>
        </c:ser>
        <c:ser>
          <c:idx val="5"/>
          <c:order val="3"/>
          <c:tx>
            <c:v>Alg. II (clip)</c:v>
          </c:tx>
          <c:spPr>
            <a:ln w="9525" cap="rnd">
              <a:solidFill>
                <a:srgbClr val="0070C0"/>
              </a:solidFill>
              <a:round/>
            </a:ln>
            <a:effectLst/>
          </c:spPr>
          <c:marker>
            <c:symbol val="square"/>
            <c:size val="8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'GPlus (mu=10^{-3})'!$C$46:$C$56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'GPlus (mu=10^{-3})'!$I$46:$I$56</c:f>
              <c:numCache>
                <c:formatCode>0.00E+00</c:formatCode>
                <c:ptCount val="11"/>
                <c:pt idx="0">
                  <c:v>1.1625799999999999</c:v>
                </c:pt>
                <c:pt idx="1">
                  <c:v>0.29254170000000002</c:v>
                </c:pt>
                <c:pt idx="2">
                  <c:v>8.7296719999999994E-2</c:v>
                </c:pt>
                <c:pt idx="3">
                  <c:v>4.613478E-2</c:v>
                </c:pt>
                <c:pt idx="4">
                  <c:v>2.74159E-2</c:v>
                </c:pt>
                <c:pt idx="5">
                  <c:v>2.6032550000000002E-2</c:v>
                </c:pt>
                <c:pt idx="6">
                  <c:v>1.8870410000000001E-2</c:v>
                </c:pt>
                <c:pt idx="7">
                  <c:v>1.482753E-2</c:v>
                </c:pt>
                <c:pt idx="8">
                  <c:v>1.268209E-2</c:v>
                </c:pt>
                <c:pt idx="9">
                  <c:v>1.0850250000000001E-2</c:v>
                </c:pt>
                <c:pt idx="10">
                  <c:v>9.9477190000000007E-3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4F2-4759-9D9A-DAC870293071}"/>
            </c:ext>
          </c:extLst>
        </c:ser>
        <c:ser>
          <c:idx val="3"/>
          <c:order val="4"/>
          <c:tx>
            <c:v>Alg. III (d_max)</c:v>
          </c:tx>
          <c:spPr>
            <a:ln w="9525" cap="rnd">
              <a:solidFill>
                <a:srgbClr val="003300"/>
              </a:solidFill>
              <a:prstDash val="dash"/>
              <a:round/>
            </a:ln>
            <a:effectLst/>
          </c:spPr>
          <c:marker>
            <c:symbol val="plus"/>
            <c:size val="8"/>
            <c:spPr>
              <a:noFill/>
              <a:ln w="9525">
                <a:solidFill>
                  <a:srgbClr val="003300"/>
                </a:solidFill>
              </a:ln>
              <a:effectLst/>
            </c:spPr>
          </c:marker>
          <c:xVal>
            <c:numRef>
              <c:f>'GPlus (mu=10^{-3})'!$C$24:$C$34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'GPlus (mu=10^{-3})'!$I$24:$I$34</c:f>
              <c:numCache>
                <c:formatCode>0.00E+00</c:formatCode>
                <c:ptCount val="11"/>
                <c:pt idx="0">
                  <c:v>671.28020000000004</c:v>
                </c:pt>
                <c:pt idx="1">
                  <c:v>172.018</c:v>
                </c:pt>
                <c:pt idx="2">
                  <c:v>45.154060000000001</c:v>
                </c:pt>
                <c:pt idx="3">
                  <c:v>21.055040000000002</c:v>
                </c:pt>
                <c:pt idx="4">
                  <c:v>12.41446</c:v>
                </c:pt>
                <c:pt idx="5">
                  <c:v>8.3220299999999998</c:v>
                </c:pt>
                <c:pt idx="6">
                  <c:v>6.0478440000000004</c:v>
                </c:pt>
                <c:pt idx="7">
                  <c:v>4.6462060000000003</c:v>
                </c:pt>
                <c:pt idx="8">
                  <c:v>3.7169409999999998</c:v>
                </c:pt>
                <c:pt idx="9">
                  <c:v>3.0661019999999999</c:v>
                </c:pt>
                <c:pt idx="10">
                  <c:v>2.5911659999999999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4F2-4759-9D9A-DAC870293071}"/>
            </c:ext>
          </c:extLst>
        </c:ser>
        <c:ser>
          <c:idx val="0"/>
          <c:order val="5"/>
          <c:tx>
            <c:v>Alg. III (clip)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triangle"/>
            <c:size val="9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'GPlus (mu=10^{-3})'!$C$57:$C$67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'GPlus (mu=10^{-3})'!$I$57:$I$67</c:f>
              <c:numCache>
                <c:formatCode>0.00E+00</c:formatCode>
                <c:ptCount val="11"/>
                <c:pt idx="0">
                  <c:v>2.2374869999999998</c:v>
                </c:pt>
                <c:pt idx="1">
                  <c:v>0.52997380000000005</c:v>
                </c:pt>
                <c:pt idx="2">
                  <c:v>0.14009369999999999</c:v>
                </c:pt>
                <c:pt idx="3">
                  <c:v>7.5636869999999995E-2</c:v>
                </c:pt>
                <c:pt idx="4">
                  <c:v>3.6899630000000003E-2</c:v>
                </c:pt>
                <c:pt idx="5">
                  <c:v>2.5196779999999998E-2</c:v>
                </c:pt>
                <c:pt idx="6">
                  <c:v>1.7979780000000001E-2</c:v>
                </c:pt>
                <c:pt idx="7">
                  <c:v>1.410514E-2</c:v>
                </c:pt>
                <c:pt idx="8">
                  <c:v>1.1664239999999999E-2</c:v>
                </c:pt>
                <c:pt idx="9">
                  <c:v>9.9515420000000007E-3</c:v>
                </c:pt>
                <c:pt idx="10">
                  <c:v>8.7827449999999998E-3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4F2-4759-9D9A-DAC8702930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151992"/>
        <c:axId val="807151664"/>
      </c:scatterChart>
      <c:valAx>
        <c:axId val="807151992"/>
        <c:scaling>
          <c:orientation val="minMax"/>
          <c:max val="2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807151664"/>
        <c:crossesAt val="1.0000000000000003E-4"/>
        <c:crossBetween val="midCat"/>
      </c:valAx>
      <c:valAx>
        <c:axId val="807151664"/>
        <c:scaling>
          <c:logBase val="10"/>
          <c:orientation val="minMax"/>
          <c:max val="1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992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7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219777372252344E-2"/>
          <c:y val="4.6768705917272418E-2"/>
          <c:w val="0.95776086077864542"/>
          <c:h val="0.92142984353135737"/>
        </c:manualLayout>
      </c:layout>
      <c:scatterChart>
        <c:scatterStyle val="lineMarker"/>
        <c:varyColors val="0"/>
        <c:ser>
          <c:idx val="1"/>
          <c:order val="0"/>
          <c:tx>
            <c:v>Alg. I (d_max)</c:v>
          </c:tx>
          <c:spPr>
            <a:ln w="9525" cap="rnd">
              <a:solidFill>
                <a:srgbClr val="C00000"/>
              </a:solidFill>
              <a:prstDash val="dash"/>
              <a:round/>
            </a:ln>
            <a:effectLst/>
          </c:spPr>
          <c:marker>
            <c:symbol val="diamond"/>
            <c:size val="11"/>
            <c:spPr>
              <a:noFill/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'IMDB (mu=10^{-3})'!$C$2:$C$12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'IMDB (mu=10^{-3})'!$I$2:$I$12</c:f>
              <c:numCache>
                <c:formatCode>0.00E+00</c:formatCode>
                <c:ptCount val="11"/>
                <c:pt idx="0">
                  <c:v>1065.547</c:v>
                </c:pt>
                <c:pt idx="1">
                  <c:v>273.07900000000001</c:v>
                </c:pt>
                <c:pt idx="2">
                  <c:v>71.699489999999997</c:v>
                </c:pt>
                <c:pt idx="3">
                  <c:v>33.44285</c:v>
                </c:pt>
                <c:pt idx="4">
                  <c:v>19.725519999999999</c:v>
                </c:pt>
                <c:pt idx="5">
                  <c:v>13.22627</c:v>
                </c:pt>
                <c:pt idx="6">
                  <c:v>9.614001</c:v>
                </c:pt>
                <c:pt idx="7">
                  <c:v>7.3881220000000001</c:v>
                </c:pt>
                <c:pt idx="8">
                  <c:v>5.9122870000000001</c:v>
                </c:pt>
                <c:pt idx="9">
                  <c:v>4.8785850000000002</c:v>
                </c:pt>
                <c:pt idx="10">
                  <c:v>4.1234339999999996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D52-4239-9414-0E54B311224B}"/>
            </c:ext>
          </c:extLst>
        </c:ser>
        <c:ser>
          <c:idx val="4"/>
          <c:order val="1"/>
          <c:tx>
            <c:v>Alg. I (clip)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'IMDB (mu=10^{-3})'!$C$35:$C$45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'IMDB (mu=10^{-3})'!$I$35:$I$45</c:f>
              <c:numCache>
                <c:formatCode>0.00E+00</c:formatCode>
                <c:ptCount val="11"/>
                <c:pt idx="0">
                  <c:v>0.64552480000000001</c:v>
                </c:pt>
                <c:pt idx="1">
                  <c:v>0.1883058</c:v>
                </c:pt>
                <c:pt idx="2">
                  <c:v>6.5637100000000004E-2</c:v>
                </c:pt>
                <c:pt idx="3">
                  <c:v>5.3158329999999997E-2</c:v>
                </c:pt>
                <c:pt idx="4">
                  <c:v>2.6943999999999999E-2</c:v>
                </c:pt>
                <c:pt idx="5">
                  <c:v>3.1300219999999997E-2</c:v>
                </c:pt>
                <c:pt idx="6">
                  <c:v>2.557253E-2</c:v>
                </c:pt>
                <c:pt idx="7">
                  <c:v>2.538748E-2</c:v>
                </c:pt>
                <c:pt idx="8">
                  <c:v>2.3319920000000001E-2</c:v>
                </c:pt>
                <c:pt idx="9">
                  <c:v>2.1331139999999998E-2</c:v>
                </c:pt>
                <c:pt idx="10">
                  <c:v>1.9857719999999999E-2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D52-4239-9414-0E54B311224B}"/>
            </c:ext>
          </c:extLst>
        </c:ser>
        <c:ser>
          <c:idx val="2"/>
          <c:order val="2"/>
          <c:tx>
            <c:v>Alg. II (d_max)</c:v>
          </c:tx>
          <c:spPr>
            <a:ln w="9525" cap="rnd">
              <a:solidFill>
                <a:srgbClr val="002060"/>
              </a:solidFill>
              <a:prstDash val="dash"/>
              <a:round/>
            </a:ln>
            <a:effectLst/>
          </c:spPr>
          <c:marker>
            <c:symbol val="x"/>
            <c:size val="7"/>
            <c:spPr>
              <a:noFill/>
              <a:ln w="9525">
                <a:solidFill>
                  <a:srgbClr val="002060"/>
                </a:solidFill>
              </a:ln>
              <a:effectLst/>
            </c:spPr>
          </c:marker>
          <c:xVal>
            <c:numRef>
              <c:f>'IMDB (mu=10^{-3})'!$C$13:$C$23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'IMDB (mu=10^{-3})'!$I$13:$I$23</c:f>
              <c:numCache>
                <c:formatCode>0.00E+00</c:formatCode>
                <c:ptCount val="11"/>
                <c:pt idx="0">
                  <c:v>1065.4960000000001</c:v>
                </c:pt>
                <c:pt idx="1">
                  <c:v>273.04539999999997</c:v>
                </c:pt>
                <c:pt idx="2">
                  <c:v>71.678280000000001</c:v>
                </c:pt>
                <c:pt idx="3">
                  <c:v>33.423720000000003</c:v>
                </c:pt>
                <c:pt idx="4">
                  <c:v>19.709009999999999</c:v>
                </c:pt>
                <c:pt idx="5">
                  <c:v>13.21175</c:v>
                </c:pt>
                <c:pt idx="6">
                  <c:v>9.6018640000000008</c:v>
                </c:pt>
                <c:pt idx="7">
                  <c:v>7.3764770000000004</c:v>
                </c:pt>
                <c:pt idx="8">
                  <c:v>5.900773</c:v>
                </c:pt>
                <c:pt idx="9">
                  <c:v>4.8671819999999997</c:v>
                </c:pt>
                <c:pt idx="10">
                  <c:v>4.1124130000000001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D52-4239-9414-0E54B311224B}"/>
            </c:ext>
          </c:extLst>
        </c:ser>
        <c:ser>
          <c:idx val="5"/>
          <c:order val="3"/>
          <c:tx>
            <c:v>Alg. II (clip)</c:v>
          </c:tx>
          <c:spPr>
            <a:ln w="9525" cap="rnd">
              <a:solidFill>
                <a:srgbClr val="0070C0"/>
              </a:solidFill>
              <a:round/>
            </a:ln>
            <a:effectLst/>
          </c:spPr>
          <c:marker>
            <c:symbol val="square"/>
            <c:size val="8"/>
            <c:spPr>
              <a:noFill/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'IMDB (mu=10^{-3})'!$C$46:$C$56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'IMDB (mu=10^{-3})'!$I$46:$I$56</c:f>
              <c:numCache>
                <c:formatCode>0.00E+00</c:formatCode>
                <c:ptCount val="11"/>
                <c:pt idx="0">
                  <c:v>0.67327525900000007</c:v>
                </c:pt>
                <c:pt idx="1">
                  <c:v>0.13758339999999999</c:v>
                </c:pt>
                <c:pt idx="2">
                  <c:v>5.2498320000000001E-2</c:v>
                </c:pt>
                <c:pt idx="3">
                  <c:v>3.204485E-2</c:v>
                </c:pt>
                <c:pt idx="4">
                  <c:v>1.7083520000000001E-2</c:v>
                </c:pt>
                <c:pt idx="5">
                  <c:v>1.1835689999999999E-2</c:v>
                </c:pt>
                <c:pt idx="6">
                  <c:v>9.4513789999999993E-3</c:v>
                </c:pt>
                <c:pt idx="7">
                  <c:v>8.9554279999999997E-3</c:v>
                </c:pt>
                <c:pt idx="8">
                  <c:v>7.4836260000000002E-3</c:v>
                </c:pt>
                <c:pt idx="9">
                  <c:v>6.6309790000000004E-3</c:v>
                </c:pt>
                <c:pt idx="10">
                  <c:v>5.8409129999999997E-3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D52-4239-9414-0E54B311224B}"/>
            </c:ext>
          </c:extLst>
        </c:ser>
        <c:ser>
          <c:idx val="3"/>
          <c:order val="4"/>
          <c:tx>
            <c:v>Alg. III (d_max)</c:v>
          </c:tx>
          <c:spPr>
            <a:ln w="9525" cap="rnd">
              <a:solidFill>
                <a:srgbClr val="003300"/>
              </a:solidFill>
              <a:prstDash val="dash"/>
              <a:round/>
            </a:ln>
            <a:effectLst/>
          </c:spPr>
          <c:marker>
            <c:symbol val="plus"/>
            <c:size val="8"/>
            <c:spPr>
              <a:noFill/>
              <a:ln w="9525">
                <a:solidFill>
                  <a:srgbClr val="003300"/>
                </a:solidFill>
              </a:ln>
              <a:effectLst/>
            </c:spPr>
          </c:marker>
          <c:xVal>
            <c:numRef>
              <c:f>'IMDB (mu=10^{-3})'!$C$24:$C$34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'IMDB (mu=10^{-3})'!$I$24:$I$34</c:f>
              <c:numCache>
                <c:formatCode>0.00E+00</c:formatCode>
                <c:ptCount val="11"/>
                <c:pt idx="0">
                  <c:v>1065.404</c:v>
                </c:pt>
                <c:pt idx="1">
                  <c:v>272.99970000000002</c:v>
                </c:pt>
                <c:pt idx="2">
                  <c:v>71.65504</c:v>
                </c:pt>
                <c:pt idx="3">
                  <c:v>33.407649999999997</c:v>
                </c:pt>
                <c:pt idx="4">
                  <c:v>19.696940000000001</c:v>
                </c:pt>
                <c:pt idx="5">
                  <c:v>13.201969999999999</c:v>
                </c:pt>
                <c:pt idx="6">
                  <c:v>9.5938180000000006</c:v>
                </c:pt>
                <c:pt idx="7">
                  <c:v>7.3696679999999999</c:v>
                </c:pt>
                <c:pt idx="8">
                  <c:v>5.8949069999999999</c:v>
                </c:pt>
                <c:pt idx="9">
                  <c:v>4.8621350000000003</c:v>
                </c:pt>
                <c:pt idx="10">
                  <c:v>4.1079439999999998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D52-4239-9414-0E54B311224B}"/>
            </c:ext>
          </c:extLst>
        </c:ser>
        <c:ser>
          <c:idx val="0"/>
          <c:order val="5"/>
          <c:tx>
            <c:v>Alg. III (clip)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triangle"/>
            <c:size val="9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'IMDB (mu=10^{-3})'!$C$57:$C$67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'IMDB (mu=10^{-3})'!$I$57:$I$67</c:f>
              <c:numCache>
                <c:formatCode>0.00E+00</c:formatCode>
                <c:ptCount val="11"/>
                <c:pt idx="0">
                  <c:v>1.335596</c:v>
                </c:pt>
                <c:pt idx="1">
                  <c:v>0.35045520000000002</c:v>
                </c:pt>
                <c:pt idx="2">
                  <c:v>7.6570700000000005E-2</c:v>
                </c:pt>
                <c:pt idx="3">
                  <c:v>4.511648E-2</c:v>
                </c:pt>
                <c:pt idx="4">
                  <c:v>2.592744E-2</c:v>
                </c:pt>
                <c:pt idx="5">
                  <c:v>1.841682E-2</c:v>
                </c:pt>
                <c:pt idx="6">
                  <c:v>1.452781E-2</c:v>
                </c:pt>
                <c:pt idx="7">
                  <c:v>1.2056259999999999E-2</c:v>
                </c:pt>
                <c:pt idx="8">
                  <c:v>1.00626E-2</c:v>
                </c:pt>
                <c:pt idx="9">
                  <c:v>8.6081449999999993E-3</c:v>
                </c:pt>
                <c:pt idx="10">
                  <c:v>7.5073539999999999E-3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D52-4239-9414-0E54B31122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151992"/>
        <c:axId val="807151664"/>
      </c:scatterChart>
      <c:valAx>
        <c:axId val="807151992"/>
        <c:scaling>
          <c:orientation val="minMax"/>
          <c:max val="2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807151664"/>
        <c:crossesAt val="1.0000000000000003E-4"/>
        <c:crossBetween val="midCat"/>
      </c:valAx>
      <c:valAx>
        <c:axId val="807151664"/>
        <c:scaling>
          <c:logBase val="10"/>
          <c:orientation val="minMax"/>
          <c:max val="1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992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7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788832661182555E-2"/>
          <c:y val="4.6768705917272418E-2"/>
          <c:w val="0.94282198603919021"/>
          <c:h val="0.90012766736248273"/>
        </c:manualLayout>
      </c:layout>
      <c:scatterChart>
        <c:scatterStyle val="lineMarker"/>
        <c:varyColors val="0"/>
        <c:ser>
          <c:idx val="4"/>
          <c:order val="0"/>
          <c:tx>
            <c:v>Alg. I (d_max)</c:v>
          </c:tx>
          <c:spPr>
            <a:ln w="9525" cap="rnd">
              <a:solidFill>
                <a:srgbClr val="C00000"/>
              </a:solidFill>
              <a:prstDash val="dash"/>
              <a:round/>
            </a:ln>
            <a:effectLst/>
          </c:spPr>
          <c:marker>
            <c:symbol val="diamond"/>
            <c:size val="10"/>
            <c:spPr>
              <a:noFill/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'IMDB (eps=1)'!$D$2:$D$8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0.62245933120185459</c:v>
                </c:pt>
              </c:numCache>
            </c:numRef>
          </c:xVal>
          <c:yVal>
            <c:numRef>
              <c:f>'IMDB (eps=1)'!$I$2:$I$8</c:f>
              <c:numCache>
                <c:formatCode>0.00E+00</c:formatCode>
                <c:ptCount val="7"/>
                <c:pt idx="0">
                  <c:v>13205.82</c:v>
                </c:pt>
                <c:pt idx="1">
                  <c:v>1320.577</c:v>
                </c:pt>
                <c:pt idx="2">
                  <c:v>132.0735</c:v>
                </c:pt>
                <c:pt idx="3">
                  <c:v>13.22627</c:v>
                </c:pt>
                <c:pt idx="4">
                  <c:v>1.3202370000000001</c:v>
                </c:pt>
                <c:pt idx="5">
                  <c:v>0.13082369999999999</c:v>
                </c:pt>
                <c:pt idx="6">
                  <c:v>2.116094E-2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10D-434B-9823-BEE706270055}"/>
            </c:ext>
          </c:extLst>
        </c:ser>
        <c:ser>
          <c:idx val="1"/>
          <c:order val="1"/>
          <c:tx>
            <c:v>Alg. I (clip)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'IMDB (eps=1)'!$D$23:$D$29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0.61063923394922204</c:v>
                </c:pt>
              </c:numCache>
            </c:numRef>
          </c:xVal>
          <c:yVal>
            <c:numRef>
              <c:f>'IMDB (eps=1)'!$I$23:$I$29</c:f>
              <c:numCache>
                <c:formatCode>0.00E+00</c:formatCode>
                <c:ptCount val="7"/>
                <c:pt idx="0">
                  <c:v>1.3721410000000001</c:v>
                </c:pt>
                <c:pt idx="1">
                  <c:v>0.30946770000000001</c:v>
                </c:pt>
                <c:pt idx="2">
                  <c:v>8.9301549999999993E-2</c:v>
                </c:pt>
                <c:pt idx="3">
                  <c:v>3.1300219999999997E-2</c:v>
                </c:pt>
                <c:pt idx="4">
                  <c:v>7.964779E-3</c:v>
                </c:pt>
                <c:pt idx="5">
                  <c:v>2.1684450000000002E-3</c:v>
                </c:pt>
                <c:pt idx="6">
                  <c:v>8.4567050000000003E-4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10D-434B-9823-BEE706270055}"/>
            </c:ext>
          </c:extLst>
        </c:ser>
        <c:ser>
          <c:idx val="5"/>
          <c:order val="2"/>
          <c:tx>
            <c:v>Alg. II (d_max)</c:v>
          </c:tx>
          <c:spPr>
            <a:ln w="9525" cap="rnd">
              <a:solidFill>
                <a:srgbClr val="002060"/>
              </a:solidFill>
              <a:prstDash val="dash"/>
              <a:round/>
            </a:ln>
            <a:effectLst/>
          </c:spPr>
          <c:marker>
            <c:symbol val="x"/>
            <c:size val="8"/>
            <c:spPr>
              <a:noFill/>
              <a:ln w="9525">
                <a:solidFill>
                  <a:srgbClr val="002060"/>
                </a:solidFill>
              </a:ln>
              <a:effectLst/>
            </c:spPr>
          </c:marker>
          <c:xVal>
            <c:numRef>
              <c:f>'IMDB (eps=1)'!$D$9:$D$14</c:f>
              <c:numCache>
                <c:formatCode>0.00E+00</c:formatCode>
                <c:ptCount val="6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</c:numCache>
            </c:numRef>
          </c:xVal>
          <c:yVal>
            <c:numRef>
              <c:f>'IMDB (eps=1)'!$I$9:$I$14</c:f>
              <c:numCache>
                <c:formatCode>0.00E+00</c:formatCode>
                <c:ptCount val="6"/>
                <c:pt idx="0">
                  <c:v>13206.15</c:v>
                </c:pt>
                <c:pt idx="1">
                  <c:v>1320.6079999999999</c:v>
                </c:pt>
                <c:pt idx="2">
                  <c:v>132.06010000000001</c:v>
                </c:pt>
                <c:pt idx="3">
                  <c:v>13.21175</c:v>
                </c:pt>
                <c:pt idx="4">
                  <c:v>1.3199369999999999</c:v>
                </c:pt>
                <c:pt idx="5">
                  <c:v>0.131018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10D-434B-9823-BEE706270055}"/>
            </c:ext>
          </c:extLst>
        </c:ser>
        <c:ser>
          <c:idx val="2"/>
          <c:order val="3"/>
          <c:tx>
            <c:v>Alg. II (clip)</c:v>
          </c:tx>
          <c:spPr>
            <a:ln w="9525" cap="rnd">
              <a:solidFill>
                <a:srgbClr val="0070C0"/>
              </a:solidFill>
              <a:round/>
            </a:ln>
            <a:effectLst/>
          </c:spPr>
          <c:marker>
            <c:symbol val="square"/>
            <c:size val="8"/>
            <c:spPr>
              <a:noFill/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'IMDB (eps=1)'!$D$30:$D$36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0.61063923394922204</c:v>
                </c:pt>
              </c:numCache>
            </c:numRef>
          </c:xVal>
          <c:yVal>
            <c:numRef>
              <c:f>'IMDB (eps=1)'!$I$30:$I$36</c:f>
              <c:numCache>
                <c:formatCode>0.00E+00</c:formatCode>
                <c:ptCount val="7"/>
                <c:pt idx="0">
                  <c:v>1.818678</c:v>
                </c:pt>
                <c:pt idx="1">
                  <c:v>0.20818999999999999</c:v>
                </c:pt>
                <c:pt idx="2">
                  <c:v>3.9980670000000003E-2</c:v>
                </c:pt>
                <c:pt idx="3">
                  <c:v>1.1835689999999999E-2</c:v>
                </c:pt>
                <c:pt idx="4">
                  <c:v>5.6235310000000002E-3</c:v>
                </c:pt>
                <c:pt idx="5">
                  <c:v>2.5748699999999999E-3</c:v>
                </c:pt>
                <c:pt idx="6">
                  <c:v>8.312692E-4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10D-434B-9823-BEE706270055}"/>
            </c:ext>
          </c:extLst>
        </c:ser>
        <c:ser>
          <c:idx val="0"/>
          <c:order val="4"/>
          <c:tx>
            <c:v>Alg. III (d_max)</c:v>
          </c:tx>
          <c:spPr>
            <a:ln w="9525" cap="rnd">
              <a:solidFill>
                <a:srgbClr val="003300"/>
              </a:solidFill>
              <a:prstDash val="dash"/>
              <a:round/>
            </a:ln>
            <a:effectLst/>
          </c:spPr>
          <c:marker>
            <c:symbol val="plus"/>
            <c:size val="8"/>
            <c:spPr>
              <a:noFill/>
              <a:ln w="9525">
                <a:solidFill>
                  <a:srgbClr val="003300"/>
                </a:solidFill>
              </a:ln>
              <a:effectLst/>
            </c:spPr>
          </c:marker>
          <c:xVal>
            <c:numRef>
              <c:f>'IMDB (eps=1)'!$D$16:$D$22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0.62245933120185459</c:v>
                </c:pt>
              </c:numCache>
            </c:numRef>
          </c:xVal>
          <c:yVal>
            <c:numRef>
              <c:f>'IMDB (eps=1)'!$I$16:$I$22</c:f>
              <c:numCache>
                <c:formatCode>0.00E+00</c:formatCode>
                <c:ptCount val="7"/>
                <c:pt idx="0">
                  <c:v>13206.21</c:v>
                </c:pt>
                <c:pt idx="1">
                  <c:v>1320.6220000000001</c:v>
                </c:pt>
                <c:pt idx="2">
                  <c:v>132.0575</c:v>
                </c:pt>
                <c:pt idx="3">
                  <c:v>13.201969999999999</c:v>
                </c:pt>
                <c:pt idx="4">
                  <c:v>1.3200160000000001</c:v>
                </c:pt>
                <c:pt idx="5">
                  <c:v>0.13302720000000001</c:v>
                </c:pt>
                <c:pt idx="6">
                  <c:v>2.1067240000000001E-2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710D-434B-9823-BEE706270055}"/>
            </c:ext>
          </c:extLst>
        </c:ser>
        <c:ser>
          <c:idx val="3"/>
          <c:order val="5"/>
          <c:tx>
            <c:v>Alg. III (clip)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triangle"/>
            <c:size val="9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'IMDB (eps=1)'!$D$37:$D$43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0.61063923394922204</c:v>
                </c:pt>
              </c:numCache>
            </c:numRef>
          </c:xVal>
          <c:yVal>
            <c:numRef>
              <c:f>'IMDB (eps=1)'!$I$37:$I$43</c:f>
              <c:numCache>
                <c:formatCode>0.00E+00</c:formatCode>
                <c:ptCount val="7"/>
                <c:pt idx="0">
                  <c:v>2.6122999999999998</c:v>
                </c:pt>
                <c:pt idx="1">
                  <c:v>0.38985619999999999</c:v>
                </c:pt>
                <c:pt idx="2">
                  <c:v>7.1141800000000005E-2</c:v>
                </c:pt>
                <c:pt idx="3">
                  <c:v>1.841682E-2</c:v>
                </c:pt>
                <c:pt idx="4">
                  <c:v>5.1622020000000003E-3</c:v>
                </c:pt>
                <c:pt idx="5">
                  <c:v>4.7743120000000002E-3</c:v>
                </c:pt>
                <c:pt idx="6">
                  <c:v>1.8380180000000001E-3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10D-434B-9823-BEE706270055}"/>
            </c:ext>
          </c:extLst>
        </c:ser>
        <c:ser>
          <c:idx val="6"/>
          <c:order val="6"/>
          <c:tx>
            <c:v>USENIX21</c:v>
          </c:tx>
          <c:spPr>
            <a:ln w="19050" cap="rnd">
              <a:noFill/>
              <a:round/>
            </a:ln>
            <a:effectLst/>
          </c:spPr>
          <c:marker>
            <c:symbol val="square"/>
            <c:size val="15"/>
            <c:spPr>
              <a:noFill/>
              <a:ln w="31750">
                <a:solidFill>
                  <a:srgbClr val="7030A0"/>
                </a:solidFill>
              </a:ln>
              <a:effectLst/>
            </c:spPr>
          </c:marker>
          <c:xVal>
            <c:numRef>
              <c:f>'IMDB (eps=1)'!$D$8</c:f>
              <c:numCache>
                <c:formatCode>General</c:formatCode>
                <c:ptCount val="1"/>
                <c:pt idx="0">
                  <c:v>0.62245933120185459</c:v>
                </c:pt>
              </c:numCache>
            </c:numRef>
          </c:xVal>
          <c:yVal>
            <c:numRef>
              <c:f>'IMDB (eps=1)'!$I$8</c:f>
              <c:numCache>
                <c:formatCode>0.00E+00</c:formatCode>
                <c:ptCount val="1"/>
                <c:pt idx="0">
                  <c:v>2.116094E-2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710D-434B-9823-BEE7062700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151992"/>
        <c:axId val="807151664"/>
      </c:scatterChart>
      <c:valAx>
        <c:axId val="807151992"/>
        <c:scaling>
          <c:logBase val="10"/>
          <c:orientation val="minMax"/>
          <c:max val="1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664"/>
        <c:crossesAt val="1.0000000000000003E-4"/>
        <c:crossBetween val="midCat"/>
      </c:valAx>
      <c:valAx>
        <c:axId val="807151664"/>
        <c:scaling>
          <c:logBase val="10"/>
          <c:orientation val="minMax"/>
          <c:max val="10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992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7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559613792381218E-2"/>
          <c:y val="4.6768705917272418E-2"/>
          <c:w val="0.93728042377679288"/>
          <c:h val="0.90955701021524515"/>
        </c:manualLayout>
      </c:layout>
      <c:scatterChart>
        <c:scatterStyle val="lineMarker"/>
        <c:varyColors val="0"/>
        <c:ser>
          <c:idx val="4"/>
          <c:order val="0"/>
          <c:tx>
            <c:v>#triangles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'GPlus (mu=10^{-3})'!$C$2:$C$12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'GPlus (mu=10^{-3})'!$I$2:$I$12</c:f>
              <c:numCache>
                <c:formatCode>0.00E+00</c:formatCode>
                <c:ptCount val="11"/>
                <c:pt idx="0">
                  <c:v>1.1625799999999999</c:v>
                </c:pt>
                <c:pt idx="1">
                  <c:v>0.29254170000000002</c:v>
                </c:pt>
                <c:pt idx="2">
                  <c:v>8.7296719999999994E-2</c:v>
                </c:pt>
                <c:pt idx="3">
                  <c:v>4.613478E-2</c:v>
                </c:pt>
                <c:pt idx="4">
                  <c:v>2.74159E-2</c:v>
                </c:pt>
                <c:pt idx="5">
                  <c:v>2.6032550000000002E-2</c:v>
                </c:pt>
                <c:pt idx="6">
                  <c:v>1.8870410000000001E-2</c:v>
                </c:pt>
                <c:pt idx="7">
                  <c:v>1.482753E-2</c:v>
                </c:pt>
                <c:pt idx="8">
                  <c:v>1.268209E-2</c:v>
                </c:pt>
                <c:pt idx="9">
                  <c:v>1.0850250000000001E-2</c:v>
                </c:pt>
                <c:pt idx="10">
                  <c:v>9.9477190000000007E-3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298-4D89-B3BB-599D1A19EC97}"/>
            </c:ext>
          </c:extLst>
        </c:ser>
        <c:ser>
          <c:idx val="5"/>
          <c:order val="1"/>
          <c:tx>
            <c:v>#2-stars</c:v>
          </c:tx>
          <c:spPr>
            <a:ln w="9525" cap="rnd">
              <a:solidFill>
                <a:srgbClr val="0070C0"/>
              </a:solidFill>
              <a:round/>
            </a:ln>
            <a:effectLst/>
          </c:spPr>
          <c:marker>
            <c:symbol val="triangle"/>
            <c:size val="9"/>
            <c:spPr>
              <a:noFill/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'GPlus (mu=10^{-3})'!$C$13:$C$23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'GPlus (mu=10^{-3})'!$I$13:$I$23</c:f>
              <c:numCache>
                <c:formatCode>0.00E+00</c:formatCode>
                <c:ptCount val="11"/>
                <c:pt idx="0">
                  <c:v>1.054012E-2</c:v>
                </c:pt>
                <c:pt idx="1">
                  <c:v>1.2697940000000001E-3</c:v>
                </c:pt>
                <c:pt idx="2">
                  <c:v>3.6112039999999999E-5</c:v>
                </c:pt>
                <c:pt idx="3">
                  <c:v>1.8268339999999999E-5</c:v>
                </c:pt>
                <c:pt idx="4">
                  <c:v>1.3798219999999999E-5</c:v>
                </c:pt>
                <c:pt idx="5">
                  <c:v>1.1027040000000001E-5</c:v>
                </c:pt>
                <c:pt idx="6">
                  <c:v>9.1891979999999996E-6</c:v>
                </c:pt>
                <c:pt idx="7">
                  <c:v>7.8764559999999995E-6</c:v>
                </c:pt>
                <c:pt idx="8">
                  <c:v>6.8918989999999998E-6</c:v>
                </c:pt>
                <c:pt idx="9">
                  <c:v>6.1261319999999997E-6</c:v>
                </c:pt>
                <c:pt idx="10">
                  <c:v>5.5135190000000001E-6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298-4D89-B3BB-599D1A19EC97}"/>
            </c:ext>
          </c:extLst>
        </c:ser>
        <c:ser>
          <c:idx val="0"/>
          <c:order val="2"/>
          <c:tx>
            <c:v>clustering coefficient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x"/>
            <c:size val="9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'GPlus (mu=10^{-3})'!$C$24:$C$34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'GPlus (mu=10^{-3})'!$I$24:$I$34</c:f>
              <c:numCache>
                <c:formatCode>0.00E+00</c:formatCode>
                <c:ptCount val="11"/>
                <c:pt idx="0">
                  <c:v>0.93165719999999996</c:v>
                </c:pt>
                <c:pt idx="1">
                  <c:v>0.29293770000000002</c:v>
                </c:pt>
                <c:pt idx="2">
                  <c:v>8.7302320000000003E-2</c:v>
                </c:pt>
                <c:pt idx="3">
                  <c:v>4.6139159999999999E-2</c:v>
                </c:pt>
                <c:pt idx="4">
                  <c:v>2.741938E-2</c:v>
                </c:pt>
                <c:pt idx="5">
                  <c:v>2.6033799999999999E-2</c:v>
                </c:pt>
                <c:pt idx="6">
                  <c:v>1.8870080000000001E-2</c:v>
                </c:pt>
                <c:pt idx="7">
                  <c:v>1.482725E-2</c:v>
                </c:pt>
                <c:pt idx="8">
                  <c:v>1.26826E-2</c:v>
                </c:pt>
                <c:pt idx="9">
                  <c:v>1.085071E-2</c:v>
                </c:pt>
                <c:pt idx="10">
                  <c:v>9.9474609999999995E-3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298-4D89-B3BB-599D1A19EC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151992"/>
        <c:axId val="807151664"/>
      </c:scatterChart>
      <c:valAx>
        <c:axId val="807151992"/>
        <c:scaling>
          <c:orientation val="minMax"/>
          <c:max val="2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807151664"/>
        <c:crossesAt val="1.0000000000000004E-6"/>
        <c:crossBetween val="midCat"/>
      </c:valAx>
      <c:valAx>
        <c:axId val="807151664"/>
        <c:scaling>
          <c:logBase val="10"/>
          <c:orientation val="minMax"/>
          <c:max val="1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992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7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330394923579888E-2"/>
          <c:y val="4.6768705917272418E-2"/>
          <c:w val="0.93450964264559422"/>
          <c:h val="0.92370102449438862"/>
        </c:manualLayout>
      </c:layout>
      <c:scatterChart>
        <c:scatterStyle val="lineMarker"/>
        <c:varyColors val="0"/>
        <c:ser>
          <c:idx val="4"/>
          <c:order val="0"/>
          <c:tx>
            <c:v>Alg. I (clip)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'IMDB (mu=10^{-3})'!$C$2:$C$12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'IMDB (mu=10^{-3})'!$I$2:$I$12</c:f>
              <c:numCache>
                <c:formatCode>0.00E+00</c:formatCode>
                <c:ptCount val="11"/>
                <c:pt idx="0">
                  <c:v>0.67327525899999996</c:v>
                </c:pt>
                <c:pt idx="1">
                  <c:v>0.13758339999999999</c:v>
                </c:pt>
                <c:pt idx="2">
                  <c:v>5.2498320000000001E-2</c:v>
                </c:pt>
                <c:pt idx="3">
                  <c:v>3.204485E-2</c:v>
                </c:pt>
                <c:pt idx="4">
                  <c:v>1.7083520000000001E-2</c:v>
                </c:pt>
                <c:pt idx="5">
                  <c:v>1.1835689999999999E-2</c:v>
                </c:pt>
                <c:pt idx="6">
                  <c:v>9.4513789999999993E-3</c:v>
                </c:pt>
                <c:pt idx="7">
                  <c:v>8.9554279999999997E-3</c:v>
                </c:pt>
                <c:pt idx="8">
                  <c:v>7.4836260000000002E-3</c:v>
                </c:pt>
                <c:pt idx="9">
                  <c:v>6.6309790000000004E-3</c:v>
                </c:pt>
                <c:pt idx="10">
                  <c:v>5.8409129999999997E-3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824-444C-9B87-26487BDE44DB}"/>
            </c:ext>
          </c:extLst>
        </c:ser>
        <c:ser>
          <c:idx val="5"/>
          <c:order val="1"/>
          <c:tx>
            <c:v>Alg. II (clip)</c:v>
          </c:tx>
          <c:spPr>
            <a:ln w="9525" cap="rnd">
              <a:solidFill>
                <a:srgbClr val="0070C0"/>
              </a:solidFill>
              <a:round/>
            </a:ln>
            <a:effectLst/>
          </c:spPr>
          <c:marker>
            <c:symbol val="triangle"/>
            <c:size val="9"/>
            <c:spPr>
              <a:noFill/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'IMDB (mu=10^{-3})'!$C$13:$C$23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'IMDB (mu=10^{-3})'!$I$13:$I$23</c:f>
              <c:numCache>
                <c:formatCode>0.00E+00</c:formatCode>
                <c:ptCount val="11"/>
                <c:pt idx="0">
                  <c:v>1.6420878E-2</c:v>
                </c:pt>
                <c:pt idx="1">
                  <c:v>2.0930240000000002E-3</c:v>
                </c:pt>
                <c:pt idx="2">
                  <c:v>6.3432630000000002E-5</c:v>
                </c:pt>
                <c:pt idx="3">
                  <c:v>9.4912490000000006E-6</c:v>
                </c:pt>
                <c:pt idx="4">
                  <c:v>7.5208879999999999E-6</c:v>
                </c:pt>
                <c:pt idx="5">
                  <c:v>6.062822E-6</c:v>
                </c:pt>
                <c:pt idx="6">
                  <c:v>5.0619190000000001E-6</c:v>
                </c:pt>
                <c:pt idx="7">
                  <c:v>4.3387880000000004E-6</c:v>
                </c:pt>
                <c:pt idx="8">
                  <c:v>3.7964390000000002E-6</c:v>
                </c:pt>
                <c:pt idx="9">
                  <c:v>3.374613E-6</c:v>
                </c:pt>
                <c:pt idx="10">
                  <c:v>3.037151E-6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824-444C-9B87-26487BDE44DB}"/>
            </c:ext>
          </c:extLst>
        </c:ser>
        <c:ser>
          <c:idx val="0"/>
          <c:order val="2"/>
          <c:tx>
            <c:v>Alg. III (clip)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x"/>
            <c:size val="9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'IMDB (mu=10^{-3})'!$C$24:$C$34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'IMDB (mu=10^{-3})'!$I$24:$I$34</c:f>
              <c:numCache>
                <c:formatCode>0.00E+00</c:formatCode>
                <c:ptCount val="11"/>
                <c:pt idx="0">
                  <c:v>0.68780471399999987</c:v>
                </c:pt>
                <c:pt idx="1">
                  <c:v>0.13788230000000001</c:v>
                </c:pt>
                <c:pt idx="2">
                  <c:v>5.2539040000000002E-2</c:v>
                </c:pt>
                <c:pt idx="3">
                  <c:v>3.2048590000000002E-2</c:v>
                </c:pt>
                <c:pt idx="4">
                  <c:v>1.708749E-2</c:v>
                </c:pt>
                <c:pt idx="5">
                  <c:v>1.184107E-2</c:v>
                </c:pt>
                <c:pt idx="6">
                  <c:v>9.4558620000000006E-3</c:v>
                </c:pt>
                <c:pt idx="7">
                  <c:v>8.9592790000000005E-3</c:v>
                </c:pt>
                <c:pt idx="8">
                  <c:v>7.4869919999999996E-3</c:v>
                </c:pt>
                <c:pt idx="9">
                  <c:v>6.6339700000000003E-3</c:v>
                </c:pt>
                <c:pt idx="10">
                  <c:v>5.8436030000000002E-3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824-444C-9B87-26487BDE44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151992"/>
        <c:axId val="807151664"/>
      </c:scatterChart>
      <c:valAx>
        <c:axId val="807151992"/>
        <c:scaling>
          <c:orientation val="minMax"/>
          <c:max val="2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807151664"/>
        <c:crossesAt val="1.0000000000000004E-6"/>
        <c:crossBetween val="midCat"/>
      </c:valAx>
      <c:valAx>
        <c:axId val="807151664"/>
        <c:scaling>
          <c:logBase val="10"/>
          <c:orientation val="minMax"/>
          <c:max val="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992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907768647040483E-2"/>
          <c:y val="1.4774065609978052E-2"/>
          <c:w val="0.93634750338518125"/>
          <c:h val="0.970265834586455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'GPlus (eps=1,mu=10^{-3})'!$A$5:$A$7</c:f>
              <c:strCache>
                <c:ptCount val="3"/>
                <c:pt idx="0">
                  <c:v>Alg. I (clip)</c:v>
                </c:pt>
                <c:pt idx="1">
                  <c:v>Alg. II (clip)</c:v>
                </c:pt>
                <c:pt idx="2">
                  <c:v>Alg. III (clip)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FE9-410C-90FB-33ABD83AD6C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FE9-410C-90FB-33ABD83AD6C8}"/>
              </c:ext>
            </c:extLst>
          </c:dPt>
          <c:dPt>
            <c:idx val="2"/>
            <c:invertIfNegative val="0"/>
            <c:bubble3D val="0"/>
            <c:spPr>
              <a:solidFill>
                <a:srgbClr val="006600"/>
              </a:solidFill>
              <a:ln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FE9-410C-90FB-33ABD83AD6C8}"/>
              </c:ext>
            </c:extLst>
          </c:dPt>
          <c:cat>
            <c:strRef>
              <c:f>'GPlus (eps=1,mu=10^{-3})'!$A$5:$A$7</c:f>
              <c:strCache>
                <c:ptCount val="3"/>
                <c:pt idx="0">
                  <c:v>Alg. I (clip)</c:v>
                </c:pt>
                <c:pt idx="1">
                  <c:v>Alg. II (clip)</c:v>
                </c:pt>
                <c:pt idx="2">
                  <c:v>Alg. III (clip)</c:v>
                </c:pt>
              </c:strCache>
            </c:strRef>
          </c:cat>
          <c:val>
            <c:numRef>
              <c:f>'GPlus (eps=1,mu=10^{-3})'!$J$5:$J$7</c:f>
              <c:numCache>
                <c:formatCode>0.00E+00</c:formatCode>
                <c:ptCount val="3"/>
                <c:pt idx="0">
                  <c:v>7.7556109999999998E-2</c:v>
                </c:pt>
                <c:pt idx="1">
                  <c:v>2.6032550000000002E-2</c:v>
                </c:pt>
                <c:pt idx="2">
                  <c:v>2.5196779999999998E-2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FE9-410C-90FB-33ABD83AD6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777963344"/>
        <c:axId val="777973840"/>
      </c:barChart>
      <c:catAx>
        <c:axId val="777963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77973840"/>
        <c:crosses val="autoZero"/>
        <c:auto val="1"/>
        <c:lblAlgn val="ctr"/>
        <c:lblOffset val="100"/>
        <c:noMultiLvlLbl val="0"/>
      </c:catAx>
      <c:valAx>
        <c:axId val="777973840"/>
        <c:scaling>
          <c:orientation val="minMax"/>
          <c:max val="8.0000000000000016E-2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777963344"/>
        <c:crosses val="autoZero"/>
        <c:crossBetween val="between"/>
        <c:maj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8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780859574848719E-2"/>
          <c:y val="5.1445576508999662E-2"/>
          <c:w val="0.94155048112323536"/>
          <c:h val="0.904842338788864"/>
        </c:manualLayout>
      </c:layout>
      <c:scatterChart>
        <c:scatterStyle val="lineMarker"/>
        <c:varyColors val="0"/>
        <c:ser>
          <c:idx val="1"/>
          <c:order val="0"/>
          <c:tx>
            <c:v>#triangles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'GPlus (eps=1)'!$D$2:$D$8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0.61063923394922204</c:v>
                </c:pt>
              </c:numCache>
            </c:numRef>
          </c:xVal>
          <c:yVal>
            <c:numRef>
              <c:f>'GPlus (eps=1)'!$I$2:$I$8</c:f>
              <c:numCache>
                <c:formatCode>0.00E+00</c:formatCode>
                <c:ptCount val="7"/>
                <c:pt idx="0">
                  <c:v>3.4951129999999999</c:v>
                </c:pt>
                <c:pt idx="1">
                  <c:v>0.4313593</c:v>
                </c:pt>
                <c:pt idx="2">
                  <c:v>7.8187279999999998E-2</c:v>
                </c:pt>
                <c:pt idx="3">
                  <c:v>2.6032550000000002E-2</c:v>
                </c:pt>
                <c:pt idx="4">
                  <c:v>1.0033790000000001E-2</c:v>
                </c:pt>
                <c:pt idx="5">
                  <c:v>4.9229290000000004E-3</c:v>
                </c:pt>
                <c:pt idx="6">
                  <c:v>1.9009039999999999E-3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DD4-4A32-A09B-067A335A8150}"/>
            </c:ext>
          </c:extLst>
        </c:ser>
        <c:ser>
          <c:idx val="2"/>
          <c:order val="1"/>
          <c:tx>
            <c:v>#2-stars</c:v>
          </c:tx>
          <c:spPr>
            <a:ln w="9525" cap="rnd">
              <a:solidFill>
                <a:srgbClr val="0070C0"/>
              </a:solidFill>
              <a:round/>
            </a:ln>
            <a:effectLst/>
          </c:spPr>
          <c:marker>
            <c:symbol val="triangle"/>
            <c:size val="9"/>
            <c:spPr>
              <a:noFill/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'GPlus (eps=1)'!$D$9:$D$15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0.61063923394922204</c:v>
                </c:pt>
              </c:numCache>
            </c:numRef>
          </c:xVal>
          <c:yVal>
            <c:numRef>
              <c:f>'GPlus (eps=1)'!$I$9:$I$15</c:f>
              <c:numCache>
                <c:formatCode>0.00E+00</c:formatCode>
                <c:ptCount val="7"/>
                <c:pt idx="0">
                  <c:v>1.1027040000000001E-5</c:v>
                </c:pt>
                <c:pt idx="1">
                  <c:v>1.1027040000000001E-5</c:v>
                </c:pt>
                <c:pt idx="2">
                  <c:v>1.1027040000000001E-5</c:v>
                </c:pt>
                <c:pt idx="3">
                  <c:v>1.1027040000000001E-5</c:v>
                </c:pt>
                <c:pt idx="4">
                  <c:v>1.1027040000000001E-5</c:v>
                </c:pt>
                <c:pt idx="5">
                  <c:v>1.1027040000000001E-5</c:v>
                </c:pt>
                <c:pt idx="6">
                  <c:v>1.1027040000000001E-5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DD4-4A32-A09B-067A335A8150}"/>
            </c:ext>
          </c:extLst>
        </c:ser>
        <c:ser>
          <c:idx val="3"/>
          <c:order val="2"/>
          <c:tx>
            <c:v>clusering coefficient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x"/>
            <c:size val="9"/>
            <c:spPr>
              <a:noFill/>
              <a:ln w="9525">
                <a:solidFill>
                  <a:srgbClr val="003300"/>
                </a:solidFill>
              </a:ln>
              <a:effectLst/>
            </c:spPr>
          </c:marker>
          <c:xVal>
            <c:numRef>
              <c:f>'GPlus (eps=1)'!$D$16:$D$22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0.61063923394922204</c:v>
                </c:pt>
              </c:numCache>
            </c:numRef>
          </c:xVal>
          <c:yVal>
            <c:numRef>
              <c:f>'GPlus (eps=1)'!$I$16:$I$22</c:f>
              <c:numCache>
                <c:formatCode>0.00E+00</c:formatCode>
                <c:ptCount val="7"/>
                <c:pt idx="0">
                  <c:v>2.1100660000000002</c:v>
                </c:pt>
                <c:pt idx="1">
                  <c:v>0.43045159999999999</c:v>
                </c:pt>
                <c:pt idx="2">
                  <c:v>7.8194169999999993E-2</c:v>
                </c:pt>
                <c:pt idx="3">
                  <c:v>2.6033799999999999E-2</c:v>
                </c:pt>
                <c:pt idx="4">
                  <c:v>1.0035580000000001E-2</c:v>
                </c:pt>
                <c:pt idx="5">
                  <c:v>4.9218300000000003E-3</c:v>
                </c:pt>
                <c:pt idx="6">
                  <c:v>1.898128E-3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DD4-4A32-A09B-067A335A81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151992"/>
        <c:axId val="807151664"/>
      </c:scatterChart>
      <c:valAx>
        <c:axId val="807151992"/>
        <c:scaling>
          <c:logBase val="10"/>
          <c:orientation val="minMax"/>
          <c:max val="1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664"/>
        <c:crossesAt val="1.0000000000000004E-5"/>
        <c:crossBetween val="midCat"/>
      </c:valAx>
      <c:valAx>
        <c:axId val="807151664"/>
        <c:scaling>
          <c:logBase val="10"/>
          <c:orientation val="minMax"/>
          <c:max val="1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992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8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788832661182555E-2"/>
          <c:y val="4.6768705917272418E-2"/>
          <c:w val="0.94282198603919021"/>
          <c:h val="0.91427168164162631"/>
        </c:manualLayout>
      </c:layout>
      <c:scatterChart>
        <c:scatterStyle val="lineMarker"/>
        <c:varyColors val="0"/>
        <c:ser>
          <c:idx val="1"/>
          <c:order val="0"/>
          <c:tx>
            <c:v>Alg. I (clip)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'IMDB (eps=1)'!$D$2:$D$8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0.61063923394922204</c:v>
                </c:pt>
              </c:numCache>
            </c:numRef>
          </c:xVal>
          <c:yVal>
            <c:numRef>
              <c:f>'IMDB (eps=1)'!$I$2:$I$8</c:f>
              <c:numCache>
                <c:formatCode>0.00E+00</c:formatCode>
                <c:ptCount val="7"/>
                <c:pt idx="0">
                  <c:v>1.818678</c:v>
                </c:pt>
                <c:pt idx="1">
                  <c:v>0.20818999999999999</c:v>
                </c:pt>
                <c:pt idx="2">
                  <c:v>3.9980670000000003E-2</c:v>
                </c:pt>
                <c:pt idx="3">
                  <c:v>1.1835689999999999E-2</c:v>
                </c:pt>
                <c:pt idx="4">
                  <c:v>5.6235310000000002E-3</c:v>
                </c:pt>
                <c:pt idx="5">
                  <c:v>2.5748699999999999E-3</c:v>
                </c:pt>
                <c:pt idx="6">
                  <c:v>8.312692E-4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E9B-472E-97F2-08501965263E}"/>
            </c:ext>
          </c:extLst>
        </c:ser>
        <c:ser>
          <c:idx val="2"/>
          <c:order val="1"/>
          <c:tx>
            <c:v>Alg. II (clip)</c:v>
          </c:tx>
          <c:spPr>
            <a:ln w="9525" cap="rnd">
              <a:solidFill>
                <a:srgbClr val="0070C0"/>
              </a:solidFill>
              <a:round/>
            </a:ln>
            <a:effectLst/>
          </c:spPr>
          <c:marker>
            <c:symbol val="triangle"/>
            <c:size val="9"/>
            <c:spPr>
              <a:noFill/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'IMDB (eps=1)'!$D$9:$D$15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0.61063923394922204</c:v>
                </c:pt>
              </c:numCache>
            </c:numRef>
          </c:xVal>
          <c:yVal>
            <c:numRef>
              <c:f>'IMDB (eps=1)'!$I$9:$I$15</c:f>
              <c:numCache>
                <c:formatCode>0.00E+00</c:formatCode>
                <c:ptCount val="7"/>
                <c:pt idx="0">
                  <c:v>6.062822E-6</c:v>
                </c:pt>
                <c:pt idx="1">
                  <c:v>6.062822E-6</c:v>
                </c:pt>
                <c:pt idx="2">
                  <c:v>6.062822E-6</c:v>
                </c:pt>
                <c:pt idx="3">
                  <c:v>6.062822E-6</c:v>
                </c:pt>
                <c:pt idx="4">
                  <c:v>6.062822E-6</c:v>
                </c:pt>
                <c:pt idx="5">
                  <c:v>6.062822E-6</c:v>
                </c:pt>
                <c:pt idx="6">
                  <c:v>6.062822E-6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E9B-472E-97F2-08501965263E}"/>
            </c:ext>
          </c:extLst>
        </c:ser>
        <c:ser>
          <c:idx val="3"/>
          <c:order val="2"/>
          <c:tx>
            <c:v>Alg. III (clip)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x"/>
            <c:size val="9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'IMDB (eps=1)'!$D$16:$D$22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0.61063923394922204</c:v>
                </c:pt>
              </c:numCache>
            </c:numRef>
          </c:xVal>
          <c:yVal>
            <c:numRef>
              <c:f>'IMDB (eps=1)'!$I$16:$I$22</c:f>
              <c:numCache>
                <c:formatCode>0.00E+00</c:formatCode>
                <c:ptCount val="7"/>
                <c:pt idx="0">
                  <c:v>1.2237359999999999</c:v>
                </c:pt>
                <c:pt idx="1">
                  <c:v>0.20819289999999999</c:v>
                </c:pt>
                <c:pt idx="2">
                  <c:v>3.9985430000000002E-2</c:v>
                </c:pt>
                <c:pt idx="3">
                  <c:v>1.184107E-2</c:v>
                </c:pt>
                <c:pt idx="4">
                  <c:v>5.6255749999999998E-3</c:v>
                </c:pt>
                <c:pt idx="5">
                  <c:v>2.5748070000000001E-3</c:v>
                </c:pt>
                <c:pt idx="6">
                  <c:v>8.3362439999999996E-4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E9B-472E-97F2-0850196526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151992"/>
        <c:axId val="807151664"/>
      </c:scatterChart>
      <c:valAx>
        <c:axId val="807151992"/>
        <c:scaling>
          <c:logBase val="10"/>
          <c:orientation val="minMax"/>
          <c:max val="1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664"/>
        <c:crossesAt val="1.0000000000000004E-6"/>
        <c:crossBetween val="midCat"/>
      </c:valAx>
      <c:valAx>
        <c:axId val="807151664"/>
        <c:scaling>
          <c:logBase val="10"/>
          <c:orientation val="minMax"/>
          <c:max val="1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992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8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907768647040483E-2"/>
          <c:y val="2.3913849975837145E-2"/>
          <c:w val="0.93634750338518125"/>
          <c:h val="0.942846481488878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'IMDB (eps=2,mu=10^{-3})'!$A$5:$A$7</c:f>
              <c:strCache>
                <c:ptCount val="3"/>
                <c:pt idx="0">
                  <c:v>Alg. I (clip)</c:v>
                </c:pt>
                <c:pt idx="1">
                  <c:v>Alg. II (clip)</c:v>
                </c:pt>
                <c:pt idx="2">
                  <c:v>Alg. III (clip)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095-4191-9E68-3F70C04ED48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095-4191-9E68-3F70C04ED48A}"/>
              </c:ext>
            </c:extLst>
          </c:dPt>
          <c:dPt>
            <c:idx val="2"/>
            <c:invertIfNegative val="0"/>
            <c:bubble3D val="0"/>
            <c:spPr>
              <a:solidFill>
                <a:srgbClr val="006600"/>
              </a:solidFill>
              <a:ln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095-4191-9E68-3F70C04ED48A}"/>
              </c:ext>
            </c:extLst>
          </c:dPt>
          <c:cat>
            <c:strRef>
              <c:f>'IMDB (eps=2,mu=10^{-3})'!$A$5:$A$7</c:f>
              <c:strCache>
                <c:ptCount val="3"/>
                <c:pt idx="0">
                  <c:v>Alg. I (clip)</c:v>
                </c:pt>
                <c:pt idx="1">
                  <c:v>Alg. II (clip)</c:v>
                </c:pt>
                <c:pt idx="2">
                  <c:v>Alg. III (clip)</c:v>
                </c:pt>
              </c:strCache>
            </c:strRef>
          </c:cat>
          <c:val>
            <c:numRef>
              <c:f>'IMDB (eps=2,mu=10^{-3})'!$J$5:$J$7</c:f>
              <c:numCache>
                <c:formatCode>0.00E+00</c:formatCode>
                <c:ptCount val="3"/>
                <c:pt idx="0">
                  <c:v>1.9857719999999999E-2</c:v>
                </c:pt>
                <c:pt idx="1">
                  <c:v>5.8409129999999997E-3</c:v>
                </c:pt>
                <c:pt idx="2">
                  <c:v>7.5073539999999999E-3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095-4191-9E68-3F70C04ED4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777963344"/>
        <c:axId val="777973840"/>
      </c:barChart>
      <c:catAx>
        <c:axId val="777963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77973840"/>
        <c:crosses val="autoZero"/>
        <c:auto val="1"/>
        <c:lblAlgn val="ctr"/>
        <c:lblOffset val="100"/>
        <c:noMultiLvlLbl val="0"/>
      </c:catAx>
      <c:valAx>
        <c:axId val="777973840"/>
        <c:scaling>
          <c:orientation val="minMax"/>
          <c:max val="2.0000000000000004E-2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777963344"/>
        <c:crosses val="autoZero"/>
        <c:crossBetween val="between"/>
        <c:majorUnit val="5.000000000000001E-3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8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052182923408446E-2"/>
          <c:y val="1.8147496087636932E-2"/>
          <c:w val="0.94013455299795434"/>
          <c:h val="0.953581377151799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'IMDB (eps=1,mu=10^{-3})'!$A$5:$A$7</c:f>
              <c:strCache>
                <c:ptCount val="3"/>
                <c:pt idx="0">
                  <c:v>Alg. I (clip)</c:v>
                </c:pt>
                <c:pt idx="1">
                  <c:v>Alg. II (clip)</c:v>
                </c:pt>
                <c:pt idx="2">
                  <c:v>Alg. III (clip)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5EA-4CF3-A6E3-FF5B9E038E3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5EA-4CF3-A6E3-FF5B9E038E34}"/>
              </c:ext>
            </c:extLst>
          </c:dPt>
          <c:dPt>
            <c:idx val="2"/>
            <c:invertIfNegative val="0"/>
            <c:bubble3D val="0"/>
            <c:spPr>
              <a:solidFill>
                <a:srgbClr val="006600"/>
              </a:solidFill>
              <a:ln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5EA-4CF3-A6E3-FF5B9E038E34}"/>
              </c:ext>
            </c:extLst>
          </c:dPt>
          <c:cat>
            <c:strRef>
              <c:f>'IMDB (eps=1,mu=10^{-3})'!$A$5:$A$7</c:f>
              <c:strCache>
                <c:ptCount val="3"/>
                <c:pt idx="0">
                  <c:v>Alg. I (clip)</c:v>
                </c:pt>
                <c:pt idx="1">
                  <c:v>Alg. II (clip)</c:v>
                </c:pt>
                <c:pt idx="2">
                  <c:v>Alg. III (clip)</c:v>
                </c:pt>
              </c:strCache>
            </c:strRef>
          </c:cat>
          <c:val>
            <c:numRef>
              <c:f>'IMDB (eps=1,mu=10^{-3})'!$J$5:$J$7</c:f>
              <c:numCache>
                <c:formatCode>0.00E+00</c:formatCode>
                <c:ptCount val="3"/>
                <c:pt idx="0">
                  <c:v>3.1300219999999997E-2</c:v>
                </c:pt>
                <c:pt idx="1">
                  <c:v>1.1835689999999999E-2</c:v>
                </c:pt>
                <c:pt idx="2">
                  <c:v>1.841682E-2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5EA-4CF3-A6E3-FF5B9E038E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777963344"/>
        <c:axId val="777973840"/>
      </c:barChart>
      <c:catAx>
        <c:axId val="777963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77973840"/>
        <c:crosses val="autoZero"/>
        <c:auto val="1"/>
        <c:lblAlgn val="ctr"/>
        <c:lblOffset val="100"/>
        <c:noMultiLvlLbl val="0"/>
      </c:catAx>
      <c:valAx>
        <c:axId val="777973840"/>
        <c:scaling>
          <c:orientation val="minMax"/>
          <c:max val="4.0000000000000008E-2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777963344"/>
        <c:crosses val="autoZero"/>
        <c:crossBetween val="between"/>
        <c:majorUnit val="1.0000000000000002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8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079346102493062E-2"/>
          <c:y val="1.9343957792907596E-2"/>
          <c:w val="0.9557821606594501"/>
          <c:h val="0.961126050220596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'GPlus (eps=2,mu=10^{-3})'!$A$5:$A$7</c:f>
              <c:strCache>
                <c:ptCount val="3"/>
                <c:pt idx="0">
                  <c:v>Alg. I (clip)</c:v>
                </c:pt>
                <c:pt idx="1">
                  <c:v>Alg. II (clip)</c:v>
                </c:pt>
                <c:pt idx="2">
                  <c:v>Alg. III (clip)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FF2-44A1-A0AE-E7222D3AB09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FF2-44A1-A0AE-E7222D3AB09B}"/>
              </c:ext>
            </c:extLst>
          </c:dPt>
          <c:dPt>
            <c:idx val="2"/>
            <c:invertIfNegative val="0"/>
            <c:bubble3D val="0"/>
            <c:spPr>
              <a:solidFill>
                <a:srgbClr val="006600"/>
              </a:solidFill>
              <a:ln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FF2-44A1-A0AE-E7222D3AB09B}"/>
              </c:ext>
            </c:extLst>
          </c:dPt>
          <c:cat>
            <c:strRef>
              <c:f>'GPlus (eps=2,mu=10^{-3})'!$A$5:$A$7</c:f>
              <c:strCache>
                <c:ptCount val="3"/>
                <c:pt idx="0">
                  <c:v>Alg. I (clip)</c:v>
                </c:pt>
                <c:pt idx="1">
                  <c:v>Alg. II (clip)</c:v>
                </c:pt>
                <c:pt idx="2">
                  <c:v>Alg. III (clip)</c:v>
                </c:pt>
              </c:strCache>
            </c:strRef>
          </c:cat>
          <c:val>
            <c:numRef>
              <c:f>'GPlus (eps=2,mu=10^{-3})'!$J$5:$J$7</c:f>
              <c:numCache>
                <c:formatCode>0.00E+00</c:formatCode>
                <c:ptCount val="3"/>
                <c:pt idx="0">
                  <c:v>4.022684E-2</c:v>
                </c:pt>
                <c:pt idx="1">
                  <c:v>9.9477190000000007E-3</c:v>
                </c:pt>
                <c:pt idx="2">
                  <c:v>8.7827449999999998E-3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FF2-44A1-A0AE-E7222D3AB0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777963344"/>
        <c:axId val="777973840"/>
      </c:barChart>
      <c:catAx>
        <c:axId val="777963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77973840"/>
        <c:crosses val="autoZero"/>
        <c:auto val="1"/>
        <c:lblAlgn val="ctr"/>
        <c:lblOffset val="100"/>
        <c:noMultiLvlLbl val="0"/>
      </c:catAx>
      <c:valAx>
        <c:axId val="777973840"/>
        <c:scaling>
          <c:orientation val="minMax"/>
          <c:max val="5.000000000000001E-2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777963344"/>
        <c:crosses val="autoZero"/>
        <c:crossBetween val="between"/>
        <c:majorUnit val="1.0000000000000002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8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907768647040483E-2"/>
          <c:y val="1.4774065609978052E-2"/>
          <c:w val="0.93634750338518125"/>
          <c:h val="0.970265834586455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'GPlus (eps=1,mu=10^{-3})'!$A$5:$A$7</c:f>
              <c:strCache>
                <c:ptCount val="3"/>
                <c:pt idx="0">
                  <c:v>Alg. I (clip)</c:v>
                </c:pt>
                <c:pt idx="1">
                  <c:v>Alg. II (clip)</c:v>
                </c:pt>
                <c:pt idx="2">
                  <c:v>Alg. III (clip)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FE9-410C-90FB-33ABD83AD6C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FE9-410C-90FB-33ABD83AD6C8}"/>
              </c:ext>
            </c:extLst>
          </c:dPt>
          <c:dPt>
            <c:idx val="2"/>
            <c:invertIfNegative val="0"/>
            <c:bubble3D val="0"/>
            <c:spPr>
              <a:solidFill>
                <a:srgbClr val="006600"/>
              </a:solidFill>
              <a:ln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FE9-410C-90FB-33ABD83AD6C8}"/>
              </c:ext>
            </c:extLst>
          </c:dPt>
          <c:cat>
            <c:strRef>
              <c:f>'GPlus (eps=1,mu=10^{-3})'!$A$5:$A$7</c:f>
              <c:strCache>
                <c:ptCount val="3"/>
                <c:pt idx="0">
                  <c:v>Alg. I (clip)</c:v>
                </c:pt>
                <c:pt idx="1">
                  <c:v>Alg. II (clip)</c:v>
                </c:pt>
                <c:pt idx="2">
                  <c:v>Alg. III (clip)</c:v>
                </c:pt>
              </c:strCache>
            </c:strRef>
          </c:cat>
          <c:val>
            <c:numRef>
              <c:f>'GPlus (eps=1,mu=10^{-3})'!$J$5:$J$7</c:f>
              <c:numCache>
                <c:formatCode>0.00E+00</c:formatCode>
                <c:ptCount val="3"/>
                <c:pt idx="0">
                  <c:v>7.7556109999999998E-2</c:v>
                </c:pt>
                <c:pt idx="1">
                  <c:v>2.6032550000000002E-2</c:v>
                </c:pt>
                <c:pt idx="2">
                  <c:v>2.5196779999999998E-2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FE9-410C-90FB-33ABD83AD6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777963344"/>
        <c:axId val="777973840"/>
      </c:barChart>
      <c:catAx>
        <c:axId val="777963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77973840"/>
        <c:crosses val="autoZero"/>
        <c:auto val="1"/>
        <c:lblAlgn val="ctr"/>
        <c:lblOffset val="100"/>
        <c:noMultiLvlLbl val="0"/>
      </c:catAx>
      <c:valAx>
        <c:axId val="777973840"/>
        <c:scaling>
          <c:orientation val="minMax"/>
          <c:max val="8.0000000000000016E-2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777963344"/>
        <c:crosses val="autoZero"/>
        <c:crossBetween val="between"/>
        <c:maj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8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637270224335464E-2"/>
          <c:y val="4.6768705917272418E-2"/>
          <c:w val="0.9605521143526039"/>
          <c:h val="0.90768246686571852"/>
        </c:manualLayout>
      </c:layout>
      <c:scatterChart>
        <c:scatterStyle val="lineMarker"/>
        <c:varyColors val="0"/>
        <c:ser>
          <c:idx val="4"/>
          <c:order val="0"/>
          <c:tx>
            <c:v>Alg. I (mu*=0.001)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'IMDB (mu=0.001)'!$L$2:$L$12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'IMDB (mu=0.001)'!$I$2:$I$12</c:f>
              <c:numCache>
                <c:formatCode>0.00E+00</c:formatCode>
                <c:ptCount val="11"/>
                <c:pt idx="0">
                  <c:v>0.1115264</c:v>
                </c:pt>
                <c:pt idx="1">
                  <c:v>6.060082E-2</c:v>
                </c:pt>
                <c:pt idx="2">
                  <c:v>3.5075229999999999E-2</c:v>
                </c:pt>
                <c:pt idx="3">
                  <c:v>2.4339719999999999E-2</c:v>
                </c:pt>
                <c:pt idx="4">
                  <c:v>2.140442E-2</c:v>
                </c:pt>
                <c:pt idx="5">
                  <c:v>1.8793509999999999E-2</c:v>
                </c:pt>
                <c:pt idx="6">
                  <c:v>1.701372E-2</c:v>
                </c:pt>
                <c:pt idx="7">
                  <c:v>1.611431E-2</c:v>
                </c:pt>
                <c:pt idx="8">
                  <c:v>1.5629359999999998E-2</c:v>
                </c:pt>
                <c:pt idx="9">
                  <c:v>1.521202E-2</c:v>
                </c:pt>
                <c:pt idx="10">
                  <c:v>1.4295270000000001E-2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2FD-445F-AEA1-5D4459226771}"/>
            </c:ext>
          </c:extLst>
        </c:ser>
        <c:ser>
          <c:idx val="5"/>
          <c:order val="1"/>
          <c:tx>
            <c:v>Alg. II (mu*=0.001)</c:v>
          </c:tx>
          <c:spPr>
            <a:ln w="9525" cap="rnd">
              <a:solidFill>
                <a:srgbClr val="0070C0"/>
              </a:solidFill>
              <a:round/>
            </a:ln>
            <a:effectLst/>
          </c:spPr>
          <c:marker>
            <c:symbol val="square"/>
            <c:size val="8"/>
            <c:spPr>
              <a:noFill/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'IMDB (mu=0.001)'!$L$13:$L$23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'IMDB (mu=0.001)'!$I$13:$I$23</c:f>
              <c:numCache>
                <c:formatCode>0.00E+00</c:formatCode>
                <c:ptCount val="11"/>
                <c:pt idx="0">
                  <c:v>5.6282899999999997E-2</c:v>
                </c:pt>
                <c:pt idx="1">
                  <c:v>2.8491499999999999E-2</c:v>
                </c:pt>
                <c:pt idx="2">
                  <c:v>1.4076770000000001E-2</c:v>
                </c:pt>
                <c:pt idx="3">
                  <c:v>9.5572669999999995E-3</c:v>
                </c:pt>
                <c:pt idx="4">
                  <c:v>6.9383689999999998E-3</c:v>
                </c:pt>
                <c:pt idx="5">
                  <c:v>5.3199290000000002E-3</c:v>
                </c:pt>
                <c:pt idx="6">
                  <c:v>4.5087440000000003E-3</c:v>
                </c:pt>
                <c:pt idx="7">
                  <c:v>3.970884E-3</c:v>
                </c:pt>
                <c:pt idx="8">
                  <c:v>3.651985E-3</c:v>
                </c:pt>
                <c:pt idx="9">
                  <c:v>3.2933820000000001E-3</c:v>
                </c:pt>
                <c:pt idx="10">
                  <c:v>3.0965319999999999E-3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2FD-445F-AEA1-5D4459226771}"/>
            </c:ext>
          </c:extLst>
        </c:ser>
        <c:ser>
          <c:idx val="0"/>
          <c:order val="2"/>
          <c:tx>
            <c:v>Alg. III (mu*=0.001)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triangle"/>
            <c:size val="9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'IMDB (mu=0.001)'!$L$24:$L$34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'IMDB (mu=0.001)'!$I$24:$I$34</c:f>
              <c:numCache>
                <c:formatCode>0.00E+00</c:formatCode>
                <c:ptCount val="11"/>
                <c:pt idx="0">
                  <c:v>5.9219910000000001E-2</c:v>
                </c:pt>
                <c:pt idx="1">
                  <c:v>2.8092880000000001E-2</c:v>
                </c:pt>
                <c:pt idx="2">
                  <c:v>1.340212E-2</c:v>
                </c:pt>
                <c:pt idx="3">
                  <c:v>8.7661419999999993E-3</c:v>
                </c:pt>
                <c:pt idx="4">
                  <c:v>6.6361170000000004E-3</c:v>
                </c:pt>
                <c:pt idx="5">
                  <c:v>5.6210490000000004E-3</c:v>
                </c:pt>
                <c:pt idx="6">
                  <c:v>4.5736350000000004E-3</c:v>
                </c:pt>
                <c:pt idx="7">
                  <c:v>3.9443509999999996E-3</c:v>
                </c:pt>
                <c:pt idx="8">
                  <c:v>3.3694559999999998E-3</c:v>
                </c:pt>
                <c:pt idx="9">
                  <c:v>3.1019200000000002E-3</c:v>
                </c:pt>
                <c:pt idx="10">
                  <c:v>2.7213889999999998E-3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2FD-445F-AEA1-5D44592267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151992"/>
        <c:axId val="807151664"/>
      </c:scatterChart>
      <c:valAx>
        <c:axId val="807151992"/>
        <c:scaling>
          <c:orientation val="minMax"/>
          <c:max val="2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807151664"/>
        <c:crossesAt val="1.0000000000000003E-4"/>
        <c:crossBetween val="midCat"/>
      </c:valAx>
      <c:valAx>
        <c:axId val="807151664"/>
        <c:scaling>
          <c:logBase val="10"/>
          <c:orientation val="minMax"/>
          <c:max val="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992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8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476489267586549E-2"/>
          <c:y val="4.2057343739682E-2"/>
          <c:w val="0.95944667282638219"/>
          <c:h val="0.91420512596019932"/>
        </c:manualLayout>
      </c:layout>
      <c:scatterChart>
        <c:scatterStyle val="lineMarker"/>
        <c:varyColors val="0"/>
        <c:ser>
          <c:idx val="4"/>
          <c:order val="0"/>
          <c:tx>
            <c:v>Alg. I (mu*=0.001)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'GPlus (mu=0.001)'!$L$2:$L$12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'GPlus (mu=0.001)'!$I$2:$I$12</c:f>
              <c:numCache>
                <c:formatCode>0.00E+00</c:formatCode>
                <c:ptCount val="11"/>
                <c:pt idx="0">
                  <c:v>0.27427649999999998</c:v>
                </c:pt>
                <c:pt idx="1">
                  <c:v>0.1479596</c:v>
                </c:pt>
                <c:pt idx="2">
                  <c:v>7.5839740000000003E-2</c:v>
                </c:pt>
                <c:pt idx="3">
                  <c:v>5.8975109999999997E-2</c:v>
                </c:pt>
                <c:pt idx="4">
                  <c:v>4.6699650000000002E-2</c:v>
                </c:pt>
                <c:pt idx="5">
                  <c:v>3.674111E-2</c:v>
                </c:pt>
                <c:pt idx="6">
                  <c:v>3.6495909999999999E-2</c:v>
                </c:pt>
                <c:pt idx="7">
                  <c:v>3.1687189999999997E-2</c:v>
                </c:pt>
                <c:pt idx="8">
                  <c:v>2.8969959999999999E-2</c:v>
                </c:pt>
                <c:pt idx="9">
                  <c:v>2.5483840000000001E-2</c:v>
                </c:pt>
                <c:pt idx="10">
                  <c:v>2.457225E-2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70D-4120-95DA-BAB590FDB646}"/>
            </c:ext>
          </c:extLst>
        </c:ser>
        <c:ser>
          <c:idx val="5"/>
          <c:order val="1"/>
          <c:tx>
            <c:v>Alg. II (mu*=0.001)</c:v>
          </c:tx>
          <c:spPr>
            <a:ln w="9525" cap="rnd">
              <a:solidFill>
                <a:srgbClr val="0070C0"/>
              </a:solidFill>
              <a:round/>
            </a:ln>
            <a:effectLst/>
          </c:spPr>
          <c:marker>
            <c:symbol val="square"/>
            <c:size val="8"/>
            <c:spPr>
              <a:noFill/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'GPlus (mu=0.001)'!$L$13:$L$23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'GPlus (mu=0.001)'!$I$13:$I$23</c:f>
              <c:numCache>
                <c:formatCode>0.00E+00</c:formatCode>
                <c:ptCount val="11"/>
                <c:pt idx="0">
                  <c:v>0.10528079999999999</c:v>
                </c:pt>
                <c:pt idx="1">
                  <c:v>5.2447380000000002E-2</c:v>
                </c:pt>
                <c:pt idx="2">
                  <c:v>2.3673E-2</c:v>
                </c:pt>
                <c:pt idx="3">
                  <c:v>1.4130429999999999E-2</c:v>
                </c:pt>
                <c:pt idx="4">
                  <c:v>1.081005E-2</c:v>
                </c:pt>
                <c:pt idx="5">
                  <c:v>8.9909789999999996E-3</c:v>
                </c:pt>
                <c:pt idx="6">
                  <c:v>7.4331880000000003E-3</c:v>
                </c:pt>
                <c:pt idx="7">
                  <c:v>7.0971890000000003E-3</c:v>
                </c:pt>
                <c:pt idx="8">
                  <c:v>6.4029200000000003E-3</c:v>
                </c:pt>
                <c:pt idx="9">
                  <c:v>5.9774049999999999E-3</c:v>
                </c:pt>
                <c:pt idx="10">
                  <c:v>5.6933039999999997E-3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70D-4120-95DA-BAB590FDB646}"/>
            </c:ext>
          </c:extLst>
        </c:ser>
        <c:ser>
          <c:idx val="0"/>
          <c:order val="2"/>
          <c:tx>
            <c:v>Alg. III (mu*=0.001)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triangle"/>
            <c:size val="9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'GPlus (mu=0.001)'!$L$24:$L$34</c:f>
              <c:numCache>
                <c:formatCode>General</c:formatCode>
                <c:ptCount val="11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'GPlus (mu=0.001)'!$I$24:$I$34</c:f>
              <c:numCache>
                <c:formatCode>0.00E+00</c:formatCode>
                <c:ptCount val="11"/>
                <c:pt idx="0">
                  <c:v>7.3366570000000006E-2</c:v>
                </c:pt>
                <c:pt idx="1">
                  <c:v>3.5979940000000002E-2</c:v>
                </c:pt>
                <c:pt idx="2">
                  <c:v>1.7848260000000001E-2</c:v>
                </c:pt>
                <c:pt idx="3">
                  <c:v>1.1834610000000001E-2</c:v>
                </c:pt>
                <c:pt idx="4">
                  <c:v>9.2119449999999992E-3</c:v>
                </c:pt>
                <c:pt idx="5">
                  <c:v>7.5733709999999997E-3</c:v>
                </c:pt>
                <c:pt idx="6">
                  <c:v>6.5596439999999999E-3</c:v>
                </c:pt>
                <c:pt idx="7">
                  <c:v>5.7016699999999998E-3</c:v>
                </c:pt>
                <c:pt idx="8">
                  <c:v>5.2057249999999996E-3</c:v>
                </c:pt>
                <c:pt idx="9">
                  <c:v>4.8808749999999998E-3</c:v>
                </c:pt>
                <c:pt idx="10">
                  <c:v>4.4717610000000003E-3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70D-4120-95DA-BAB590FDB6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151992"/>
        <c:axId val="807151664"/>
      </c:scatterChart>
      <c:valAx>
        <c:axId val="807151992"/>
        <c:scaling>
          <c:orientation val="minMax"/>
          <c:max val="2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807151664"/>
        <c:crossesAt val="1.0000000000000003E-4"/>
        <c:crossBetween val="midCat"/>
      </c:valAx>
      <c:valAx>
        <c:axId val="807151664"/>
        <c:scaling>
          <c:logBase val="10"/>
          <c:orientation val="minMax"/>
          <c:max val="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992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8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705708136387886E-2"/>
          <c:y val="4.6768705917272418E-2"/>
          <c:w val="0.9511343294327862"/>
          <c:h val="0.92841569592076978"/>
        </c:manualLayout>
      </c:layout>
      <c:scatterChart>
        <c:scatterStyle val="lineMarker"/>
        <c:varyColors val="0"/>
        <c:ser>
          <c:idx val="4"/>
          <c:order val="0"/>
          <c:tx>
            <c:v>Alg. I (eps=1)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'GPlus (eps=1)'!$D$2:$D$8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0.7310585786300049</c:v>
                </c:pt>
              </c:numCache>
            </c:numRef>
          </c:xVal>
          <c:yVal>
            <c:numRef>
              <c:f>'GPlus (eps=1)'!$I$2:$I$8</c:f>
              <c:numCache>
                <c:formatCode>0.00E+00</c:formatCode>
                <c:ptCount val="7"/>
                <c:pt idx="0">
                  <c:v>1.0797019999999999</c:v>
                </c:pt>
                <c:pt idx="1">
                  <c:v>0.26441429999999999</c:v>
                </c:pt>
                <c:pt idx="2">
                  <c:v>0.1168593</c:v>
                </c:pt>
                <c:pt idx="3">
                  <c:v>3.674111E-2</c:v>
                </c:pt>
                <c:pt idx="4">
                  <c:v>1.4239170000000001E-2</c:v>
                </c:pt>
                <c:pt idx="5">
                  <c:v>4.1655850000000003E-3</c:v>
                </c:pt>
                <c:pt idx="6">
                  <c:v>8.3109250000000003E-4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8E5-4D78-A06B-C1EFB3A00076}"/>
            </c:ext>
          </c:extLst>
        </c:ser>
        <c:ser>
          <c:idx val="5"/>
          <c:order val="1"/>
          <c:tx>
            <c:v>Alg. II (eps=1)</c:v>
          </c:tx>
          <c:spPr>
            <a:ln w="9525" cap="rnd">
              <a:solidFill>
                <a:srgbClr val="0070C0"/>
              </a:solidFill>
              <a:round/>
            </a:ln>
            <a:effectLst/>
          </c:spPr>
          <c:marker>
            <c:symbol val="square"/>
            <c:size val="8"/>
            <c:spPr>
              <a:noFill/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'GPlus (eps=1)'!$D$9:$D$15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0.7310585786300049</c:v>
                </c:pt>
              </c:numCache>
            </c:numRef>
          </c:xVal>
          <c:yVal>
            <c:numRef>
              <c:f>'GPlus (eps=1)'!$I$9:$I$15</c:f>
              <c:numCache>
                <c:formatCode>0.00E+00</c:formatCode>
                <c:ptCount val="7"/>
                <c:pt idx="0">
                  <c:v>8.5218100000000005E-2</c:v>
                </c:pt>
                <c:pt idx="1">
                  <c:v>2.8969370000000001E-2</c:v>
                </c:pt>
                <c:pt idx="2">
                  <c:v>1.8286110000000001E-2</c:v>
                </c:pt>
                <c:pt idx="3">
                  <c:v>8.9909789999999996E-3</c:v>
                </c:pt>
                <c:pt idx="4">
                  <c:v>5.1339150000000002E-3</c:v>
                </c:pt>
                <c:pt idx="5">
                  <c:v>2.8251489999999999E-3</c:v>
                </c:pt>
                <c:pt idx="6">
                  <c:v>8.8985910000000004E-4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8E5-4D78-A06B-C1EFB3A00076}"/>
            </c:ext>
          </c:extLst>
        </c:ser>
        <c:ser>
          <c:idx val="0"/>
          <c:order val="2"/>
          <c:tx>
            <c:v>Alg. III (eps=1)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triangle"/>
            <c:size val="9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'GPlus (eps=1)'!$D$16:$D$22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0.7310585786300049</c:v>
                </c:pt>
              </c:numCache>
            </c:numRef>
          </c:xVal>
          <c:yVal>
            <c:numRef>
              <c:f>'GPlus (eps=1)'!$I$16:$I$22</c:f>
              <c:numCache>
                <c:formatCode>0.00E+00</c:formatCode>
                <c:ptCount val="7"/>
                <c:pt idx="0">
                  <c:v>4.0586289999999997E-2</c:v>
                </c:pt>
                <c:pt idx="1">
                  <c:v>1.8237010000000001E-2</c:v>
                </c:pt>
                <c:pt idx="2">
                  <c:v>1.459446E-2</c:v>
                </c:pt>
                <c:pt idx="3">
                  <c:v>7.5733709999999997E-3</c:v>
                </c:pt>
                <c:pt idx="4">
                  <c:v>4.1277730000000004E-3</c:v>
                </c:pt>
                <c:pt idx="5">
                  <c:v>2.36878E-3</c:v>
                </c:pt>
                <c:pt idx="6">
                  <c:v>7.1599320000000001E-4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8E5-4D78-A06B-C1EFB3A000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151992"/>
        <c:axId val="807151664"/>
      </c:scatterChart>
      <c:valAx>
        <c:axId val="807151992"/>
        <c:scaling>
          <c:logBase val="10"/>
          <c:orientation val="minMax"/>
          <c:max val="1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664"/>
        <c:crossesAt val="1.0000000000000003E-4"/>
        <c:crossBetween val="midCat"/>
      </c:valAx>
      <c:valAx>
        <c:axId val="807151664"/>
        <c:scaling>
          <c:logBase val="10"/>
          <c:orientation val="minMax"/>
          <c:max val="1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992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8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6054763076418586E-2"/>
          <c:y val="4.6768705917272418E-2"/>
          <c:w val="0.96892587507447925"/>
          <c:h val="0.91219797997273333"/>
        </c:manualLayout>
      </c:layout>
      <c:scatterChart>
        <c:scatterStyle val="lineMarker"/>
        <c:varyColors val="0"/>
        <c:ser>
          <c:idx val="4"/>
          <c:order val="0"/>
          <c:tx>
            <c:v>Alg. I (eps=1)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'IMDB (eps=1)'!$D$2:$D$8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0.7310585786300049</c:v>
                </c:pt>
              </c:numCache>
            </c:numRef>
          </c:xVal>
          <c:yVal>
            <c:numRef>
              <c:f>'IMDB (eps=1)'!$I$2:$I$8</c:f>
              <c:numCache>
                <c:formatCode>0.00E+00</c:formatCode>
                <c:ptCount val="7"/>
                <c:pt idx="0">
                  <c:v>0.37067</c:v>
                </c:pt>
                <c:pt idx="1">
                  <c:v>0.11816459999999999</c:v>
                </c:pt>
                <c:pt idx="2">
                  <c:v>6.6531510000000002E-2</c:v>
                </c:pt>
                <c:pt idx="3">
                  <c:v>1.8793509999999999E-2</c:v>
                </c:pt>
                <c:pt idx="4">
                  <c:v>4.8152910000000002E-3</c:v>
                </c:pt>
                <c:pt idx="5">
                  <c:v>1.2105200000000001E-3</c:v>
                </c:pt>
                <c:pt idx="6">
                  <c:v>2.7390169999999997E-4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2C8-4604-AFBF-22054050C299}"/>
            </c:ext>
          </c:extLst>
        </c:ser>
        <c:ser>
          <c:idx val="5"/>
          <c:order val="1"/>
          <c:tx>
            <c:v>Alg. II (eps=1)</c:v>
          </c:tx>
          <c:spPr>
            <a:ln w="9525" cap="rnd">
              <a:solidFill>
                <a:srgbClr val="0070C0"/>
              </a:solidFill>
              <a:round/>
            </a:ln>
            <a:effectLst/>
          </c:spPr>
          <c:marker>
            <c:symbol val="square"/>
            <c:size val="8"/>
            <c:spPr>
              <a:noFill/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'IMDB (eps=1)'!$D$9:$D$15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0.7310585786300049</c:v>
                </c:pt>
              </c:numCache>
            </c:numRef>
          </c:xVal>
          <c:yVal>
            <c:numRef>
              <c:f>'IMDB (eps=1)'!$I$9:$I$15</c:f>
              <c:numCache>
                <c:formatCode>0.00E+00</c:formatCode>
                <c:ptCount val="7"/>
                <c:pt idx="0">
                  <c:v>5.336171E-2</c:v>
                </c:pt>
                <c:pt idx="1">
                  <c:v>2.883235E-2</c:v>
                </c:pt>
                <c:pt idx="2">
                  <c:v>1.357658E-2</c:v>
                </c:pt>
                <c:pt idx="3">
                  <c:v>5.3199290000000002E-3</c:v>
                </c:pt>
                <c:pt idx="4">
                  <c:v>2.2745090000000001E-3</c:v>
                </c:pt>
                <c:pt idx="5">
                  <c:v>1.0559879999999999E-3</c:v>
                </c:pt>
                <c:pt idx="6">
                  <c:v>3.476536E-4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2C8-4604-AFBF-22054050C299}"/>
            </c:ext>
          </c:extLst>
        </c:ser>
        <c:ser>
          <c:idx val="0"/>
          <c:order val="2"/>
          <c:tx>
            <c:v>Alg. III (eps=1)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triangle"/>
            <c:size val="9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'IMDB (eps=1)'!$D$16:$D$22</c:f>
              <c:numCache>
                <c:formatCode>0.00E+00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 formatCode="General">
                  <c:v>1E-4</c:v>
                </c:pt>
                <c:pt idx="3" formatCode="General">
                  <c:v>1E-3</c:v>
                </c:pt>
                <c:pt idx="4" formatCode="General">
                  <c:v>0.01</c:v>
                </c:pt>
                <c:pt idx="5" formatCode="General">
                  <c:v>0.1</c:v>
                </c:pt>
                <c:pt idx="6" formatCode="General">
                  <c:v>0.7310585786300049</c:v>
                </c:pt>
              </c:numCache>
            </c:numRef>
          </c:xVal>
          <c:yVal>
            <c:numRef>
              <c:f>'IMDB (eps=1)'!$I$16:$I$22</c:f>
              <c:numCache>
                <c:formatCode>0.00E+00</c:formatCode>
                <c:ptCount val="7"/>
                <c:pt idx="0">
                  <c:v>3.7028249999999999E-2</c:v>
                </c:pt>
                <c:pt idx="1">
                  <c:v>1.150907E-2</c:v>
                </c:pt>
                <c:pt idx="2">
                  <c:v>8.6068810000000003E-3</c:v>
                </c:pt>
                <c:pt idx="3">
                  <c:v>5.6210490000000004E-3</c:v>
                </c:pt>
                <c:pt idx="4">
                  <c:v>2.2668879999999999E-3</c:v>
                </c:pt>
                <c:pt idx="5">
                  <c:v>1.59147E-3</c:v>
                </c:pt>
                <c:pt idx="6">
                  <c:v>6.2612550000000001E-4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2C8-4604-AFBF-22054050C2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151992"/>
        <c:axId val="807151664"/>
      </c:scatterChart>
      <c:valAx>
        <c:axId val="807151992"/>
        <c:scaling>
          <c:logBase val="10"/>
          <c:orientation val="minMax"/>
          <c:max val="1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664"/>
        <c:crossesAt val="1.0000000000000003E-4"/>
        <c:crossBetween val="midCat"/>
      </c:valAx>
      <c:valAx>
        <c:axId val="807151664"/>
        <c:scaling>
          <c:logBase val="10"/>
          <c:orientation val="minMax"/>
          <c:max val="1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992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907768647040483E-2"/>
          <c:y val="2.3913849975837145E-2"/>
          <c:w val="0.93634750338518125"/>
          <c:h val="0.942846481488878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'IMDB (eps=2,mu=10^{-3})'!$A$5:$A$7</c:f>
              <c:strCache>
                <c:ptCount val="3"/>
                <c:pt idx="0">
                  <c:v>Alg. I (clip)</c:v>
                </c:pt>
                <c:pt idx="1">
                  <c:v>Alg. II (clip)</c:v>
                </c:pt>
                <c:pt idx="2">
                  <c:v>Alg. III (clip)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095-4191-9E68-3F70C04ED48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095-4191-9E68-3F70C04ED48A}"/>
              </c:ext>
            </c:extLst>
          </c:dPt>
          <c:dPt>
            <c:idx val="2"/>
            <c:invertIfNegative val="0"/>
            <c:bubble3D val="0"/>
            <c:spPr>
              <a:solidFill>
                <a:srgbClr val="006600"/>
              </a:solidFill>
              <a:ln>
                <a:solidFill>
                  <a:srgbClr val="0066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095-4191-9E68-3F70C04ED48A}"/>
              </c:ext>
            </c:extLst>
          </c:dPt>
          <c:cat>
            <c:strRef>
              <c:f>'IMDB (eps=2,mu=10^{-3})'!$A$5:$A$7</c:f>
              <c:strCache>
                <c:ptCount val="3"/>
                <c:pt idx="0">
                  <c:v>Alg. I (clip)</c:v>
                </c:pt>
                <c:pt idx="1">
                  <c:v>Alg. II (clip)</c:v>
                </c:pt>
                <c:pt idx="2">
                  <c:v>Alg. III (clip)</c:v>
                </c:pt>
              </c:strCache>
            </c:strRef>
          </c:cat>
          <c:val>
            <c:numRef>
              <c:f>'IMDB (eps=2,mu=10^{-3})'!$J$5:$J$7</c:f>
              <c:numCache>
                <c:formatCode>0.00E+00</c:formatCode>
                <c:ptCount val="3"/>
                <c:pt idx="0">
                  <c:v>1.9857719999999999E-2</c:v>
                </c:pt>
                <c:pt idx="1">
                  <c:v>5.8409129999999997E-3</c:v>
                </c:pt>
                <c:pt idx="2">
                  <c:v>7.5073539999999999E-3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095-4191-9E68-3F70C04ED4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777963344"/>
        <c:axId val="777973840"/>
      </c:barChart>
      <c:catAx>
        <c:axId val="777963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77973840"/>
        <c:crosses val="autoZero"/>
        <c:auto val="1"/>
        <c:lblAlgn val="ctr"/>
        <c:lblOffset val="100"/>
        <c:noMultiLvlLbl val="0"/>
      </c:catAx>
      <c:valAx>
        <c:axId val="777973840"/>
        <c:scaling>
          <c:orientation val="minMax"/>
          <c:max val="2.0000000000000004E-2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777963344"/>
        <c:crosses val="autoZero"/>
        <c:crossBetween val="between"/>
        <c:majorUnit val="5.000000000000001E-3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9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247270398785215E-2"/>
          <c:y val="4.6768705917272418E-2"/>
          <c:w val="0.9511343294327862"/>
          <c:h val="0.91898635306800747"/>
        </c:manualLayout>
      </c:layout>
      <c:scatterChart>
        <c:scatterStyle val="lineMarker"/>
        <c:varyColors val="0"/>
        <c:ser>
          <c:idx val="1"/>
          <c:order val="0"/>
          <c:tx>
            <c:v>Alg. I (clip)</c:v>
          </c:tx>
          <c:spPr>
            <a:ln w="9525" cap="rnd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'IMDB (n=100000~896308)'!$A$2:$A$7</c:f>
              <c:numCache>
                <c:formatCode>General</c:formatCode>
                <c:ptCount val="6"/>
                <c:pt idx="0">
                  <c:v>100000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896308</c:v>
                </c:pt>
              </c:numCache>
            </c:numRef>
          </c:xVal>
          <c:yVal>
            <c:numRef>
              <c:f>'IMDB (n=100000~896308)'!$I$2:$I$7</c:f>
              <c:numCache>
                <c:formatCode>0.00E+00</c:formatCode>
                <c:ptCount val="6"/>
                <c:pt idx="0">
                  <c:v>3.2370019999999999</c:v>
                </c:pt>
                <c:pt idx="1">
                  <c:v>0.29726629999999998</c:v>
                </c:pt>
                <c:pt idx="2">
                  <c:v>7.9319280000000006E-2</c:v>
                </c:pt>
                <c:pt idx="3">
                  <c:v>3.5508489999999997E-2</c:v>
                </c:pt>
                <c:pt idx="4">
                  <c:v>3.5526729999999999E-2</c:v>
                </c:pt>
                <c:pt idx="5">
                  <c:v>3.1300219999999997E-2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680-4F16-B84D-315D0EA14C01}"/>
            </c:ext>
          </c:extLst>
        </c:ser>
        <c:ser>
          <c:idx val="2"/>
          <c:order val="1"/>
          <c:tx>
            <c:v>Alg. II (clip)</c:v>
          </c:tx>
          <c:spPr>
            <a:ln w="9525" cap="rnd">
              <a:solidFill>
                <a:srgbClr val="0070C0"/>
              </a:solidFill>
              <a:prstDash val="solid"/>
              <a:round/>
            </a:ln>
            <a:effectLst/>
          </c:spPr>
          <c:marker>
            <c:symbol val="square"/>
            <c:size val="8"/>
            <c:spPr>
              <a:noFill/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'IMDB (n=100000~896308)'!$A$8:$A$13</c:f>
              <c:numCache>
                <c:formatCode>General</c:formatCode>
                <c:ptCount val="6"/>
                <c:pt idx="0">
                  <c:v>100000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896308</c:v>
                </c:pt>
              </c:numCache>
            </c:numRef>
          </c:xVal>
          <c:yVal>
            <c:numRef>
              <c:f>'IMDB (n=100000~896308)'!$I$8:$I$13</c:f>
              <c:numCache>
                <c:formatCode>0.00E+00</c:formatCode>
                <c:ptCount val="6"/>
                <c:pt idx="0">
                  <c:v>3.216145</c:v>
                </c:pt>
                <c:pt idx="1">
                  <c:v>0.30220639999999999</c:v>
                </c:pt>
                <c:pt idx="2">
                  <c:v>7.3903410000000003E-2</c:v>
                </c:pt>
                <c:pt idx="3">
                  <c:v>3.0693439999999999E-2</c:v>
                </c:pt>
                <c:pt idx="4">
                  <c:v>1.41193E-2</c:v>
                </c:pt>
                <c:pt idx="5">
                  <c:v>1.1835689999999999E-2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680-4F16-B84D-315D0EA14C01}"/>
            </c:ext>
          </c:extLst>
        </c:ser>
        <c:ser>
          <c:idx val="3"/>
          <c:order val="2"/>
          <c:tx>
            <c:v>Alg. III (clip)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triangle"/>
            <c:size val="9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'IMDB (n=100000~896308)'!$A$14:$A$19</c:f>
              <c:numCache>
                <c:formatCode>General</c:formatCode>
                <c:ptCount val="6"/>
                <c:pt idx="0">
                  <c:v>100000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896308</c:v>
                </c:pt>
              </c:numCache>
            </c:numRef>
          </c:xVal>
          <c:yVal>
            <c:numRef>
              <c:f>'IMDB (n=100000~896308)'!$I$14:$I$19</c:f>
              <c:numCache>
                <c:formatCode>0.00E+00</c:formatCode>
                <c:ptCount val="6"/>
                <c:pt idx="0">
                  <c:v>6.1676089999999997</c:v>
                </c:pt>
                <c:pt idx="1">
                  <c:v>0.68331960000000003</c:v>
                </c:pt>
                <c:pt idx="2">
                  <c:v>0.15212909999999999</c:v>
                </c:pt>
                <c:pt idx="3">
                  <c:v>5.486742E-2</c:v>
                </c:pt>
                <c:pt idx="4">
                  <c:v>2.1571659999999999E-2</c:v>
                </c:pt>
                <c:pt idx="5">
                  <c:v>1.841682E-2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680-4F16-B84D-315D0EA14C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151992"/>
        <c:axId val="807151664"/>
      </c:scatterChart>
      <c:valAx>
        <c:axId val="807151992"/>
        <c:scaling>
          <c:orientation val="minMax"/>
          <c:max val="900000"/>
          <c:min val="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807151664"/>
        <c:crossesAt val="1.0000000000000003E-4"/>
        <c:crossBetween val="midCat"/>
        <c:majorUnit val="100000"/>
      </c:valAx>
      <c:valAx>
        <c:axId val="807151664"/>
        <c:scaling>
          <c:logBase val="10"/>
          <c:orientation val="minMax"/>
          <c:max val="1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992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9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559613792381218E-2"/>
          <c:y val="4.6768705917272418E-2"/>
          <c:w val="0.94282198603919021"/>
          <c:h val="0.91898635306800747"/>
        </c:manualLayout>
      </c:layout>
      <c:scatterChart>
        <c:scatterStyle val="lineMarker"/>
        <c:varyColors val="0"/>
        <c:ser>
          <c:idx val="1"/>
          <c:order val="0"/>
          <c:tx>
            <c:v>Alg. I (clip)</c:v>
          </c:tx>
          <c:spPr>
            <a:ln w="9525" cap="rnd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'GPlus (n=10000~100000)'!$A$2:$A$7</c:f>
              <c:numCache>
                <c:formatCode>General</c:formatCode>
                <c:ptCount val="6"/>
                <c:pt idx="0">
                  <c:v>10000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107614</c:v>
                </c:pt>
              </c:numCache>
            </c:numRef>
          </c:xVal>
          <c:yVal>
            <c:numRef>
              <c:f>'GPlus (n=10000~100000)'!$I$2:$I$7</c:f>
              <c:numCache>
                <c:formatCode>0.00E+00</c:formatCode>
                <c:ptCount val="6"/>
                <c:pt idx="0">
                  <c:v>5.1878120000000001</c:v>
                </c:pt>
                <c:pt idx="1">
                  <c:v>0.9816433</c:v>
                </c:pt>
                <c:pt idx="2">
                  <c:v>0.24054539999999999</c:v>
                </c:pt>
                <c:pt idx="3">
                  <c:v>9.9706379999999997E-2</c:v>
                </c:pt>
                <c:pt idx="4">
                  <c:v>7.7685439999999994E-2</c:v>
                </c:pt>
                <c:pt idx="5">
                  <c:v>7.7556109999999998E-2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AB1-4EF2-A573-5DFEFF2203C8}"/>
            </c:ext>
          </c:extLst>
        </c:ser>
        <c:ser>
          <c:idx val="2"/>
          <c:order val="1"/>
          <c:tx>
            <c:v>Alg. II (clip)</c:v>
          </c:tx>
          <c:spPr>
            <a:ln w="9525" cap="rnd">
              <a:solidFill>
                <a:srgbClr val="0070C0"/>
              </a:solidFill>
              <a:prstDash val="solid"/>
              <a:round/>
            </a:ln>
            <a:effectLst/>
          </c:spPr>
          <c:marker>
            <c:symbol val="square"/>
            <c:size val="8"/>
            <c:spPr>
              <a:noFill/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'GPlus (n=10000~100000)'!$A$8:$A$13</c:f>
              <c:numCache>
                <c:formatCode>General</c:formatCode>
                <c:ptCount val="6"/>
                <c:pt idx="0">
                  <c:v>10000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107614</c:v>
                </c:pt>
              </c:numCache>
            </c:numRef>
          </c:xVal>
          <c:yVal>
            <c:numRef>
              <c:f>'GPlus (n=10000~100000)'!$I$8:$I$13</c:f>
              <c:numCache>
                <c:formatCode>0.00E+00</c:formatCode>
                <c:ptCount val="6"/>
                <c:pt idx="0">
                  <c:v>5.2697919999999998</c:v>
                </c:pt>
                <c:pt idx="1">
                  <c:v>0.99090500000000004</c:v>
                </c:pt>
                <c:pt idx="2">
                  <c:v>0.16051509999999999</c:v>
                </c:pt>
                <c:pt idx="3">
                  <c:v>7.500867E-2</c:v>
                </c:pt>
                <c:pt idx="4">
                  <c:v>5.8182419999999999E-2</c:v>
                </c:pt>
                <c:pt idx="5">
                  <c:v>2.6032550000000002E-2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AB1-4EF2-A573-5DFEFF2203C8}"/>
            </c:ext>
          </c:extLst>
        </c:ser>
        <c:ser>
          <c:idx val="3"/>
          <c:order val="2"/>
          <c:tx>
            <c:v>Alg. III (clip)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triangle"/>
            <c:size val="9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'GPlus (n=10000~100000)'!$A$14:$A$19</c:f>
              <c:numCache>
                <c:formatCode>General</c:formatCode>
                <c:ptCount val="6"/>
                <c:pt idx="0">
                  <c:v>10000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107614</c:v>
                </c:pt>
              </c:numCache>
            </c:numRef>
          </c:xVal>
          <c:yVal>
            <c:numRef>
              <c:f>'GPlus (n=10000~100000)'!$I$14:$I$19</c:f>
              <c:numCache>
                <c:formatCode>0.00E+00</c:formatCode>
                <c:ptCount val="6"/>
                <c:pt idx="0">
                  <c:v>10.8927</c:v>
                </c:pt>
                <c:pt idx="1">
                  <c:v>1.907848</c:v>
                </c:pt>
                <c:pt idx="2">
                  <c:v>0.27273209999999998</c:v>
                </c:pt>
                <c:pt idx="3">
                  <c:v>0.1569189</c:v>
                </c:pt>
                <c:pt idx="4">
                  <c:v>7.9589270000000004E-2</c:v>
                </c:pt>
                <c:pt idx="5">
                  <c:v>2.5196779999999998E-2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AB1-4EF2-A573-5DFEFF2203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151992"/>
        <c:axId val="807151664"/>
      </c:scatterChart>
      <c:valAx>
        <c:axId val="807151992"/>
        <c:scaling>
          <c:orientation val="minMax"/>
          <c:max val="120000"/>
          <c:min val="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807151664"/>
        <c:crossesAt val="1.0000000000000003E-4"/>
        <c:crossBetween val="midCat"/>
        <c:majorUnit val="20000"/>
      </c:valAx>
      <c:valAx>
        <c:axId val="807151664"/>
        <c:scaling>
          <c:logBase val="10"/>
          <c:orientation val="minMax"/>
          <c:max val="1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crossAx val="807151992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D5914-5821-46C6-A844-064B6AA213EB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15F31-4094-4758-82F9-E8B519C89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0031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F1C7CC-9EBB-4C54-88BE-5DDEC3F55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68494BB-3BB3-46CD-9EB0-58C216F0B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CB88A8-85EA-43EB-87AD-8C547FBDF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A171-05A5-4B42-B18E-BE240CE6405A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3893B6-6AE6-4597-BB1B-C6DBF8BA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F2D171-EF1C-48FC-9D8C-7C7942BC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7483-BE67-4EC2-A0F3-F60F926F84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88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B89555-3372-4B77-986D-84F355A9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130AD7-7BDE-4CB2-9348-00332E330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B82E05-A0C7-4369-A060-ECEEBEB8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A171-05A5-4B42-B18E-BE240CE6405A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56B553-98FD-4650-8927-BF4EBC1B8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22BFBA-9024-45C4-ADE6-BE03C131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7483-BE67-4EC2-A0F3-F60F926F84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187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C2478F9-8C87-4DA9-B225-BD6EA57F7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60598BB-CA3B-44B5-9FB5-51667FCCE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12CC3F-6F29-46EA-BDF8-AFC0EA9F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A171-05A5-4B42-B18E-BE240CE6405A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BB4E1A-6CF3-4786-8450-827A52A30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97388A-86F9-411D-928A-5D06724AF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7483-BE67-4EC2-A0F3-F60F926F84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78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6EA9DE-5F02-4171-9E5B-D1E6F7339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97F508-50D6-4147-A773-7F9FAA83E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A075AD-6694-43F3-9563-B61F681F9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A171-05A5-4B42-B18E-BE240CE6405A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DBE1C0-F4BD-40BF-8ACC-2F3EA5FE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05B666-4EE8-49D7-8C01-BE4B6D700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7483-BE67-4EC2-A0F3-F60F926F84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0499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D1CD53-F843-48DF-A95A-6166ED240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A44526-8D82-490E-88D5-245904462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7CB5D7-3EA5-44B9-99FB-DFE2882E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A171-05A5-4B42-B18E-BE240CE6405A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1592EB-63CE-4188-9582-ED3110ACD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B03EA9-FB7E-4CBF-B9FF-7668CE5F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7483-BE67-4EC2-A0F3-F60F926F84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6631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04BABB-5985-452E-BA82-2740F90DE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4AF91B-FA08-4206-BF58-A17F8861B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9F5C07-7513-4B51-9FA7-D3C9A03B1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8C6262-5E10-4FB8-A674-0554FFD83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A171-05A5-4B42-B18E-BE240CE6405A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8758AC-1165-4903-A0D7-56B6E60A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E05F2A-DA43-46DF-B276-B4B7A92F4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7483-BE67-4EC2-A0F3-F60F926F84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7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441A5C-FDBE-4D19-A28A-1CB8DA97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99B5E0-B837-4518-9FC3-8A981BC0B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240DD9-64FA-4AE2-93AB-CD99AC4E1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C216779-0023-49F5-BF73-107C6DBB9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F35DAFA-78D1-496D-AAF4-C8B1377B1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09643A8-10DE-41E2-B3EF-7527D4592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A171-05A5-4B42-B18E-BE240CE6405A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C924122-6D78-4D1D-BA2F-A9BFCE984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DA9421F-73DB-4FBB-AE98-DE8B1727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7483-BE67-4EC2-A0F3-F60F926F84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7763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9A23B3-3866-4873-A81E-3BCAD7FE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2922C39-ECD8-41B5-8511-5D7C5E3F0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A171-05A5-4B42-B18E-BE240CE6405A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8091261-36F7-48A8-AC1F-CCD4498C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D6B273C-B498-4781-9CEF-EAFBD28EA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7483-BE67-4EC2-A0F3-F60F926F84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11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2798C7-D3F8-4AAB-8714-F430C5991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A171-05A5-4B42-B18E-BE240CE6405A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626F418-7578-4D10-885F-F65960014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9B75C2-4F56-4FD0-9033-77B981FF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7483-BE67-4EC2-A0F3-F60F926F84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35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460304-E703-4190-BD7C-495D75BEE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BA699E-4943-49E7-9F02-37E38F5D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FEED8C-1CF7-4A67-8A6F-BB6EBA6BB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F4C348-4614-46C1-98D3-383F6735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A171-05A5-4B42-B18E-BE240CE6405A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7C47AD-1BFC-4A25-A4F6-D8E3BDB8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F73EF9-C160-4CC5-916B-09C2D8EC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7483-BE67-4EC2-A0F3-F60F926F84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036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F1DDE0-28A3-4EED-9541-34037C7A8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965F347-4FFC-4A0E-97CE-17610C3AB8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29A7CF-618E-4EE7-BDBC-C2207A635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C39FEB-47FA-4889-BE7C-614F8D68D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A171-05A5-4B42-B18E-BE240CE6405A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81B3B8-97F6-4D36-80F0-7D2BE261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E244D3-F147-40E8-B47E-E3AE26313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7483-BE67-4EC2-A0F3-F60F926F84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910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0302B38-D802-47C3-A437-CB7F62977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D6B499-87B0-4935-9FC7-02B86324D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E40848-DB55-45A6-A081-B2548B53C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6A171-05A5-4B42-B18E-BE240CE6405A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1CF176-A357-4F1F-88AC-E0FA9E438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C19F01-1007-40A0-93C9-084B3D90D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47483-BE67-4EC2-A0F3-F60F926F84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643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.xml"/><Relationship Id="rId3" Type="http://schemas.openxmlformats.org/officeDocument/2006/relationships/chart" Target="../charts/chart6.xml"/><Relationship Id="rId7" Type="http://schemas.openxmlformats.org/officeDocument/2006/relationships/image" Target="../media/image139.png"/><Relationship Id="rId12" Type="http://schemas.openxmlformats.org/officeDocument/2006/relationships/image" Target="../media/image143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8.png"/><Relationship Id="rId11" Type="http://schemas.openxmlformats.org/officeDocument/2006/relationships/image" Target="../media/image142.png"/><Relationship Id="rId5" Type="http://schemas.openxmlformats.org/officeDocument/2006/relationships/image" Target="../media/image137.png"/><Relationship Id="rId10" Type="http://schemas.openxmlformats.org/officeDocument/2006/relationships/image" Target="../media/image141.png"/><Relationship Id="rId4" Type="http://schemas.openxmlformats.org/officeDocument/2006/relationships/chart" Target="../charts/chart7.xml"/><Relationship Id="rId9" Type="http://schemas.openxmlformats.org/officeDocument/2006/relationships/image" Target="../media/image1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2.xml"/><Relationship Id="rId3" Type="http://schemas.openxmlformats.org/officeDocument/2006/relationships/chart" Target="../charts/chart10.xml"/><Relationship Id="rId7" Type="http://schemas.openxmlformats.org/officeDocument/2006/relationships/image" Target="../media/image139.png"/><Relationship Id="rId12" Type="http://schemas.openxmlformats.org/officeDocument/2006/relationships/image" Target="../media/image143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8.png"/><Relationship Id="rId11" Type="http://schemas.openxmlformats.org/officeDocument/2006/relationships/image" Target="../media/image142.png"/><Relationship Id="rId5" Type="http://schemas.openxmlformats.org/officeDocument/2006/relationships/image" Target="../media/image137.png"/><Relationship Id="rId10" Type="http://schemas.openxmlformats.org/officeDocument/2006/relationships/image" Target="../media/image141.png"/><Relationship Id="rId4" Type="http://schemas.openxmlformats.org/officeDocument/2006/relationships/chart" Target="../charts/chart11.xml"/><Relationship Id="rId9" Type="http://schemas.openxmlformats.org/officeDocument/2006/relationships/image" Target="../media/image1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153.png"/><Relationship Id="rId18" Type="http://schemas.openxmlformats.org/officeDocument/2006/relationships/image" Target="../media/image158.png"/><Relationship Id="rId3" Type="http://schemas.openxmlformats.org/officeDocument/2006/relationships/chart" Target="../charts/chart14.xml"/><Relationship Id="rId21" Type="http://schemas.openxmlformats.org/officeDocument/2006/relationships/image" Target="../media/image159.png"/><Relationship Id="rId7" Type="http://schemas.openxmlformats.org/officeDocument/2006/relationships/image" Target="../media/image147.png"/><Relationship Id="rId12" Type="http://schemas.openxmlformats.org/officeDocument/2006/relationships/image" Target="../media/image152.png"/><Relationship Id="rId17" Type="http://schemas.openxmlformats.org/officeDocument/2006/relationships/image" Target="../media/image157.png"/><Relationship Id="rId2" Type="http://schemas.openxmlformats.org/officeDocument/2006/relationships/chart" Target="../charts/chart13.xml"/><Relationship Id="rId16" Type="http://schemas.openxmlformats.org/officeDocument/2006/relationships/image" Target="../media/image156.png"/><Relationship Id="rId20" Type="http://schemas.openxmlformats.org/officeDocument/2006/relationships/chart" Target="../charts/chart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5" Type="http://schemas.openxmlformats.org/officeDocument/2006/relationships/image" Target="../media/image145.png"/><Relationship Id="rId15" Type="http://schemas.openxmlformats.org/officeDocument/2006/relationships/image" Target="../media/image155.png"/><Relationship Id="rId23" Type="http://schemas.openxmlformats.org/officeDocument/2006/relationships/image" Target="../media/image161.png"/><Relationship Id="rId10" Type="http://schemas.openxmlformats.org/officeDocument/2006/relationships/image" Target="../media/image150.png"/><Relationship Id="rId19" Type="http://schemas.openxmlformats.org/officeDocument/2006/relationships/chart" Target="../charts/chart15.xml"/><Relationship Id="rId4" Type="http://schemas.openxmlformats.org/officeDocument/2006/relationships/image" Target="../media/image144.png"/><Relationship Id="rId9" Type="http://schemas.openxmlformats.org/officeDocument/2006/relationships/image" Target="../media/image149.png"/><Relationship Id="rId14" Type="http://schemas.openxmlformats.org/officeDocument/2006/relationships/image" Target="../media/image154.png"/><Relationship Id="rId22" Type="http://schemas.openxmlformats.org/officeDocument/2006/relationships/image" Target="../media/image16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4.png"/><Relationship Id="rId13" Type="http://schemas.openxmlformats.org/officeDocument/2006/relationships/image" Target="../media/image1314.png"/><Relationship Id="rId3" Type="http://schemas.openxmlformats.org/officeDocument/2006/relationships/image" Target="../media/image1224.png"/><Relationship Id="rId7" Type="http://schemas.openxmlformats.org/officeDocument/2006/relationships/image" Target="../media/image1254.png"/><Relationship Id="rId12" Type="http://schemas.openxmlformats.org/officeDocument/2006/relationships/image" Target="../media/image1303.png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44.png"/><Relationship Id="rId11" Type="http://schemas.openxmlformats.org/officeDocument/2006/relationships/image" Target="../media/image1293.png"/><Relationship Id="rId5" Type="http://schemas.openxmlformats.org/officeDocument/2006/relationships/image" Target="../media/image1234.png"/><Relationship Id="rId10" Type="http://schemas.openxmlformats.org/officeDocument/2006/relationships/image" Target="../media/image1283.png"/><Relationship Id="rId4" Type="http://schemas.openxmlformats.org/officeDocument/2006/relationships/chart" Target="../charts/chart18.xml"/><Relationship Id="rId9" Type="http://schemas.openxmlformats.org/officeDocument/2006/relationships/image" Target="../media/image1273.png"/><Relationship Id="rId14" Type="http://schemas.openxmlformats.org/officeDocument/2006/relationships/image" Target="../media/image13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chart" Target="../charts/chart20.xml"/><Relationship Id="rId7" Type="http://schemas.openxmlformats.org/officeDocument/2006/relationships/image" Target="../media/image165.png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4.png"/><Relationship Id="rId11" Type="http://schemas.openxmlformats.org/officeDocument/2006/relationships/image" Target="../media/image169.png"/><Relationship Id="rId5" Type="http://schemas.openxmlformats.org/officeDocument/2006/relationships/image" Target="../media/image163.png"/><Relationship Id="rId10" Type="http://schemas.openxmlformats.org/officeDocument/2006/relationships/image" Target="../media/image168.png"/><Relationship Id="rId4" Type="http://schemas.openxmlformats.org/officeDocument/2006/relationships/image" Target="../media/image162.png"/><Relationship Id="rId9" Type="http://schemas.openxmlformats.org/officeDocument/2006/relationships/image" Target="../media/image16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1.png"/><Relationship Id="rId13" Type="http://schemas.openxmlformats.org/officeDocument/2006/relationships/image" Target="../media/image1502.png"/><Relationship Id="rId3" Type="http://schemas.openxmlformats.org/officeDocument/2006/relationships/image" Target="../media/image1414.png"/><Relationship Id="rId7" Type="http://schemas.openxmlformats.org/officeDocument/2006/relationships/image" Target="../media/image1451.png"/><Relationship Id="rId12" Type="http://schemas.openxmlformats.org/officeDocument/2006/relationships/image" Target="../media/image1491.png"/><Relationship Id="rId17" Type="http://schemas.openxmlformats.org/officeDocument/2006/relationships/image" Target="../media/image1541.png"/><Relationship Id="rId2" Type="http://schemas.openxmlformats.org/officeDocument/2006/relationships/chart" Target="../charts/chart21.xml"/><Relationship Id="rId16" Type="http://schemas.openxmlformats.org/officeDocument/2006/relationships/image" Target="../media/image15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1.png"/><Relationship Id="rId11" Type="http://schemas.openxmlformats.org/officeDocument/2006/relationships/image" Target="../media/image1481.png"/><Relationship Id="rId5" Type="http://schemas.openxmlformats.org/officeDocument/2006/relationships/image" Target="../media/image1431.png"/><Relationship Id="rId15" Type="http://schemas.openxmlformats.org/officeDocument/2006/relationships/image" Target="../media/image1522.png"/><Relationship Id="rId10" Type="http://schemas.openxmlformats.org/officeDocument/2006/relationships/chart" Target="../charts/chart22.xml"/><Relationship Id="rId4" Type="http://schemas.openxmlformats.org/officeDocument/2006/relationships/image" Target="../media/image1422.png"/><Relationship Id="rId9" Type="http://schemas.openxmlformats.org/officeDocument/2006/relationships/image" Target="../media/image1471.png"/><Relationship Id="rId14" Type="http://schemas.openxmlformats.org/officeDocument/2006/relationships/image" Target="../media/image15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2.png"/><Relationship Id="rId13" Type="http://schemas.openxmlformats.org/officeDocument/2006/relationships/image" Target="../media/image1641.png"/><Relationship Id="rId18" Type="http://schemas.openxmlformats.org/officeDocument/2006/relationships/image" Target="../media/image1690.png"/><Relationship Id="rId3" Type="http://schemas.openxmlformats.org/officeDocument/2006/relationships/image" Target="../media/image1551.png"/><Relationship Id="rId7" Type="http://schemas.openxmlformats.org/officeDocument/2006/relationships/image" Target="../media/image1591.png"/><Relationship Id="rId12" Type="http://schemas.openxmlformats.org/officeDocument/2006/relationships/image" Target="../media/image1631.png"/><Relationship Id="rId17" Type="http://schemas.openxmlformats.org/officeDocument/2006/relationships/image" Target="../media/image1681.png"/><Relationship Id="rId2" Type="http://schemas.openxmlformats.org/officeDocument/2006/relationships/chart" Target="../charts/chart23.xml"/><Relationship Id="rId16" Type="http://schemas.openxmlformats.org/officeDocument/2006/relationships/image" Target="../media/image16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1.png"/><Relationship Id="rId11" Type="http://schemas.openxmlformats.org/officeDocument/2006/relationships/chart" Target="../charts/chart24.xml"/><Relationship Id="rId5" Type="http://schemas.openxmlformats.org/officeDocument/2006/relationships/image" Target="../media/image1571.png"/><Relationship Id="rId15" Type="http://schemas.openxmlformats.org/officeDocument/2006/relationships/image" Target="../media/image1661.png"/><Relationship Id="rId10" Type="http://schemas.openxmlformats.org/officeDocument/2006/relationships/image" Target="../media/image1622.png"/><Relationship Id="rId19" Type="http://schemas.openxmlformats.org/officeDocument/2006/relationships/image" Target="../media/image170.png"/><Relationship Id="rId4" Type="http://schemas.openxmlformats.org/officeDocument/2006/relationships/image" Target="../media/image1561.png"/><Relationship Id="rId9" Type="http://schemas.openxmlformats.org/officeDocument/2006/relationships/image" Target="../media/image1614.png"/><Relationship Id="rId14" Type="http://schemas.openxmlformats.org/officeDocument/2006/relationships/image" Target="../media/image165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7.xml"/><Relationship Id="rId13" Type="http://schemas.openxmlformats.org/officeDocument/2006/relationships/image" Target="../media/image177.png"/><Relationship Id="rId3" Type="http://schemas.openxmlformats.org/officeDocument/2006/relationships/image" Target="../media/image171.png"/><Relationship Id="rId7" Type="http://schemas.openxmlformats.org/officeDocument/2006/relationships/image" Target="../media/image173.png"/><Relationship Id="rId12" Type="http://schemas.openxmlformats.org/officeDocument/2006/relationships/chart" Target="../charts/chart28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.png"/><Relationship Id="rId11" Type="http://schemas.openxmlformats.org/officeDocument/2006/relationships/image" Target="../media/image176.png"/><Relationship Id="rId5" Type="http://schemas.openxmlformats.org/officeDocument/2006/relationships/chart" Target="../charts/chart26.xml"/><Relationship Id="rId15" Type="http://schemas.openxmlformats.org/officeDocument/2006/relationships/image" Target="../media/image179.png"/><Relationship Id="rId10" Type="http://schemas.openxmlformats.org/officeDocument/2006/relationships/image" Target="../media/image175.png"/><Relationship Id="rId4" Type="http://schemas.openxmlformats.org/officeDocument/2006/relationships/image" Target="../media/image145.png"/><Relationship Id="rId9" Type="http://schemas.openxmlformats.org/officeDocument/2006/relationships/image" Target="../media/image174.png"/><Relationship Id="rId14" Type="http://schemas.openxmlformats.org/officeDocument/2006/relationships/image" Target="../media/image17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0.png"/><Relationship Id="rId3" Type="http://schemas.openxmlformats.org/officeDocument/2006/relationships/image" Target="../media/image1712.png"/><Relationship Id="rId7" Type="http://schemas.openxmlformats.org/officeDocument/2006/relationships/chart" Target="../charts/chart30.xml"/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40.png"/><Relationship Id="rId11" Type="http://schemas.openxmlformats.org/officeDocument/2006/relationships/chart" Target="../charts/chart32.xml"/><Relationship Id="rId5" Type="http://schemas.openxmlformats.org/officeDocument/2006/relationships/image" Target="../media/image1730.png"/><Relationship Id="rId10" Type="http://schemas.openxmlformats.org/officeDocument/2006/relationships/chart" Target="../charts/chart31.xml"/><Relationship Id="rId4" Type="http://schemas.openxmlformats.org/officeDocument/2006/relationships/image" Target="../media/image1721.png"/><Relationship Id="rId9" Type="http://schemas.openxmlformats.org/officeDocument/2006/relationships/image" Target="../media/image176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3" Type="http://schemas.openxmlformats.org/officeDocument/2006/relationships/image" Target="../media/image1771.png"/><Relationship Id="rId7" Type="http://schemas.openxmlformats.org/officeDocument/2006/relationships/image" Target="../media/image181.png"/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1.png"/><Relationship Id="rId11" Type="http://schemas.openxmlformats.org/officeDocument/2006/relationships/image" Target="../media/image185.png"/><Relationship Id="rId5" Type="http://schemas.openxmlformats.org/officeDocument/2006/relationships/image" Target="../media/image1791.png"/><Relationship Id="rId10" Type="http://schemas.openxmlformats.org/officeDocument/2006/relationships/image" Target="../media/image184.png"/><Relationship Id="rId4" Type="http://schemas.openxmlformats.org/officeDocument/2006/relationships/image" Target="../media/image1781.png"/><Relationship Id="rId9" Type="http://schemas.openxmlformats.org/officeDocument/2006/relationships/image" Target="../media/image18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4.png"/><Relationship Id="rId3" Type="http://schemas.openxmlformats.org/officeDocument/2006/relationships/image" Target="../media/image215.png"/><Relationship Id="rId7" Type="http://schemas.openxmlformats.org/officeDocument/2006/relationships/image" Target="../media/image614.png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2.png"/><Relationship Id="rId11" Type="http://schemas.openxmlformats.org/officeDocument/2006/relationships/image" Target="../media/image1017.png"/><Relationship Id="rId5" Type="http://schemas.openxmlformats.org/officeDocument/2006/relationships/image" Target="../media/image413.png"/><Relationship Id="rId10" Type="http://schemas.openxmlformats.org/officeDocument/2006/relationships/image" Target="../media/image915.png"/><Relationship Id="rId4" Type="http://schemas.openxmlformats.org/officeDocument/2006/relationships/image" Target="../media/image312.png"/><Relationship Id="rId9" Type="http://schemas.openxmlformats.org/officeDocument/2006/relationships/image" Target="../media/image81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7" Type="http://schemas.openxmlformats.org/officeDocument/2006/relationships/image" Target="../media/image189.png"/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8.png"/><Relationship Id="rId5" Type="http://schemas.openxmlformats.org/officeDocument/2006/relationships/chart" Target="../charts/chart35.xml"/><Relationship Id="rId4" Type="http://schemas.openxmlformats.org/officeDocument/2006/relationships/image" Target="../media/image18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3" Type="http://schemas.openxmlformats.org/officeDocument/2006/relationships/image" Target="../media/image190.png"/><Relationship Id="rId7" Type="http://schemas.openxmlformats.org/officeDocument/2006/relationships/image" Target="../media/image193.png"/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2.png"/><Relationship Id="rId5" Type="http://schemas.openxmlformats.org/officeDocument/2006/relationships/image" Target="../media/image191.png"/><Relationship Id="rId4" Type="http://schemas.openxmlformats.org/officeDocument/2006/relationships/chart" Target="../charts/chart37.xml"/><Relationship Id="rId9" Type="http://schemas.openxmlformats.org/officeDocument/2006/relationships/image" Target="../media/image19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3.png"/><Relationship Id="rId3" Type="http://schemas.openxmlformats.org/officeDocument/2006/relationships/image" Target="../media/image215.png"/><Relationship Id="rId7" Type="http://schemas.openxmlformats.org/officeDocument/2006/relationships/image" Target="../media/image613.png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2.png"/><Relationship Id="rId5" Type="http://schemas.openxmlformats.org/officeDocument/2006/relationships/image" Target="../media/image413.png"/><Relationship Id="rId10" Type="http://schemas.openxmlformats.org/officeDocument/2006/relationships/image" Target="../media/image911.png"/><Relationship Id="rId4" Type="http://schemas.openxmlformats.org/officeDocument/2006/relationships/image" Target="../media/image312.png"/><Relationship Id="rId9" Type="http://schemas.openxmlformats.org/officeDocument/2006/relationships/image" Target="../media/image8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3.png"/><Relationship Id="rId3" Type="http://schemas.openxmlformats.org/officeDocument/2006/relationships/image" Target="../media/image215.png"/><Relationship Id="rId7" Type="http://schemas.openxmlformats.org/officeDocument/2006/relationships/image" Target="../media/image613.png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2.png"/><Relationship Id="rId5" Type="http://schemas.openxmlformats.org/officeDocument/2006/relationships/image" Target="../media/image413.png"/><Relationship Id="rId10" Type="http://schemas.openxmlformats.org/officeDocument/2006/relationships/image" Target="../media/image911.png"/><Relationship Id="rId4" Type="http://schemas.openxmlformats.org/officeDocument/2006/relationships/image" Target="../media/image312.png"/><Relationship Id="rId9" Type="http://schemas.openxmlformats.org/officeDocument/2006/relationships/image" Target="../media/image8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70.png"/><Relationship Id="rId3" Type="http://schemas.openxmlformats.org/officeDocument/2006/relationships/image" Target="../media/image1700.png"/><Relationship Id="rId7" Type="http://schemas.openxmlformats.org/officeDocument/2006/relationships/image" Target="../media/image210.png"/><Relationship Id="rId12" Type="http://schemas.openxmlformats.org/officeDocument/2006/relationships/image" Target="../media/image260.png"/><Relationship Id="rId2" Type="http://schemas.openxmlformats.org/officeDocument/2006/relationships/image" Target="../media/image1600.png"/><Relationship Id="rId16" Type="http://schemas.openxmlformats.org/officeDocument/2006/relationships/image" Target="../media/image3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0.png"/><Relationship Id="rId11" Type="http://schemas.openxmlformats.org/officeDocument/2006/relationships/image" Target="../media/image250.png"/><Relationship Id="rId5" Type="http://schemas.openxmlformats.org/officeDocument/2006/relationships/image" Target="../media/image1900.png"/><Relationship Id="rId15" Type="http://schemas.openxmlformats.org/officeDocument/2006/relationships/image" Target="../media/image290.png"/><Relationship Id="rId10" Type="http://schemas.openxmlformats.org/officeDocument/2006/relationships/image" Target="../media/image240.png"/><Relationship Id="rId4" Type="http://schemas.openxmlformats.org/officeDocument/2006/relationships/image" Target="../media/image1800.png"/><Relationship Id="rId9" Type="http://schemas.openxmlformats.org/officeDocument/2006/relationships/image" Target="../media/image230.png"/><Relationship Id="rId14" Type="http://schemas.openxmlformats.org/officeDocument/2006/relationships/image" Target="../media/image28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13" Type="http://schemas.openxmlformats.org/officeDocument/2006/relationships/image" Target="../media/image1200.png"/><Relationship Id="rId3" Type="http://schemas.openxmlformats.org/officeDocument/2006/relationships/image" Target="../media/image320.png"/><Relationship Id="rId7" Type="http://schemas.openxmlformats.org/officeDocument/2006/relationships/image" Target="../media/image610.png"/><Relationship Id="rId12" Type="http://schemas.openxmlformats.org/officeDocument/2006/relationships/image" Target="../media/image1110.png"/><Relationship Id="rId2" Type="http://schemas.openxmlformats.org/officeDocument/2006/relationships/image" Target="../media/image1100.png"/><Relationship Id="rId16" Type="http://schemas.openxmlformats.org/officeDocument/2006/relationships/image" Target="../media/image15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0.png"/><Relationship Id="rId11" Type="http://schemas.openxmlformats.org/officeDocument/2006/relationships/image" Target="../media/image1000.png"/><Relationship Id="rId5" Type="http://schemas.openxmlformats.org/officeDocument/2006/relationships/image" Target="../media/image340.png"/><Relationship Id="rId15" Type="http://schemas.openxmlformats.org/officeDocument/2006/relationships/image" Target="../media/image1400.png"/><Relationship Id="rId10" Type="http://schemas.openxmlformats.org/officeDocument/2006/relationships/image" Target="../media/image960.png"/><Relationship Id="rId4" Type="http://schemas.openxmlformats.org/officeDocument/2006/relationships/image" Target="../media/image330.png"/><Relationship Id="rId9" Type="http://schemas.openxmlformats.org/officeDocument/2006/relationships/image" Target="../media/image810.png"/><Relationship Id="rId14" Type="http://schemas.openxmlformats.org/officeDocument/2006/relationships/image" Target="../media/image130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13" Type="http://schemas.openxmlformats.org/officeDocument/2006/relationships/image" Target="../media/image1200.png"/><Relationship Id="rId18" Type="http://schemas.openxmlformats.org/officeDocument/2006/relationships/image" Target="../media/image370.png"/><Relationship Id="rId3" Type="http://schemas.openxmlformats.org/officeDocument/2006/relationships/image" Target="../media/image211.png"/><Relationship Id="rId7" Type="http://schemas.openxmlformats.org/officeDocument/2006/relationships/image" Target="../media/image610.png"/><Relationship Id="rId12" Type="http://schemas.openxmlformats.org/officeDocument/2006/relationships/image" Target="../media/image1110.png"/><Relationship Id="rId17" Type="http://schemas.openxmlformats.org/officeDocument/2006/relationships/image" Target="../media/image360.png"/><Relationship Id="rId2" Type="http://schemas.openxmlformats.org/officeDocument/2006/relationships/image" Target="../media/image1100.png"/><Relationship Id="rId16" Type="http://schemas.openxmlformats.org/officeDocument/2006/relationships/image" Target="../media/image1500.png"/><Relationship Id="rId20" Type="http://schemas.openxmlformats.org/officeDocument/2006/relationships/image" Target="../media/image390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000.png"/><Relationship Id="rId5" Type="http://schemas.openxmlformats.org/officeDocument/2006/relationships/image" Target="../media/image410.png"/><Relationship Id="rId15" Type="http://schemas.openxmlformats.org/officeDocument/2006/relationships/image" Target="../media/image1400.png"/><Relationship Id="rId10" Type="http://schemas.openxmlformats.org/officeDocument/2006/relationships/image" Target="../media/image960.png"/><Relationship Id="rId19" Type="http://schemas.openxmlformats.org/officeDocument/2006/relationships/image" Target="../media/image380.png"/><Relationship Id="rId9" Type="http://schemas.openxmlformats.org/officeDocument/2006/relationships/image" Target="../media/image810.png"/><Relationship Id="rId14" Type="http://schemas.openxmlformats.org/officeDocument/2006/relationships/image" Target="../media/image130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411.png"/><Relationship Id="rId7" Type="http://schemas.openxmlformats.org/officeDocument/2006/relationships/image" Target="../media/image45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0.png"/><Relationship Id="rId11" Type="http://schemas.openxmlformats.org/officeDocument/2006/relationships/image" Target="../media/image490.png"/><Relationship Id="rId5" Type="http://schemas.openxmlformats.org/officeDocument/2006/relationships/image" Target="../media/image430.png"/><Relationship Id="rId10" Type="http://schemas.openxmlformats.org/officeDocument/2006/relationships/image" Target="../media/image480.png"/><Relationship Id="rId4" Type="http://schemas.openxmlformats.org/officeDocument/2006/relationships/image" Target="../media/image420.png"/><Relationship Id="rId9" Type="http://schemas.openxmlformats.org/officeDocument/2006/relationships/image" Target="../media/image47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3" Type="http://schemas.openxmlformats.org/officeDocument/2006/relationships/image" Target="../media/image510.png"/><Relationship Id="rId7" Type="http://schemas.openxmlformats.org/officeDocument/2006/relationships/image" Target="../media/image550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0.png"/><Relationship Id="rId5" Type="http://schemas.openxmlformats.org/officeDocument/2006/relationships/image" Target="../media/image530.png"/><Relationship Id="rId10" Type="http://schemas.openxmlformats.org/officeDocument/2006/relationships/image" Target="../media/image580.png"/><Relationship Id="rId4" Type="http://schemas.openxmlformats.org/officeDocument/2006/relationships/image" Target="../media/image520.png"/><Relationship Id="rId9" Type="http://schemas.openxmlformats.org/officeDocument/2006/relationships/image" Target="../media/image57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17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13" Type="http://schemas.openxmlformats.org/officeDocument/2006/relationships/image" Target="../media/image700.png"/><Relationship Id="rId18" Type="http://schemas.openxmlformats.org/officeDocument/2006/relationships/image" Target="../media/image750.png"/><Relationship Id="rId3" Type="http://schemas.openxmlformats.org/officeDocument/2006/relationships/image" Target="../media/image600.png"/><Relationship Id="rId21" Type="http://schemas.openxmlformats.org/officeDocument/2006/relationships/image" Target="../media/image780.png"/><Relationship Id="rId7" Type="http://schemas.openxmlformats.org/officeDocument/2006/relationships/image" Target="../media/image640.png"/><Relationship Id="rId12" Type="http://schemas.openxmlformats.org/officeDocument/2006/relationships/image" Target="../media/image690.png"/><Relationship Id="rId17" Type="http://schemas.openxmlformats.org/officeDocument/2006/relationships/image" Target="../media/image740.png"/><Relationship Id="rId2" Type="http://schemas.openxmlformats.org/officeDocument/2006/relationships/image" Target="../media/image590.png"/><Relationship Id="rId16" Type="http://schemas.openxmlformats.org/officeDocument/2006/relationships/image" Target="../media/image730.png"/><Relationship Id="rId20" Type="http://schemas.openxmlformats.org/officeDocument/2006/relationships/image" Target="../media/image7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0.png"/><Relationship Id="rId11" Type="http://schemas.openxmlformats.org/officeDocument/2006/relationships/image" Target="../media/image680.png"/><Relationship Id="rId5" Type="http://schemas.openxmlformats.org/officeDocument/2006/relationships/image" Target="../media/image620.png"/><Relationship Id="rId15" Type="http://schemas.openxmlformats.org/officeDocument/2006/relationships/image" Target="../media/image720.png"/><Relationship Id="rId10" Type="http://schemas.openxmlformats.org/officeDocument/2006/relationships/image" Target="../media/image670.png"/><Relationship Id="rId19" Type="http://schemas.openxmlformats.org/officeDocument/2006/relationships/image" Target="../media/image760.png"/><Relationship Id="rId4" Type="http://schemas.openxmlformats.org/officeDocument/2006/relationships/image" Target="../media/image611.png"/><Relationship Id="rId9" Type="http://schemas.openxmlformats.org/officeDocument/2006/relationships/image" Target="../media/image660.png"/><Relationship Id="rId14" Type="http://schemas.openxmlformats.org/officeDocument/2006/relationships/image" Target="../media/image711.png"/><Relationship Id="rId22" Type="http://schemas.openxmlformats.org/officeDocument/2006/relationships/image" Target="../media/image79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3.png"/><Relationship Id="rId3" Type="http://schemas.openxmlformats.org/officeDocument/2006/relationships/image" Target="../media/image1215.png"/><Relationship Id="rId7" Type="http://schemas.openxmlformats.org/officeDocument/2006/relationships/image" Target="../media/image1613.png"/><Relationship Id="rId12" Type="http://schemas.openxmlformats.org/officeDocument/2006/relationships/image" Target="../media/image214.png"/><Relationship Id="rId2" Type="http://schemas.openxmlformats.org/officeDocument/2006/relationships/image" Target="../media/image11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13.png"/><Relationship Id="rId11" Type="http://schemas.openxmlformats.org/officeDocument/2006/relationships/image" Target="../media/image204.png"/><Relationship Id="rId5" Type="http://schemas.openxmlformats.org/officeDocument/2006/relationships/image" Target="../media/image1413.png"/><Relationship Id="rId10" Type="http://schemas.openxmlformats.org/officeDocument/2006/relationships/image" Target="../media/image197.png"/><Relationship Id="rId4" Type="http://schemas.openxmlformats.org/officeDocument/2006/relationships/image" Target="../media/image1312.png"/><Relationship Id="rId9" Type="http://schemas.openxmlformats.org/officeDocument/2006/relationships/image" Target="../media/image181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0.png"/><Relationship Id="rId13" Type="http://schemas.openxmlformats.org/officeDocument/2006/relationships/image" Target="../media/image910.png"/><Relationship Id="rId3" Type="http://schemas.openxmlformats.org/officeDocument/2006/relationships/image" Target="../media/image811.png"/><Relationship Id="rId7" Type="http://schemas.openxmlformats.org/officeDocument/2006/relationships/image" Target="../media/image850.png"/><Relationship Id="rId12" Type="http://schemas.openxmlformats.org/officeDocument/2006/relationships/image" Target="../media/image900.png"/><Relationship Id="rId17" Type="http://schemas.openxmlformats.org/officeDocument/2006/relationships/image" Target="../media/image950.png"/><Relationship Id="rId2" Type="http://schemas.openxmlformats.org/officeDocument/2006/relationships/image" Target="../media/image800.png"/><Relationship Id="rId16" Type="http://schemas.openxmlformats.org/officeDocument/2006/relationships/image" Target="../media/image9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0.png"/><Relationship Id="rId11" Type="http://schemas.openxmlformats.org/officeDocument/2006/relationships/image" Target="../media/image890.png"/><Relationship Id="rId5" Type="http://schemas.openxmlformats.org/officeDocument/2006/relationships/image" Target="../media/image830.png"/><Relationship Id="rId15" Type="http://schemas.openxmlformats.org/officeDocument/2006/relationships/image" Target="../media/image930.png"/><Relationship Id="rId10" Type="http://schemas.openxmlformats.org/officeDocument/2006/relationships/image" Target="../media/image880.png"/><Relationship Id="rId4" Type="http://schemas.openxmlformats.org/officeDocument/2006/relationships/image" Target="../media/image820.png"/><Relationship Id="rId9" Type="http://schemas.openxmlformats.org/officeDocument/2006/relationships/image" Target="../media/image870.png"/><Relationship Id="rId14" Type="http://schemas.openxmlformats.org/officeDocument/2006/relationships/image" Target="../media/image92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0.png"/><Relationship Id="rId13" Type="http://schemas.openxmlformats.org/officeDocument/2006/relationships/image" Target="../media/image201.png"/><Relationship Id="rId3" Type="http://schemas.openxmlformats.org/officeDocument/2006/relationships/image" Target="../media/image1130.png"/><Relationship Id="rId7" Type="http://schemas.openxmlformats.org/officeDocument/2006/relationships/image" Target="../media/image1510.png"/><Relationship Id="rId12" Type="http://schemas.openxmlformats.org/officeDocument/2006/relationships/image" Target="../media/image970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10.png"/><Relationship Id="rId11" Type="http://schemas.openxmlformats.org/officeDocument/2006/relationships/image" Target="../media/image1910.png"/><Relationship Id="rId5" Type="http://schemas.openxmlformats.org/officeDocument/2006/relationships/image" Target="../media/image1310.png"/><Relationship Id="rId10" Type="http://schemas.openxmlformats.org/officeDocument/2006/relationships/image" Target="../media/image1810.png"/><Relationship Id="rId4" Type="http://schemas.openxmlformats.org/officeDocument/2006/relationships/image" Target="../media/image1210.png"/><Relationship Id="rId9" Type="http://schemas.openxmlformats.org/officeDocument/2006/relationships/image" Target="../media/image171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0.png"/><Relationship Id="rId13" Type="http://schemas.openxmlformats.org/officeDocument/2006/relationships/image" Target="../media/image212.png"/><Relationship Id="rId3" Type="http://schemas.openxmlformats.org/officeDocument/2006/relationships/image" Target="../media/image1130.png"/><Relationship Id="rId7" Type="http://schemas.openxmlformats.org/officeDocument/2006/relationships/image" Target="../media/image1510.png"/><Relationship Id="rId12" Type="http://schemas.openxmlformats.org/officeDocument/2006/relationships/image" Target="../media/image201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10.png"/><Relationship Id="rId11" Type="http://schemas.openxmlformats.org/officeDocument/2006/relationships/image" Target="../media/image1910.png"/><Relationship Id="rId5" Type="http://schemas.openxmlformats.org/officeDocument/2006/relationships/image" Target="../media/image1310.png"/><Relationship Id="rId10" Type="http://schemas.openxmlformats.org/officeDocument/2006/relationships/image" Target="../media/image1810.png"/><Relationship Id="rId4" Type="http://schemas.openxmlformats.org/officeDocument/2006/relationships/image" Target="../media/image1210.png"/><Relationship Id="rId9" Type="http://schemas.openxmlformats.org/officeDocument/2006/relationships/image" Target="../media/image171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0.png"/><Relationship Id="rId13" Type="http://schemas.openxmlformats.org/officeDocument/2006/relationships/image" Target="../media/image1120.png"/><Relationship Id="rId3" Type="http://schemas.openxmlformats.org/officeDocument/2006/relationships/image" Target="../media/image990.png"/><Relationship Id="rId7" Type="http://schemas.openxmlformats.org/officeDocument/2006/relationships/image" Target="../media/image1040.png"/><Relationship Id="rId12" Type="http://schemas.openxmlformats.org/officeDocument/2006/relationships/image" Target="../media/image1090.png"/><Relationship Id="rId2" Type="http://schemas.openxmlformats.org/officeDocument/2006/relationships/image" Target="../media/image9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0.png"/><Relationship Id="rId11" Type="http://schemas.openxmlformats.org/officeDocument/2006/relationships/image" Target="../media/image1080.png"/><Relationship Id="rId5" Type="http://schemas.openxmlformats.org/officeDocument/2006/relationships/image" Target="../media/image1020.png"/><Relationship Id="rId10" Type="http://schemas.openxmlformats.org/officeDocument/2006/relationships/image" Target="../media/image1070.png"/><Relationship Id="rId4" Type="http://schemas.openxmlformats.org/officeDocument/2006/relationships/image" Target="../media/image1012.png"/><Relationship Id="rId9" Type="http://schemas.openxmlformats.org/officeDocument/2006/relationships/image" Target="../media/image106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0.png"/><Relationship Id="rId3" Type="http://schemas.openxmlformats.org/officeDocument/2006/relationships/image" Target="../media/image1140.png"/><Relationship Id="rId7" Type="http://schemas.openxmlformats.org/officeDocument/2006/relationships/image" Target="../media/image1520.png"/><Relationship Id="rId12" Type="http://schemas.openxmlformats.org/officeDocument/2006/relationships/image" Target="../media/image202.png"/><Relationship Id="rId2" Type="http://schemas.openxmlformats.org/officeDocument/2006/relationships/image" Target="../media/image10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20.png"/><Relationship Id="rId11" Type="http://schemas.openxmlformats.org/officeDocument/2006/relationships/image" Target="../media/image1920.png"/><Relationship Id="rId5" Type="http://schemas.openxmlformats.org/officeDocument/2006/relationships/image" Target="../media/image1320.png"/><Relationship Id="rId10" Type="http://schemas.openxmlformats.org/officeDocument/2006/relationships/image" Target="../media/image1820.png"/><Relationship Id="rId4" Type="http://schemas.openxmlformats.org/officeDocument/2006/relationships/image" Target="../media/image1220.png"/><Relationship Id="rId9" Type="http://schemas.openxmlformats.org/officeDocument/2006/relationships/image" Target="../media/image172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png"/><Relationship Id="rId13" Type="http://schemas.openxmlformats.org/officeDocument/2006/relationships/image" Target="../media/image331.png"/><Relationship Id="rId3" Type="http://schemas.openxmlformats.org/officeDocument/2006/relationships/image" Target="../media/image231.png"/><Relationship Id="rId7" Type="http://schemas.openxmlformats.org/officeDocument/2006/relationships/image" Target="../media/image271.png"/><Relationship Id="rId12" Type="http://schemas.openxmlformats.org/officeDocument/2006/relationships/image" Target="../media/image321.png"/><Relationship Id="rId17" Type="http://schemas.openxmlformats.org/officeDocument/2006/relationships/image" Target="../media/image371.png"/><Relationship Id="rId2" Type="http://schemas.openxmlformats.org/officeDocument/2006/relationships/image" Target="../media/image221.png"/><Relationship Id="rId16" Type="http://schemas.openxmlformats.org/officeDocument/2006/relationships/image" Target="../media/image3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1.png"/><Relationship Id="rId11" Type="http://schemas.openxmlformats.org/officeDocument/2006/relationships/image" Target="../media/image310.png"/><Relationship Id="rId5" Type="http://schemas.openxmlformats.org/officeDocument/2006/relationships/image" Target="../media/image251.png"/><Relationship Id="rId15" Type="http://schemas.openxmlformats.org/officeDocument/2006/relationships/image" Target="../media/image351.png"/><Relationship Id="rId10" Type="http://schemas.openxmlformats.org/officeDocument/2006/relationships/image" Target="../media/image301.png"/><Relationship Id="rId4" Type="http://schemas.openxmlformats.org/officeDocument/2006/relationships/image" Target="../media/image241.png"/><Relationship Id="rId9" Type="http://schemas.openxmlformats.org/officeDocument/2006/relationships/image" Target="../media/image291.png"/><Relationship Id="rId14" Type="http://schemas.openxmlformats.org/officeDocument/2006/relationships/image" Target="../media/image34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0.png"/><Relationship Id="rId13" Type="http://schemas.openxmlformats.org/officeDocument/2006/relationships/image" Target="../media/image1290.png"/><Relationship Id="rId18" Type="http://schemas.openxmlformats.org/officeDocument/2006/relationships/image" Target="../media/image671.png"/><Relationship Id="rId3" Type="http://schemas.openxmlformats.org/officeDocument/2006/relationships/image" Target="../media/image1160.png"/><Relationship Id="rId7" Type="http://schemas.openxmlformats.org/officeDocument/2006/relationships/image" Target="../media/image1230.png"/><Relationship Id="rId12" Type="http://schemas.openxmlformats.org/officeDocument/2006/relationships/image" Target="../media/image1280.png"/><Relationship Id="rId17" Type="http://schemas.openxmlformats.org/officeDocument/2006/relationships/image" Target="../media/image661.png"/><Relationship Id="rId2" Type="http://schemas.openxmlformats.org/officeDocument/2006/relationships/image" Target="../media/image1150.png"/><Relationship Id="rId16" Type="http://schemas.openxmlformats.org/officeDocument/2006/relationships/image" Target="../media/image1350.png"/><Relationship Id="rId20" Type="http://schemas.openxmlformats.org/officeDocument/2006/relationships/image" Target="../media/image6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90.png"/><Relationship Id="rId11" Type="http://schemas.openxmlformats.org/officeDocument/2006/relationships/image" Target="../media/image1270.png"/><Relationship Id="rId5" Type="http://schemas.openxmlformats.org/officeDocument/2006/relationships/image" Target="../media/image1180.png"/><Relationship Id="rId15" Type="http://schemas.openxmlformats.org/officeDocument/2006/relationships/image" Target="../media/image1340.png"/><Relationship Id="rId10" Type="http://schemas.openxmlformats.org/officeDocument/2006/relationships/image" Target="../media/image1260.png"/><Relationship Id="rId19" Type="http://schemas.openxmlformats.org/officeDocument/2006/relationships/image" Target="../media/image681.png"/><Relationship Id="rId4" Type="http://schemas.openxmlformats.org/officeDocument/2006/relationships/image" Target="../media/image1170.png"/><Relationship Id="rId9" Type="http://schemas.openxmlformats.org/officeDocument/2006/relationships/image" Target="../media/image1250.png"/><Relationship Id="rId14" Type="http://schemas.openxmlformats.org/officeDocument/2006/relationships/image" Target="../media/image133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1.png"/><Relationship Id="rId13" Type="http://schemas.openxmlformats.org/officeDocument/2006/relationships/image" Target="../media/image1370.png"/><Relationship Id="rId18" Type="http://schemas.openxmlformats.org/officeDocument/2006/relationships/image" Target="../media/image741.png"/><Relationship Id="rId3" Type="http://schemas.openxmlformats.org/officeDocument/2006/relationships/image" Target="../media/image591.png"/><Relationship Id="rId7" Type="http://schemas.openxmlformats.org/officeDocument/2006/relationships/image" Target="../media/image631.png"/><Relationship Id="rId12" Type="http://schemas.openxmlformats.org/officeDocument/2006/relationships/image" Target="../media/image1360.png"/><Relationship Id="rId17" Type="http://schemas.openxmlformats.org/officeDocument/2006/relationships/image" Target="../media/image731.png"/><Relationship Id="rId2" Type="http://schemas.openxmlformats.org/officeDocument/2006/relationships/image" Target="../media/image581.png"/><Relationship Id="rId16" Type="http://schemas.openxmlformats.org/officeDocument/2006/relationships/image" Target="../media/image721.png"/><Relationship Id="rId20" Type="http://schemas.openxmlformats.org/officeDocument/2006/relationships/image" Target="../media/image7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1.png"/><Relationship Id="rId11" Type="http://schemas.openxmlformats.org/officeDocument/2006/relationships/image" Target="../media/image671.png"/><Relationship Id="rId5" Type="http://schemas.openxmlformats.org/officeDocument/2006/relationships/image" Target="../media/image612.png"/><Relationship Id="rId15" Type="http://schemas.openxmlformats.org/officeDocument/2006/relationships/image" Target="../media/image712.png"/><Relationship Id="rId10" Type="http://schemas.openxmlformats.org/officeDocument/2006/relationships/image" Target="../media/image661.png"/><Relationship Id="rId19" Type="http://schemas.openxmlformats.org/officeDocument/2006/relationships/image" Target="../media/image751.png"/><Relationship Id="rId4" Type="http://schemas.openxmlformats.org/officeDocument/2006/relationships/image" Target="../media/image601.png"/><Relationship Id="rId9" Type="http://schemas.openxmlformats.org/officeDocument/2006/relationships/image" Target="../media/image651.png"/><Relationship Id="rId14" Type="http://schemas.openxmlformats.org/officeDocument/2006/relationships/image" Target="../media/image70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3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2.png"/><Relationship Id="rId18" Type="http://schemas.openxmlformats.org/officeDocument/2006/relationships/image" Target="../media/image7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2.png"/><Relationship Id="rId17" Type="http://schemas.openxmlformats.org/officeDocument/2006/relationships/image" Target="../media/image73.png"/><Relationship Id="rId2" Type="http://schemas.openxmlformats.org/officeDocument/2006/relationships/image" Target="../media/image582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2.png"/><Relationship Id="rId3" Type="http://schemas.openxmlformats.org/officeDocument/2006/relationships/image" Target="../media/image1111.png"/><Relationship Id="rId7" Type="http://schemas.openxmlformats.org/officeDocument/2006/relationships/image" Target="../media/image1511.png"/><Relationship Id="rId12" Type="http://schemas.openxmlformats.org/officeDocument/2006/relationships/image" Target="../media/image203.png"/><Relationship Id="rId2" Type="http://schemas.openxmlformats.org/officeDocument/2006/relationships/image" Target="../media/image10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11.png"/><Relationship Id="rId11" Type="http://schemas.openxmlformats.org/officeDocument/2006/relationships/image" Target="../media/image1930.png"/><Relationship Id="rId5" Type="http://schemas.openxmlformats.org/officeDocument/2006/relationships/image" Target="../media/image1311.png"/><Relationship Id="rId10" Type="http://schemas.openxmlformats.org/officeDocument/2006/relationships/image" Target="../media/image1880.png"/><Relationship Id="rId4" Type="http://schemas.openxmlformats.org/officeDocument/2006/relationships/image" Target="../media/image1212.png"/><Relationship Id="rId9" Type="http://schemas.openxmlformats.org/officeDocument/2006/relationships/image" Target="../media/image171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png"/><Relationship Id="rId13" Type="http://schemas.openxmlformats.org/officeDocument/2006/relationships/image" Target="../media/image322.png"/><Relationship Id="rId18" Type="http://schemas.openxmlformats.org/officeDocument/2006/relationships/image" Target="../media/image372.png"/><Relationship Id="rId3" Type="http://schemas.openxmlformats.org/officeDocument/2006/relationships/image" Target="../media/image222.png"/><Relationship Id="rId7" Type="http://schemas.openxmlformats.org/officeDocument/2006/relationships/image" Target="../media/image262.png"/><Relationship Id="rId12" Type="http://schemas.openxmlformats.org/officeDocument/2006/relationships/image" Target="../media/image311.png"/><Relationship Id="rId17" Type="http://schemas.openxmlformats.org/officeDocument/2006/relationships/image" Target="../media/image362.png"/><Relationship Id="rId2" Type="http://schemas.openxmlformats.org/officeDocument/2006/relationships/image" Target="../media/image213.png"/><Relationship Id="rId16" Type="http://schemas.openxmlformats.org/officeDocument/2006/relationships/image" Target="../media/image352.png"/><Relationship Id="rId20" Type="http://schemas.openxmlformats.org/officeDocument/2006/relationships/image" Target="../media/image3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2.png"/><Relationship Id="rId11" Type="http://schemas.openxmlformats.org/officeDocument/2006/relationships/image" Target="../media/image302.png"/><Relationship Id="rId5" Type="http://schemas.openxmlformats.org/officeDocument/2006/relationships/image" Target="../media/image242.png"/><Relationship Id="rId15" Type="http://schemas.openxmlformats.org/officeDocument/2006/relationships/image" Target="../media/image342.png"/><Relationship Id="rId10" Type="http://schemas.openxmlformats.org/officeDocument/2006/relationships/image" Target="../media/image292.png"/><Relationship Id="rId19" Type="http://schemas.openxmlformats.org/officeDocument/2006/relationships/image" Target="../media/image381.png"/><Relationship Id="rId4" Type="http://schemas.openxmlformats.org/officeDocument/2006/relationships/image" Target="../media/image232.png"/><Relationship Id="rId9" Type="http://schemas.openxmlformats.org/officeDocument/2006/relationships/image" Target="../media/image282.png"/><Relationship Id="rId14" Type="http://schemas.openxmlformats.org/officeDocument/2006/relationships/image" Target="../media/image33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1.png"/><Relationship Id="rId13" Type="http://schemas.openxmlformats.org/officeDocument/2006/relationships/image" Target="../media/image511.png"/><Relationship Id="rId18" Type="http://schemas.openxmlformats.org/officeDocument/2006/relationships/image" Target="../media/image561.png"/><Relationship Id="rId3" Type="http://schemas.openxmlformats.org/officeDocument/2006/relationships/image" Target="../media/image412.png"/><Relationship Id="rId7" Type="http://schemas.openxmlformats.org/officeDocument/2006/relationships/image" Target="../media/image451.png"/><Relationship Id="rId12" Type="http://schemas.openxmlformats.org/officeDocument/2006/relationships/image" Target="../media/image501.png"/><Relationship Id="rId17" Type="http://schemas.openxmlformats.org/officeDocument/2006/relationships/image" Target="../media/image551.png"/><Relationship Id="rId2" Type="http://schemas.openxmlformats.org/officeDocument/2006/relationships/image" Target="../media/image401.png"/><Relationship Id="rId16" Type="http://schemas.openxmlformats.org/officeDocument/2006/relationships/image" Target="../media/image5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1.png"/><Relationship Id="rId11" Type="http://schemas.openxmlformats.org/officeDocument/2006/relationships/image" Target="../media/image491.png"/><Relationship Id="rId5" Type="http://schemas.openxmlformats.org/officeDocument/2006/relationships/image" Target="../media/image431.png"/><Relationship Id="rId15" Type="http://schemas.openxmlformats.org/officeDocument/2006/relationships/image" Target="../media/image531.png"/><Relationship Id="rId10" Type="http://schemas.openxmlformats.org/officeDocument/2006/relationships/image" Target="../media/image481.png"/><Relationship Id="rId19" Type="http://schemas.openxmlformats.org/officeDocument/2006/relationships/image" Target="../media/image571.png"/><Relationship Id="rId4" Type="http://schemas.openxmlformats.org/officeDocument/2006/relationships/image" Target="../media/image421.png"/><Relationship Id="rId9" Type="http://schemas.openxmlformats.org/officeDocument/2006/relationships/image" Target="../media/image471.png"/><Relationship Id="rId14" Type="http://schemas.openxmlformats.org/officeDocument/2006/relationships/image" Target="../media/image52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3.png"/><Relationship Id="rId13" Type="http://schemas.openxmlformats.org/officeDocument/2006/relationships/image" Target="../media/image861.png"/><Relationship Id="rId18" Type="http://schemas.openxmlformats.org/officeDocument/2006/relationships/image" Target="../media/image901.png"/><Relationship Id="rId3" Type="http://schemas.openxmlformats.org/officeDocument/2006/relationships/chart" Target="../charts/chart39.xml"/><Relationship Id="rId21" Type="http://schemas.openxmlformats.org/officeDocument/2006/relationships/image" Target="../media/image921.png"/><Relationship Id="rId7" Type="http://schemas.openxmlformats.org/officeDocument/2006/relationships/image" Target="../media/image801.png"/><Relationship Id="rId12" Type="http://schemas.openxmlformats.org/officeDocument/2006/relationships/image" Target="../media/image851.png"/><Relationship Id="rId17" Type="http://schemas.openxmlformats.org/officeDocument/2006/relationships/image" Target="../media/image891.png"/><Relationship Id="rId25" Type="http://schemas.openxmlformats.org/officeDocument/2006/relationships/image" Target="../media/image961.png"/><Relationship Id="rId2" Type="http://schemas.openxmlformats.org/officeDocument/2006/relationships/chart" Target="../charts/chart38.xml"/><Relationship Id="rId16" Type="http://schemas.openxmlformats.org/officeDocument/2006/relationships/image" Target="../media/image881.png"/><Relationship Id="rId20" Type="http://schemas.openxmlformats.org/officeDocument/2006/relationships/image" Target="../media/image9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1.png"/><Relationship Id="rId11" Type="http://schemas.openxmlformats.org/officeDocument/2006/relationships/image" Target="../media/image841.png"/><Relationship Id="rId24" Type="http://schemas.openxmlformats.org/officeDocument/2006/relationships/image" Target="../media/image951.png"/><Relationship Id="rId5" Type="http://schemas.openxmlformats.org/officeDocument/2006/relationships/image" Target="../media/image781.png"/><Relationship Id="rId15" Type="http://schemas.openxmlformats.org/officeDocument/2006/relationships/image" Target="../media/image871.png"/><Relationship Id="rId23" Type="http://schemas.openxmlformats.org/officeDocument/2006/relationships/image" Target="../media/image941.png"/><Relationship Id="rId10" Type="http://schemas.openxmlformats.org/officeDocument/2006/relationships/image" Target="../media/image831.png"/><Relationship Id="rId19" Type="http://schemas.openxmlformats.org/officeDocument/2006/relationships/chart" Target="../charts/chart41.xml"/><Relationship Id="rId4" Type="http://schemas.openxmlformats.org/officeDocument/2006/relationships/image" Target="../media/image771.png"/><Relationship Id="rId9" Type="http://schemas.openxmlformats.org/officeDocument/2006/relationships/image" Target="../media/image821.png"/><Relationship Id="rId14" Type="http://schemas.openxmlformats.org/officeDocument/2006/relationships/chart" Target="../charts/chart40.xml"/><Relationship Id="rId22" Type="http://schemas.openxmlformats.org/officeDocument/2006/relationships/image" Target="../media/image93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5.xml"/><Relationship Id="rId3" Type="http://schemas.openxmlformats.org/officeDocument/2006/relationships/chart" Target="../charts/chart43.xml"/><Relationship Id="rId7" Type="http://schemas.openxmlformats.org/officeDocument/2006/relationships/image" Target="../media/image991.png"/><Relationship Id="rId12" Type="http://schemas.openxmlformats.org/officeDocument/2006/relationships/image" Target="../media/image1031.png"/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1.png"/><Relationship Id="rId11" Type="http://schemas.openxmlformats.org/officeDocument/2006/relationships/image" Target="../media/image1021.png"/><Relationship Id="rId5" Type="http://schemas.openxmlformats.org/officeDocument/2006/relationships/image" Target="../media/image971.png"/><Relationship Id="rId10" Type="http://schemas.openxmlformats.org/officeDocument/2006/relationships/image" Target="../media/image1014.png"/><Relationship Id="rId4" Type="http://schemas.openxmlformats.org/officeDocument/2006/relationships/chart" Target="../charts/chart44.xml"/><Relationship Id="rId9" Type="http://schemas.openxmlformats.org/officeDocument/2006/relationships/image" Target="../media/image100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1.png"/><Relationship Id="rId13" Type="http://schemas.openxmlformats.org/officeDocument/2006/relationships/image" Target="../media/image1830.png"/><Relationship Id="rId18" Type="http://schemas.openxmlformats.org/officeDocument/2006/relationships/image" Target="../media/image1860.png"/><Relationship Id="rId3" Type="http://schemas.openxmlformats.org/officeDocument/2006/relationships/chart" Target="../charts/chart47.xml"/><Relationship Id="rId21" Type="http://schemas.openxmlformats.org/officeDocument/2006/relationships/image" Target="../media/image1870.png"/><Relationship Id="rId7" Type="http://schemas.openxmlformats.org/officeDocument/2006/relationships/image" Target="../media/image1071.png"/><Relationship Id="rId12" Type="http://schemas.openxmlformats.org/officeDocument/2006/relationships/image" Target="../media/image1790.png"/><Relationship Id="rId17" Type="http://schemas.openxmlformats.org/officeDocument/2006/relationships/image" Target="../media/image1171.png"/><Relationship Id="rId2" Type="http://schemas.openxmlformats.org/officeDocument/2006/relationships/chart" Target="../charts/chart46.xml"/><Relationship Id="rId16" Type="http://schemas.openxmlformats.org/officeDocument/2006/relationships/image" Target="../media/image1161.png"/><Relationship Id="rId20" Type="http://schemas.openxmlformats.org/officeDocument/2006/relationships/chart" Target="../charts/chart4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61.png"/><Relationship Id="rId11" Type="http://schemas.openxmlformats.org/officeDocument/2006/relationships/image" Target="../media/image1780.png"/><Relationship Id="rId5" Type="http://schemas.openxmlformats.org/officeDocument/2006/relationships/image" Target="../media/image1051.png"/><Relationship Id="rId15" Type="http://schemas.openxmlformats.org/officeDocument/2006/relationships/image" Target="../media/image1850.png"/><Relationship Id="rId23" Type="http://schemas.openxmlformats.org/officeDocument/2006/relationships/image" Target="../media/image1214.png"/><Relationship Id="rId10" Type="http://schemas.openxmlformats.org/officeDocument/2006/relationships/image" Target="../media/image1770.png"/><Relationship Id="rId19" Type="http://schemas.openxmlformats.org/officeDocument/2006/relationships/chart" Target="../charts/chart48.xml"/><Relationship Id="rId4" Type="http://schemas.openxmlformats.org/officeDocument/2006/relationships/image" Target="../media/image1041.png"/><Relationship Id="rId9" Type="http://schemas.openxmlformats.org/officeDocument/2006/relationships/image" Target="../media/image1091.png"/><Relationship Id="rId14" Type="http://schemas.openxmlformats.org/officeDocument/2006/relationships/image" Target="../media/image1840.png"/><Relationship Id="rId22" Type="http://schemas.openxmlformats.org/officeDocument/2006/relationships/image" Target="../media/image120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2.png"/><Relationship Id="rId13" Type="http://schemas.openxmlformats.org/officeDocument/2006/relationships/image" Target="../media/image1291.png"/><Relationship Id="rId3" Type="http://schemas.openxmlformats.org/officeDocument/2006/relationships/image" Target="../media/image1202.png"/><Relationship Id="rId7" Type="http://schemas.openxmlformats.org/officeDocument/2006/relationships/image" Target="../media/image1232.png"/><Relationship Id="rId12" Type="http://schemas.openxmlformats.org/officeDocument/2006/relationships/image" Target="../media/image1281.png"/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22.png"/><Relationship Id="rId11" Type="http://schemas.openxmlformats.org/officeDocument/2006/relationships/image" Target="../media/image1271.png"/><Relationship Id="rId5" Type="http://schemas.openxmlformats.org/officeDocument/2006/relationships/image" Target="../media/image1213.png"/><Relationship Id="rId10" Type="http://schemas.openxmlformats.org/officeDocument/2006/relationships/image" Target="../media/image1262.png"/><Relationship Id="rId4" Type="http://schemas.openxmlformats.org/officeDocument/2006/relationships/chart" Target="../charts/chart51.xml"/><Relationship Id="rId9" Type="http://schemas.openxmlformats.org/officeDocument/2006/relationships/image" Target="../media/image1252.png"/><Relationship Id="rId14" Type="http://schemas.openxmlformats.org/officeDocument/2006/relationships/image" Target="../media/image130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1.png"/><Relationship Id="rId3" Type="http://schemas.openxmlformats.org/officeDocument/2006/relationships/chart" Target="../charts/chart53.xml"/><Relationship Id="rId7" Type="http://schemas.openxmlformats.org/officeDocument/2006/relationships/image" Target="../media/image1221.png"/><Relationship Id="rId2" Type="http://schemas.openxmlformats.org/officeDocument/2006/relationships/chart" Target="../charts/chart5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11.png"/><Relationship Id="rId11" Type="http://schemas.openxmlformats.org/officeDocument/2006/relationships/image" Target="../media/image1261.png"/><Relationship Id="rId5" Type="http://schemas.openxmlformats.org/officeDocument/2006/relationships/image" Target="../media/image1201.png"/><Relationship Id="rId10" Type="http://schemas.openxmlformats.org/officeDocument/2006/relationships/image" Target="../media/image1251.png"/><Relationship Id="rId4" Type="http://schemas.openxmlformats.org/officeDocument/2006/relationships/image" Target="../media/image1191.png"/><Relationship Id="rId9" Type="http://schemas.openxmlformats.org/officeDocument/2006/relationships/image" Target="../media/image124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0.png"/><Relationship Id="rId13" Type="http://schemas.openxmlformats.org/officeDocument/2006/relationships/image" Target="../media/image1501.png"/><Relationship Id="rId18" Type="http://schemas.openxmlformats.org/officeDocument/2006/relationships/image" Target="../media/image1530.png"/><Relationship Id="rId3" Type="http://schemas.openxmlformats.org/officeDocument/2006/relationships/chart" Target="../charts/chart54.xml"/><Relationship Id="rId21" Type="http://schemas.openxmlformats.org/officeDocument/2006/relationships/image" Target="../media/image1560.png"/><Relationship Id="rId7" Type="http://schemas.openxmlformats.org/officeDocument/2006/relationships/image" Target="../media/image1440.png"/><Relationship Id="rId12" Type="http://schemas.openxmlformats.org/officeDocument/2006/relationships/image" Target="../media/image1490.png"/><Relationship Id="rId17" Type="http://schemas.openxmlformats.org/officeDocument/2006/relationships/chart" Target="../charts/chart57.xml"/><Relationship Id="rId25" Type="http://schemas.openxmlformats.org/officeDocument/2006/relationships/image" Target="../media/image1601.png"/><Relationship Id="rId2" Type="http://schemas.openxmlformats.org/officeDocument/2006/relationships/image" Target="../media/image1412.png"/><Relationship Id="rId16" Type="http://schemas.openxmlformats.org/officeDocument/2006/relationships/image" Target="../media/image1521.png"/><Relationship Id="rId20" Type="http://schemas.openxmlformats.org/officeDocument/2006/relationships/image" Target="../media/image15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0.png"/><Relationship Id="rId11" Type="http://schemas.openxmlformats.org/officeDocument/2006/relationships/image" Target="../media/image1480.png"/><Relationship Id="rId24" Type="http://schemas.openxmlformats.org/officeDocument/2006/relationships/image" Target="../media/image1590.png"/><Relationship Id="rId5" Type="http://schemas.openxmlformats.org/officeDocument/2006/relationships/chart" Target="../charts/chart55.xml"/><Relationship Id="rId15" Type="http://schemas.openxmlformats.org/officeDocument/2006/relationships/chart" Target="../charts/chart56.xml"/><Relationship Id="rId23" Type="http://schemas.openxmlformats.org/officeDocument/2006/relationships/image" Target="../media/image1580.png"/><Relationship Id="rId10" Type="http://schemas.openxmlformats.org/officeDocument/2006/relationships/image" Target="../media/image1470.png"/><Relationship Id="rId19" Type="http://schemas.openxmlformats.org/officeDocument/2006/relationships/image" Target="../media/image1540.png"/><Relationship Id="rId4" Type="http://schemas.openxmlformats.org/officeDocument/2006/relationships/image" Target="../media/image1421.png"/><Relationship Id="rId9" Type="http://schemas.openxmlformats.org/officeDocument/2006/relationships/image" Target="../media/image1460.png"/><Relationship Id="rId14" Type="http://schemas.openxmlformats.org/officeDocument/2006/relationships/image" Target="../media/image1512.png"/><Relationship Id="rId22" Type="http://schemas.openxmlformats.org/officeDocument/2006/relationships/image" Target="../media/image157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4.png"/><Relationship Id="rId13" Type="http://schemas.openxmlformats.org/officeDocument/2006/relationships/chart" Target="../charts/chart61.xml"/><Relationship Id="rId18" Type="http://schemas.openxmlformats.org/officeDocument/2006/relationships/image" Target="../media/image892.png"/><Relationship Id="rId3" Type="http://schemas.openxmlformats.org/officeDocument/2006/relationships/chart" Target="../charts/chart59.xml"/><Relationship Id="rId21" Type="http://schemas.openxmlformats.org/officeDocument/2006/relationships/image" Target="../media/image922.png"/><Relationship Id="rId7" Type="http://schemas.openxmlformats.org/officeDocument/2006/relationships/image" Target="../media/image802.png"/><Relationship Id="rId12" Type="http://schemas.openxmlformats.org/officeDocument/2006/relationships/image" Target="../media/image842.png"/><Relationship Id="rId17" Type="http://schemas.openxmlformats.org/officeDocument/2006/relationships/image" Target="../media/image882.png"/><Relationship Id="rId25" Type="http://schemas.openxmlformats.org/officeDocument/2006/relationships/image" Target="../media/image962.png"/><Relationship Id="rId2" Type="http://schemas.openxmlformats.org/officeDocument/2006/relationships/chart" Target="../charts/chart58.xml"/><Relationship Id="rId16" Type="http://schemas.openxmlformats.org/officeDocument/2006/relationships/image" Target="../media/image872.png"/><Relationship Id="rId20" Type="http://schemas.openxmlformats.org/officeDocument/2006/relationships/image" Target="../media/image9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2.png"/><Relationship Id="rId11" Type="http://schemas.openxmlformats.org/officeDocument/2006/relationships/chart" Target="../charts/chart60.xml"/><Relationship Id="rId24" Type="http://schemas.openxmlformats.org/officeDocument/2006/relationships/image" Target="../media/image952.png"/><Relationship Id="rId5" Type="http://schemas.openxmlformats.org/officeDocument/2006/relationships/image" Target="../media/image782.png"/><Relationship Id="rId15" Type="http://schemas.openxmlformats.org/officeDocument/2006/relationships/image" Target="../media/image862.png"/><Relationship Id="rId23" Type="http://schemas.openxmlformats.org/officeDocument/2006/relationships/image" Target="../media/image942.png"/><Relationship Id="rId10" Type="http://schemas.openxmlformats.org/officeDocument/2006/relationships/image" Target="../media/image832.png"/><Relationship Id="rId19" Type="http://schemas.openxmlformats.org/officeDocument/2006/relationships/image" Target="../media/image902.png"/><Relationship Id="rId4" Type="http://schemas.openxmlformats.org/officeDocument/2006/relationships/image" Target="../media/image772.png"/><Relationship Id="rId9" Type="http://schemas.openxmlformats.org/officeDocument/2006/relationships/image" Target="../media/image822.png"/><Relationship Id="rId14" Type="http://schemas.openxmlformats.org/officeDocument/2006/relationships/image" Target="../media/image852.png"/><Relationship Id="rId22" Type="http://schemas.openxmlformats.org/officeDocument/2006/relationships/image" Target="../media/image93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2.png"/><Relationship Id="rId13" Type="http://schemas.openxmlformats.org/officeDocument/2006/relationships/image" Target="../media/image1131.png"/><Relationship Id="rId18" Type="http://schemas.openxmlformats.org/officeDocument/2006/relationships/image" Target="../media/image1181.png"/><Relationship Id="rId3" Type="http://schemas.openxmlformats.org/officeDocument/2006/relationships/chart" Target="../charts/chart63.xml"/><Relationship Id="rId21" Type="http://schemas.openxmlformats.org/officeDocument/2006/relationships/image" Target="../media/image1192.png"/><Relationship Id="rId7" Type="http://schemas.openxmlformats.org/officeDocument/2006/relationships/image" Target="../media/image1072.png"/><Relationship Id="rId12" Type="http://schemas.openxmlformats.org/officeDocument/2006/relationships/image" Target="../media/image1121.png"/><Relationship Id="rId17" Type="http://schemas.openxmlformats.org/officeDocument/2006/relationships/image" Target="../media/image1172.png"/><Relationship Id="rId2" Type="http://schemas.openxmlformats.org/officeDocument/2006/relationships/chart" Target="../charts/chart62.xml"/><Relationship Id="rId16" Type="http://schemas.openxmlformats.org/officeDocument/2006/relationships/image" Target="../media/image1162.png"/><Relationship Id="rId20" Type="http://schemas.openxmlformats.org/officeDocument/2006/relationships/chart" Target="../charts/chart6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62.png"/><Relationship Id="rId11" Type="http://schemas.openxmlformats.org/officeDocument/2006/relationships/image" Target="../media/image1113.png"/><Relationship Id="rId5" Type="http://schemas.openxmlformats.org/officeDocument/2006/relationships/image" Target="../media/image1052.png"/><Relationship Id="rId15" Type="http://schemas.openxmlformats.org/officeDocument/2006/relationships/image" Target="../media/image1151.png"/><Relationship Id="rId23" Type="http://schemas.openxmlformats.org/officeDocument/2006/relationships/image" Target="../media/image1216.png"/><Relationship Id="rId10" Type="http://schemas.openxmlformats.org/officeDocument/2006/relationships/image" Target="../media/image1101.png"/><Relationship Id="rId19" Type="http://schemas.openxmlformats.org/officeDocument/2006/relationships/chart" Target="../charts/chart64.xml"/><Relationship Id="rId4" Type="http://schemas.openxmlformats.org/officeDocument/2006/relationships/image" Target="../media/image1042.png"/><Relationship Id="rId9" Type="http://schemas.openxmlformats.org/officeDocument/2006/relationships/image" Target="../media/image196.png"/><Relationship Id="rId14" Type="http://schemas.openxmlformats.org/officeDocument/2006/relationships/image" Target="../media/image1141.png"/><Relationship Id="rId22" Type="http://schemas.openxmlformats.org/officeDocument/2006/relationships/image" Target="../media/image120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3.png"/><Relationship Id="rId13" Type="http://schemas.openxmlformats.org/officeDocument/2006/relationships/image" Target="../media/image1313.png"/><Relationship Id="rId3" Type="http://schemas.openxmlformats.org/officeDocument/2006/relationships/image" Target="../media/image1223.png"/><Relationship Id="rId7" Type="http://schemas.openxmlformats.org/officeDocument/2006/relationships/image" Target="../media/image1253.png"/><Relationship Id="rId12" Type="http://schemas.openxmlformats.org/officeDocument/2006/relationships/image" Target="../media/image1302.png"/><Relationship Id="rId2" Type="http://schemas.openxmlformats.org/officeDocument/2006/relationships/chart" Target="../charts/chart6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43.png"/><Relationship Id="rId11" Type="http://schemas.openxmlformats.org/officeDocument/2006/relationships/image" Target="../media/image1292.png"/><Relationship Id="rId5" Type="http://schemas.openxmlformats.org/officeDocument/2006/relationships/image" Target="../media/image1233.png"/><Relationship Id="rId10" Type="http://schemas.openxmlformats.org/officeDocument/2006/relationships/image" Target="../media/image1282.png"/><Relationship Id="rId4" Type="http://schemas.openxmlformats.org/officeDocument/2006/relationships/chart" Target="../charts/chart67.xml"/><Relationship Id="rId9" Type="http://schemas.openxmlformats.org/officeDocument/2006/relationships/image" Target="../media/image1272.png"/><Relationship Id="rId14" Type="http://schemas.openxmlformats.org/officeDocument/2006/relationships/image" Target="../media/image1321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0.xml"/><Relationship Id="rId13" Type="http://schemas.openxmlformats.org/officeDocument/2006/relationships/image" Target="../media/image1680.png"/><Relationship Id="rId3" Type="http://schemas.openxmlformats.org/officeDocument/2006/relationships/image" Target="../media/image1611.png"/><Relationship Id="rId7" Type="http://schemas.openxmlformats.org/officeDocument/2006/relationships/image" Target="../media/image1640.png"/><Relationship Id="rId12" Type="http://schemas.openxmlformats.org/officeDocument/2006/relationships/chart" Target="../charts/chart71.xml"/><Relationship Id="rId2" Type="http://schemas.openxmlformats.org/officeDocument/2006/relationships/chart" Target="../charts/chart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30.png"/><Relationship Id="rId11" Type="http://schemas.openxmlformats.org/officeDocument/2006/relationships/image" Target="../media/image1670.png"/><Relationship Id="rId5" Type="http://schemas.openxmlformats.org/officeDocument/2006/relationships/chart" Target="../charts/chart69.xml"/><Relationship Id="rId10" Type="http://schemas.openxmlformats.org/officeDocument/2006/relationships/image" Target="../media/image1660.png"/><Relationship Id="rId4" Type="http://schemas.openxmlformats.org/officeDocument/2006/relationships/image" Target="../media/image1621.png"/><Relationship Id="rId9" Type="http://schemas.openxmlformats.org/officeDocument/2006/relationships/image" Target="../media/image165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0.png"/><Relationship Id="rId3" Type="http://schemas.openxmlformats.org/officeDocument/2006/relationships/image" Target="../media/image1901.png"/><Relationship Id="rId7" Type="http://schemas.openxmlformats.org/officeDocument/2006/relationships/image" Target="../media/image1931.png"/><Relationship Id="rId2" Type="http://schemas.openxmlformats.org/officeDocument/2006/relationships/chart" Target="../charts/chart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21.png"/><Relationship Id="rId5" Type="http://schemas.openxmlformats.org/officeDocument/2006/relationships/image" Target="../media/image1911.png"/><Relationship Id="rId4" Type="http://schemas.openxmlformats.org/officeDocument/2006/relationships/chart" Target="../charts/chart73.xml"/><Relationship Id="rId9" Type="http://schemas.openxmlformats.org/officeDocument/2006/relationships/image" Target="../media/image195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3.png"/><Relationship Id="rId13" Type="http://schemas.openxmlformats.org/officeDocument/2006/relationships/image" Target="../media/image1132.png"/><Relationship Id="rId18" Type="http://schemas.openxmlformats.org/officeDocument/2006/relationships/image" Target="../media/image1182.png"/><Relationship Id="rId3" Type="http://schemas.openxmlformats.org/officeDocument/2006/relationships/chart" Target="../charts/chart75.xml"/><Relationship Id="rId21" Type="http://schemas.openxmlformats.org/officeDocument/2006/relationships/image" Target="../media/image1193.png"/><Relationship Id="rId7" Type="http://schemas.openxmlformats.org/officeDocument/2006/relationships/image" Target="../media/image1073.png"/><Relationship Id="rId12" Type="http://schemas.openxmlformats.org/officeDocument/2006/relationships/image" Target="../media/image1122.png"/><Relationship Id="rId17" Type="http://schemas.openxmlformats.org/officeDocument/2006/relationships/image" Target="../media/image1173.png"/><Relationship Id="rId2" Type="http://schemas.openxmlformats.org/officeDocument/2006/relationships/chart" Target="../charts/chart74.xml"/><Relationship Id="rId16" Type="http://schemas.openxmlformats.org/officeDocument/2006/relationships/image" Target="../media/image1163.png"/><Relationship Id="rId20" Type="http://schemas.openxmlformats.org/officeDocument/2006/relationships/chart" Target="../charts/chart7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63.png"/><Relationship Id="rId11" Type="http://schemas.openxmlformats.org/officeDocument/2006/relationships/image" Target="../media/image1114.png"/><Relationship Id="rId5" Type="http://schemas.openxmlformats.org/officeDocument/2006/relationships/image" Target="../media/image1053.png"/><Relationship Id="rId15" Type="http://schemas.openxmlformats.org/officeDocument/2006/relationships/image" Target="../media/image1152.png"/><Relationship Id="rId23" Type="http://schemas.openxmlformats.org/officeDocument/2006/relationships/image" Target="../media/image1218.png"/><Relationship Id="rId10" Type="http://schemas.openxmlformats.org/officeDocument/2006/relationships/image" Target="../media/image1102.png"/><Relationship Id="rId19" Type="http://schemas.openxmlformats.org/officeDocument/2006/relationships/chart" Target="../charts/chart76.xml"/><Relationship Id="rId4" Type="http://schemas.openxmlformats.org/officeDocument/2006/relationships/image" Target="../media/image1043.png"/><Relationship Id="rId9" Type="http://schemas.openxmlformats.org/officeDocument/2006/relationships/image" Target="../media/image1092.png"/><Relationship Id="rId14" Type="http://schemas.openxmlformats.org/officeDocument/2006/relationships/image" Target="../media/image1142.png"/><Relationship Id="rId22" Type="http://schemas.openxmlformats.org/officeDocument/2006/relationships/image" Target="../media/image1205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0.xml"/><Relationship Id="rId13" Type="http://schemas.openxmlformats.org/officeDocument/2006/relationships/image" Target="../media/image1782.png"/><Relationship Id="rId3" Type="http://schemas.openxmlformats.org/officeDocument/2006/relationships/image" Target="../media/image1714.png"/><Relationship Id="rId7" Type="http://schemas.openxmlformats.org/officeDocument/2006/relationships/image" Target="../media/image1741.png"/><Relationship Id="rId12" Type="http://schemas.openxmlformats.org/officeDocument/2006/relationships/chart" Target="../charts/chart81.xml"/><Relationship Id="rId2" Type="http://schemas.openxmlformats.org/officeDocument/2006/relationships/chart" Target="../charts/chart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1.png"/><Relationship Id="rId11" Type="http://schemas.openxmlformats.org/officeDocument/2006/relationships/image" Target="../media/image1772.png"/><Relationship Id="rId5" Type="http://schemas.openxmlformats.org/officeDocument/2006/relationships/chart" Target="../charts/chart79.xml"/><Relationship Id="rId15" Type="http://schemas.openxmlformats.org/officeDocument/2006/relationships/image" Target="../media/image180.png"/><Relationship Id="rId10" Type="http://schemas.openxmlformats.org/officeDocument/2006/relationships/image" Target="../media/image1761.png"/><Relationship Id="rId4" Type="http://schemas.openxmlformats.org/officeDocument/2006/relationships/image" Target="../media/image1722.png"/><Relationship Id="rId9" Type="http://schemas.openxmlformats.org/officeDocument/2006/relationships/image" Target="../media/image1751.png"/><Relationship Id="rId14" Type="http://schemas.openxmlformats.org/officeDocument/2006/relationships/image" Target="../media/image1792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5.xml"/><Relationship Id="rId3" Type="http://schemas.openxmlformats.org/officeDocument/2006/relationships/chart" Target="../charts/chart83.xml"/><Relationship Id="rId7" Type="http://schemas.openxmlformats.org/officeDocument/2006/relationships/image" Target="../media/image992.png"/><Relationship Id="rId12" Type="http://schemas.openxmlformats.org/officeDocument/2006/relationships/image" Target="../media/image1032.png"/><Relationship Id="rId2" Type="http://schemas.openxmlformats.org/officeDocument/2006/relationships/chart" Target="../charts/chart8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2.png"/><Relationship Id="rId11" Type="http://schemas.openxmlformats.org/officeDocument/2006/relationships/image" Target="../media/image1022.png"/><Relationship Id="rId5" Type="http://schemas.openxmlformats.org/officeDocument/2006/relationships/image" Target="../media/image972.png"/><Relationship Id="rId10" Type="http://schemas.openxmlformats.org/officeDocument/2006/relationships/image" Target="../media/image1015.png"/><Relationship Id="rId4" Type="http://schemas.openxmlformats.org/officeDocument/2006/relationships/chart" Target="../charts/chart84.xml"/><Relationship Id="rId9" Type="http://schemas.openxmlformats.org/officeDocument/2006/relationships/image" Target="../media/image1002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3.png"/><Relationship Id="rId13" Type="http://schemas.openxmlformats.org/officeDocument/2006/relationships/chart" Target="../charts/chart89.xml"/><Relationship Id="rId18" Type="http://schemas.openxmlformats.org/officeDocument/2006/relationships/image" Target="../media/image943.png"/><Relationship Id="rId3" Type="http://schemas.openxmlformats.org/officeDocument/2006/relationships/chart" Target="../charts/chart87.xml"/><Relationship Id="rId21" Type="http://schemas.openxmlformats.org/officeDocument/2006/relationships/image" Target="../media/image973.png"/><Relationship Id="rId7" Type="http://schemas.openxmlformats.org/officeDocument/2006/relationships/image" Target="../media/image853.png"/><Relationship Id="rId12" Type="http://schemas.openxmlformats.org/officeDocument/2006/relationships/image" Target="../media/image893.png"/><Relationship Id="rId17" Type="http://schemas.openxmlformats.org/officeDocument/2006/relationships/image" Target="../media/image933.png"/><Relationship Id="rId25" Type="http://schemas.openxmlformats.org/officeDocument/2006/relationships/image" Target="../media/image1016.png"/><Relationship Id="rId2" Type="http://schemas.openxmlformats.org/officeDocument/2006/relationships/chart" Target="../charts/chart86.xml"/><Relationship Id="rId16" Type="http://schemas.openxmlformats.org/officeDocument/2006/relationships/image" Target="../media/image923.png"/><Relationship Id="rId20" Type="http://schemas.openxmlformats.org/officeDocument/2006/relationships/image" Target="../media/image9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3.png"/><Relationship Id="rId11" Type="http://schemas.openxmlformats.org/officeDocument/2006/relationships/chart" Target="../charts/chart88.xml"/><Relationship Id="rId24" Type="http://schemas.openxmlformats.org/officeDocument/2006/relationships/image" Target="../media/image1003.png"/><Relationship Id="rId5" Type="http://schemas.openxmlformats.org/officeDocument/2006/relationships/image" Target="../media/image833.png"/><Relationship Id="rId15" Type="http://schemas.openxmlformats.org/officeDocument/2006/relationships/image" Target="../media/image914.png"/><Relationship Id="rId23" Type="http://schemas.openxmlformats.org/officeDocument/2006/relationships/image" Target="../media/image993.png"/><Relationship Id="rId10" Type="http://schemas.openxmlformats.org/officeDocument/2006/relationships/image" Target="../media/image883.png"/><Relationship Id="rId19" Type="http://schemas.openxmlformats.org/officeDocument/2006/relationships/image" Target="../media/image953.png"/><Relationship Id="rId4" Type="http://schemas.openxmlformats.org/officeDocument/2006/relationships/image" Target="../media/image823.png"/><Relationship Id="rId9" Type="http://schemas.openxmlformats.org/officeDocument/2006/relationships/image" Target="../media/image873.png"/><Relationship Id="rId14" Type="http://schemas.openxmlformats.org/officeDocument/2006/relationships/image" Target="../media/image903.png"/><Relationship Id="rId22" Type="http://schemas.openxmlformats.org/officeDocument/2006/relationships/image" Target="../media/image983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1.png"/><Relationship Id="rId3" Type="http://schemas.openxmlformats.org/officeDocument/2006/relationships/chart" Target="../charts/chart91.xml"/><Relationship Id="rId7" Type="http://schemas.openxmlformats.org/officeDocument/2006/relationships/image" Target="../media/image1361.png"/><Relationship Id="rId2" Type="http://schemas.openxmlformats.org/officeDocument/2006/relationships/chart" Target="../charts/chart9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51.png"/><Relationship Id="rId11" Type="http://schemas.openxmlformats.org/officeDocument/2006/relationships/image" Target="../media/image1401.png"/><Relationship Id="rId5" Type="http://schemas.openxmlformats.org/officeDocument/2006/relationships/image" Target="../media/image1341.png"/><Relationship Id="rId10" Type="http://schemas.openxmlformats.org/officeDocument/2006/relationships/image" Target="../media/image1390.png"/><Relationship Id="rId4" Type="http://schemas.openxmlformats.org/officeDocument/2006/relationships/image" Target="../media/image1331.png"/><Relationship Id="rId9" Type="http://schemas.openxmlformats.org/officeDocument/2006/relationships/image" Target="../media/image138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image" Target="../media/image582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26" Type="http://schemas.openxmlformats.org/officeDocument/2006/relationships/image" Target="../media/image106.png"/><Relationship Id="rId3" Type="http://schemas.openxmlformats.org/officeDocument/2006/relationships/image" Target="../media/image83.png"/><Relationship Id="rId21" Type="http://schemas.openxmlformats.org/officeDocument/2006/relationships/image" Target="../media/image101.png"/><Relationship Id="rId34" Type="http://schemas.openxmlformats.org/officeDocument/2006/relationships/image" Target="../media/image114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5" Type="http://schemas.openxmlformats.org/officeDocument/2006/relationships/image" Target="../media/image105.png"/><Relationship Id="rId33" Type="http://schemas.openxmlformats.org/officeDocument/2006/relationships/image" Target="../media/image113.png"/><Relationship Id="rId2" Type="http://schemas.openxmlformats.org/officeDocument/2006/relationships/image" Target="../media/image82.png"/><Relationship Id="rId16" Type="http://schemas.openxmlformats.org/officeDocument/2006/relationships/image" Target="../media/image96.png"/><Relationship Id="rId20" Type="http://schemas.openxmlformats.org/officeDocument/2006/relationships/image" Target="../media/image100.png"/><Relationship Id="rId29" Type="http://schemas.openxmlformats.org/officeDocument/2006/relationships/image" Target="../media/image10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24" Type="http://schemas.openxmlformats.org/officeDocument/2006/relationships/image" Target="../media/image104.png"/><Relationship Id="rId32" Type="http://schemas.openxmlformats.org/officeDocument/2006/relationships/image" Target="../media/image112.png"/><Relationship Id="rId5" Type="http://schemas.openxmlformats.org/officeDocument/2006/relationships/image" Target="../media/image85.png"/><Relationship Id="rId15" Type="http://schemas.openxmlformats.org/officeDocument/2006/relationships/image" Target="../media/image95.png"/><Relationship Id="rId23" Type="http://schemas.openxmlformats.org/officeDocument/2006/relationships/image" Target="../media/image103.png"/><Relationship Id="rId28" Type="http://schemas.openxmlformats.org/officeDocument/2006/relationships/image" Target="../media/image108.png"/><Relationship Id="rId36" Type="http://schemas.openxmlformats.org/officeDocument/2006/relationships/image" Target="../media/image116.png"/><Relationship Id="rId10" Type="http://schemas.openxmlformats.org/officeDocument/2006/relationships/image" Target="../media/image90.png"/><Relationship Id="rId19" Type="http://schemas.openxmlformats.org/officeDocument/2006/relationships/image" Target="../media/image99.png"/><Relationship Id="rId31" Type="http://schemas.openxmlformats.org/officeDocument/2006/relationships/image" Target="../media/image111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Relationship Id="rId22" Type="http://schemas.openxmlformats.org/officeDocument/2006/relationships/image" Target="../media/image102.png"/><Relationship Id="rId27" Type="http://schemas.openxmlformats.org/officeDocument/2006/relationships/image" Target="../media/image107.png"/><Relationship Id="rId30" Type="http://schemas.openxmlformats.org/officeDocument/2006/relationships/image" Target="../media/image110.png"/><Relationship Id="rId35" Type="http://schemas.openxmlformats.org/officeDocument/2006/relationships/image" Target="../media/image1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chart" Target="../charts/chart4.xml"/><Relationship Id="rId18" Type="http://schemas.openxmlformats.org/officeDocument/2006/relationships/image" Target="../media/image129.png"/><Relationship Id="rId3" Type="http://schemas.openxmlformats.org/officeDocument/2006/relationships/chart" Target="../charts/chart2.xml"/><Relationship Id="rId21" Type="http://schemas.openxmlformats.org/officeDocument/2006/relationships/image" Target="../media/image132.png"/><Relationship Id="rId7" Type="http://schemas.openxmlformats.org/officeDocument/2006/relationships/image" Target="../media/image120.png"/><Relationship Id="rId12" Type="http://schemas.openxmlformats.org/officeDocument/2006/relationships/image" Target="../media/image124.png"/><Relationship Id="rId17" Type="http://schemas.openxmlformats.org/officeDocument/2006/relationships/image" Target="../media/image128.png"/><Relationship Id="rId25" Type="http://schemas.openxmlformats.org/officeDocument/2006/relationships/image" Target="../media/image136.png"/><Relationship Id="rId2" Type="http://schemas.openxmlformats.org/officeDocument/2006/relationships/chart" Target="../charts/chart1.xml"/><Relationship Id="rId16" Type="http://schemas.openxmlformats.org/officeDocument/2006/relationships/image" Target="../media/image127.png"/><Relationship Id="rId20" Type="http://schemas.openxmlformats.org/officeDocument/2006/relationships/image" Target="../media/image1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9.png"/><Relationship Id="rId11" Type="http://schemas.openxmlformats.org/officeDocument/2006/relationships/chart" Target="../charts/chart3.xml"/><Relationship Id="rId24" Type="http://schemas.openxmlformats.org/officeDocument/2006/relationships/image" Target="../media/image135.png"/><Relationship Id="rId5" Type="http://schemas.openxmlformats.org/officeDocument/2006/relationships/image" Target="../media/image118.png"/><Relationship Id="rId15" Type="http://schemas.openxmlformats.org/officeDocument/2006/relationships/image" Target="../media/image126.png"/><Relationship Id="rId23" Type="http://schemas.openxmlformats.org/officeDocument/2006/relationships/image" Target="../media/image134.png"/><Relationship Id="rId10" Type="http://schemas.openxmlformats.org/officeDocument/2006/relationships/image" Target="../media/image123.png"/><Relationship Id="rId19" Type="http://schemas.openxmlformats.org/officeDocument/2006/relationships/image" Target="../media/image130.png"/><Relationship Id="rId4" Type="http://schemas.openxmlformats.org/officeDocument/2006/relationships/image" Target="../media/image117.png"/><Relationship Id="rId9" Type="http://schemas.openxmlformats.org/officeDocument/2006/relationships/image" Target="../media/image122.png"/><Relationship Id="rId14" Type="http://schemas.openxmlformats.org/officeDocument/2006/relationships/image" Target="../media/image125.png"/><Relationship Id="rId22" Type="http://schemas.openxmlformats.org/officeDocument/2006/relationships/image" Target="../media/image1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5790C6D0-3AD9-4274-BBD2-9CA129BA5122}"/>
                  </a:ext>
                </a:extLst>
              </p:cNvPr>
              <p:cNvSpPr txBox="1"/>
              <p:nvPr/>
            </p:nvSpPr>
            <p:spPr>
              <a:xfrm>
                <a:off x="3367942" y="2704696"/>
                <a:ext cx="3872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5790C6D0-3AD9-4274-BBD2-9CA129BA5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942" y="2704696"/>
                <a:ext cx="38724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0E0D9746-8E82-4CE3-A280-CFF0EFC996EF}"/>
                  </a:ext>
                </a:extLst>
              </p:cNvPr>
              <p:cNvSpPr txBox="1"/>
              <p:nvPr/>
            </p:nvSpPr>
            <p:spPr>
              <a:xfrm>
                <a:off x="2956183" y="2212568"/>
                <a:ext cx="3872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0E0D9746-8E82-4CE3-A280-CFF0EFC99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183" y="2212568"/>
                <a:ext cx="38724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4B9601FE-94E2-499F-B91B-F48E4928E6D1}"/>
                  </a:ext>
                </a:extLst>
              </p:cNvPr>
              <p:cNvSpPr txBox="1"/>
              <p:nvPr/>
            </p:nvSpPr>
            <p:spPr>
              <a:xfrm>
                <a:off x="2508751" y="2863191"/>
                <a:ext cx="3971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4B9601FE-94E2-499F-B91B-F48E4928E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51" y="2863191"/>
                <a:ext cx="39714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楕円 62">
            <a:extLst>
              <a:ext uri="{FF2B5EF4-FFF2-40B4-BE49-F238E27FC236}">
                <a16:creationId xmlns:a16="http://schemas.microsoft.com/office/drawing/2014/main" id="{EC692D28-2DDE-4ED7-B5BF-EB931E11D213}"/>
              </a:ext>
            </a:extLst>
          </p:cNvPr>
          <p:cNvSpPr>
            <a:spLocks noChangeAspect="1"/>
          </p:cNvSpPr>
          <p:nvPr/>
        </p:nvSpPr>
        <p:spPr>
          <a:xfrm>
            <a:off x="3047292" y="2527102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068D317F-45C2-49AF-B388-732DDE13FC1E}"/>
              </a:ext>
            </a:extLst>
          </p:cNvPr>
          <p:cNvSpPr>
            <a:spLocks noChangeAspect="1"/>
          </p:cNvSpPr>
          <p:nvPr/>
        </p:nvSpPr>
        <p:spPr>
          <a:xfrm>
            <a:off x="2778647" y="2845540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A479DF87-AF73-4D67-8383-4A03EF5F518B}"/>
              </a:ext>
            </a:extLst>
          </p:cNvPr>
          <p:cNvSpPr>
            <a:spLocks noChangeAspect="1"/>
          </p:cNvSpPr>
          <p:nvPr/>
        </p:nvSpPr>
        <p:spPr>
          <a:xfrm>
            <a:off x="3249678" y="2921991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7C014D1C-B2D5-41A2-8810-F55EC4946A8D}"/>
              </a:ext>
            </a:extLst>
          </p:cNvPr>
          <p:cNvCxnSpPr>
            <a:cxnSpLocks/>
            <a:stCxn id="63" idx="3"/>
            <a:endCxn id="64" idx="7"/>
          </p:cNvCxnSpPr>
          <p:nvPr/>
        </p:nvCxnSpPr>
        <p:spPr>
          <a:xfrm flipH="1">
            <a:off x="2909157" y="2657612"/>
            <a:ext cx="160527" cy="2103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A2914A4D-A456-4EC8-A833-8B92E65E4FC8}"/>
              </a:ext>
            </a:extLst>
          </p:cNvPr>
          <p:cNvCxnSpPr>
            <a:cxnSpLocks/>
            <a:stCxn id="65" idx="2"/>
            <a:endCxn id="64" idx="6"/>
          </p:cNvCxnSpPr>
          <p:nvPr/>
        </p:nvCxnSpPr>
        <p:spPr>
          <a:xfrm flipH="1" flipV="1">
            <a:off x="2931549" y="2921991"/>
            <a:ext cx="318129" cy="764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86941004-38F0-4198-AC8D-E0753F692241}"/>
                  </a:ext>
                </a:extLst>
              </p:cNvPr>
              <p:cNvSpPr txBox="1"/>
              <p:nvPr/>
            </p:nvSpPr>
            <p:spPr>
              <a:xfrm>
                <a:off x="3123743" y="2992261"/>
                <a:ext cx="3971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86941004-38F0-4198-AC8D-E0753F692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743" y="2992261"/>
                <a:ext cx="3971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楕円 72">
            <a:extLst>
              <a:ext uri="{FF2B5EF4-FFF2-40B4-BE49-F238E27FC236}">
                <a16:creationId xmlns:a16="http://schemas.microsoft.com/office/drawing/2014/main" id="{2414EDE6-2306-4D2E-8FEC-1024D1FF23B1}"/>
              </a:ext>
            </a:extLst>
          </p:cNvPr>
          <p:cNvSpPr>
            <a:spLocks noChangeAspect="1"/>
          </p:cNvSpPr>
          <p:nvPr/>
        </p:nvSpPr>
        <p:spPr>
          <a:xfrm>
            <a:off x="3444435" y="2676043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7EAD04A2-F80E-4E77-AB68-F639663D3A34}"/>
              </a:ext>
            </a:extLst>
          </p:cNvPr>
          <p:cNvSpPr>
            <a:spLocks noChangeAspect="1"/>
          </p:cNvSpPr>
          <p:nvPr/>
        </p:nvSpPr>
        <p:spPr>
          <a:xfrm>
            <a:off x="3835589" y="3034906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60C3E4C6-D4BC-4517-9CBB-EAED8A415B80}"/>
              </a:ext>
            </a:extLst>
          </p:cNvPr>
          <p:cNvSpPr>
            <a:spLocks noChangeAspect="1"/>
          </p:cNvSpPr>
          <p:nvPr/>
        </p:nvSpPr>
        <p:spPr>
          <a:xfrm>
            <a:off x="3715503" y="2446690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10428ECE-7C14-4172-A3EB-28EC6DC6ACFD}"/>
              </a:ext>
            </a:extLst>
          </p:cNvPr>
          <p:cNvSpPr>
            <a:spLocks noChangeAspect="1"/>
          </p:cNvSpPr>
          <p:nvPr/>
        </p:nvSpPr>
        <p:spPr>
          <a:xfrm>
            <a:off x="3978400" y="2694695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F991613F-8CE9-4ADB-917A-994C15C5E669}"/>
              </a:ext>
            </a:extLst>
          </p:cNvPr>
          <p:cNvSpPr>
            <a:spLocks noChangeAspect="1"/>
          </p:cNvSpPr>
          <p:nvPr/>
        </p:nvSpPr>
        <p:spPr>
          <a:xfrm>
            <a:off x="4258136" y="3012817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C13DD15D-D79A-4B3F-8868-8B40C783031F}"/>
              </a:ext>
            </a:extLst>
          </p:cNvPr>
          <p:cNvCxnSpPr>
            <a:cxnSpLocks/>
            <a:stCxn id="63" idx="6"/>
            <a:endCxn id="73" idx="1"/>
          </p:cNvCxnSpPr>
          <p:nvPr/>
        </p:nvCxnSpPr>
        <p:spPr>
          <a:xfrm>
            <a:off x="3200194" y="2603553"/>
            <a:ext cx="266633" cy="9488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80EF7D81-51E8-4820-8102-4544A8D84FEF}"/>
              </a:ext>
            </a:extLst>
          </p:cNvPr>
          <p:cNvCxnSpPr>
            <a:cxnSpLocks/>
            <a:stCxn id="73" idx="3"/>
            <a:endCxn id="65" idx="7"/>
          </p:cNvCxnSpPr>
          <p:nvPr/>
        </p:nvCxnSpPr>
        <p:spPr>
          <a:xfrm flipH="1">
            <a:off x="3380188" y="2806553"/>
            <a:ext cx="86639" cy="13783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B22388B8-7A35-41A9-AF2D-65EB86D664E9}"/>
              </a:ext>
            </a:extLst>
          </p:cNvPr>
          <p:cNvCxnSpPr>
            <a:cxnSpLocks/>
            <a:stCxn id="65" idx="1"/>
            <a:endCxn id="63" idx="5"/>
          </p:cNvCxnSpPr>
          <p:nvPr/>
        </p:nvCxnSpPr>
        <p:spPr>
          <a:xfrm flipH="1" flipV="1">
            <a:off x="3177802" y="2657612"/>
            <a:ext cx="94268" cy="28677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C10322B9-8707-462C-A708-AA35759A1D8E}"/>
              </a:ext>
            </a:extLst>
          </p:cNvPr>
          <p:cNvCxnSpPr>
            <a:cxnSpLocks/>
            <a:stCxn id="73" idx="5"/>
            <a:endCxn id="74" idx="1"/>
          </p:cNvCxnSpPr>
          <p:nvPr/>
        </p:nvCxnSpPr>
        <p:spPr>
          <a:xfrm>
            <a:off x="3574945" y="2806553"/>
            <a:ext cx="283036" cy="25074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207926D0-BDE5-4973-9C02-CC0AFFDA83DE}"/>
              </a:ext>
            </a:extLst>
          </p:cNvPr>
          <p:cNvCxnSpPr>
            <a:cxnSpLocks/>
            <a:stCxn id="75" idx="3"/>
            <a:endCxn id="73" idx="7"/>
          </p:cNvCxnSpPr>
          <p:nvPr/>
        </p:nvCxnSpPr>
        <p:spPr>
          <a:xfrm flipH="1">
            <a:off x="3574945" y="2577200"/>
            <a:ext cx="162950" cy="12123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073E2A1-E674-4CBA-B8E5-3FD9DE1AFDD1}"/>
              </a:ext>
            </a:extLst>
          </p:cNvPr>
          <p:cNvCxnSpPr>
            <a:cxnSpLocks/>
            <a:stCxn id="77" idx="2"/>
            <a:endCxn id="73" idx="6"/>
          </p:cNvCxnSpPr>
          <p:nvPr/>
        </p:nvCxnSpPr>
        <p:spPr>
          <a:xfrm flipH="1" flipV="1">
            <a:off x="3597337" y="2752494"/>
            <a:ext cx="381063" cy="186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0A96DA08-E007-4E6A-B2B3-134ABA9D8C17}"/>
              </a:ext>
            </a:extLst>
          </p:cNvPr>
          <p:cNvCxnSpPr>
            <a:cxnSpLocks/>
            <a:stCxn id="77" idx="3"/>
            <a:endCxn id="74" idx="7"/>
          </p:cNvCxnSpPr>
          <p:nvPr/>
        </p:nvCxnSpPr>
        <p:spPr>
          <a:xfrm flipH="1">
            <a:off x="3966099" y="2825205"/>
            <a:ext cx="34693" cy="23209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782E283B-0B7F-43CC-88C3-4F3E8BE24811}"/>
              </a:ext>
            </a:extLst>
          </p:cNvPr>
          <p:cNvCxnSpPr>
            <a:cxnSpLocks/>
            <a:stCxn id="78" idx="2"/>
            <a:endCxn id="74" idx="6"/>
          </p:cNvCxnSpPr>
          <p:nvPr/>
        </p:nvCxnSpPr>
        <p:spPr>
          <a:xfrm flipH="1">
            <a:off x="3988491" y="3089268"/>
            <a:ext cx="269645" cy="2208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5B7DE1D8-0C5A-4D72-B565-50D23B12760C}"/>
              </a:ext>
            </a:extLst>
          </p:cNvPr>
          <p:cNvCxnSpPr>
            <a:cxnSpLocks/>
            <a:stCxn id="78" idx="1"/>
            <a:endCxn id="77" idx="5"/>
          </p:cNvCxnSpPr>
          <p:nvPr/>
        </p:nvCxnSpPr>
        <p:spPr>
          <a:xfrm flipH="1" flipV="1">
            <a:off x="4108910" y="2825205"/>
            <a:ext cx="171618" cy="21000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楕円 112">
            <a:extLst>
              <a:ext uri="{FF2B5EF4-FFF2-40B4-BE49-F238E27FC236}">
                <a16:creationId xmlns:a16="http://schemas.microsoft.com/office/drawing/2014/main" id="{B4C348AE-0927-45A7-A965-694832DD1CC3}"/>
              </a:ext>
            </a:extLst>
          </p:cNvPr>
          <p:cNvSpPr>
            <a:spLocks noChangeAspect="1"/>
          </p:cNvSpPr>
          <p:nvPr/>
        </p:nvSpPr>
        <p:spPr>
          <a:xfrm>
            <a:off x="4211363" y="2449270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12111B58-D6C1-405B-BAD7-609E60898CDF}"/>
              </a:ext>
            </a:extLst>
          </p:cNvPr>
          <p:cNvCxnSpPr>
            <a:cxnSpLocks/>
            <a:stCxn id="113" idx="2"/>
            <a:endCxn id="75" idx="6"/>
          </p:cNvCxnSpPr>
          <p:nvPr/>
        </p:nvCxnSpPr>
        <p:spPr>
          <a:xfrm flipH="1" flipV="1">
            <a:off x="3868405" y="2523141"/>
            <a:ext cx="342958" cy="258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9075B286-D7FA-4D70-904E-EEC9325395DF}"/>
              </a:ext>
            </a:extLst>
          </p:cNvPr>
          <p:cNvCxnSpPr>
            <a:cxnSpLocks/>
            <a:stCxn id="113" idx="3"/>
            <a:endCxn id="77" idx="7"/>
          </p:cNvCxnSpPr>
          <p:nvPr/>
        </p:nvCxnSpPr>
        <p:spPr>
          <a:xfrm flipH="1">
            <a:off x="4108910" y="2579780"/>
            <a:ext cx="124845" cy="13730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6B03D7C9-3CC8-4E4E-A170-749704DDBEDC}"/>
                  </a:ext>
                </a:extLst>
              </p:cNvPr>
              <p:cNvSpPr txBox="1"/>
              <p:nvPr/>
            </p:nvSpPr>
            <p:spPr>
              <a:xfrm>
                <a:off x="3610202" y="2140942"/>
                <a:ext cx="3872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6B03D7C9-3CC8-4E4E-A170-749704DDB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202" y="2140942"/>
                <a:ext cx="38724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DF4ADB5D-BD28-4818-AC23-63BB2DB29EC6}"/>
                  </a:ext>
                </a:extLst>
              </p:cNvPr>
              <p:cNvSpPr txBox="1"/>
              <p:nvPr/>
            </p:nvSpPr>
            <p:spPr>
              <a:xfrm>
                <a:off x="4258136" y="2198648"/>
                <a:ext cx="3872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DF4ADB5D-BD28-4818-AC23-63BB2DB29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136" y="2198648"/>
                <a:ext cx="38724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74816841-C953-46EA-8968-3A8B265B6021}"/>
                  </a:ext>
                </a:extLst>
              </p:cNvPr>
              <p:cNvSpPr txBox="1"/>
              <p:nvPr/>
            </p:nvSpPr>
            <p:spPr>
              <a:xfrm>
                <a:off x="4058111" y="2566948"/>
                <a:ext cx="3872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74816841-C953-46EA-8968-3A8B265B6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111" y="2566948"/>
                <a:ext cx="38724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テキスト ボックス 155">
                <a:extLst>
                  <a:ext uri="{FF2B5EF4-FFF2-40B4-BE49-F238E27FC236}">
                    <a16:creationId xmlns:a16="http://schemas.microsoft.com/office/drawing/2014/main" id="{A4E089AB-6C09-453F-8F86-90F9C493E524}"/>
                  </a:ext>
                </a:extLst>
              </p:cNvPr>
              <p:cNvSpPr txBox="1"/>
              <p:nvPr/>
            </p:nvSpPr>
            <p:spPr>
              <a:xfrm>
                <a:off x="3616862" y="3029816"/>
                <a:ext cx="3872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56" name="テキスト ボックス 155">
                <a:extLst>
                  <a:ext uri="{FF2B5EF4-FFF2-40B4-BE49-F238E27FC236}">
                    <a16:creationId xmlns:a16="http://schemas.microsoft.com/office/drawing/2014/main" id="{A4E089AB-6C09-453F-8F86-90F9C493E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862" y="3029816"/>
                <a:ext cx="38724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テキスト ボックス 156">
                <a:extLst>
                  <a:ext uri="{FF2B5EF4-FFF2-40B4-BE49-F238E27FC236}">
                    <a16:creationId xmlns:a16="http://schemas.microsoft.com/office/drawing/2014/main" id="{4AD9BF32-9619-4359-8D24-E86ADA8AE16D}"/>
                  </a:ext>
                </a:extLst>
              </p:cNvPr>
              <p:cNvSpPr txBox="1"/>
              <p:nvPr/>
            </p:nvSpPr>
            <p:spPr>
              <a:xfrm>
                <a:off x="4317902" y="2999336"/>
                <a:ext cx="3872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57" name="テキスト ボックス 156">
                <a:extLst>
                  <a:ext uri="{FF2B5EF4-FFF2-40B4-BE49-F238E27FC236}">
                    <a16:creationId xmlns:a16="http://schemas.microsoft.com/office/drawing/2014/main" id="{4AD9BF32-9619-4359-8D24-E86ADA8AE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902" y="2999336"/>
                <a:ext cx="38724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グループ化 91">
            <a:extLst>
              <a:ext uri="{FF2B5EF4-FFF2-40B4-BE49-F238E27FC236}">
                <a16:creationId xmlns:a16="http://schemas.microsoft.com/office/drawing/2014/main" id="{D2C3AC14-060D-412D-ADF0-647FC206705B}"/>
              </a:ext>
            </a:extLst>
          </p:cNvPr>
          <p:cNvGrpSpPr>
            <a:grpSpLocks noChangeAspect="1"/>
          </p:cNvGrpSpPr>
          <p:nvPr/>
        </p:nvGrpSpPr>
        <p:grpSpPr>
          <a:xfrm>
            <a:off x="5252396" y="2315712"/>
            <a:ext cx="364895" cy="288000"/>
            <a:chOff x="5777841" y="2334368"/>
            <a:chExt cx="658721" cy="519907"/>
          </a:xfrm>
        </p:grpSpPr>
        <p:sp>
          <p:nvSpPr>
            <p:cNvPr id="161" name="楕円 160">
              <a:extLst>
                <a:ext uri="{FF2B5EF4-FFF2-40B4-BE49-F238E27FC236}">
                  <a16:creationId xmlns:a16="http://schemas.microsoft.com/office/drawing/2014/main" id="{8F974169-805F-4C30-9D34-F98B6B3736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77841" y="2701373"/>
              <a:ext cx="152902" cy="15290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楕円 161">
              <a:extLst>
                <a:ext uri="{FF2B5EF4-FFF2-40B4-BE49-F238E27FC236}">
                  <a16:creationId xmlns:a16="http://schemas.microsoft.com/office/drawing/2014/main" id="{C25D880F-2A48-46FB-80A3-A16E338489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3660" y="2701113"/>
              <a:ext cx="152902" cy="15290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3" name="直線コネクタ 162">
              <a:extLst>
                <a:ext uri="{FF2B5EF4-FFF2-40B4-BE49-F238E27FC236}">
                  <a16:creationId xmlns:a16="http://schemas.microsoft.com/office/drawing/2014/main" id="{BC3F6713-626A-494F-A7BA-B438A458C69D}"/>
                </a:ext>
              </a:extLst>
            </p:cNvPr>
            <p:cNvCxnSpPr>
              <a:cxnSpLocks/>
              <a:stCxn id="169" idx="5"/>
              <a:endCxn id="162" idx="1"/>
            </p:cNvCxnSpPr>
            <p:nvPr/>
          </p:nvCxnSpPr>
          <p:spPr>
            <a:xfrm>
              <a:off x="6153036" y="2464878"/>
              <a:ext cx="153016" cy="258627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コネクタ 163">
              <a:extLst>
                <a:ext uri="{FF2B5EF4-FFF2-40B4-BE49-F238E27FC236}">
                  <a16:creationId xmlns:a16="http://schemas.microsoft.com/office/drawing/2014/main" id="{93F4D5A8-617D-4390-8FFF-B89C27720228}"/>
                </a:ext>
              </a:extLst>
            </p:cNvPr>
            <p:cNvCxnSpPr>
              <a:cxnSpLocks/>
              <a:stCxn id="162" idx="2"/>
              <a:endCxn id="161" idx="6"/>
            </p:cNvCxnSpPr>
            <p:nvPr/>
          </p:nvCxnSpPr>
          <p:spPr>
            <a:xfrm flipH="1">
              <a:off x="5930743" y="2777564"/>
              <a:ext cx="352917" cy="260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コネクタ 167">
              <a:extLst>
                <a:ext uri="{FF2B5EF4-FFF2-40B4-BE49-F238E27FC236}">
                  <a16:creationId xmlns:a16="http://schemas.microsoft.com/office/drawing/2014/main" id="{C0E221B6-D73B-4892-8397-ED4EED2E7789}"/>
                </a:ext>
              </a:extLst>
            </p:cNvPr>
            <p:cNvCxnSpPr>
              <a:cxnSpLocks/>
              <a:stCxn id="169" idx="3"/>
              <a:endCxn id="161" idx="7"/>
            </p:cNvCxnSpPr>
            <p:nvPr/>
          </p:nvCxnSpPr>
          <p:spPr>
            <a:xfrm flipH="1">
              <a:off x="5908351" y="2464878"/>
              <a:ext cx="136566" cy="258887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楕円 168">
              <a:extLst>
                <a:ext uri="{FF2B5EF4-FFF2-40B4-BE49-F238E27FC236}">
                  <a16:creationId xmlns:a16="http://schemas.microsoft.com/office/drawing/2014/main" id="{ECAE4352-0F9E-4D5A-A6EB-75F296F79D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22525" y="2334368"/>
              <a:ext cx="152902" cy="15290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3" name="矢印: 右 92">
            <a:extLst>
              <a:ext uri="{FF2B5EF4-FFF2-40B4-BE49-F238E27FC236}">
                <a16:creationId xmlns:a16="http://schemas.microsoft.com/office/drawing/2014/main" id="{FA53697E-A43A-426A-9C25-79D9FDDDF1D5}"/>
              </a:ext>
            </a:extLst>
          </p:cNvPr>
          <p:cNvSpPr/>
          <p:nvPr/>
        </p:nvSpPr>
        <p:spPr>
          <a:xfrm>
            <a:off x="4784026" y="2430727"/>
            <a:ext cx="180000" cy="7920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DF69DEFC-6CCD-47CA-BC8A-42BD0B8FB7E1}"/>
                  </a:ext>
                </a:extLst>
              </p:cNvPr>
              <p:cNvSpPr txBox="1"/>
              <p:nvPr/>
            </p:nvSpPr>
            <p:spPr>
              <a:xfrm>
                <a:off x="5703759" y="2253018"/>
                <a:ext cx="18652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#triangles </a:t>
                </a:r>
                <a14:m>
                  <m:oMath xmlns:m="http://schemas.openxmlformats.org/officeDocument/2006/math"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kumimoji="1"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DF69DEFC-6CCD-47CA-BC8A-42BD0B8FB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759" y="2253018"/>
                <a:ext cx="1865267" cy="400110"/>
              </a:xfrm>
              <a:prstGeom prst="rect">
                <a:avLst/>
              </a:prstGeom>
              <a:blipFill>
                <a:blip r:embed="rId11"/>
                <a:stretch>
                  <a:fillRect l="-3595" t="-10769" b="-2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1" name="グループ化 170">
            <a:extLst>
              <a:ext uri="{FF2B5EF4-FFF2-40B4-BE49-F238E27FC236}">
                <a16:creationId xmlns:a16="http://schemas.microsoft.com/office/drawing/2014/main" id="{C377CBCB-DD78-4165-9A42-2F5A50BB68ED}"/>
              </a:ext>
            </a:extLst>
          </p:cNvPr>
          <p:cNvGrpSpPr>
            <a:grpSpLocks noChangeAspect="1"/>
          </p:cNvGrpSpPr>
          <p:nvPr/>
        </p:nvGrpSpPr>
        <p:grpSpPr>
          <a:xfrm>
            <a:off x="5252396" y="2680937"/>
            <a:ext cx="364895" cy="288000"/>
            <a:chOff x="5777841" y="2334368"/>
            <a:chExt cx="658721" cy="519907"/>
          </a:xfrm>
        </p:grpSpPr>
        <p:sp>
          <p:nvSpPr>
            <p:cNvPr id="172" name="楕円 171">
              <a:extLst>
                <a:ext uri="{FF2B5EF4-FFF2-40B4-BE49-F238E27FC236}">
                  <a16:creationId xmlns:a16="http://schemas.microsoft.com/office/drawing/2014/main" id="{0B1F431B-3DB4-4010-A0CA-2166630D6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77841" y="2701373"/>
              <a:ext cx="152902" cy="15290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3" name="楕円 172">
              <a:extLst>
                <a:ext uri="{FF2B5EF4-FFF2-40B4-BE49-F238E27FC236}">
                  <a16:creationId xmlns:a16="http://schemas.microsoft.com/office/drawing/2014/main" id="{2A764F0E-9FF7-4D71-8628-3D2E4AD387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3660" y="2701113"/>
              <a:ext cx="152902" cy="15290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4" name="直線コネクタ 173">
              <a:extLst>
                <a:ext uri="{FF2B5EF4-FFF2-40B4-BE49-F238E27FC236}">
                  <a16:creationId xmlns:a16="http://schemas.microsoft.com/office/drawing/2014/main" id="{C4782158-EA33-4855-BC8D-0C68AC932D6B}"/>
                </a:ext>
              </a:extLst>
            </p:cNvPr>
            <p:cNvCxnSpPr>
              <a:cxnSpLocks/>
              <a:stCxn id="177" idx="5"/>
              <a:endCxn id="173" idx="1"/>
            </p:cNvCxnSpPr>
            <p:nvPr/>
          </p:nvCxnSpPr>
          <p:spPr>
            <a:xfrm>
              <a:off x="6153036" y="2464878"/>
              <a:ext cx="153016" cy="258627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コネクタ 175">
              <a:extLst>
                <a:ext uri="{FF2B5EF4-FFF2-40B4-BE49-F238E27FC236}">
                  <a16:creationId xmlns:a16="http://schemas.microsoft.com/office/drawing/2014/main" id="{A2D800A2-228B-47DA-B05D-2777E3060837}"/>
                </a:ext>
              </a:extLst>
            </p:cNvPr>
            <p:cNvCxnSpPr>
              <a:cxnSpLocks/>
              <a:stCxn id="177" idx="3"/>
              <a:endCxn id="172" idx="7"/>
            </p:cNvCxnSpPr>
            <p:nvPr/>
          </p:nvCxnSpPr>
          <p:spPr>
            <a:xfrm flipH="1">
              <a:off x="5908351" y="2464878"/>
              <a:ext cx="136566" cy="258887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楕円 176">
              <a:extLst>
                <a:ext uri="{FF2B5EF4-FFF2-40B4-BE49-F238E27FC236}">
                  <a16:creationId xmlns:a16="http://schemas.microsoft.com/office/drawing/2014/main" id="{F4B31B90-79C7-4ACA-8CF6-4EB20E077C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22525" y="2334368"/>
              <a:ext cx="152902" cy="15290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テキスト ボックス 177">
                <a:extLst>
                  <a:ext uri="{FF2B5EF4-FFF2-40B4-BE49-F238E27FC236}">
                    <a16:creationId xmlns:a16="http://schemas.microsoft.com/office/drawing/2014/main" id="{9A26FAEB-EC12-4EED-AC6B-BD8257721460}"/>
                  </a:ext>
                </a:extLst>
              </p:cNvPr>
              <p:cNvSpPr txBox="1"/>
              <p:nvPr/>
            </p:nvSpPr>
            <p:spPr>
              <a:xfrm>
                <a:off x="5693313" y="2637907"/>
                <a:ext cx="18652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#2-stars </a:t>
                </a:r>
                <a14:m>
                  <m:oMath xmlns:m="http://schemas.openxmlformats.org/officeDocument/2006/math"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=29</m:t>
                    </m:r>
                  </m:oMath>
                </a14:m>
                <a:endParaRPr kumimoji="1"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8" name="テキスト ボックス 177">
                <a:extLst>
                  <a:ext uri="{FF2B5EF4-FFF2-40B4-BE49-F238E27FC236}">
                    <a16:creationId xmlns:a16="http://schemas.microsoft.com/office/drawing/2014/main" id="{9A26FAEB-EC12-4EED-AC6B-BD8257721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313" y="2637907"/>
                <a:ext cx="1865267" cy="400110"/>
              </a:xfrm>
              <a:prstGeom prst="rect">
                <a:avLst/>
              </a:prstGeom>
              <a:blipFill>
                <a:blip r:embed="rId12"/>
                <a:stretch>
                  <a:fillRect l="-3595" t="-10769" b="-2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テキスト ボックス 178">
                <a:extLst>
                  <a:ext uri="{FF2B5EF4-FFF2-40B4-BE49-F238E27FC236}">
                    <a16:creationId xmlns:a16="http://schemas.microsoft.com/office/drawing/2014/main" id="{C5C61238-0142-4775-85E6-30E4BD22B5F3}"/>
                  </a:ext>
                </a:extLst>
              </p:cNvPr>
              <p:cNvSpPr txBox="1"/>
              <p:nvPr/>
            </p:nvSpPr>
            <p:spPr>
              <a:xfrm>
                <a:off x="5129205" y="2980788"/>
                <a:ext cx="32705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clustering </a:t>
                </a: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coeffieicent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=0.41</m:t>
                    </m:r>
                  </m:oMath>
                </a14:m>
                <a:endParaRPr kumimoji="1"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9" name="テキスト ボックス 178">
                <a:extLst>
                  <a:ext uri="{FF2B5EF4-FFF2-40B4-BE49-F238E27FC236}">
                    <a16:creationId xmlns:a16="http://schemas.microsoft.com/office/drawing/2014/main" id="{C5C61238-0142-4775-85E6-30E4BD22B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205" y="2980788"/>
                <a:ext cx="3270575" cy="400110"/>
              </a:xfrm>
              <a:prstGeom prst="rect">
                <a:avLst/>
              </a:prstGeom>
              <a:blipFill>
                <a:blip r:embed="rId13"/>
                <a:stretch>
                  <a:fillRect l="-1304" t="-10606" b="-24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33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グラフ 69">
            <a:extLst>
              <a:ext uri="{FF2B5EF4-FFF2-40B4-BE49-F238E27FC236}">
                <a16:creationId xmlns:a16="http://schemas.microsoft.com/office/drawing/2014/main" id="{1AA80FE2-4574-47B4-B040-5822BA6A16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9258642"/>
              </p:ext>
            </p:extLst>
          </p:nvPr>
        </p:nvGraphicFramePr>
        <p:xfrm>
          <a:off x="8954870" y="2091989"/>
          <a:ext cx="1368000" cy="19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9" name="グラフ 68">
            <a:extLst>
              <a:ext uri="{FF2B5EF4-FFF2-40B4-BE49-F238E27FC236}">
                <a16:creationId xmlns:a16="http://schemas.microsoft.com/office/drawing/2014/main" id="{421495E9-E916-45C6-A7D2-0C69C9E6F7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5676492"/>
              </p:ext>
            </p:extLst>
          </p:nvPr>
        </p:nvGraphicFramePr>
        <p:xfrm>
          <a:off x="7049253" y="2075659"/>
          <a:ext cx="1368000" cy="19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7" name="グラフ 66">
            <a:extLst>
              <a:ext uri="{FF2B5EF4-FFF2-40B4-BE49-F238E27FC236}">
                <a16:creationId xmlns:a16="http://schemas.microsoft.com/office/drawing/2014/main" id="{473F1B0B-5B3D-4461-A4EA-9601B5B389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0364343"/>
              </p:ext>
            </p:extLst>
          </p:nvPr>
        </p:nvGraphicFramePr>
        <p:xfrm>
          <a:off x="5152115" y="2067830"/>
          <a:ext cx="1368000" cy="19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D4D1A691-1B91-4C13-93ED-CAA4CCDA98A7}"/>
              </a:ext>
            </a:extLst>
          </p:cNvPr>
          <p:cNvSpPr/>
          <p:nvPr/>
        </p:nvSpPr>
        <p:spPr>
          <a:xfrm>
            <a:off x="2864480" y="1655290"/>
            <a:ext cx="143587" cy="143587"/>
          </a:xfrm>
          <a:custGeom>
            <a:avLst/>
            <a:gdLst>
              <a:gd name="connsiteX0" fmla="*/ -493 w 143587"/>
              <a:gd name="connsiteY0" fmla="*/ -816 h 143587"/>
              <a:gd name="connsiteX1" fmla="*/ 143094 w 143587"/>
              <a:gd name="connsiteY1" fmla="*/ -816 h 143587"/>
              <a:gd name="connsiteX2" fmla="*/ 143094 w 143587"/>
              <a:gd name="connsiteY2" fmla="*/ 142771 h 143587"/>
              <a:gd name="connsiteX3" fmla="*/ -493 w 143587"/>
              <a:gd name="connsiteY3" fmla="*/ 142771 h 14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87" h="143587">
                <a:moveTo>
                  <a:pt x="-493" y="-816"/>
                </a:moveTo>
                <a:lnTo>
                  <a:pt x="143094" y="-816"/>
                </a:lnTo>
                <a:lnTo>
                  <a:pt x="143094" y="142771"/>
                </a:lnTo>
                <a:lnTo>
                  <a:pt x="-493" y="142771"/>
                </a:lnTo>
                <a:close/>
              </a:path>
            </a:pathLst>
          </a:custGeom>
          <a:solidFill>
            <a:srgbClr val="FF0000"/>
          </a:solidFill>
          <a:ln w="23478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34361519-DA36-41C4-A888-824E494F5BD1}"/>
                  </a:ext>
                </a:extLst>
              </p:cNvPr>
              <p:cNvSpPr txBox="1"/>
              <p:nvPr/>
            </p:nvSpPr>
            <p:spPr>
              <a:xfrm>
                <a:off x="2962121" y="1537670"/>
                <a:ext cx="1809021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9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ARRFull</m:t>
                          </m:r>
                        </m:e>
                        <m:sub>
                          <m: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 sz="1900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sz="1900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DC</m:t>
                      </m:r>
                      <m:r>
                        <a:rPr lang="en-US" altLang="ja-JP" sz="1900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900" spc="0" baseline="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34361519-DA36-41C4-A888-824E494F5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121" y="1537670"/>
                <a:ext cx="1809021" cy="384721"/>
              </a:xfrm>
              <a:prstGeom prst="rect">
                <a:avLst/>
              </a:prstGeom>
              <a:blipFill>
                <a:blip r:embed="rId5"/>
                <a:stretch>
                  <a:fillRect b="-174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89880F84-77B5-481E-A359-954396B50A4B}"/>
              </a:ext>
            </a:extLst>
          </p:cNvPr>
          <p:cNvSpPr/>
          <p:nvPr/>
        </p:nvSpPr>
        <p:spPr>
          <a:xfrm>
            <a:off x="5200762" y="1654486"/>
            <a:ext cx="143587" cy="136749"/>
          </a:xfrm>
          <a:custGeom>
            <a:avLst/>
            <a:gdLst>
              <a:gd name="connsiteX0" fmla="*/ -493 w 143587"/>
              <a:gd name="connsiteY0" fmla="*/ -816 h 136749"/>
              <a:gd name="connsiteX1" fmla="*/ 143094 w 143587"/>
              <a:gd name="connsiteY1" fmla="*/ -816 h 136749"/>
              <a:gd name="connsiteX2" fmla="*/ 143094 w 143587"/>
              <a:gd name="connsiteY2" fmla="*/ 135933 h 136749"/>
              <a:gd name="connsiteX3" fmla="*/ -493 w 143587"/>
              <a:gd name="connsiteY3" fmla="*/ 135933 h 136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87" h="136749">
                <a:moveTo>
                  <a:pt x="-493" y="-816"/>
                </a:moveTo>
                <a:lnTo>
                  <a:pt x="143094" y="-816"/>
                </a:lnTo>
                <a:lnTo>
                  <a:pt x="143094" y="135933"/>
                </a:lnTo>
                <a:lnTo>
                  <a:pt x="-493" y="135933"/>
                </a:lnTo>
                <a:close/>
              </a:path>
            </a:pathLst>
          </a:custGeom>
          <a:solidFill>
            <a:srgbClr val="4472C4"/>
          </a:solidFill>
          <a:ln w="23478" cap="flat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BDCD87B5-FCB2-42F1-AC15-AAF822251A3A}"/>
                  </a:ext>
                </a:extLst>
              </p:cNvPr>
              <p:cNvSpPr txBox="1"/>
              <p:nvPr/>
            </p:nvSpPr>
            <p:spPr>
              <a:xfrm>
                <a:off x="5263161" y="1536869"/>
                <a:ext cx="2214901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72000" lvl="0" algn="ctr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9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19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OneNS</m:t>
                          </m:r>
                        </m:e>
                        <m:sub>
                          <m: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 sz="19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sz="19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DC</m:t>
                      </m:r>
                      <m:r>
                        <a:rPr lang="en-US" altLang="ja-JP" sz="19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900" baseline="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BDCD87B5-FCB2-42F1-AC15-AAF822251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161" y="1536869"/>
                <a:ext cx="2214901" cy="384721"/>
              </a:xfrm>
              <a:prstGeom prst="rect">
                <a:avLst/>
              </a:prstGeom>
              <a:blipFill>
                <a:blip r:embed="rId6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フリーフォーム: 図形 30">
            <a:extLst>
              <a:ext uri="{FF2B5EF4-FFF2-40B4-BE49-F238E27FC236}">
                <a16:creationId xmlns:a16="http://schemas.microsoft.com/office/drawing/2014/main" id="{F2FA6627-8DCD-4D01-A1AB-3541BF872FA0}"/>
              </a:ext>
            </a:extLst>
          </p:cNvPr>
          <p:cNvSpPr/>
          <p:nvPr/>
        </p:nvSpPr>
        <p:spPr>
          <a:xfrm>
            <a:off x="7869644" y="1655051"/>
            <a:ext cx="143587" cy="143587"/>
          </a:xfrm>
          <a:custGeom>
            <a:avLst/>
            <a:gdLst>
              <a:gd name="connsiteX0" fmla="*/ -493 w 143587"/>
              <a:gd name="connsiteY0" fmla="*/ -816 h 143587"/>
              <a:gd name="connsiteX1" fmla="*/ 143094 w 143587"/>
              <a:gd name="connsiteY1" fmla="*/ -816 h 143587"/>
              <a:gd name="connsiteX2" fmla="*/ 143094 w 143587"/>
              <a:gd name="connsiteY2" fmla="*/ 142771 h 143587"/>
              <a:gd name="connsiteX3" fmla="*/ -493 w 143587"/>
              <a:gd name="connsiteY3" fmla="*/ 142771 h 14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87" h="143587">
                <a:moveTo>
                  <a:pt x="-493" y="-816"/>
                </a:moveTo>
                <a:lnTo>
                  <a:pt x="143094" y="-816"/>
                </a:lnTo>
                <a:lnTo>
                  <a:pt x="143094" y="142771"/>
                </a:lnTo>
                <a:lnTo>
                  <a:pt x="-493" y="142771"/>
                </a:lnTo>
                <a:close/>
              </a:path>
            </a:pathLst>
          </a:custGeom>
          <a:solidFill>
            <a:srgbClr val="006600"/>
          </a:solidFill>
          <a:ln w="23478" cap="flat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" name="テキスト ボックス 1023">
                <a:extLst>
                  <a:ext uri="{FF2B5EF4-FFF2-40B4-BE49-F238E27FC236}">
                    <a16:creationId xmlns:a16="http://schemas.microsoft.com/office/drawing/2014/main" id="{9602B9CE-3167-4BEA-A9A4-922ED7B8041C}"/>
                  </a:ext>
                </a:extLst>
              </p:cNvPr>
              <p:cNvSpPr txBox="1"/>
              <p:nvPr/>
            </p:nvSpPr>
            <p:spPr>
              <a:xfrm>
                <a:off x="7904848" y="1537234"/>
                <a:ext cx="2256579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72000" lvl="0" algn="ctr">
                  <a:defRPr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9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19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TwoNS</m:t>
                          </m:r>
                        </m:e>
                        <m:sub>
                          <m: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 sz="19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sz="19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DC</m:t>
                      </m:r>
                      <m:r>
                        <a:rPr lang="en-US" altLang="ja-JP" sz="19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900" baseline="0" dirty="0"/>
              </a:p>
            </p:txBody>
          </p:sp>
        </mc:Choice>
        <mc:Fallback xmlns="">
          <p:sp>
            <p:nvSpPr>
              <p:cNvPr id="1024" name="テキスト ボックス 1023">
                <a:extLst>
                  <a:ext uri="{FF2B5EF4-FFF2-40B4-BE49-F238E27FC236}">
                    <a16:creationId xmlns:a16="http://schemas.microsoft.com/office/drawing/2014/main" id="{9602B9CE-3167-4BEA-A9A4-922ED7B80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848" y="1537234"/>
                <a:ext cx="2256579" cy="384721"/>
              </a:xfrm>
              <a:prstGeom prst="rect">
                <a:avLst/>
              </a:prstGeom>
              <a:blipFill>
                <a:blip r:embed="rId7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7" name="グラフ 36">
            <a:extLst>
              <a:ext uri="{FF2B5EF4-FFF2-40B4-BE49-F238E27FC236}">
                <a16:creationId xmlns:a16="http://schemas.microsoft.com/office/drawing/2014/main" id="{44240F62-7542-4708-B56B-C505FE6ABC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6548162"/>
              </p:ext>
            </p:extLst>
          </p:nvPr>
        </p:nvGraphicFramePr>
        <p:xfrm>
          <a:off x="3280833" y="2071781"/>
          <a:ext cx="1368000" cy="19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7F92A06-8C2E-4425-AE20-AB661EA4EC42}"/>
              </a:ext>
            </a:extLst>
          </p:cNvPr>
          <p:cNvSpPr txBox="1"/>
          <p:nvPr/>
        </p:nvSpPr>
        <p:spPr>
          <a:xfrm rot="16200000">
            <a:off x="1818601" y="2864497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2F8D196-818A-4986-A8A0-B25BE4EFF003}"/>
              </a:ext>
            </a:extLst>
          </p:cNvPr>
          <p:cNvSpPr txBox="1"/>
          <p:nvPr/>
        </p:nvSpPr>
        <p:spPr>
          <a:xfrm>
            <a:off x="2752798" y="1906911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0.08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E3687F4F-E5FC-4BD9-B1EC-9636C41933E7}"/>
                  </a:ext>
                </a:extLst>
              </p:cNvPr>
              <p:cNvSpPr txBox="1"/>
              <p:nvPr/>
            </p:nvSpPr>
            <p:spPr>
              <a:xfrm>
                <a:off x="3093853" y="4011498"/>
                <a:ext cx="17554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Gplus</a:t>
                </a:r>
                <a:r>
                  <a:rPr kumimoji="1" lang="en-US" altLang="ja-JP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ja-JP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E3687F4F-E5FC-4BD9-B1EC-9636C4193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853" y="4011498"/>
                <a:ext cx="1755428" cy="400110"/>
              </a:xfrm>
              <a:prstGeom prst="rect">
                <a:avLst/>
              </a:prstGeom>
              <a:blipFill>
                <a:blip r:embed="rId9"/>
                <a:stretch>
                  <a:fillRect l="-1394" t="-7576" r="-1045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2797E88-5CB2-4EBD-A100-281983267367}"/>
              </a:ext>
            </a:extLst>
          </p:cNvPr>
          <p:cNvSpPr txBox="1"/>
          <p:nvPr/>
        </p:nvSpPr>
        <p:spPr>
          <a:xfrm>
            <a:off x="2752798" y="2402211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0.06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30B6A2D-1C46-4293-93A7-7BEB0DD8D3DF}"/>
              </a:ext>
            </a:extLst>
          </p:cNvPr>
          <p:cNvSpPr txBox="1"/>
          <p:nvPr/>
        </p:nvSpPr>
        <p:spPr>
          <a:xfrm>
            <a:off x="2752798" y="2878461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F922B92-A129-4D11-8095-D438276822C6}"/>
              </a:ext>
            </a:extLst>
          </p:cNvPr>
          <p:cNvSpPr txBox="1"/>
          <p:nvPr/>
        </p:nvSpPr>
        <p:spPr>
          <a:xfrm>
            <a:off x="2752798" y="3367411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DEDDB1A-2887-4C6A-86A1-D5990A5B5637}"/>
              </a:ext>
            </a:extLst>
          </p:cNvPr>
          <p:cNvSpPr txBox="1"/>
          <p:nvPr/>
        </p:nvSpPr>
        <p:spPr>
          <a:xfrm>
            <a:off x="2917898" y="3843661"/>
            <a:ext cx="38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F08794A4-96EF-479B-A397-5AD223AE0C01}"/>
                  </a:ext>
                </a:extLst>
              </p:cNvPr>
              <p:cNvSpPr txBox="1"/>
              <p:nvPr/>
            </p:nvSpPr>
            <p:spPr>
              <a:xfrm>
                <a:off x="4948056" y="4011497"/>
                <a:ext cx="17554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Gplus (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kumimoji="1" lang="en-US" altLang="ja-JP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F08794A4-96EF-479B-A397-5AD223AE0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056" y="4011497"/>
                <a:ext cx="1755428" cy="400110"/>
              </a:xfrm>
              <a:prstGeom prst="rect">
                <a:avLst/>
              </a:prstGeom>
              <a:blipFill>
                <a:blip r:embed="rId10"/>
                <a:stretch>
                  <a:fillRect l="-1389" t="-7576" r="-694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73D6ACF-EF73-4D27-AEFA-98AB4A5FB9E5}"/>
              </a:ext>
            </a:extLst>
          </p:cNvPr>
          <p:cNvSpPr txBox="1"/>
          <p:nvPr/>
        </p:nvSpPr>
        <p:spPr>
          <a:xfrm>
            <a:off x="6520472" y="1919610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8F91A7E8-2686-4868-9787-97518381E5C8}"/>
                  </a:ext>
                </a:extLst>
              </p:cNvPr>
              <p:cNvSpPr txBox="1"/>
              <p:nvPr/>
            </p:nvSpPr>
            <p:spPr>
              <a:xfrm>
                <a:off x="6861527" y="4017847"/>
                <a:ext cx="17554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IMDB (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ja-JP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8F91A7E8-2686-4868-9787-97518381E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527" y="4017847"/>
                <a:ext cx="1755428" cy="400110"/>
              </a:xfrm>
              <a:prstGeom prst="rect">
                <a:avLst/>
              </a:prstGeom>
              <a:blipFill>
                <a:blip r:embed="rId11"/>
                <a:stretch>
                  <a:fillRect l="-2431" t="-7576" r="-2083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474C1D0-1D98-41B1-8233-0B53AF78A8F2}"/>
              </a:ext>
            </a:extLst>
          </p:cNvPr>
          <p:cNvSpPr txBox="1"/>
          <p:nvPr/>
        </p:nvSpPr>
        <p:spPr>
          <a:xfrm>
            <a:off x="6520472" y="2395860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C01845C-405D-4241-968D-0AF741983CBC}"/>
              </a:ext>
            </a:extLst>
          </p:cNvPr>
          <p:cNvSpPr txBox="1"/>
          <p:nvPr/>
        </p:nvSpPr>
        <p:spPr>
          <a:xfrm>
            <a:off x="6520472" y="2872110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79A9EDF-C888-4827-8F29-4DBFACF83BAC}"/>
              </a:ext>
            </a:extLst>
          </p:cNvPr>
          <p:cNvSpPr txBox="1"/>
          <p:nvPr/>
        </p:nvSpPr>
        <p:spPr>
          <a:xfrm>
            <a:off x="6520472" y="3348360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3E35131-E9F0-49C5-9BB5-E46190A2026C}"/>
              </a:ext>
            </a:extLst>
          </p:cNvPr>
          <p:cNvSpPr txBox="1"/>
          <p:nvPr/>
        </p:nvSpPr>
        <p:spPr>
          <a:xfrm>
            <a:off x="6685572" y="3811910"/>
            <a:ext cx="38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8B9254BC-5F8B-471A-9F49-9BFC00423E58}"/>
                  </a:ext>
                </a:extLst>
              </p:cNvPr>
              <p:cNvSpPr txBox="1"/>
              <p:nvPr/>
            </p:nvSpPr>
            <p:spPr>
              <a:xfrm>
                <a:off x="8656459" y="4049596"/>
                <a:ext cx="17554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ja-JP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IMDB</a:t>
                </a:r>
                <a:r>
                  <a:rPr kumimoji="1" lang="en-US" altLang="ja-JP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kumimoji="1" lang="en-US" altLang="ja-JP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8B9254BC-5F8B-471A-9F49-9BFC00423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6459" y="4049596"/>
                <a:ext cx="1755428" cy="400110"/>
              </a:xfrm>
              <a:prstGeom prst="rect">
                <a:avLst/>
              </a:prstGeom>
              <a:blipFill>
                <a:blip r:embed="rId12"/>
                <a:stretch>
                  <a:fillRect l="-694" t="-7576" r="-3819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5" name="正方形/長方形 1024">
            <a:extLst>
              <a:ext uri="{FF2B5EF4-FFF2-40B4-BE49-F238E27FC236}">
                <a16:creationId xmlns:a16="http://schemas.microsoft.com/office/drawing/2014/main" id="{AE4BA065-1057-49D8-A5A8-120B8DAA1E20}"/>
              </a:ext>
            </a:extLst>
          </p:cNvPr>
          <p:cNvSpPr/>
          <p:nvPr/>
        </p:nvSpPr>
        <p:spPr>
          <a:xfrm>
            <a:off x="2506567" y="1545336"/>
            <a:ext cx="7816303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73E8579-28ED-420F-B79D-04F9DEEFABC1}"/>
              </a:ext>
            </a:extLst>
          </p:cNvPr>
          <p:cNvSpPr txBox="1"/>
          <p:nvPr/>
        </p:nvSpPr>
        <p:spPr>
          <a:xfrm>
            <a:off x="4628116" y="1905306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0.08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DA98EB2-1090-43D3-898D-8D75A012D17A}"/>
              </a:ext>
            </a:extLst>
          </p:cNvPr>
          <p:cNvSpPr txBox="1"/>
          <p:nvPr/>
        </p:nvSpPr>
        <p:spPr>
          <a:xfrm>
            <a:off x="4628116" y="2400606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0.06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9FF2C69-98C7-409D-A667-DA03A8C274EE}"/>
              </a:ext>
            </a:extLst>
          </p:cNvPr>
          <p:cNvSpPr txBox="1"/>
          <p:nvPr/>
        </p:nvSpPr>
        <p:spPr>
          <a:xfrm>
            <a:off x="4628116" y="2876856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E29DC28-3B60-42A9-9C69-EFEB760BC29A}"/>
              </a:ext>
            </a:extLst>
          </p:cNvPr>
          <p:cNvSpPr txBox="1"/>
          <p:nvPr/>
        </p:nvSpPr>
        <p:spPr>
          <a:xfrm>
            <a:off x="4628116" y="3365806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09E6885A-6CD1-4C81-A0B9-37B4AEF1F743}"/>
              </a:ext>
            </a:extLst>
          </p:cNvPr>
          <p:cNvSpPr txBox="1"/>
          <p:nvPr/>
        </p:nvSpPr>
        <p:spPr>
          <a:xfrm>
            <a:off x="4793216" y="3842056"/>
            <a:ext cx="38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9CFE691-32EF-4EE0-A56A-2255A8CC39EF}"/>
              </a:ext>
            </a:extLst>
          </p:cNvPr>
          <p:cNvSpPr txBox="1"/>
          <p:nvPr/>
        </p:nvSpPr>
        <p:spPr>
          <a:xfrm>
            <a:off x="8395795" y="1927631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8A7E726-E81C-404E-8179-878BB2D06A27}"/>
              </a:ext>
            </a:extLst>
          </p:cNvPr>
          <p:cNvSpPr txBox="1"/>
          <p:nvPr/>
        </p:nvSpPr>
        <p:spPr>
          <a:xfrm>
            <a:off x="8395795" y="2403881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879C5397-6EF0-419A-B57C-C11C107EFB1E}"/>
              </a:ext>
            </a:extLst>
          </p:cNvPr>
          <p:cNvSpPr txBox="1"/>
          <p:nvPr/>
        </p:nvSpPr>
        <p:spPr>
          <a:xfrm>
            <a:off x="8395795" y="2880131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9B2ACACD-8EB7-4A79-84F5-8C514BDE4162}"/>
              </a:ext>
            </a:extLst>
          </p:cNvPr>
          <p:cNvSpPr txBox="1"/>
          <p:nvPr/>
        </p:nvSpPr>
        <p:spPr>
          <a:xfrm>
            <a:off x="8395795" y="3356381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090EBBDA-4AF6-457B-9605-B75E376D2C19}"/>
              </a:ext>
            </a:extLst>
          </p:cNvPr>
          <p:cNvSpPr txBox="1"/>
          <p:nvPr/>
        </p:nvSpPr>
        <p:spPr>
          <a:xfrm>
            <a:off x="8560895" y="3819931"/>
            <a:ext cx="38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136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グラフ 69">
            <a:extLst>
              <a:ext uri="{FF2B5EF4-FFF2-40B4-BE49-F238E27FC236}">
                <a16:creationId xmlns:a16="http://schemas.microsoft.com/office/drawing/2014/main" id="{1AA80FE2-4574-47B4-B040-5822BA6A16E6}"/>
              </a:ext>
            </a:extLst>
          </p:cNvPr>
          <p:cNvGraphicFramePr>
            <a:graphicFrameLocks/>
          </p:cNvGraphicFramePr>
          <p:nvPr/>
        </p:nvGraphicFramePr>
        <p:xfrm>
          <a:off x="8954870" y="2091989"/>
          <a:ext cx="1368000" cy="19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9" name="グラフ 68">
            <a:extLst>
              <a:ext uri="{FF2B5EF4-FFF2-40B4-BE49-F238E27FC236}">
                <a16:creationId xmlns:a16="http://schemas.microsoft.com/office/drawing/2014/main" id="{421495E9-E916-45C6-A7D2-0C69C9E6F77C}"/>
              </a:ext>
            </a:extLst>
          </p:cNvPr>
          <p:cNvGraphicFramePr>
            <a:graphicFrameLocks/>
          </p:cNvGraphicFramePr>
          <p:nvPr/>
        </p:nvGraphicFramePr>
        <p:xfrm>
          <a:off x="7049253" y="2075659"/>
          <a:ext cx="1368000" cy="19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7" name="グラフ 66">
            <a:extLst>
              <a:ext uri="{FF2B5EF4-FFF2-40B4-BE49-F238E27FC236}">
                <a16:creationId xmlns:a16="http://schemas.microsoft.com/office/drawing/2014/main" id="{473F1B0B-5B3D-4461-A4EA-9601B5B38994}"/>
              </a:ext>
            </a:extLst>
          </p:cNvPr>
          <p:cNvGraphicFramePr>
            <a:graphicFrameLocks/>
          </p:cNvGraphicFramePr>
          <p:nvPr/>
        </p:nvGraphicFramePr>
        <p:xfrm>
          <a:off x="5152115" y="2067830"/>
          <a:ext cx="1368000" cy="19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D4D1A691-1B91-4C13-93ED-CAA4CCDA98A7}"/>
              </a:ext>
            </a:extLst>
          </p:cNvPr>
          <p:cNvSpPr/>
          <p:nvPr/>
        </p:nvSpPr>
        <p:spPr>
          <a:xfrm>
            <a:off x="2864480" y="1655290"/>
            <a:ext cx="143587" cy="143587"/>
          </a:xfrm>
          <a:custGeom>
            <a:avLst/>
            <a:gdLst>
              <a:gd name="connsiteX0" fmla="*/ -493 w 143587"/>
              <a:gd name="connsiteY0" fmla="*/ -816 h 143587"/>
              <a:gd name="connsiteX1" fmla="*/ 143094 w 143587"/>
              <a:gd name="connsiteY1" fmla="*/ -816 h 143587"/>
              <a:gd name="connsiteX2" fmla="*/ 143094 w 143587"/>
              <a:gd name="connsiteY2" fmla="*/ 142771 h 143587"/>
              <a:gd name="connsiteX3" fmla="*/ -493 w 143587"/>
              <a:gd name="connsiteY3" fmla="*/ 142771 h 14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87" h="143587">
                <a:moveTo>
                  <a:pt x="-493" y="-816"/>
                </a:moveTo>
                <a:lnTo>
                  <a:pt x="143094" y="-816"/>
                </a:lnTo>
                <a:lnTo>
                  <a:pt x="143094" y="142771"/>
                </a:lnTo>
                <a:lnTo>
                  <a:pt x="-493" y="142771"/>
                </a:lnTo>
                <a:close/>
              </a:path>
            </a:pathLst>
          </a:custGeom>
          <a:solidFill>
            <a:srgbClr val="FF0000"/>
          </a:solidFill>
          <a:ln w="23478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34361519-DA36-41C4-A888-824E494F5BD1}"/>
                  </a:ext>
                </a:extLst>
              </p:cNvPr>
              <p:cNvSpPr txBox="1"/>
              <p:nvPr/>
            </p:nvSpPr>
            <p:spPr>
              <a:xfrm>
                <a:off x="2962121" y="1537670"/>
                <a:ext cx="1809021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9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ARRFull</m:t>
                          </m:r>
                        </m:e>
                        <m:sub>
                          <m: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 sz="1900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sz="1900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DC</m:t>
                      </m:r>
                      <m:r>
                        <a:rPr lang="en-US" altLang="ja-JP" sz="1900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900" spc="0" baseline="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34361519-DA36-41C4-A888-824E494F5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121" y="1537670"/>
                <a:ext cx="1809021" cy="384721"/>
              </a:xfrm>
              <a:prstGeom prst="rect">
                <a:avLst/>
              </a:prstGeom>
              <a:blipFill>
                <a:blip r:embed="rId5"/>
                <a:stretch>
                  <a:fillRect b="-174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89880F84-77B5-481E-A359-954396B50A4B}"/>
              </a:ext>
            </a:extLst>
          </p:cNvPr>
          <p:cNvSpPr/>
          <p:nvPr/>
        </p:nvSpPr>
        <p:spPr>
          <a:xfrm>
            <a:off x="5200762" y="1654486"/>
            <a:ext cx="143587" cy="136749"/>
          </a:xfrm>
          <a:custGeom>
            <a:avLst/>
            <a:gdLst>
              <a:gd name="connsiteX0" fmla="*/ -493 w 143587"/>
              <a:gd name="connsiteY0" fmla="*/ -816 h 136749"/>
              <a:gd name="connsiteX1" fmla="*/ 143094 w 143587"/>
              <a:gd name="connsiteY1" fmla="*/ -816 h 136749"/>
              <a:gd name="connsiteX2" fmla="*/ 143094 w 143587"/>
              <a:gd name="connsiteY2" fmla="*/ 135933 h 136749"/>
              <a:gd name="connsiteX3" fmla="*/ -493 w 143587"/>
              <a:gd name="connsiteY3" fmla="*/ 135933 h 136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87" h="136749">
                <a:moveTo>
                  <a:pt x="-493" y="-816"/>
                </a:moveTo>
                <a:lnTo>
                  <a:pt x="143094" y="-816"/>
                </a:lnTo>
                <a:lnTo>
                  <a:pt x="143094" y="135933"/>
                </a:lnTo>
                <a:lnTo>
                  <a:pt x="-493" y="135933"/>
                </a:lnTo>
                <a:close/>
              </a:path>
            </a:pathLst>
          </a:custGeom>
          <a:solidFill>
            <a:srgbClr val="4472C4"/>
          </a:solidFill>
          <a:ln w="23478" cap="flat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BDCD87B5-FCB2-42F1-AC15-AAF822251A3A}"/>
                  </a:ext>
                </a:extLst>
              </p:cNvPr>
              <p:cNvSpPr txBox="1"/>
              <p:nvPr/>
            </p:nvSpPr>
            <p:spPr>
              <a:xfrm>
                <a:off x="5263161" y="1536869"/>
                <a:ext cx="2214901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72000" lvl="0" algn="ctr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9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19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OneNS</m:t>
                          </m:r>
                        </m:e>
                        <m:sub>
                          <m: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 sz="19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sz="19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DC</m:t>
                      </m:r>
                      <m:r>
                        <a:rPr lang="en-US" altLang="ja-JP" sz="19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900" baseline="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BDCD87B5-FCB2-42F1-AC15-AAF822251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161" y="1536869"/>
                <a:ext cx="2214901" cy="384721"/>
              </a:xfrm>
              <a:prstGeom prst="rect">
                <a:avLst/>
              </a:prstGeom>
              <a:blipFill>
                <a:blip r:embed="rId6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フリーフォーム: 図形 30">
            <a:extLst>
              <a:ext uri="{FF2B5EF4-FFF2-40B4-BE49-F238E27FC236}">
                <a16:creationId xmlns:a16="http://schemas.microsoft.com/office/drawing/2014/main" id="{F2FA6627-8DCD-4D01-A1AB-3541BF872FA0}"/>
              </a:ext>
            </a:extLst>
          </p:cNvPr>
          <p:cNvSpPr/>
          <p:nvPr/>
        </p:nvSpPr>
        <p:spPr>
          <a:xfrm>
            <a:off x="7869644" y="1655051"/>
            <a:ext cx="143587" cy="143587"/>
          </a:xfrm>
          <a:custGeom>
            <a:avLst/>
            <a:gdLst>
              <a:gd name="connsiteX0" fmla="*/ -493 w 143587"/>
              <a:gd name="connsiteY0" fmla="*/ -816 h 143587"/>
              <a:gd name="connsiteX1" fmla="*/ 143094 w 143587"/>
              <a:gd name="connsiteY1" fmla="*/ -816 h 143587"/>
              <a:gd name="connsiteX2" fmla="*/ 143094 w 143587"/>
              <a:gd name="connsiteY2" fmla="*/ 142771 h 143587"/>
              <a:gd name="connsiteX3" fmla="*/ -493 w 143587"/>
              <a:gd name="connsiteY3" fmla="*/ 142771 h 14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87" h="143587">
                <a:moveTo>
                  <a:pt x="-493" y="-816"/>
                </a:moveTo>
                <a:lnTo>
                  <a:pt x="143094" y="-816"/>
                </a:lnTo>
                <a:lnTo>
                  <a:pt x="143094" y="142771"/>
                </a:lnTo>
                <a:lnTo>
                  <a:pt x="-493" y="142771"/>
                </a:lnTo>
                <a:close/>
              </a:path>
            </a:pathLst>
          </a:custGeom>
          <a:solidFill>
            <a:srgbClr val="006600"/>
          </a:solidFill>
          <a:ln w="23478" cap="flat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" name="テキスト ボックス 1023">
                <a:extLst>
                  <a:ext uri="{FF2B5EF4-FFF2-40B4-BE49-F238E27FC236}">
                    <a16:creationId xmlns:a16="http://schemas.microsoft.com/office/drawing/2014/main" id="{9602B9CE-3167-4BEA-A9A4-922ED7B8041C}"/>
                  </a:ext>
                </a:extLst>
              </p:cNvPr>
              <p:cNvSpPr txBox="1"/>
              <p:nvPr/>
            </p:nvSpPr>
            <p:spPr>
              <a:xfrm>
                <a:off x="7904848" y="1537234"/>
                <a:ext cx="2256579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72000" lvl="0" algn="ctr">
                  <a:defRPr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9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19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TwoNS</m:t>
                          </m:r>
                        </m:e>
                        <m:sub>
                          <m: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 sz="19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sz="19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DC</m:t>
                      </m:r>
                      <m:r>
                        <a:rPr lang="en-US" altLang="ja-JP" sz="19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900" baseline="0" dirty="0"/>
              </a:p>
            </p:txBody>
          </p:sp>
        </mc:Choice>
        <mc:Fallback xmlns="">
          <p:sp>
            <p:nvSpPr>
              <p:cNvPr id="1024" name="テキスト ボックス 1023">
                <a:extLst>
                  <a:ext uri="{FF2B5EF4-FFF2-40B4-BE49-F238E27FC236}">
                    <a16:creationId xmlns:a16="http://schemas.microsoft.com/office/drawing/2014/main" id="{9602B9CE-3167-4BEA-A9A4-922ED7B80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848" y="1537234"/>
                <a:ext cx="2256579" cy="384721"/>
              </a:xfrm>
              <a:prstGeom prst="rect">
                <a:avLst/>
              </a:prstGeom>
              <a:blipFill>
                <a:blip r:embed="rId7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7" name="グラフ 36">
            <a:extLst>
              <a:ext uri="{FF2B5EF4-FFF2-40B4-BE49-F238E27FC236}">
                <a16:creationId xmlns:a16="http://schemas.microsoft.com/office/drawing/2014/main" id="{44240F62-7542-4708-B56B-C505FE6ABCFD}"/>
              </a:ext>
            </a:extLst>
          </p:cNvPr>
          <p:cNvGraphicFramePr>
            <a:graphicFrameLocks/>
          </p:cNvGraphicFramePr>
          <p:nvPr/>
        </p:nvGraphicFramePr>
        <p:xfrm>
          <a:off x="3280833" y="2071781"/>
          <a:ext cx="1368000" cy="19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7F92A06-8C2E-4425-AE20-AB661EA4EC42}"/>
              </a:ext>
            </a:extLst>
          </p:cNvPr>
          <p:cNvSpPr txBox="1"/>
          <p:nvPr/>
        </p:nvSpPr>
        <p:spPr>
          <a:xfrm rot="16200000">
            <a:off x="1818601" y="2864497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2F8D196-818A-4986-A8A0-B25BE4EFF003}"/>
              </a:ext>
            </a:extLst>
          </p:cNvPr>
          <p:cNvSpPr txBox="1"/>
          <p:nvPr/>
        </p:nvSpPr>
        <p:spPr>
          <a:xfrm>
            <a:off x="2752798" y="1906911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0.08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E3687F4F-E5FC-4BD9-B1EC-9636C41933E7}"/>
                  </a:ext>
                </a:extLst>
              </p:cNvPr>
              <p:cNvSpPr txBox="1"/>
              <p:nvPr/>
            </p:nvSpPr>
            <p:spPr>
              <a:xfrm>
                <a:off x="3093853" y="4011498"/>
                <a:ext cx="17554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Gplus</a:t>
                </a:r>
                <a:r>
                  <a:rPr kumimoji="1" lang="en-US" altLang="ja-JP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ja-JP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E3687F4F-E5FC-4BD9-B1EC-9636C4193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853" y="4011498"/>
                <a:ext cx="1755428" cy="400110"/>
              </a:xfrm>
              <a:prstGeom prst="rect">
                <a:avLst/>
              </a:prstGeom>
              <a:blipFill>
                <a:blip r:embed="rId9"/>
                <a:stretch>
                  <a:fillRect l="-1394" t="-7576" r="-1045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2797E88-5CB2-4EBD-A100-281983267367}"/>
              </a:ext>
            </a:extLst>
          </p:cNvPr>
          <p:cNvSpPr txBox="1"/>
          <p:nvPr/>
        </p:nvSpPr>
        <p:spPr>
          <a:xfrm>
            <a:off x="2752798" y="2402211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0.06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30B6A2D-1C46-4293-93A7-7BEB0DD8D3DF}"/>
              </a:ext>
            </a:extLst>
          </p:cNvPr>
          <p:cNvSpPr txBox="1"/>
          <p:nvPr/>
        </p:nvSpPr>
        <p:spPr>
          <a:xfrm>
            <a:off x="2752798" y="2878461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F922B92-A129-4D11-8095-D438276822C6}"/>
              </a:ext>
            </a:extLst>
          </p:cNvPr>
          <p:cNvSpPr txBox="1"/>
          <p:nvPr/>
        </p:nvSpPr>
        <p:spPr>
          <a:xfrm>
            <a:off x="2752798" y="3367411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DEDDB1A-2887-4C6A-86A1-D5990A5B5637}"/>
              </a:ext>
            </a:extLst>
          </p:cNvPr>
          <p:cNvSpPr txBox="1"/>
          <p:nvPr/>
        </p:nvSpPr>
        <p:spPr>
          <a:xfrm>
            <a:off x="2917898" y="3843661"/>
            <a:ext cx="38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39EEB71-0742-4007-A29C-552B7EFAC1AA}"/>
              </a:ext>
            </a:extLst>
          </p:cNvPr>
          <p:cNvSpPr txBox="1"/>
          <p:nvPr/>
        </p:nvSpPr>
        <p:spPr>
          <a:xfrm>
            <a:off x="4607001" y="1913260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0.05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F08794A4-96EF-479B-A397-5AD223AE0C01}"/>
                  </a:ext>
                </a:extLst>
              </p:cNvPr>
              <p:cNvSpPr txBox="1"/>
              <p:nvPr/>
            </p:nvSpPr>
            <p:spPr>
              <a:xfrm>
                <a:off x="4948056" y="4011497"/>
                <a:ext cx="17554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Gplus (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kumimoji="1" lang="en-US" altLang="ja-JP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F08794A4-96EF-479B-A397-5AD223AE0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056" y="4011497"/>
                <a:ext cx="1755428" cy="400110"/>
              </a:xfrm>
              <a:prstGeom prst="rect">
                <a:avLst/>
              </a:prstGeom>
              <a:blipFill>
                <a:blip r:embed="rId10"/>
                <a:stretch>
                  <a:fillRect l="-1389" t="-7576" r="-694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364B185-8718-4954-8EF3-5B9658B7F63E}"/>
              </a:ext>
            </a:extLst>
          </p:cNvPr>
          <p:cNvSpPr txBox="1"/>
          <p:nvPr/>
        </p:nvSpPr>
        <p:spPr>
          <a:xfrm>
            <a:off x="4607001" y="2302729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B9E67B0-C4B4-487B-B5BB-C50923344215}"/>
              </a:ext>
            </a:extLst>
          </p:cNvPr>
          <p:cNvSpPr txBox="1"/>
          <p:nvPr/>
        </p:nvSpPr>
        <p:spPr>
          <a:xfrm>
            <a:off x="4607001" y="2692199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31145C6-F87F-4B70-BC2B-C913F118C3AE}"/>
              </a:ext>
            </a:extLst>
          </p:cNvPr>
          <p:cNvSpPr txBox="1"/>
          <p:nvPr/>
        </p:nvSpPr>
        <p:spPr>
          <a:xfrm>
            <a:off x="4607001" y="3068967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8234ED6-0321-47CB-A214-ACF40440559E}"/>
              </a:ext>
            </a:extLst>
          </p:cNvPr>
          <p:cNvSpPr txBox="1"/>
          <p:nvPr/>
        </p:nvSpPr>
        <p:spPr>
          <a:xfrm>
            <a:off x="4772101" y="3818260"/>
            <a:ext cx="38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73D6ACF-EF73-4D27-AEFA-98AB4A5FB9E5}"/>
              </a:ext>
            </a:extLst>
          </p:cNvPr>
          <p:cNvSpPr txBox="1"/>
          <p:nvPr/>
        </p:nvSpPr>
        <p:spPr>
          <a:xfrm>
            <a:off x="6520472" y="1919610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8F91A7E8-2686-4868-9787-97518381E5C8}"/>
                  </a:ext>
                </a:extLst>
              </p:cNvPr>
              <p:cNvSpPr txBox="1"/>
              <p:nvPr/>
            </p:nvSpPr>
            <p:spPr>
              <a:xfrm>
                <a:off x="6861527" y="4017847"/>
                <a:ext cx="17554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IMDB (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ja-JP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8F91A7E8-2686-4868-9787-97518381E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527" y="4017847"/>
                <a:ext cx="1755428" cy="400110"/>
              </a:xfrm>
              <a:prstGeom prst="rect">
                <a:avLst/>
              </a:prstGeom>
              <a:blipFill>
                <a:blip r:embed="rId11"/>
                <a:stretch>
                  <a:fillRect l="-2431" t="-7576" r="-2083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474C1D0-1D98-41B1-8233-0B53AF78A8F2}"/>
              </a:ext>
            </a:extLst>
          </p:cNvPr>
          <p:cNvSpPr txBox="1"/>
          <p:nvPr/>
        </p:nvSpPr>
        <p:spPr>
          <a:xfrm>
            <a:off x="6520472" y="2395860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C01845C-405D-4241-968D-0AF741983CBC}"/>
              </a:ext>
            </a:extLst>
          </p:cNvPr>
          <p:cNvSpPr txBox="1"/>
          <p:nvPr/>
        </p:nvSpPr>
        <p:spPr>
          <a:xfrm>
            <a:off x="6520472" y="2872110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79A9EDF-C888-4827-8F29-4DBFACF83BAC}"/>
              </a:ext>
            </a:extLst>
          </p:cNvPr>
          <p:cNvSpPr txBox="1"/>
          <p:nvPr/>
        </p:nvSpPr>
        <p:spPr>
          <a:xfrm>
            <a:off x="6520472" y="3348360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3E35131-E9F0-49C5-9BB5-E46190A2026C}"/>
              </a:ext>
            </a:extLst>
          </p:cNvPr>
          <p:cNvSpPr txBox="1"/>
          <p:nvPr/>
        </p:nvSpPr>
        <p:spPr>
          <a:xfrm>
            <a:off x="6685572" y="3811910"/>
            <a:ext cx="38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8CC18149-FFEC-4E1E-AFDD-FFB849366508}"/>
              </a:ext>
            </a:extLst>
          </p:cNvPr>
          <p:cNvSpPr txBox="1"/>
          <p:nvPr/>
        </p:nvSpPr>
        <p:spPr>
          <a:xfrm>
            <a:off x="8389915" y="1951359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8B9254BC-5F8B-471A-9F49-9BFC00423E58}"/>
                  </a:ext>
                </a:extLst>
              </p:cNvPr>
              <p:cNvSpPr txBox="1"/>
              <p:nvPr/>
            </p:nvSpPr>
            <p:spPr>
              <a:xfrm>
                <a:off x="8656459" y="4049596"/>
                <a:ext cx="17554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ja-JP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IMDB</a:t>
                </a:r>
                <a:r>
                  <a:rPr kumimoji="1" lang="en-US" altLang="ja-JP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kumimoji="1" lang="en-US" altLang="ja-JP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8B9254BC-5F8B-471A-9F49-9BFC00423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6459" y="4049596"/>
                <a:ext cx="1755428" cy="400110"/>
              </a:xfrm>
              <a:prstGeom prst="rect">
                <a:avLst/>
              </a:prstGeom>
              <a:blipFill>
                <a:blip r:embed="rId12"/>
                <a:stretch>
                  <a:fillRect l="-694" t="-7576" r="-3819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E2C171C-D552-491A-A090-82F4860CF576}"/>
              </a:ext>
            </a:extLst>
          </p:cNvPr>
          <p:cNvSpPr txBox="1"/>
          <p:nvPr/>
        </p:nvSpPr>
        <p:spPr>
          <a:xfrm>
            <a:off x="8334035" y="2421259"/>
            <a:ext cx="76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0.015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7DA6807-B0BB-417F-A165-E53204C81ABE}"/>
              </a:ext>
            </a:extLst>
          </p:cNvPr>
          <p:cNvSpPr txBox="1"/>
          <p:nvPr/>
        </p:nvSpPr>
        <p:spPr>
          <a:xfrm>
            <a:off x="8389915" y="2884809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F3A35375-F852-418E-B4BB-C4835480D40F}"/>
              </a:ext>
            </a:extLst>
          </p:cNvPr>
          <p:cNvSpPr txBox="1"/>
          <p:nvPr/>
        </p:nvSpPr>
        <p:spPr>
          <a:xfrm>
            <a:off x="8334035" y="3354709"/>
            <a:ext cx="76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0.005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45F89C07-2E17-4FF5-8FE0-277821787EF8}"/>
              </a:ext>
            </a:extLst>
          </p:cNvPr>
          <p:cNvSpPr txBox="1"/>
          <p:nvPr/>
        </p:nvSpPr>
        <p:spPr>
          <a:xfrm>
            <a:off x="8555015" y="3824609"/>
            <a:ext cx="38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A4F8B16-6A7B-47B7-94C8-B686F616A8CD}"/>
              </a:ext>
            </a:extLst>
          </p:cNvPr>
          <p:cNvSpPr txBox="1"/>
          <p:nvPr/>
        </p:nvSpPr>
        <p:spPr>
          <a:xfrm>
            <a:off x="4607001" y="3452083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" name="正方形/長方形 1024">
            <a:extLst>
              <a:ext uri="{FF2B5EF4-FFF2-40B4-BE49-F238E27FC236}">
                <a16:creationId xmlns:a16="http://schemas.microsoft.com/office/drawing/2014/main" id="{AE4BA065-1057-49D8-A5A8-120B8DAA1E20}"/>
              </a:ext>
            </a:extLst>
          </p:cNvPr>
          <p:cNvSpPr/>
          <p:nvPr/>
        </p:nvSpPr>
        <p:spPr>
          <a:xfrm>
            <a:off x="2506567" y="1545336"/>
            <a:ext cx="7816303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8554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グラフ 29">
            <a:extLst>
              <a:ext uri="{FF2B5EF4-FFF2-40B4-BE49-F238E27FC236}">
                <a16:creationId xmlns:a16="http://schemas.microsoft.com/office/drawing/2014/main" id="{FFFE920B-C787-402F-A792-5DE66907F3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5640369"/>
              </p:ext>
            </p:extLst>
          </p:nvPr>
        </p:nvGraphicFramePr>
        <p:xfrm>
          <a:off x="3137848" y="4791553"/>
          <a:ext cx="3294000" cy="273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38C0CAED-4301-461B-9A04-280FAB9E35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293836"/>
              </p:ext>
            </p:extLst>
          </p:nvPr>
        </p:nvGraphicFramePr>
        <p:xfrm>
          <a:off x="3164859" y="1337130"/>
          <a:ext cx="3258000" cy="26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4F742B9-00D2-4294-ACF7-2E3E16BC12EF}"/>
              </a:ext>
            </a:extLst>
          </p:cNvPr>
          <p:cNvSpPr txBox="1"/>
          <p:nvPr/>
        </p:nvSpPr>
        <p:spPr>
          <a:xfrm>
            <a:off x="3126754" y="3890610"/>
            <a:ext cx="40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C2C359D-4FBF-47D4-81D8-F765F33EAC9A}"/>
              </a:ext>
            </a:extLst>
          </p:cNvPr>
          <p:cNvSpPr txBox="1"/>
          <p:nvPr/>
        </p:nvSpPr>
        <p:spPr>
          <a:xfrm>
            <a:off x="3731546" y="3908256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065DF20-FBD0-4109-8790-7E9F5ECC660C}"/>
              </a:ext>
            </a:extLst>
          </p:cNvPr>
          <p:cNvSpPr txBox="1"/>
          <p:nvPr/>
        </p:nvSpPr>
        <p:spPr>
          <a:xfrm>
            <a:off x="4499963" y="3906652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5E30C27-866E-4753-8BA9-0D2F1F6388A7}"/>
              </a:ext>
            </a:extLst>
          </p:cNvPr>
          <p:cNvSpPr txBox="1"/>
          <p:nvPr/>
        </p:nvSpPr>
        <p:spPr>
          <a:xfrm>
            <a:off x="5269986" y="3906651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.5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21E9AF3-84AB-433D-9380-79661C5D637D}"/>
              </a:ext>
            </a:extLst>
          </p:cNvPr>
          <p:cNvSpPr txBox="1"/>
          <p:nvPr/>
        </p:nvSpPr>
        <p:spPr>
          <a:xfrm>
            <a:off x="6038403" y="3905047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361B125-7BAD-4A8D-A377-E8FE46DF6DD9}"/>
                  </a:ext>
                </a:extLst>
              </p:cNvPr>
              <p:cNvSpPr txBox="1"/>
              <p:nvPr/>
            </p:nvSpPr>
            <p:spPr>
              <a:xfrm>
                <a:off x="4635653" y="4149873"/>
                <a:ext cx="35101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361B125-7BAD-4A8D-A377-E8FE46DF6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653" y="4149873"/>
                <a:ext cx="35101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305A9D-53D3-4533-B097-3C5D52EE5D4F}"/>
              </a:ext>
            </a:extLst>
          </p:cNvPr>
          <p:cNvSpPr txBox="1"/>
          <p:nvPr/>
        </p:nvSpPr>
        <p:spPr>
          <a:xfrm rot="16200000">
            <a:off x="1818601" y="2523134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A664468-6D25-44B3-9DD2-5E0196C0E100}"/>
              </a:ext>
            </a:extLst>
          </p:cNvPr>
          <p:cNvSpPr txBox="1"/>
          <p:nvPr/>
        </p:nvSpPr>
        <p:spPr>
          <a:xfrm>
            <a:off x="2782430" y="3737255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BDA7860-4C20-4714-A295-FF14FEBEAF3D}"/>
              </a:ext>
            </a:extLst>
          </p:cNvPr>
          <p:cNvSpPr txBox="1"/>
          <p:nvPr/>
        </p:nvSpPr>
        <p:spPr>
          <a:xfrm>
            <a:off x="2782430" y="3335934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BF327EA-C58F-4F7F-8C96-F83476087F0F}"/>
              </a:ext>
            </a:extLst>
          </p:cNvPr>
          <p:cNvSpPr txBox="1"/>
          <p:nvPr/>
        </p:nvSpPr>
        <p:spPr>
          <a:xfrm>
            <a:off x="2782430" y="2921063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0358F47-D7AB-4EAC-AC09-A4E0853BFB96}"/>
              </a:ext>
            </a:extLst>
          </p:cNvPr>
          <p:cNvSpPr txBox="1"/>
          <p:nvPr/>
        </p:nvSpPr>
        <p:spPr>
          <a:xfrm>
            <a:off x="2879799" y="2519742"/>
            <a:ext cx="3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D02496F-F9CB-4DED-9F6B-BB7A0205BA2D}"/>
                  </a:ext>
                </a:extLst>
              </p:cNvPr>
              <p:cNvSpPr txBox="1"/>
              <p:nvPr/>
            </p:nvSpPr>
            <p:spPr>
              <a:xfrm>
                <a:off x="3211785" y="991887"/>
                <a:ext cx="320084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:r>
                  <a:rPr kumimoji="1" lang="en-US" altLang="ja-JP" sz="2200" b="1" u="sng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Gplus</a:t>
                </a:r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200" i="1" u="sng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200" i="1" u="sng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ja-JP" sz="2200" i="1" u="sng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ja-JP" sz="2200" i="1" u="sng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2200" i="1" u="sng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200" i="1" u="sng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200" i="1" u="sng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2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D02496F-F9CB-4DED-9F6B-BB7A0205B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785" y="991887"/>
                <a:ext cx="3200842" cy="430887"/>
              </a:xfrm>
              <a:prstGeom prst="rect">
                <a:avLst/>
              </a:prstGeom>
              <a:blipFill>
                <a:blip r:embed="rId5"/>
                <a:stretch>
                  <a:fillRect t="-10000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82A0442-25DC-42C0-AA57-DB7C44ABDB4D}"/>
              </a:ext>
            </a:extLst>
          </p:cNvPr>
          <p:cNvSpPr txBox="1"/>
          <p:nvPr/>
        </p:nvSpPr>
        <p:spPr>
          <a:xfrm>
            <a:off x="2769729" y="1695094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87C4D6E-C604-407F-A3BC-2FC16AD214B2}"/>
              </a:ext>
            </a:extLst>
          </p:cNvPr>
          <p:cNvSpPr txBox="1"/>
          <p:nvPr/>
        </p:nvSpPr>
        <p:spPr>
          <a:xfrm>
            <a:off x="2769729" y="1280223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FB3E0CE-A5E3-43F5-A236-8CA9635109BD}"/>
              </a:ext>
            </a:extLst>
          </p:cNvPr>
          <p:cNvSpPr txBox="1"/>
          <p:nvPr/>
        </p:nvSpPr>
        <p:spPr>
          <a:xfrm>
            <a:off x="2808678" y="2103182"/>
            <a:ext cx="48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C7FCD4CE-1463-4135-BB3D-83C24AAB2C96}"/>
                  </a:ext>
                </a:extLst>
              </p:cNvPr>
              <p:cNvSpPr txBox="1"/>
              <p:nvPr/>
            </p:nvSpPr>
            <p:spPr>
              <a:xfrm>
                <a:off x="7061124" y="986971"/>
                <a:ext cx="320084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IMDB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200" i="1" u="sng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200" i="1" u="sng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ja-JP" sz="2200" i="1" u="sng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ja-JP" sz="2200" i="1" u="sng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2200" i="1" u="sng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200" i="1" u="sng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200" i="1" u="sng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2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C7FCD4CE-1463-4135-BB3D-83C24AAB2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124" y="986971"/>
                <a:ext cx="3200842" cy="430887"/>
              </a:xfrm>
              <a:prstGeom prst="rect">
                <a:avLst/>
              </a:prstGeom>
              <a:blipFill>
                <a:blip r:embed="rId6"/>
                <a:stretch>
                  <a:fillRect t="-9859" b="-267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13124B34-A984-40FC-8B85-612CE8946B2E}"/>
                  </a:ext>
                </a:extLst>
              </p:cNvPr>
              <p:cNvSpPr txBox="1"/>
              <p:nvPr/>
            </p:nvSpPr>
            <p:spPr>
              <a:xfrm>
                <a:off x="3210180" y="4438808"/>
                <a:ext cx="320084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 </a:t>
                </a:r>
                <a:r>
                  <a:rPr kumimoji="1" lang="en-US" altLang="ja-JP" sz="2200" b="1" u="sng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Gplus</a:t>
                </a:r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ja-JP" sz="2200" i="1" u="sng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ja-JP" sz="2200" b="0" i="1" u="sng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2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13124B34-A984-40FC-8B85-612CE8946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180" y="4438808"/>
                <a:ext cx="3200842" cy="430887"/>
              </a:xfrm>
              <a:prstGeom prst="rect">
                <a:avLst/>
              </a:prstGeom>
              <a:blipFill>
                <a:blip r:embed="rId7"/>
                <a:stretch>
                  <a:fillRect t="-9859" b="-281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DEB04CE-DFC4-4E91-826C-022067D54096}"/>
                  </a:ext>
                </a:extLst>
              </p:cNvPr>
              <p:cNvSpPr txBox="1"/>
              <p:nvPr/>
            </p:nvSpPr>
            <p:spPr>
              <a:xfrm>
                <a:off x="7059519" y="4433892"/>
                <a:ext cx="320084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(d) IMDB (</a:t>
                </a:r>
                <a14:m>
                  <m:oMath xmlns:m="http://schemas.openxmlformats.org/officeDocument/2006/math">
                    <m:r>
                      <a:rPr lang="en-US" altLang="ja-JP" sz="2200" i="1" u="sng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ja-JP" sz="2200" i="1" u="sng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2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DEB04CE-DFC4-4E91-826C-022067D54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519" y="4433892"/>
                <a:ext cx="3200842" cy="430887"/>
              </a:xfrm>
              <a:prstGeom prst="rect">
                <a:avLst/>
              </a:prstGeom>
              <a:blipFill>
                <a:blip r:embed="rId8"/>
                <a:stretch>
                  <a:fillRect t="-8451" b="-281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703C259-BE17-42F2-A9D6-52E24409C123}"/>
              </a:ext>
            </a:extLst>
          </p:cNvPr>
          <p:cNvSpPr txBox="1"/>
          <p:nvPr/>
        </p:nvSpPr>
        <p:spPr>
          <a:xfrm>
            <a:off x="2982565" y="73509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713A6106-2EC2-4908-B754-36A6477389CE}"/>
                  </a:ext>
                </a:extLst>
              </p:cNvPr>
              <p:cNvSpPr txBox="1"/>
              <p:nvPr/>
            </p:nvSpPr>
            <p:spPr>
              <a:xfrm>
                <a:off x="3803803" y="7587077"/>
                <a:ext cx="200909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713A6106-2EC2-4908-B754-36A647738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803" y="7587077"/>
                <a:ext cx="2009096" cy="400110"/>
              </a:xfrm>
              <a:prstGeom prst="rect">
                <a:avLst/>
              </a:prstGeom>
              <a:blipFill>
                <a:blip r:embed="rId9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B9CF044-FFD2-469A-9661-D8E8834D1D78}"/>
              </a:ext>
            </a:extLst>
          </p:cNvPr>
          <p:cNvSpPr txBox="1"/>
          <p:nvPr/>
        </p:nvSpPr>
        <p:spPr>
          <a:xfrm rot="16200000">
            <a:off x="1818601" y="5979588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CFC0455-5645-428D-8E79-FCFBF738B17F}"/>
              </a:ext>
            </a:extLst>
          </p:cNvPr>
          <p:cNvSpPr txBox="1"/>
          <p:nvPr/>
        </p:nvSpPr>
        <p:spPr>
          <a:xfrm>
            <a:off x="3496915" y="73509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410BCDA-F925-4411-94EB-C58FE580C84F}"/>
              </a:ext>
            </a:extLst>
          </p:cNvPr>
          <p:cNvSpPr txBox="1"/>
          <p:nvPr/>
        </p:nvSpPr>
        <p:spPr>
          <a:xfrm>
            <a:off x="4008090" y="73509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68E24F2-BC3A-4DAD-9FAD-C0F5EA55E9D1}"/>
              </a:ext>
            </a:extLst>
          </p:cNvPr>
          <p:cNvSpPr txBox="1"/>
          <p:nvPr/>
        </p:nvSpPr>
        <p:spPr>
          <a:xfrm>
            <a:off x="4522440" y="73509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7C299C1-F9A7-4F90-A948-7D07D2242BB5}"/>
              </a:ext>
            </a:extLst>
          </p:cNvPr>
          <p:cNvSpPr txBox="1"/>
          <p:nvPr/>
        </p:nvSpPr>
        <p:spPr>
          <a:xfrm>
            <a:off x="5031075" y="73509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925759B-1984-4AE6-AA66-4D7841D22B00}"/>
              </a:ext>
            </a:extLst>
          </p:cNvPr>
          <p:cNvSpPr txBox="1"/>
          <p:nvPr/>
        </p:nvSpPr>
        <p:spPr>
          <a:xfrm>
            <a:off x="5542250" y="73509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4D9A550-A5C4-4B22-911C-9B2A05115039}"/>
              </a:ext>
            </a:extLst>
          </p:cNvPr>
          <p:cNvSpPr txBox="1"/>
          <p:nvPr/>
        </p:nvSpPr>
        <p:spPr>
          <a:xfrm>
            <a:off x="6173440" y="7350989"/>
            <a:ext cx="34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55BD474C-A5FC-4E95-A956-FB3247B7A83D}"/>
              </a:ext>
            </a:extLst>
          </p:cNvPr>
          <p:cNvSpPr txBox="1"/>
          <p:nvPr/>
        </p:nvSpPr>
        <p:spPr>
          <a:xfrm>
            <a:off x="2782430" y="7199282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A02B115-2CC7-47CC-8858-E4881C2303E2}"/>
              </a:ext>
            </a:extLst>
          </p:cNvPr>
          <p:cNvSpPr txBox="1"/>
          <p:nvPr/>
        </p:nvSpPr>
        <p:spPr>
          <a:xfrm>
            <a:off x="2782430" y="6853841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73D5CED3-C3AF-4550-BBA8-D6DAA31BB9AF}"/>
              </a:ext>
            </a:extLst>
          </p:cNvPr>
          <p:cNvSpPr txBox="1"/>
          <p:nvPr/>
        </p:nvSpPr>
        <p:spPr>
          <a:xfrm>
            <a:off x="2782430" y="6499930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BD3E6CF-8153-47A2-BF47-2C6CE448BA4F}"/>
              </a:ext>
            </a:extLst>
          </p:cNvPr>
          <p:cNvSpPr txBox="1"/>
          <p:nvPr/>
        </p:nvSpPr>
        <p:spPr>
          <a:xfrm>
            <a:off x="2879799" y="6149409"/>
            <a:ext cx="3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8A2C8831-DF23-4B34-B94C-2D9EED57D40B}"/>
              </a:ext>
            </a:extLst>
          </p:cNvPr>
          <p:cNvSpPr txBox="1"/>
          <p:nvPr/>
        </p:nvSpPr>
        <p:spPr>
          <a:xfrm>
            <a:off x="2769729" y="5441601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F7045111-B310-4CF5-B030-A4EF84585DF2}"/>
              </a:ext>
            </a:extLst>
          </p:cNvPr>
          <p:cNvSpPr txBox="1"/>
          <p:nvPr/>
        </p:nvSpPr>
        <p:spPr>
          <a:xfrm>
            <a:off x="2769729" y="5087690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068BCFC4-04BC-46F9-81B4-5E7625955A78}"/>
              </a:ext>
            </a:extLst>
          </p:cNvPr>
          <p:cNvSpPr txBox="1"/>
          <p:nvPr/>
        </p:nvSpPr>
        <p:spPr>
          <a:xfrm>
            <a:off x="2808678" y="5793809"/>
            <a:ext cx="48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6D5505C-CB8A-437A-A254-790FFEDEA8DE}"/>
              </a:ext>
            </a:extLst>
          </p:cNvPr>
          <p:cNvSpPr txBox="1"/>
          <p:nvPr/>
        </p:nvSpPr>
        <p:spPr>
          <a:xfrm>
            <a:off x="2769729" y="4732090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フリーフォーム: 図形 68">
            <a:extLst>
              <a:ext uri="{FF2B5EF4-FFF2-40B4-BE49-F238E27FC236}">
                <a16:creationId xmlns:a16="http://schemas.microsoft.com/office/drawing/2014/main" id="{893F86A9-DDDC-4288-A0F5-E391936F2256}"/>
              </a:ext>
            </a:extLst>
          </p:cNvPr>
          <p:cNvSpPr/>
          <p:nvPr/>
        </p:nvSpPr>
        <p:spPr>
          <a:xfrm>
            <a:off x="6837558" y="148353"/>
            <a:ext cx="581713" cy="5058"/>
          </a:xfrm>
          <a:custGeom>
            <a:avLst/>
            <a:gdLst>
              <a:gd name="connsiteX0" fmla="*/ -1378 w 794229"/>
              <a:gd name="connsiteY0" fmla="*/ -741 h 6906"/>
              <a:gd name="connsiteX1" fmla="*/ 792852 w 794229"/>
              <a:gd name="connsiteY1" fmla="*/ -741 h 6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4229" h="6906">
                <a:moveTo>
                  <a:pt x="-1378" y="-741"/>
                </a:moveTo>
                <a:lnTo>
                  <a:pt x="792852" y="-741"/>
                </a:lnTo>
              </a:path>
            </a:pathLst>
          </a:custGeom>
          <a:noFill/>
          <a:ln w="23735" cap="rnd">
            <a:solidFill>
              <a:srgbClr val="C00000"/>
            </a:solidFill>
            <a:prstDash val="dash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70" name="フリーフォーム: 図形 69">
            <a:extLst>
              <a:ext uri="{FF2B5EF4-FFF2-40B4-BE49-F238E27FC236}">
                <a16:creationId xmlns:a16="http://schemas.microsoft.com/office/drawing/2014/main" id="{A66797F8-C4D1-4208-9906-3870EBBBC543}"/>
              </a:ext>
            </a:extLst>
          </p:cNvPr>
          <p:cNvSpPr>
            <a:spLocks noChangeAspect="1"/>
          </p:cNvSpPr>
          <p:nvPr/>
        </p:nvSpPr>
        <p:spPr>
          <a:xfrm>
            <a:off x="7046133" y="63543"/>
            <a:ext cx="162000" cy="162000"/>
          </a:xfrm>
          <a:custGeom>
            <a:avLst/>
            <a:gdLst>
              <a:gd name="connsiteX0" fmla="*/ 88404 w 179564"/>
              <a:gd name="connsiteY0" fmla="*/ -741 h 179564"/>
              <a:gd name="connsiteX1" fmla="*/ 178187 w 179564"/>
              <a:gd name="connsiteY1" fmla="*/ 89041 h 179564"/>
              <a:gd name="connsiteX2" fmla="*/ 88404 w 179564"/>
              <a:gd name="connsiteY2" fmla="*/ 178824 h 179564"/>
              <a:gd name="connsiteX3" fmla="*/ -1378 w 179564"/>
              <a:gd name="connsiteY3" fmla="*/ 89041 h 179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564" h="179564">
                <a:moveTo>
                  <a:pt x="88404" y="-741"/>
                </a:moveTo>
                <a:lnTo>
                  <a:pt x="178187" y="89041"/>
                </a:lnTo>
                <a:lnTo>
                  <a:pt x="88404" y="178824"/>
                </a:lnTo>
                <a:lnTo>
                  <a:pt x="-1378" y="89041"/>
                </a:lnTo>
                <a:close/>
              </a:path>
            </a:pathLst>
          </a:custGeom>
          <a:noFill/>
          <a:ln w="23735" cap="flat">
            <a:solidFill>
              <a:srgbClr val="C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72" name="フリーフォーム: 図形 71">
            <a:extLst>
              <a:ext uri="{FF2B5EF4-FFF2-40B4-BE49-F238E27FC236}">
                <a16:creationId xmlns:a16="http://schemas.microsoft.com/office/drawing/2014/main" id="{CE2A5E8F-682A-4C56-80BF-536655703DB0}"/>
              </a:ext>
            </a:extLst>
          </p:cNvPr>
          <p:cNvSpPr/>
          <p:nvPr/>
        </p:nvSpPr>
        <p:spPr>
          <a:xfrm>
            <a:off x="2930525" y="151238"/>
            <a:ext cx="586771" cy="5058"/>
          </a:xfrm>
          <a:custGeom>
            <a:avLst/>
            <a:gdLst>
              <a:gd name="connsiteX0" fmla="*/ -1378 w 801135"/>
              <a:gd name="connsiteY0" fmla="*/ -741 h 6906"/>
              <a:gd name="connsiteX1" fmla="*/ 799758 w 801135"/>
              <a:gd name="connsiteY1" fmla="*/ -741 h 6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1135" h="6906">
                <a:moveTo>
                  <a:pt x="-1378" y="-741"/>
                </a:moveTo>
                <a:lnTo>
                  <a:pt x="799758" y="-741"/>
                </a:lnTo>
              </a:path>
            </a:pathLst>
          </a:custGeom>
          <a:noFill/>
          <a:ln w="23735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73" name="フリーフォーム: 図形 72">
            <a:extLst>
              <a:ext uri="{FF2B5EF4-FFF2-40B4-BE49-F238E27FC236}">
                <a16:creationId xmlns:a16="http://schemas.microsoft.com/office/drawing/2014/main" id="{3ABE9CD8-AA0D-447C-860D-ABEA04A66BFA}"/>
              </a:ext>
            </a:extLst>
          </p:cNvPr>
          <p:cNvSpPr/>
          <p:nvPr/>
        </p:nvSpPr>
        <p:spPr>
          <a:xfrm>
            <a:off x="3150564" y="82950"/>
            <a:ext cx="131517" cy="131513"/>
          </a:xfrm>
          <a:custGeom>
            <a:avLst/>
            <a:gdLst>
              <a:gd name="connsiteX0" fmla="*/ 178187 w 179564"/>
              <a:gd name="connsiteY0" fmla="*/ 89041 h 179558"/>
              <a:gd name="connsiteX1" fmla="*/ 88404 w 179564"/>
              <a:gd name="connsiteY1" fmla="*/ 178817 h 179558"/>
              <a:gd name="connsiteX2" fmla="*/ -1378 w 179564"/>
              <a:gd name="connsiteY2" fmla="*/ 89041 h 179558"/>
              <a:gd name="connsiteX3" fmla="*/ 88404 w 179564"/>
              <a:gd name="connsiteY3" fmla="*/ -741 h 179558"/>
              <a:gd name="connsiteX4" fmla="*/ 178187 w 179564"/>
              <a:gd name="connsiteY4" fmla="*/ 89041 h 179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564" h="179558">
                <a:moveTo>
                  <a:pt x="178187" y="89041"/>
                </a:moveTo>
                <a:cubicBezTo>
                  <a:pt x="178187" y="138622"/>
                  <a:pt x="137992" y="178817"/>
                  <a:pt x="88404" y="178817"/>
                </a:cubicBezTo>
                <a:cubicBezTo>
                  <a:pt x="38817" y="178817"/>
                  <a:pt x="-1378" y="138622"/>
                  <a:pt x="-1378" y="89041"/>
                </a:cubicBezTo>
                <a:cubicBezTo>
                  <a:pt x="-1378" y="39454"/>
                  <a:pt x="38817" y="-741"/>
                  <a:pt x="88404" y="-741"/>
                </a:cubicBezTo>
                <a:cubicBezTo>
                  <a:pt x="137992" y="-741"/>
                  <a:pt x="178187" y="39454"/>
                  <a:pt x="178187" y="89041"/>
                </a:cubicBezTo>
                <a:close/>
              </a:path>
            </a:pathLst>
          </a:custGeom>
          <a:noFill/>
          <a:ln w="23735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B113D88-42F7-47C3-9152-A1E06C1660F6}"/>
                  </a:ext>
                </a:extLst>
              </p:cNvPr>
              <p:cNvSpPr txBox="1"/>
              <p:nvPr/>
            </p:nvSpPr>
            <p:spPr>
              <a:xfrm>
                <a:off x="3472230" y="-68598"/>
                <a:ext cx="18944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ARRFull</m:t>
                          </m:r>
                        </m:e>
                        <m:sub>
                          <m: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 sz="2000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sz="2000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DC</m:t>
                      </m:r>
                      <m:r>
                        <a:rPr lang="en-US" altLang="ja-JP" sz="2000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spc="0" baseline="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endParaRPr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B113D88-42F7-47C3-9152-A1E06C166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230" y="-68598"/>
                <a:ext cx="1894493" cy="400110"/>
              </a:xfrm>
              <a:prstGeom prst="rect">
                <a:avLst/>
              </a:prstGeom>
              <a:blipFill>
                <a:blip r:embed="rId10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フリーフォーム: 図形 74">
            <a:extLst>
              <a:ext uri="{FF2B5EF4-FFF2-40B4-BE49-F238E27FC236}">
                <a16:creationId xmlns:a16="http://schemas.microsoft.com/office/drawing/2014/main" id="{14B33184-3E83-407F-8522-6076B21764EA}"/>
              </a:ext>
            </a:extLst>
          </p:cNvPr>
          <p:cNvSpPr/>
          <p:nvPr/>
        </p:nvSpPr>
        <p:spPr>
          <a:xfrm>
            <a:off x="6837558" y="482627"/>
            <a:ext cx="581713" cy="5058"/>
          </a:xfrm>
          <a:custGeom>
            <a:avLst/>
            <a:gdLst>
              <a:gd name="connsiteX0" fmla="*/ -1378 w 794229"/>
              <a:gd name="connsiteY0" fmla="*/ -741 h 6906"/>
              <a:gd name="connsiteX1" fmla="*/ 792852 w 794229"/>
              <a:gd name="connsiteY1" fmla="*/ -741 h 6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4229" h="6906">
                <a:moveTo>
                  <a:pt x="-1378" y="-741"/>
                </a:moveTo>
                <a:lnTo>
                  <a:pt x="792852" y="-741"/>
                </a:lnTo>
              </a:path>
            </a:pathLst>
          </a:custGeom>
          <a:noFill/>
          <a:ln w="23735" cap="rnd">
            <a:solidFill>
              <a:srgbClr val="002060"/>
            </a:solidFill>
            <a:prstDash val="dash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76" name="フリーフォーム: 図形 75">
            <a:extLst>
              <a:ext uri="{FF2B5EF4-FFF2-40B4-BE49-F238E27FC236}">
                <a16:creationId xmlns:a16="http://schemas.microsoft.com/office/drawing/2014/main" id="{84F9AF95-F7B1-4451-8EEF-DF03E2C3C739}"/>
              </a:ext>
            </a:extLst>
          </p:cNvPr>
          <p:cNvSpPr/>
          <p:nvPr/>
        </p:nvSpPr>
        <p:spPr>
          <a:xfrm>
            <a:off x="7060126" y="411810"/>
            <a:ext cx="136576" cy="136576"/>
          </a:xfrm>
          <a:custGeom>
            <a:avLst/>
            <a:gdLst>
              <a:gd name="connsiteX0" fmla="*/ 185093 w 186471"/>
              <a:gd name="connsiteY0" fmla="*/ 185730 h 186471"/>
              <a:gd name="connsiteX1" fmla="*/ -1378 w 186471"/>
              <a:gd name="connsiteY1" fmla="*/ -741 h 186471"/>
              <a:gd name="connsiteX2" fmla="*/ -1378 w 186471"/>
              <a:gd name="connsiteY2" fmla="*/ 185730 h 186471"/>
              <a:gd name="connsiteX3" fmla="*/ 185093 w 186471"/>
              <a:gd name="connsiteY3" fmla="*/ -741 h 186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471" h="186471">
                <a:moveTo>
                  <a:pt x="185093" y="185730"/>
                </a:moveTo>
                <a:lnTo>
                  <a:pt x="-1378" y="-741"/>
                </a:lnTo>
                <a:moveTo>
                  <a:pt x="-1378" y="185730"/>
                </a:moveTo>
                <a:lnTo>
                  <a:pt x="185093" y="-741"/>
                </a:lnTo>
              </a:path>
            </a:pathLst>
          </a:custGeom>
          <a:noFill/>
          <a:ln w="23735" cap="flat">
            <a:solidFill>
              <a:srgbClr val="00206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78" name="フリーフォーム: 図形 77">
            <a:extLst>
              <a:ext uri="{FF2B5EF4-FFF2-40B4-BE49-F238E27FC236}">
                <a16:creationId xmlns:a16="http://schemas.microsoft.com/office/drawing/2014/main" id="{D2FA36B3-B323-4D97-A876-27764837CC89}"/>
              </a:ext>
            </a:extLst>
          </p:cNvPr>
          <p:cNvSpPr/>
          <p:nvPr/>
        </p:nvSpPr>
        <p:spPr>
          <a:xfrm>
            <a:off x="2926016" y="473355"/>
            <a:ext cx="586771" cy="5058"/>
          </a:xfrm>
          <a:custGeom>
            <a:avLst/>
            <a:gdLst>
              <a:gd name="connsiteX0" fmla="*/ -1378 w 801135"/>
              <a:gd name="connsiteY0" fmla="*/ -741 h 6906"/>
              <a:gd name="connsiteX1" fmla="*/ 799758 w 801135"/>
              <a:gd name="connsiteY1" fmla="*/ -741 h 6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1135" h="6906">
                <a:moveTo>
                  <a:pt x="-1378" y="-741"/>
                </a:moveTo>
                <a:lnTo>
                  <a:pt x="799758" y="-741"/>
                </a:lnTo>
              </a:path>
            </a:pathLst>
          </a:custGeom>
          <a:noFill/>
          <a:ln w="23735" cap="rnd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79" name="フリーフォーム: 図形 78">
            <a:extLst>
              <a:ext uri="{FF2B5EF4-FFF2-40B4-BE49-F238E27FC236}">
                <a16:creationId xmlns:a16="http://schemas.microsoft.com/office/drawing/2014/main" id="{18491ADD-9BCA-4C9B-AB0C-A221109B8E67}"/>
              </a:ext>
            </a:extLst>
          </p:cNvPr>
          <p:cNvSpPr/>
          <p:nvPr/>
        </p:nvSpPr>
        <p:spPr>
          <a:xfrm>
            <a:off x="3148990" y="402684"/>
            <a:ext cx="131517" cy="131523"/>
          </a:xfrm>
          <a:custGeom>
            <a:avLst/>
            <a:gdLst>
              <a:gd name="connsiteX0" fmla="*/ -1378 w 179564"/>
              <a:gd name="connsiteY0" fmla="*/ -741 h 179572"/>
              <a:gd name="connsiteX1" fmla="*/ 178187 w 179564"/>
              <a:gd name="connsiteY1" fmla="*/ -741 h 179572"/>
              <a:gd name="connsiteX2" fmla="*/ 178187 w 179564"/>
              <a:gd name="connsiteY2" fmla="*/ 178831 h 179572"/>
              <a:gd name="connsiteX3" fmla="*/ -1378 w 179564"/>
              <a:gd name="connsiteY3" fmla="*/ 178831 h 17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564" h="179572">
                <a:moveTo>
                  <a:pt x="-1378" y="-741"/>
                </a:moveTo>
                <a:lnTo>
                  <a:pt x="178187" y="-741"/>
                </a:lnTo>
                <a:lnTo>
                  <a:pt x="178187" y="178831"/>
                </a:lnTo>
                <a:lnTo>
                  <a:pt x="-1378" y="178831"/>
                </a:lnTo>
                <a:close/>
              </a:path>
            </a:pathLst>
          </a:custGeom>
          <a:noFill/>
          <a:ln w="23735" cap="flat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12416717-C0EE-4355-9767-F3C61B8E8AF3}"/>
                  </a:ext>
                </a:extLst>
              </p:cNvPr>
              <p:cNvSpPr txBox="1"/>
              <p:nvPr/>
            </p:nvSpPr>
            <p:spPr>
              <a:xfrm>
                <a:off x="3471275" y="257144"/>
                <a:ext cx="22391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20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OneNS</m:t>
                          </m:r>
                        </m:e>
                        <m:sub>
                          <m: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DC</m:t>
                      </m:r>
                      <m: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spc="0" baseline="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endParaRPr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12416717-C0EE-4355-9767-F3C61B8E8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275" y="257144"/>
                <a:ext cx="2239139" cy="400110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フリーフォーム: 図形 80">
            <a:extLst>
              <a:ext uri="{FF2B5EF4-FFF2-40B4-BE49-F238E27FC236}">
                <a16:creationId xmlns:a16="http://schemas.microsoft.com/office/drawing/2014/main" id="{83416F4E-1CCE-4FC4-8DDF-5D0D0ACF6875}"/>
              </a:ext>
            </a:extLst>
          </p:cNvPr>
          <p:cNvSpPr/>
          <p:nvPr/>
        </p:nvSpPr>
        <p:spPr>
          <a:xfrm>
            <a:off x="6837558" y="840717"/>
            <a:ext cx="581713" cy="5058"/>
          </a:xfrm>
          <a:custGeom>
            <a:avLst/>
            <a:gdLst>
              <a:gd name="connsiteX0" fmla="*/ -1378 w 794229"/>
              <a:gd name="connsiteY0" fmla="*/ -741 h 6906"/>
              <a:gd name="connsiteX1" fmla="*/ 792852 w 794229"/>
              <a:gd name="connsiteY1" fmla="*/ -741 h 6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4229" h="6906">
                <a:moveTo>
                  <a:pt x="-1378" y="-741"/>
                </a:moveTo>
                <a:lnTo>
                  <a:pt x="792852" y="-741"/>
                </a:lnTo>
              </a:path>
            </a:pathLst>
          </a:custGeom>
          <a:noFill/>
          <a:ln w="23735" cap="rnd">
            <a:solidFill>
              <a:srgbClr val="003300"/>
            </a:solidFill>
            <a:prstDash val="dash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95AAE34B-55F9-4413-8379-9264572D1DAF}"/>
              </a:ext>
            </a:extLst>
          </p:cNvPr>
          <p:cNvSpPr/>
          <p:nvPr/>
        </p:nvSpPr>
        <p:spPr>
          <a:xfrm>
            <a:off x="7060126" y="769900"/>
            <a:ext cx="136576" cy="136576"/>
          </a:xfrm>
          <a:custGeom>
            <a:avLst/>
            <a:gdLst>
              <a:gd name="connsiteX0" fmla="*/ 95795 w 186471"/>
              <a:gd name="connsiteY0" fmla="*/ -741 h 186471"/>
              <a:gd name="connsiteX1" fmla="*/ 95795 w 186471"/>
              <a:gd name="connsiteY1" fmla="*/ 185730 h 186471"/>
              <a:gd name="connsiteX2" fmla="*/ -1378 w 186471"/>
              <a:gd name="connsiteY2" fmla="*/ 96162 h 186471"/>
              <a:gd name="connsiteX3" fmla="*/ 185093 w 186471"/>
              <a:gd name="connsiteY3" fmla="*/ 96162 h 186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471" h="186471">
                <a:moveTo>
                  <a:pt x="95795" y="-741"/>
                </a:moveTo>
                <a:lnTo>
                  <a:pt x="95795" y="185730"/>
                </a:lnTo>
                <a:moveTo>
                  <a:pt x="-1378" y="96162"/>
                </a:moveTo>
                <a:lnTo>
                  <a:pt x="185093" y="96162"/>
                </a:lnTo>
              </a:path>
            </a:pathLst>
          </a:custGeom>
          <a:noFill/>
          <a:ln w="23735" cap="flat">
            <a:solidFill>
              <a:srgbClr val="0033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84" name="フリーフォーム: 図形 83">
            <a:extLst>
              <a:ext uri="{FF2B5EF4-FFF2-40B4-BE49-F238E27FC236}">
                <a16:creationId xmlns:a16="http://schemas.microsoft.com/office/drawing/2014/main" id="{77AA8F17-C84E-4914-9404-624FFC36B570}"/>
              </a:ext>
            </a:extLst>
          </p:cNvPr>
          <p:cNvSpPr/>
          <p:nvPr/>
        </p:nvSpPr>
        <p:spPr>
          <a:xfrm>
            <a:off x="2926016" y="829821"/>
            <a:ext cx="586771" cy="5058"/>
          </a:xfrm>
          <a:custGeom>
            <a:avLst/>
            <a:gdLst>
              <a:gd name="connsiteX0" fmla="*/ -1378 w 801135"/>
              <a:gd name="connsiteY0" fmla="*/ -741 h 6906"/>
              <a:gd name="connsiteX1" fmla="*/ 799758 w 801135"/>
              <a:gd name="connsiteY1" fmla="*/ -741 h 6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1135" h="6906">
                <a:moveTo>
                  <a:pt x="-1378" y="-741"/>
                </a:moveTo>
                <a:lnTo>
                  <a:pt x="799758" y="-741"/>
                </a:lnTo>
              </a:path>
            </a:pathLst>
          </a:custGeom>
          <a:noFill/>
          <a:ln w="23735" cap="rnd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85" name="フリーフォーム: 図形 84">
            <a:extLst>
              <a:ext uri="{FF2B5EF4-FFF2-40B4-BE49-F238E27FC236}">
                <a16:creationId xmlns:a16="http://schemas.microsoft.com/office/drawing/2014/main" id="{17291DCF-2ADA-4771-8677-BFA6ABBC3483}"/>
              </a:ext>
            </a:extLst>
          </p:cNvPr>
          <p:cNvSpPr/>
          <p:nvPr/>
        </p:nvSpPr>
        <p:spPr>
          <a:xfrm>
            <a:off x="3153643" y="764062"/>
            <a:ext cx="131517" cy="131513"/>
          </a:xfrm>
          <a:custGeom>
            <a:avLst/>
            <a:gdLst>
              <a:gd name="connsiteX0" fmla="*/ 88404 w 179564"/>
              <a:gd name="connsiteY0" fmla="*/ -741 h 179558"/>
              <a:gd name="connsiteX1" fmla="*/ 178187 w 179564"/>
              <a:gd name="connsiteY1" fmla="*/ 178817 h 179558"/>
              <a:gd name="connsiteX2" fmla="*/ -1378 w 179564"/>
              <a:gd name="connsiteY2" fmla="*/ 178817 h 179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564" h="179558">
                <a:moveTo>
                  <a:pt x="88404" y="-741"/>
                </a:moveTo>
                <a:lnTo>
                  <a:pt x="178187" y="178817"/>
                </a:lnTo>
                <a:lnTo>
                  <a:pt x="-1378" y="178817"/>
                </a:lnTo>
                <a:close/>
              </a:path>
            </a:pathLst>
          </a:custGeom>
          <a:noFill/>
          <a:ln w="23735" cap="flat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B646402F-FC35-4391-8229-DD546AC316E8}"/>
                  </a:ext>
                </a:extLst>
              </p:cNvPr>
              <p:cNvSpPr txBox="1"/>
              <p:nvPr/>
            </p:nvSpPr>
            <p:spPr>
              <a:xfrm>
                <a:off x="3466880" y="599202"/>
                <a:ext cx="22824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20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TwoNS</m:t>
                          </m:r>
                        </m:e>
                        <m:sub>
                          <m: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DC</m:t>
                      </m:r>
                      <m: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spc="0" baseline="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endParaRPr>
              </a:p>
            </p:txBody>
          </p:sp>
        </mc:Choice>
        <mc:Fallback xmlns="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B646402F-FC35-4391-8229-DD546AC31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880" y="599202"/>
                <a:ext cx="2282420" cy="400110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A35DD9E1-69DB-4A0E-B283-767EF9720032}"/>
                  </a:ext>
                </a:extLst>
              </p:cNvPr>
              <p:cNvSpPr txBox="1"/>
              <p:nvPr/>
            </p:nvSpPr>
            <p:spPr>
              <a:xfrm>
                <a:off x="7368866" y="-70202"/>
                <a:ext cx="21473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ARRFull</m:t>
                          </m:r>
                        </m:e>
                        <m:sub>
                          <m: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 sz="2000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ja-JP" sz="2000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spc="0" baseline="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endParaRPr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A35DD9E1-69DB-4A0E-B283-767EF9720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866" y="-70202"/>
                <a:ext cx="2147383" cy="400110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395D839C-81E7-4447-8DED-9394E3ED3E1B}"/>
                  </a:ext>
                </a:extLst>
              </p:cNvPr>
              <p:cNvSpPr txBox="1"/>
              <p:nvPr/>
            </p:nvSpPr>
            <p:spPr>
              <a:xfrm>
                <a:off x="7367911" y="255540"/>
                <a:ext cx="24920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20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OneNS</m:t>
                          </m:r>
                        </m:e>
                        <m:sub>
                          <m: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spc="0" baseline="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endParaRPr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395D839C-81E7-4447-8DED-9394E3ED3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911" y="255540"/>
                <a:ext cx="2492029" cy="400110"/>
              </a:xfrm>
              <a:prstGeom prst="rect">
                <a:avLst/>
              </a:prstGeom>
              <a:blipFill>
                <a:blip r:embed="rId1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D8FA9CF-7212-44FD-9E66-2ECD890C2BBC}"/>
                  </a:ext>
                </a:extLst>
              </p:cNvPr>
              <p:cNvSpPr txBox="1"/>
              <p:nvPr/>
            </p:nvSpPr>
            <p:spPr>
              <a:xfrm>
                <a:off x="7363516" y="597598"/>
                <a:ext cx="25353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20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TwoNS</m:t>
                          </m:r>
                        </m:e>
                        <m:sub>
                          <m: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spc="0" baseline="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endParaRPr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D8FA9CF-7212-44FD-9E66-2ECD890C2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516" y="597598"/>
                <a:ext cx="2535309" cy="400110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C9A1A7EB-8A8B-4651-8601-5AE8B8CF4996}"/>
              </a:ext>
            </a:extLst>
          </p:cNvPr>
          <p:cNvSpPr/>
          <p:nvPr/>
        </p:nvSpPr>
        <p:spPr>
          <a:xfrm>
            <a:off x="2519267" y="-32563"/>
            <a:ext cx="7716916" cy="10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5A4EBFBD-B56E-4FBF-BDC7-E4EC575BA336}"/>
              </a:ext>
            </a:extLst>
          </p:cNvPr>
          <p:cNvSpPr txBox="1"/>
          <p:nvPr/>
        </p:nvSpPr>
        <p:spPr>
          <a:xfrm>
            <a:off x="6976093" y="3885694"/>
            <a:ext cx="40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64761163-84C5-4D75-A5E0-0BB1505C2B3A}"/>
              </a:ext>
            </a:extLst>
          </p:cNvPr>
          <p:cNvSpPr txBox="1"/>
          <p:nvPr/>
        </p:nvSpPr>
        <p:spPr>
          <a:xfrm>
            <a:off x="7580885" y="3903340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7DC5A1E8-97AA-462B-BD22-B70122DEC1F9}"/>
              </a:ext>
            </a:extLst>
          </p:cNvPr>
          <p:cNvSpPr txBox="1"/>
          <p:nvPr/>
        </p:nvSpPr>
        <p:spPr>
          <a:xfrm>
            <a:off x="8349302" y="3901736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EB7C5350-C016-47DF-BF17-9AC7B2BDBAFC}"/>
              </a:ext>
            </a:extLst>
          </p:cNvPr>
          <p:cNvSpPr txBox="1"/>
          <p:nvPr/>
        </p:nvSpPr>
        <p:spPr>
          <a:xfrm>
            <a:off x="9119325" y="3901735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.5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DE663BBA-D337-4A47-884E-09ADC47DBEB4}"/>
              </a:ext>
            </a:extLst>
          </p:cNvPr>
          <p:cNvSpPr txBox="1"/>
          <p:nvPr/>
        </p:nvSpPr>
        <p:spPr>
          <a:xfrm>
            <a:off x="9887742" y="3900131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A3CFB662-5FCA-48A4-ABC4-B537E2FCCFBC}"/>
                  </a:ext>
                </a:extLst>
              </p:cNvPr>
              <p:cNvSpPr txBox="1"/>
              <p:nvPr/>
            </p:nvSpPr>
            <p:spPr>
              <a:xfrm>
                <a:off x="8484992" y="4144957"/>
                <a:ext cx="35101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A3CFB662-5FCA-48A4-ABC4-B537E2FCC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992" y="4144957"/>
                <a:ext cx="351012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502ABF15-8695-405B-BC4C-88EE45D8574E}"/>
              </a:ext>
            </a:extLst>
          </p:cNvPr>
          <p:cNvSpPr txBox="1"/>
          <p:nvPr/>
        </p:nvSpPr>
        <p:spPr>
          <a:xfrm rot="16200000">
            <a:off x="5667940" y="2518218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3FE74107-9C3A-4866-B05E-0CACB35077BF}"/>
              </a:ext>
            </a:extLst>
          </p:cNvPr>
          <p:cNvSpPr txBox="1"/>
          <p:nvPr/>
        </p:nvSpPr>
        <p:spPr>
          <a:xfrm>
            <a:off x="6830665" y="73509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6BFFD5A1-243D-4006-9750-3BE9C7A7F7D3}"/>
              </a:ext>
            </a:extLst>
          </p:cNvPr>
          <p:cNvSpPr txBox="1"/>
          <p:nvPr/>
        </p:nvSpPr>
        <p:spPr>
          <a:xfrm rot="16200000">
            <a:off x="5666701" y="5979588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C05399B5-68BB-4E4E-B4AB-3C8C5112F3CE}"/>
              </a:ext>
            </a:extLst>
          </p:cNvPr>
          <p:cNvSpPr txBox="1"/>
          <p:nvPr/>
        </p:nvSpPr>
        <p:spPr>
          <a:xfrm>
            <a:off x="7345015" y="73509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80C587D5-7756-4D11-9C99-91851B5343FC}"/>
              </a:ext>
            </a:extLst>
          </p:cNvPr>
          <p:cNvSpPr txBox="1"/>
          <p:nvPr/>
        </p:nvSpPr>
        <p:spPr>
          <a:xfrm>
            <a:off x="7856190" y="73509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B658577E-1A9A-4166-A735-7900EB0D5387}"/>
              </a:ext>
            </a:extLst>
          </p:cNvPr>
          <p:cNvSpPr txBox="1"/>
          <p:nvPr/>
        </p:nvSpPr>
        <p:spPr>
          <a:xfrm>
            <a:off x="8370540" y="73509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199422E5-F423-4882-BE61-8572DEB2DF97}"/>
              </a:ext>
            </a:extLst>
          </p:cNvPr>
          <p:cNvSpPr txBox="1"/>
          <p:nvPr/>
        </p:nvSpPr>
        <p:spPr>
          <a:xfrm>
            <a:off x="8879175" y="73509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9773663C-9B40-4D7C-ADF1-D7E7656F4931}"/>
              </a:ext>
            </a:extLst>
          </p:cNvPr>
          <p:cNvSpPr txBox="1"/>
          <p:nvPr/>
        </p:nvSpPr>
        <p:spPr>
          <a:xfrm>
            <a:off x="9390350" y="73509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9A44EF04-3398-43AB-A594-B22DCD06A75E}"/>
              </a:ext>
            </a:extLst>
          </p:cNvPr>
          <p:cNvSpPr txBox="1"/>
          <p:nvPr/>
        </p:nvSpPr>
        <p:spPr>
          <a:xfrm>
            <a:off x="10021540" y="7350989"/>
            <a:ext cx="34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6CB030F1-EA51-4E0A-A29B-2D352246D29B}"/>
                  </a:ext>
                </a:extLst>
              </p:cNvPr>
              <p:cNvSpPr txBox="1"/>
              <p:nvPr/>
            </p:nvSpPr>
            <p:spPr>
              <a:xfrm>
                <a:off x="7658253" y="7612477"/>
                <a:ext cx="200909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6CB030F1-EA51-4E0A-A29B-2D352246D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253" y="7612477"/>
                <a:ext cx="2009096" cy="400110"/>
              </a:xfrm>
              <a:prstGeom prst="rect">
                <a:avLst/>
              </a:prstGeom>
              <a:blipFill>
                <a:blip r:embed="rId17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CCB7EF7D-25CA-4EBA-AEA7-4F230F348AA8}"/>
              </a:ext>
            </a:extLst>
          </p:cNvPr>
          <p:cNvSpPr/>
          <p:nvPr/>
        </p:nvSpPr>
        <p:spPr>
          <a:xfrm>
            <a:off x="4228449" y="4963724"/>
            <a:ext cx="2052016" cy="369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フリーフォーム: 図形 87">
            <a:extLst>
              <a:ext uri="{FF2B5EF4-FFF2-40B4-BE49-F238E27FC236}">
                <a16:creationId xmlns:a16="http://schemas.microsoft.com/office/drawing/2014/main" id="{4F070AEC-6482-4242-8621-2D5FC85ECD72}"/>
              </a:ext>
            </a:extLst>
          </p:cNvPr>
          <p:cNvSpPr>
            <a:spLocks noChangeAspect="1"/>
          </p:cNvSpPr>
          <p:nvPr/>
        </p:nvSpPr>
        <p:spPr>
          <a:xfrm>
            <a:off x="4320068" y="5047166"/>
            <a:ext cx="179991" cy="180000"/>
          </a:xfrm>
          <a:custGeom>
            <a:avLst/>
            <a:gdLst>
              <a:gd name="connsiteX0" fmla="*/ -1378 w 179564"/>
              <a:gd name="connsiteY0" fmla="*/ -741 h 179572"/>
              <a:gd name="connsiteX1" fmla="*/ 178187 w 179564"/>
              <a:gd name="connsiteY1" fmla="*/ -741 h 179572"/>
              <a:gd name="connsiteX2" fmla="*/ 178187 w 179564"/>
              <a:gd name="connsiteY2" fmla="*/ 178831 h 179572"/>
              <a:gd name="connsiteX3" fmla="*/ -1378 w 179564"/>
              <a:gd name="connsiteY3" fmla="*/ 178831 h 17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564" h="179572">
                <a:moveTo>
                  <a:pt x="-1378" y="-741"/>
                </a:moveTo>
                <a:lnTo>
                  <a:pt x="178187" y="-741"/>
                </a:lnTo>
                <a:lnTo>
                  <a:pt x="178187" y="178831"/>
                </a:lnTo>
                <a:lnTo>
                  <a:pt x="-1378" y="178831"/>
                </a:lnTo>
                <a:close/>
              </a:path>
            </a:pathLst>
          </a:custGeom>
          <a:noFill/>
          <a:ln w="31750" cap="flat">
            <a:solidFill>
              <a:srgbClr val="7030A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D591BEC5-CD1A-4849-A136-A08D6A7C5F4F}"/>
                  </a:ext>
                </a:extLst>
              </p:cNvPr>
              <p:cNvSpPr txBox="1"/>
              <p:nvPr/>
            </p:nvSpPr>
            <p:spPr>
              <a:xfrm>
                <a:off x="4454595" y="4954471"/>
                <a:ext cx="1871987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9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RRFull</m:t>
                          </m:r>
                        </m:e>
                        <m:sub>
                          <m: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 sz="1900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ja-JP" sz="1900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900" spc="0" baseline="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endParaRPr>
              </a:p>
            </p:txBody>
          </p:sp>
        </mc:Choice>
        <mc:Fallback xmlns=""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D591BEC5-CD1A-4849-A136-A08D6A7C5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595" y="4954471"/>
                <a:ext cx="1871987" cy="384721"/>
              </a:xfrm>
              <a:prstGeom prst="rect">
                <a:avLst/>
              </a:prstGeom>
              <a:blipFill>
                <a:blip r:embed="rId18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7" name="グラフ 76">
            <a:extLst>
              <a:ext uri="{FF2B5EF4-FFF2-40B4-BE49-F238E27FC236}">
                <a16:creationId xmlns:a16="http://schemas.microsoft.com/office/drawing/2014/main" id="{A9E95B59-DC32-48E0-BA79-FF06F98794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7963784"/>
              </p:ext>
            </p:extLst>
          </p:nvPr>
        </p:nvGraphicFramePr>
        <p:xfrm>
          <a:off x="7033177" y="1333447"/>
          <a:ext cx="3204000" cy="268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FF9B7EA7-776A-4EED-ACC6-D09000037854}"/>
              </a:ext>
            </a:extLst>
          </p:cNvPr>
          <p:cNvSpPr txBox="1"/>
          <p:nvPr/>
        </p:nvSpPr>
        <p:spPr>
          <a:xfrm>
            <a:off x="6626311" y="3737256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B082C086-1FB3-4FDE-AE7D-CBA3597879B5}"/>
              </a:ext>
            </a:extLst>
          </p:cNvPr>
          <p:cNvSpPr txBox="1"/>
          <p:nvPr/>
        </p:nvSpPr>
        <p:spPr>
          <a:xfrm>
            <a:off x="6626311" y="3391815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A99D49B8-112E-40E4-BD71-D26AB496D245}"/>
              </a:ext>
            </a:extLst>
          </p:cNvPr>
          <p:cNvSpPr txBox="1"/>
          <p:nvPr/>
        </p:nvSpPr>
        <p:spPr>
          <a:xfrm>
            <a:off x="6626311" y="3042984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0543436B-F6D6-42FB-AC12-AD2412CBF2AA}"/>
              </a:ext>
            </a:extLst>
          </p:cNvPr>
          <p:cNvSpPr txBox="1"/>
          <p:nvPr/>
        </p:nvSpPr>
        <p:spPr>
          <a:xfrm>
            <a:off x="6723680" y="2687383"/>
            <a:ext cx="3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A9F3C25E-351B-48AE-B654-4BBDA2036CAC}"/>
              </a:ext>
            </a:extLst>
          </p:cNvPr>
          <p:cNvSpPr txBox="1"/>
          <p:nvPr/>
        </p:nvSpPr>
        <p:spPr>
          <a:xfrm>
            <a:off x="6613610" y="1979575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BCBB9708-2F2C-4D89-8489-E56C3D1BADD3}"/>
              </a:ext>
            </a:extLst>
          </p:cNvPr>
          <p:cNvSpPr txBox="1"/>
          <p:nvPr/>
        </p:nvSpPr>
        <p:spPr>
          <a:xfrm>
            <a:off x="6613610" y="1630744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B40C8704-75FC-4F1B-8075-D993FC04FF34}"/>
              </a:ext>
            </a:extLst>
          </p:cNvPr>
          <p:cNvSpPr txBox="1"/>
          <p:nvPr/>
        </p:nvSpPr>
        <p:spPr>
          <a:xfrm>
            <a:off x="6652559" y="2336863"/>
            <a:ext cx="48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AA1A0855-B79A-4231-9685-6D5CD7F0CCB5}"/>
              </a:ext>
            </a:extLst>
          </p:cNvPr>
          <p:cNvSpPr txBox="1"/>
          <p:nvPr/>
        </p:nvSpPr>
        <p:spPr>
          <a:xfrm>
            <a:off x="6613610" y="1280224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1" name="グラフ 100">
            <a:extLst>
              <a:ext uri="{FF2B5EF4-FFF2-40B4-BE49-F238E27FC236}">
                <a16:creationId xmlns:a16="http://schemas.microsoft.com/office/drawing/2014/main" id="{4A0AD83F-1733-42DE-BCE7-5835075F5B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7047255"/>
              </p:ext>
            </p:extLst>
          </p:nvPr>
        </p:nvGraphicFramePr>
        <p:xfrm>
          <a:off x="7019103" y="4792183"/>
          <a:ext cx="3258000" cy="273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65943312-FAD3-47F8-8B2B-D6AD2801A0DE}"/>
              </a:ext>
            </a:extLst>
          </p:cNvPr>
          <p:cNvSpPr/>
          <p:nvPr/>
        </p:nvSpPr>
        <p:spPr>
          <a:xfrm>
            <a:off x="8072329" y="4963723"/>
            <a:ext cx="2052016" cy="369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フリーフォーム: 図形 102">
            <a:extLst>
              <a:ext uri="{FF2B5EF4-FFF2-40B4-BE49-F238E27FC236}">
                <a16:creationId xmlns:a16="http://schemas.microsoft.com/office/drawing/2014/main" id="{918DA4A6-9DE5-4886-B3EB-D57753A47236}"/>
              </a:ext>
            </a:extLst>
          </p:cNvPr>
          <p:cNvSpPr>
            <a:spLocks noChangeAspect="1"/>
          </p:cNvSpPr>
          <p:nvPr/>
        </p:nvSpPr>
        <p:spPr>
          <a:xfrm>
            <a:off x="8163948" y="5047165"/>
            <a:ext cx="179991" cy="180000"/>
          </a:xfrm>
          <a:custGeom>
            <a:avLst/>
            <a:gdLst>
              <a:gd name="connsiteX0" fmla="*/ -1378 w 179564"/>
              <a:gd name="connsiteY0" fmla="*/ -741 h 179572"/>
              <a:gd name="connsiteX1" fmla="*/ 178187 w 179564"/>
              <a:gd name="connsiteY1" fmla="*/ -741 h 179572"/>
              <a:gd name="connsiteX2" fmla="*/ 178187 w 179564"/>
              <a:gd name="connsiteY2" fmla="*/ 178831 h 179572"/>
              <a:gd name="connsiteX3" fmla="*/ -1378 w 179564"/>
              <a:gd name="connsiteY3" fmla="*/ 178831 h 17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564" h="179572">
                <a:moveTo>
                  <a:pt x="-1378" y="-741"/>
                </a:moveTo>
                <a:lnTo>
                  <a:pt x="178187" y="-741"/>
                </a:lnTo>
                <a:lnTo>
                  <a:pt x="178187" y="178831"/>
                </a:lnTo>
                <a:lnTo>
                  <a:pt x="-1378" y="178831"/>
                </a:lnTo>
                <a:close/>
              </a:path>
            </a:pathLst>
          </a:custGeom>
          <a:noFill/>
          <a:ln w="31750" cap="flat">
            <a:solidFill>
              <a:srgbClr val="7030A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9E7D123A-8BC1-4EFA-A1AA-36AF51FF5E43}"/>
                  </a:ext>
                </a:extLst>
              </p:cNvPr>
              <p:cNvSpPr txBox="1"/>
              <p:nvPr/>
            </p:nvSpPr>
            <p:spPr>
              <a:xfrm>
                <a:off x="8298475" y="4954470"/>
                <a:ext cx="1871987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9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RRFull</m:t>
                          </m:r>
                        </m:e>
                        <m:sub>
                          <m: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 sz="1900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ja-JP" sz="1900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900" spc="0" baseline="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endParaRPr>
              </a:p>
            </p:txBody>
          </p:sp>
        </mc:Choice>
        <mc:Fallback xmlns="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9E7D123A-8BC1-4EFA-A1AA-36AF51FF5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475" y="4954470"/>
                <a:ext cx="1871987" cy="384721"/>
              </a:xfrm>
              <a:prstGeom prst="rect">
                <a:avLst/>
              </a:prstGeom>
              <a:blipFill>
                <a:blip r:embed="rId21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E56E43B0-9AD6-4283-BF9E-E38322E770F9}"/>
              </a:ext>
            </a:extLst>
          </p:cNvPr>
          <p:cNvSpPr txBox="1"/>
          <p:nvPr/>
        </p:nvSpPr>
        <p:spPr>
          <a:xfrm>
            <a:off x="6626311" y="6931306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5116F543-CBFA-408A-9DA0-229E3FF47DA9}"/>
              </a:ext>
            </a:extLst>
          </p:cNvPr>
          <p:cNvSpPr txBox="1"/>
          <p:nvPr/>
        </p:nvSpPr>
        <p:spPr>
          <a:xfrm>
            <a:off x="6626311" y="6649365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6461FE75-AA52-456C-AC36-87705DB87F86}"/>
              </a:ext>
            </a:extLst>
          </p:cNvPr>
          <p:cNvSpPr txBox="1"/>
          <p:nvPr/>
        </p:nvSpPr>
        <p:spPr>
          <a:xfrm>
            <a:off x="6626311" y="6370384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914CC5D8-0396-49B9-9FC4-B6FCEE1BC03D}"/>
              </a:ext>
            </a:extLst>
          </p:cNvPr>
          <p:cNvSpPr txBox="1"/>
          <p:nvPr/>
        </p:nvSpPr>
        <p:spPr>
          <a:xfrm>
            <a:off x="6723680" y="6110033"/>
            <a:ext cx="3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ED793FDE-1161-4FA2-AF00-F1FF53996D35}"/>
              </a:ext>
            </a:extLst>
          </p:cNvPr>
          <p:cNvSpPr txBox="1"/>
          <p:nvPr/>
        </p:nvSpPr>
        <p:spPr>
          <a:xfrm>
            <a:off x="6613610" y="5554625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ED84A117-0695-401C-90BF-D09D0181719E}"/>
              </a:ext>
            </a:extLst>
          </p:cNvPr>
          <p:cNvSpPr txBox="1"/>
          <p:nvPr/>
        </p:nvSpPr>
        <p:spPr>
          <a:xfrm>
            <a:off x="6613610" y="5288344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1A2709E2-7408-4C39-8DB2-14DE8AEE8D97}"/>
              </a:ext>
            </a:extLst>
          </p:cNvPr>
          <p:cNvSpPr txBox="1"/>
          <p:nvPr/>
        </p:nvSpPr>
        <p:spPr>
          <a:xfrm>
            <a:off x="6652559" y="5829363"/>
            <a:ext cx="48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3A4F2B23-EE29-4527-9828-B27F3120DD2C}"/>
              </a:ext>
            </a:extLst>
          </p:cNvPr>
          <p:cNvSpPr txBox="1"/>
          <p:nvPr/>
        </p:nvSpPr>
        <p:spPr>
          <a:xfrm>
            <a:off x="6613610" y="5014024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92116CC6-8561-4B60-BEE3-0921D01754FE}"/>
              </a:ext>
            </a:extLst>
          </p:cNvPr>
          <p:cNvSpPr txBox="1"/>
          <p:nvPr/>
        </p:nvSpPr>
        <p:spPr>
          <a:xfrm>
            <a:off x="6626311" y="7210706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3C9CB328-89C1-4D93-8D27-58FD32B527C7}"/>
              </a:ext>
            </a:extLst>
          </p:cNvPr>
          <p:cNvSpPr txBox="1"/>
          <p:nvPr/>
        </p:nvSpPr>
        <p:spPr>
          <a:xfrm>
            <a:off x="6613610" y="4728274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91391E3E-8CCF-4F33-BE78-B2D9B37B3D53}"/>
              </a:ext>
            </a:extLst>
          </p:cNvPr>
          <p:cNvSpPr txBox="1"/>
          <p:nvPr/>
        </p:nvSpPr>
        <p:spPr>
          <a:xfrm>
            <a:off x="6717265" y="7972353"/>
            <a:ext cx="67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16M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729D7260-BB9C-48EB-8C4C-CA43F48A1C56}"/>
                  </a:ext>
                </a:extLst>
              </p:cNvPr>
              <p:cNvSpPr txBox="1"/>
              <p:nvPr/>
            </p:nvSpPr>
            <p:spPr>
              <a:xfrm>
                <a:off x="7660882" y="8193201"/>
                <a:ext cx="2009096" cy="408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Cost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𝐷𝐿</m:t>
                          </m:r>
                        </m:sub>
                      </m:sSub>
                      <m: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bits</m:t>
                      </m:r>
                      <m: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729D7260-BB9C-48EB-8C4C-CA43F48A1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882" y="8193201"/>
                <a:ext cx="2009096" cy="408189"/>
              </a:xfrm>
              <a:prstGeom prst="rect">
                <a:avLst/>
              </a:prstGeom>
              <a:blipFill>
                <a:blip r:embed="rId22"/>
                <a:stretch>
                  <a:fillRect b="-134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903006E9-FD49-4D00-B7B1-77679919871E}"/>
              </a:ext>
            </a:extLst>
          </p:cNvPr>
          <p:cNvSpPr txBox="1"/>
          <p:nvPr/>
        </p:nvSpPr>
        <p:spPr>
          <a:xfrm>
            <a:off x="7231306" y="7972353"/>
            <a:ext cx="76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160M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E43D2F16-67E5-4E86-AB5A-D2FEFDFA18CF}"/>
              </a:ext>
            </a:extLst>
          </p:cNvPr>
          <p:cNvSpPr txBox="1"/>
          <p:nvPr/>
        </p:nvSpPr>
        <p:spPr>
          <a:xfrm>
            <a:off x="7814371" y="7972353"/>
            <a:ext cx="68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1.6G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CF88C94E-F02B-4DD0-A853-A6AB6CE00154}"/>
              </a:ext>
            </a:extLst>
          </p:cNvPr>
          <p:cNvSpPr txBox="1"/>
          <p:nvPr/>
        </p:nvSpPr>
        <p:spPr>
          <a:xfrm>
            <a:off x="8328718" y="7972353"/>
            <a:ext cx="6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16G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432E6E68-9A72-4018-B093-8D15580F2704}"/>
              </a:ext>
            </a:extLst>
          </p:cNvPr>
          <p:cNvSpPr txBox="1"/>
          <p:nvPr/>
        </p:nvSpPr>
        <p:spPr>
          <a:xfrm>
            <a:off x="8796713" y="7972353"/>
            <a:ext cx="78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160G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EFD95FB6-DD13-4C5C-AA54-61CB93DA343C}"/>
              </a:ext>
            </a:extLst>
          </p:cNvPr>
          <p:cNvSpPr txBox="1"/>
          <p:nvPr/>
        </p:nvSpPr>
        <p:spPr>
          <a:xfrm>
            <a:off x="9425150" y="7972353"/>
            <a:ext cx="61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1.6T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82706A67-578A-44DF-B899-644B79F5FF1C}"/>
              </a:ext>
            </a:extLst>
          </p:cNvPr>
          <p:cNvSpPr txBox="1"/>
          <p:nvPr/>
        </p:nvSpPr>
        <p:spPr>
          <a:xfrm>
            <a:off x="9859187" y="7972353"/>
            <a:ext cx="70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16T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B4C7A03E-8922-425B-B7A7-10583CEB95FD}"/>
              </a:ext>
            </a:extLst>
          </p:cNvPr>
          <p:cNvSpPr txBox="1"/>
          <p:nvPr/>
        </p:nvSpPr>
        <p:spPr>
          <a:xfrm>
            <a:off x="2835269" y="7976972"/>
            <a:ext cx="77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190K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テキスト ボックス 156">
                <a:extLst>
                  <a:ext uri="{FF2B5EF4-FFF2-40B4-BE49-F238E27FC236}">
                    <a16:creationId xmlns:a16="http://schemas.microsoft.com/office/drawing/2014/main" id="{4A00562D-277B-4291-8340-5072498145EB}"/>
                  </a:ext>
                </a:extLst>
              </p:cNvPr>
              <p:cNvSpPr txBox="1"/>
              <p:nvPr/>
            </p:nvSpPr>
            <p:spPr>
              <a:xfrm>
                <a:off x="3812754" y="8197820"/>
                <a:ext cx="2009096" cy="408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Cost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𝐷𝐿</m:t>
                          </m:r>
                        </m:sub>
                      </m:sSub>
                      <m: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bits</m:t>
                      </m:r>
                      <m: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57" name="テキスト ボックス 156">
                <a:extLst>
                  <a:ext uri="{FF2B5EF4-FFF2-40B4-BE49-F238E27FC236}">
                    <a16:creationId xmlns:a16="http://schemas.microsoft.com/office/drawing/2014/main" id="{4A00562D-277B-4291-8340-507249814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754" y="8197820"/>
                <a:ext cx="2009096" cy="408189"/>
              </a:xfrm>
              <a:prstGeom prst="rect">
                <a:avLst/>
              </a:prstGeom>
              <a:blipFill>
                <a:blip r:embed="rId23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891F7B58-1B30-43CF-BE81-76F9A32798EE}"/>
              </a:ext>
            </a:extLst>
          </p:cNvPr>
          <p:cNvSpPr txBox="1"/>
          <p:nvPr/>
        </p:nvSpPr>
        <p:spPr>
          <a:xfrm>
            <a:off x="3378945" y="7976972"/>
            <a:ext cx="76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1.9M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47FE1C4C-1603-4FD2-BB9A-3D0BFF366249}"/>
              </a:ext>
            </a:extLst>
          </p:cNvPr>
          <p:cNvSpPr txBox="1"/>
          <p:nvPr/>
        </p:nvSpPr>
        <p:spPr>
          <a:xfrm>
            <a:off x="3910372" y="7976972"/>
            <a:ext cx="71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19M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620BD035-14A3-496B-AF2D-FCBA54703CA8}"/>
              </a:ext>
            </a:extLst>
          </p:cNvPr>
          <p:cNvSpPr txBox="1"/>
          <p:nvPr/>
        </p:nvSpPr>
        <p:spPr>
          <a:xfrm>
            <a:off x="4427674" y="7976972"/>
            <a:ext cx="7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190M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B5608050-41D5-4A69-8A19-6D7C1175E46A}"/>
              </a:ext>
            </a:extLst>
          </p:cNvPr>
          <p:cNvSpPr txBox="1"/>
          <p:nvPr/>
        </p:nvSpPr>
        <p:spPr>
          <a:xfrm>
            <a:off x="4957052" y="7976972"/>
            <a:ext cx="78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1.9G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13D5EA2D-D091-4BBD-ADD9-CC72F6EE640A}"/>
              </a:ext>
            </a:extLst>
          </p:cNvPr>
          <p:cNvSpPr txBox="1"/>
          <p:nvPr/>
        </p:nvSpPr>
        <p:spPr>
          <a:xfrm>
            <a:off x="5501210" y="7976972"/>
            <a:ext cx="65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19G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4329C8F1-F07B-42ED-9010-D9417942DFBD}"/>
              </a:ext>
            </a:extLst>
          </p:cNvPr>
          <p:cNvSpPr txBox="1"/>
          <p:nvPr/>
        </p:nvSpPr>
        <p:spPr>
          <a:xfrm>
            <a:off x="6002008" y="7976972"/>
            <a:ext cx="70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190G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FB1FF0E4-4590-45C3-B210-D64E0BBDA789}"/>
              </a:ext>
            </a:extLst>
          </p:cNvPr>
          <p:cNvSpPr txBox="1"/>
          <p:nvPr/>
        </p:nvSpPr>
        <p:spPr>
          <a:xfrm>
            <a:off x="9522089" y="8219558"/>
            <a:ext cx="91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00G)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A2B50F8-DA7B-4340-86C5-0BBB547DFA34}"/>
              </a:ext>
            </a:extLst>
          </p:cNvPr>
          <p:cNvSpPr/>
          <p:nvPr/>
        </p:nvSpPr>
        <p:spPr>
          <a:xfrm>
            <a:off x="9522089" y="8034122"/>
            <a:ext cx="916009" cy="25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2CCEF341-EABC-48FE-9B6C-4DDCF35FA1FE}"/>
              </a:ext>
            </a:extLst>
          </p:cNvPr>
          <p:cNvSpPr txBox="1"/>
          <p:nvPr/>
        </p:nvSpPr>
        <p:spPr>
          <a:xfrm>
            <a:off x="5655885" y="8219557"/>
            <a:ext cx="91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G)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B7C8D3AF-05A0-4B27-A8F4-240398352295}"/>
              </a:ext>
            </a:extLst>
          </p:cNvPr>
          <p:cNvSpPr/>
          <p:nvPr/>
        </p:nvSpPr>
        <p:spPr>
          <a:xfrm>
            <a:off x="5617780" y="8034121"/>
            <a:ext cx="1008000" cy="25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565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" name="グラフ 122">
            <a:extLst>
              <a:ext uri="{FF2B5EF4-FFF2-40B4-BE49-F238E27FC236}">
                <a16:creationId xmlns:a16="http://schemas.microsoft.com/office/drawing/2014/main" id="{18A72197-48EA-469C-B4E4-C81A1E0B19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4851016"/>
              </p:ext>
            </p:extLst>
          </p:nvPr>
        </p:nvGraphicFramePr>
        <p:xfrm>
          <a:off x="7108937" y="2056553"/>
          <a:ext cx="3276000" cy="269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290C65E2-D239-4A88-85D0-164D90EA8E4E}"/>
                  </a:ext>
                </a:extLst>
              </p:cNvPr>
              <p:cNvSpPr txBox="1"/>
              <p:nvPr/>
            </p:nvSpPr>
            <p:spPr>
              <a:xfrm>
                <a:off x="3798723" y="4886840"/>
                <a:ext cx="200909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290C65E2-D239-4A88-85D0-164D90EA8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723" y="4886840"/>
                <a:ext cx="2009096" cy="400110"/>
              </a:xfrm>
              <a:prstGeom prst="rect">
                <a:avLst/>
              </a:prstGeom>
              <a:blipFill>
                <a:blip r:embed="rId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" name="グラフ 59">
            <a:extLst>
              <a:ext uri="{FF2B5EF4-FFF2-40B4-BE49-F238E27FC236}">
                <a16:creationId xmlns:a16="http://schemas.microsoft.com/office/drawing/2014/main" id="{3721C79F-355D-4F59-90D0-1D74165A12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5707602"/>
              </p:ext>
            </p:extLst>
          </p:nvPr>
        </p:nvGraphicFramePr>
        <p:xfrm>
          <a:off x="3161256" y="2120695"/>
          <a:ext cx="3276000" cy="264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F2DEEE8-B0AB-485B-902A-7DF3AD239EAC}"/>
              </a:ext>
            </a:extLst>
          </p:cNvPr>
          <p:cNvSpPr txBox="1"/>
          <p:nvPr/>
        </p:nvSpPr>
        <p:spPr>
          <a:xfrm>
            <a:off x="3685826" y="4644856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4D59B236-48FC-4E8C-B5B7-A46039070D55}"/>
              </a:ext>
            </a:extLst>
          </p:cNvPr>
          <p:cNvSpPr txBox="1"/>
          <p:nvPr/>
        </p:nvSpPr>
        <p:spPr>
          <a:xfrm>
            <a:off x="5315706" y="4643251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6F172F1-B74B-462F-A36E-85898A3A378C}"/>
              </a:ext>
            </a:extLst>
          </p:cNvPr>
          <p:cNvSpPr txBox="1"/>
          <p:nvPr/>
        </p:nvSpPr>
        <p:spPr>
          <a:xfrm rot="16200000">
            <a:off x="1818601" y="3259734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C266BF64-432A-4BD2-80E4-EDAD6925A902}"/>
              </a:ext>
            </a:extLst>
          </p:cNvPr>
          <p:cNvSpPr txBox="1"/>
          <p:nvPr/>
        </p:nvSpPr>
        <p:spPr>
          <a:xfrm>
            <a:off x="2782430" y="4478934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641E79B0-DD98-46C4-975B-31FCE9CDF2A3}"/>
              </a:ext>
            </a:extLst>
          </p:cNvPr>
          <p:cNvSpPr txBox="1"/>
          <p:nvPr/>
        </p:nvSpPr>
        <p:spPr>
          <a:xfrm>
            <a:off x="2782430" y="4064063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D4AEE499-4DF9-4146-82B5-FC7E5A7653AE}"/>
              </a:ext>
            </a:extLst>
          </p:cNvPr>
          <p:cNvSpPr txBox="1"/>
          <p:nvPr/>
        </p:nvSpPr>
        <p:spPr>
          <a:xfrm>
            <a:off x="2879799" y="3662742"/>
            <a:ext cx="3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D4853F3E-F5CC-4BB6-B6DF-1EF0D50B3341}"/>
              </a:ext>
            </a:extLst>
          </p:cNvPr>
          <p:cNvSpPr txBox="1"/>
          <p:nvPr/>
        </p:nvSpPr>
        <p:spPr>
          <a:xfrm>
            <a:off x="3211785" y="1728487"/>
            <a:ext cx="32008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kumimoji="1" lang="en-US" altLang="ja-JP" sz="2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Gplus</a:t>
            </a:r>
            <a:endParaRPr kumimoji="1" lang="ja-JP" altLang="en-US" sz="2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D34A3892-A898-4F5F-8EB8-CE93C14A3C3A}"/>
              </a:ext>
            </a:extLst>
          </p:cNvPr>
          <p:cNvSpPr txBox="1"/>
          <p:nvPr/>
        </p:nvSpPr>
        <p:spPr>
          <a:xfrm>
            <a:off x="2769729" y="2838094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4A1AE87F-974A-4C4D-A1E1-82FB483FAD04}"/>
              </a:ext>
            </a:extLst>
          </p:cNvPr>
          <p:cNvSpPr txBox="1"/>
          <p:nvPr/>
        </p:nvSpPr>
        <p:spPr>
          <a:xfrm>
            <a:off x="2769729" y="2423223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8DEE589A-F662-4BC5-8542-2897313ED845}"/>
              </a:ext>
            </a:extLst>
          </p:cNvPr>
          <p:cNvSpPr txBox="1"/>
          <p:nvPr/>
        </p:nvSpPr>
        <p:spPr>
          <a:xfrm>
            <a:off x="2808678" y="3246182"/>
            <a:ext cx="48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04BDAFC1-C6E9-4323-9917-A4ED9F719810}"/>
              </a:ext>
            </a:extLst>
          </p:cNvPr>
          <p:cNvSpPr txBox="1"/>
          <p:nvPr/>
        </p:nvSpPr>
        <p:spPr>
          <a:xfrm>
            <a:off x="7162724" y="1723571"/>
            <a:ext cx="32008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IMDB</a:t>
            </a:r>
            <a:endParaRPr kumimoji="1" lang="ja-JP" altLang="en-US" sz="2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D7483D84-AE54-4B74-9FE7-A461D07C0418}"/>
              </a:ext>
            </a:extLst>
          </p:cNvPr>
          <p:cNvSpPr txBox="1"/>
          <p:nvPr/>
        </p:nvSpPr>
        <p:spPr>
          <a:xfrm rot="16200000">
            <a:off x="5769540" y="3254818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912A32CF-3FFC-4F7D-822C-CC936903D20B}"/>
              </a:ext>
            </a:extLst>
          </p:cNvPr>
          <p:cNvSpPr txBox="1"/>
          <p:nvPr/>
        </p:nvSpPr>
        <p:spPr>
          <a:xfrm>
            <a:off x="6727911" y="4464965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D7E50655-6A10-43A4-ADFA-AFA354819288}"/>
              </a:ext>
            </a:extLst>
          </p:cNvPr>
          <p:cNvSpPr txBox="1"/>
          <p:nvPr/>
        </p:nvSpPr>
        <p:spPr>
          <a:xfrm>
            <a:off x="6727911" y="4116134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828930D0-8EAB-4746-B767-CC5A91441F0A}"/>
              </a:ext>
            </a:extLst>
          </p:cNvPr>
          <p:cNvSpPr txBox="1"/>
          <p:nvPr/>
        </p:nvSpPr>
        <p:spPr>
          <a:xfrm>
            <a:off x="6825280" y="3760533"/>
            <a:ext cx="3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6CBA21CA-3D69-4E6A-9C05-A0696A3FEEAE}"/>
              </a:ext>
            </a:extLst>
          </p:cNvPr>
          <p:cNvSpPr txBox="1"/>
          <p:nvPr/>
        </p:nvSpPr>
        <p:spPr>
          <a:xfrm>
            <a:off x="6715210" y="3052725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35AB4F63-2022-4EA2-A9BE-85FD7062E16F}"/>
              </a:ext>
            </a:extLst>
          </p:cNvPr>
          <p:cNvSpPr txBox="1"/>
          <p:nvPr/>
        </p:nvSpPr>
        <p:spPr>
          <a:xfrm>
            <a:off x="6715210" y="2703894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FEBB6BAC-C34F-4C41-AE9B-89215AFC872D}"/>
              </a:ext>
            </a:extLst>
          </p:cNvPr>
          <p:cNvSpPr txBox="1"/>
          <p:nvPr/>
        </p:nvSpPr>
        <p:spPr>
          <a:xfrm>
            <a:off x="6754159" y="3410013"/>
            <a:ext cx="48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7016027F-9ECE-43F2-B79F-D4D49B9C7B4C}"/>
              </a:ext>
            </a:extLst>
          </p:cNvPr>
          <p:cNvSpPr txBox="1"/>
          <p:nvPr/>
        </p:nvSpPr>
        <p:spPr>
          <a:xfrm>
            <a:off x="6715210" y="2353374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BADB1D53-958F-4DB9-BAD3-A58B70C03FBB}"/>
              </a:ext>
            </a:extLst>
          </p:cNvPr>
          <p:cNvSpPr txBox="1"/>
          <p:nvPr/>
        </p:nvSpPr>
        <p:spPr>
          <a:xfrm>
            <a:off x="2769729" y="2006663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95D7A08E-AA14-44A4-A261-54508C5D7F30}"/>
              </a:ext>
            </a:extLst>
          </p:cNvPr>
          <p:cNvSpPr txBox="1"/>
          <p:nvPr/>
        </p:nvSpPr>
        <p:spPr>
          <a:xfrm>
            <a:off x="6715210" y="2016824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F8336163-4F42-40AB-BD9C-AEE96EC28989}"/>
                  </a:ext>
                </a:extLst>
              </p:cNvPr>
              <p:cNvSpPr txBox="1"/>
              <p:nvPr/>
            </p:nvSpPr>
            <p:spPr>
              <a:xfrm>
                <a:off x="7752668" y="4886839"/>
                <a:ext cx="200909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F8336163-4F42-40AB-BD9C-AEE96EC28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668" y="4886839"/>
                <a:ext cx="2009096" cy="400110"/>
              </a:xfrm>
              <a:prstGeom prst="rect">
                <a:avLst/>
              </a:prstGeom>
              <a:blipFill>
                <a:blip r:embed="rId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BDDE240A-6720-4100-AE03-38E77271CA73}"/>
              </a:ext>
            </a:extLst>
          </p:cNvPr>
          <p:cNvSpPr txBox="1"/>
          <p:nvPr/>
        </p:nvSpPr>
        <p:spPr>
          <a:xfrm>
            <a:off x="7639771" y="4644855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72E9D458-8218-466F-BB72-B0A0938FF176}"/>
              </a:ext>
            </a:extLst>
          </p:cNvPr>
          <p:cNvSpPr txBox="1"/>
          <p:nvPr/>
        </p:nvSpPr>
        <p:spPr>
          <a:xfrm>
            <a:off x="9269651" y="4643250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フリーフォーム: 図形 140">
            <a:extLst>
              <a:ext uri="{FF2B5EF4-FFF2-40B4-BE49-F238E27FC236}">
                <a16:creationId xmlns:a16="http://schemas.microsoft.com/office/drawing/2014/main" id="{27051338-C1C6-4BEA-BA15-3FF621327E15}"/>
              </a:ext>
            </a:extLst>
          </p:cNvPr>
          <p:cNvSpPr/>
          <p:nvPr/>
        </p:nvSpPr>
        <p:spPr>
          <a:xfrm>
            <a:off x="2731477" y="1528478"/>
            <a:ext cx="143587" cy="143587"/>
          </a:xfrm>
          <a:custGeom>
            <a:avLst/>
            <a:gdLst>
              <a:gd name="connsiteX0" fmla="*/ -493 w 143587"/>
              <a:gd name="connsiteY0" fmla="*/ -816 h 143587"/>
              <a:gd name="connsiteX1" fmla="*/ 143094 w 143587"/>
              <a:gd name="connsiteY1" fmla="*/ -816 h 143587"/>
              <a:gd name="connsiteX2" fmla="*/ 143094 w 143587"/>
              <a:gd name="connsiteY2" fmla="*/ 142771 h 143587"/>
              <a:gd name="connsiteX3" fmla="*/ -493 w 143587"/>
              <a:gd name="connsiteY3" fmla="*/ 142771 h 14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87" h="143587">
                <a:moveTo>
                  <a:pt x="-493" y="-816"/>
                </a:moveTo>
                <a:lnTo>
                  <a:pt x="143094" y="-816"/>
                </a:lnTo>
                <a:lnTo>
                  <a:pt x="143094" y="142771"/>
                </a:lnTo>
                <a:lnTo>
                  <a:pt x="-493" y="142771"/>
                </a:lnTo>
                <a:close/>
              </a:path>
            </a:pathLst>
          </a:custGeom>
          <a:solidFill>
            <a:srgbClr val="FF0000"/>
          </a:solidFill>
          <a:ln w="15875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27FCF87E-5753-4A88-BC7B-78B44309D047}"/>
                  </a:ext>
                </a:extLst>
              </p:cNvPr>
              <p:cNvSpPr txBox="1"/>
              <p:nvPr/>
            </p:nvSpPr>
            <p:spPr>
              <a:xfrm>
                <a:off x="2829731" y="1419325"/>
                <a:ext cx="1725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ARRFull</m:t>
                          </m:r>
                        </m:e>
                        <m:sub>
                          <m: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DC</m:t>
                      </m:r>
                      <m:r>
                        <a:rPr lang="en-US" altLang="ja-JP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pc="0" baseline="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endParaRPr>
              </a:p>
            </p:txBody>
          </p:sp>
        </mc:Choice>
        <mc:Fallback xmlns=""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27FCF87E-5753-4A88-BC7B-78B44309D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731" y="1419325"/>
                <a:ext cx="1725088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フリーフォーム: 図形 142">
            <a:extLst>
              <a:ext uri="{FF2B5EF4-FFF2-40B4-BE49-F238E27FC236}">
                <a16:creationId xmlns:a16="http://schemas.microsoft.com/office/drawing/2014/main" id="{CF9598AE-22DE-48C2-936A-95910ED0A71C}"/>
              </a:ext>
            </a:extLst>
          </p:cNvPr>
          <p:cNvSpPr/>
          <p:nvPr/>
        </p:nvSpPr>
        <p:spPr>
          <a:xfrm>
            <a:off x="4960306" y="1527674"/>
            <a:ext cx="143587" cy="136749"/>
          </a:xfrm>
          <a:custGeom>
            <a:avLst/>
            <a:gdLst>
              <a:gd name="connsiteX0" fmla="*/ -493 w 143587"/>
              <a:gd name="connsiteY0" fmla="*/ -816 h 136749"/>
              <a:gd name="connsiteX1" fmla="*/ 143094 w 143587"/>
              <a:gd name="connsiteY1" fmla="*/ -816 h 136749"/>
              <a:gd name="connsiteX2" fmla="*/ 143094 w 143587"/>
              <a:gd name="connsiteY2" fmla="*/ 135933 h 136749"/>
              <a:gd name="connsiteX3" fmla="*/ -493 w 143587"/>
              <a:gd name="connsiteY3" fmla="*/ 135933 h 136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87" h="136749">
                <a:moveTo>
                  <a:pt x="-493" y="-816"/>
                </a:moveTo>
                <a:lnTo>
                  <a:pt x="143094" y="-816"/>
                </a:lnTo>
                <a:lnTo>
                  <a:pt x="143094" y="135933"/>
                </a:lnTo>
                <a:lnTo>
                  <a:pt x="-493" y="135933"/>
                </a:lnTo>
                <a:close/>
              </a:path>
            </a:pathLst>
          </a:custGeom>
          <a:solidFill>
            <a:srgbClr val="4472C4"/>
          </a:solidFill>
          <a:ln w="15875" cap="flat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4ADF32E3-863E-4435-9BE8-ECDEF0A6B199}"/>
                  </a:ext>
                </a:extLst>
              </p:cNvPr>
              <p:cNvSpPr txBox="1"/>
              <p:nvPr/>
            </p:nvSpPr>
            <p:spPr>
              <a:xfrm>
                <a:off x="5012527" y="1418524"/>
                <a:ext cx="211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72000" lvl="0" algn="ctr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OneNS</m:t>
                          </m:r>
                        </m:e>
                        <m:sub>
                          <m: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DC</m:t>
                      </m:r>
                      <m:r>
                        <a:rPr lang="en-US" altLang="ja-JP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baseline="0" dirty="0"/>
              </a:p>
            </p:txBody>
          </p:sp>
        </mc:Choice>
        <mc:Fallback xmlns="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4ADF32E3-863E-4435-9BE8-ECDEF0A6B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527" y="1418524"/>
                <a:ext cx="2113334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フリーフォーム: 図形 144">
            <a:extLst>
              <a:ext uri="{FF2B5EF4-FFF2-40B4-BE49-F238E27FC236}">
                <a16:creationId xmlns:a16="http://schemas.microsoft.com/office/drawing/2014/main" id="{403A846F-1F5B-4802-8811-1DAEBFC6AD36}"/>
              </a:ext>
            </a:extLst>
          </p:cNvPr>
          <p:cNvSpPr/>
          <p:nvPr/>
        </p:nvSpPr>
        <p:spPr>
          <a:xfrm>
            <a:off x="7753883" y="1528239"/>
            <a:ext cx="143587" cy="143587"/>
          </a:xfrm>
          <a:custGeom>
            <a:avLst/>
            <a:gdLst>
              <a:gd name="connsiteX0" fmla="*/ -493 w 143587"/>
              <a:gd name="connsiteY0" fmla="*/ -816 h 143587"/>
              <a:gd name="connsiteX1" fmla="*/ 143094 w 143587"/>
              <a:gd name="connsiteY1" fmla="*/ -816 h 143587"/>
              <a:gd name="connsiteX2" fmla="*/ 143094 w 143587"/>
              <a:gd name="connsiteY2" fmla="*/ 142771 h 143587"/>
              <a:gd name="connsiteX3" fmla="*/ -493 w 143587"/>
              <a:gd name="connsiteY3" fmla="*/ 142771 h 14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87" h="143587">
                <a:moveTo>
                  <a:pt x="-493" y="-816"/>
                </a:moveTo>
                <a:lnTo>
                  <a:pt x="143094" y="-816"/>
                </a:lnTo>
                <a:lnTo>
                  <a:pt x="143094" y="142771"/>
                </a:lnTo>
                <a:lnTo>
                  <a:pt x="-493" y="142771"/>
                </a:lnTo>
                <a:close/>
              </a:path>
            </a:pathLst>
          </a:custGeom>
          <a:solidFill>
            <a:srgbClr val="006600"/>
          </a:solidFill>
          <a:ln w="15875" cap="flat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テキスト ボックス 145">
                <a:extLst>
                  <a:ext uri="{FF2B5EF4-FFF2-40B4-BE49-F238E27FC236}">
                    <a16:creationId xmlns:a16="http://schemas.microsoft.com/office/drawing/2014/main" id="{1EC8448D-3536-4E9D-8D1F-90C5DB9727BD}"/>
                  </a:ext>
                </a:extLst>
              </p:cNvPr>
              <p:cNvSpPr txBox="1"/>
              <p:nvPr/>
            </p:nvSpPr>
            <p:spPr>
              <a:xfrm>
                <a:off x="7818237" y="1418889"/>
                <a:ext cx="2113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2000" lvl="0" algn="ctr">
                  <a:defRPr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TwoNS</m:t>
                          </m:r>
                        </m:e>
                        <m:sub>
                          <m: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DC</m:t>
                      </m:r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baseline="0" dirty="0"/>
              </a:p>
            </p:txBody>
          </p:sp>
        </mc:Choice>
        <mc:Fallback xmlns="">
          <p:sp>
            <p:nvSpPr>
              <p:cNvPr id="146" name="テキスト ボックス 145">
                <a:extLst>
                  <a:ext uri="{FF2B5EF4-FFF2-40B4-BE49-F238E27FC236}">
                    <a16:creationId xmlns:a16="http://schemas.microsoft.com/office/drawing/2014/main" id="{1EC8448D-3536-4E9D-8D1F-90C5DB972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237" y="1418889"/>
                <a:ext cx="2113334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9325396D-1424-4D4B-8A07-BB5789498559}"/>
              </a:ext>
            </a:extLst>
          </p:cNvPr>
          <p:cNvSpPr/>
          <p:nvPr/>
        </p:nvSpPr>
        <p:spPr>
          <a:xfrm>
            <a:off x="2506567" y="809386"/>
            <a:ext cx="7848178" cy="936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フリーフォーム: 図形 147">
            <a:extLst>
              <a:ext uri="{FF2B5EF4-FFF2-40B4-BE49-F238E27FC236}">
                <a16:creationId xmlns:a16="http://schemas.microsoft.com/office/drawing/2014/main" id="{4BB59911-C593-4571-A798-E92AC64C82BC}"/>
              </a:ext>
            </a:extLst>
          </p:cNvPr>
          <p:cNvSpPr/>
          <p:nvPr/>
        </p:nvSpPr>
        <p:spPr>
          <a:xfrm>
            <a:off x="2731476" y="901948"/>
            <a:ext cx="143587" cy="143587"/>
          </a:xfrm>
          <a:custGeom>
            <a:avLst/>
            <a:gdLst>
              <a:gd name="connsiteX0" fmla="*/ -493 w 143587"/>
              <a:gd name="connsiteY0" fmla="*/ -816 h 143587"/>
              <a:gd name="connsiteX1" fmla="*/ 143094 w 143587"/>
              <a:gd name="connsiteY1" fmla="*/ -816 h 143587"/>
              <a:gd name="connsiteX2" fmla="*/ 143094 w 143587"/>
              <a:gd name="connsiteY2" fmla="*/ 142771 h 143587"/>
              <a:gd name="connsiteX3" fmla="*/ -493 w 143587"/>
              <a:gd name="connsiteY3" fmla="*/ 142771 h 14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87" h="143587">
                <a:moveTo>
                  <a:pt x="-493" y="-816"/>
                </a:moveTo>
                <a:lnTo>
                  <a:pt x="143094" y="-816"/>
                </a:lnTo>
                <a:lnTo>
                  <a:pt x="143094" y="142771"/>
                </a:lnTo>
                <a:lnTo>
                  <a:pt x="-493" y="142771"/>
                </a:lnTo>
                <a:close/>
              </a:path>
            </a:pathLst>
          </a:custGeom>
          <a:noFill/>
          <a:ln w="15875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テキスト ボックス 148">
                <a:extLst>
                  <a:ext uri="{FF2B5EF4-FFF2-40B4-BE49-F238E27FC236}">
                    <a16:creationId xmlns:a16="http://schemas.microsoft.com/office/drawing/2014/main" id="{377CE777-D782-4FFC-8DC8-604FD8A05B5E}"/>
                  </a:ext>
                </a:extLst>
              </p:cNvPr>
              <p:cNvSpPr txBox="1"/>
              <p:nvPr/>
            </p:nvSpPr>
            <p:spPr>
              <a:xfrm>
                <a:off x="2829730" y="792795"/>
                <a:ext cx="1952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ARRFull</m:t>
                          </m:r>
                        </m:e>
                        <m:sub>
                          <m: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ja-JP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pc="0" baseline="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endParaRPr>
              </a:p>
            </p:txBody>
          </p:sp>
        </mc:Choice>
        <mc:Fallback xmlns="">
          <p:sp>
            <p:nvSpPr>
              <p:cNvPr id="149" name="テキスト ボックス 148">
                <a:extLst>
                  <a:ext uri="{FF2B5EF4-FFF2-40B4-BE49-F238E27FC236}">
                    <a16:creationId xmlns:a16="http://schemas.microsoft.com/office/drawing/2014/main" id="{377CE777-D782-4FFC-8DC8-604FD8A05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730" y="792795"/>
                <a:ext cx="1952329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フリーフォーム: 図形 149">
            <a:extLst>
              <a:ext uri="{FF2B5EF4-FFF2-40B4-BE49-F238E27FC236}">
                <a16:creationId xmlns:a16="http://schemas.microsoft.com/office/drawing/2014/main" id="{880EB1F8-9481-4E54-A0EB-3D820B9364DF}"/>
              </a:ext>
            </a:extLst>
          </p:cNvPr>
          <p:cNvSpPr/>
          <p:nvPr/>
        </p:nvSpPr>
        <p:spPr>
          <a:xfrm>
            <a:off x="4960305" y="901144"/>
            <a:ext cx="143587" cy="136749"/>
          </a:xfrm>
          <a:custGeom>
            <a:avLst/>
            <a:gdLst>
              <a:gd name="connsiteX0" fmla="*/ -493 w 143587"/>
              <a:gd name="connsiteY0" fmla="*/ -816 h 136749"/>
              <a:gd name="connsiteX1" fmla="*/ 143094 w 143587"/>
              <a:gd name="connsiteY1" fmla="*/ -816 h 136749"/>
              <a:gd name="connsiteX2" fmla="*/ 143094 w 143587"/>
              <a:gd name="connsiteY2" fmla="*/ 135933 h 136749"/>
              <a:gd name="connsiteX3" fmla="*/ -493 w 143587"/>
              <a:gd name="connsiteY3" fmla="*/ 135933 h 136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87" h="136749">
                <a:moveTo>
                  <a:pt x="-493" y="-816"/>
                </a:moveTo>
                <a:lnTo>
                  <a:pt x="143094" y="-816"/>
                </a:lnTo>
                <a:lnTo>
                  <a:pt x="143094" y="135933"/>
                </a:lnTo>
                <a:lnTo>
                  <a:pt x="-493" y="135933"/>
                </a:lnTo>
                <a:close/>
              </a:path>
            </a:pathLst>
          </a:custGeom>
          <a:noFill/>
          <a:ln w="15875" cap="flat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46A5CDFD-D15A-4B53-8260-18F035FC23AE}"/>
                  </a:ext>
                </a:extLst>
              </p:cNvPr>
              <p:cNvSpPr txBox="1"/>
              <p:nvPr/>
            </p:nvSpPr>
            <p:spPr>
              <a:xfrm>
                <a:off x="5015322" y="791994"/>
                <a:ext cx="23405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72000" lvl="0" algn="ctr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OneNS</m:t>
                          </m:r>
                        </m:e>
                        <m:sub>
                          <m: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baseline="0" dirty="0"/>
              </a:p>
            </p:txBody>
          </p:sp>
        </mc:Choice>
        <mc:Fallback xmlns=""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46A5CDFD-D15A-4B53-8260-18F035FC2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322" y="791994"/>
                <a:ext cx="2340576" cy="369332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フリーフォーム: 図形 151">
            <a:extLst>
              <a:ext uri="{FF2B5EF4-FFF2-40B4-BE49-F238E27FC236}">
                <a16:creationId xmlns:a16="http://schemas.microsoft.com/office/drawing/2014/main" id="{5F84ED0A-EAC9-4E24-82C7-F5E359F445E9}"/>
              </a:ext>
            </a:extLst>
          </p:cNvPr>
          <p:cNvSpPr/>
          <p:nvPr/>
        </p:nvSpPr>
        <p:spPr>
          <a:xfrm>
            <a:off x="7753882" y="901709"/>
            <a:ext cx="143587" cy="143587"/>
          </a:xfrm>
          <a:custGeom>
            <a:avLst/>
            <a:gdLst>
              <a:gd name="connsiteX0" fmla="*/ -493 w 143587"/>
              <a:gd name="connsiteY0" fmla="*/ -816 h 143587"/>
              <a:gd name="connsiteX1" fmla="*/ 143094 w 143587"/>
              <a:gd name="connsiteY1" fmla="*/ -816 h 143587"/>
              <a:gd name="connsiteX2" fmla="*/ 143094 w 143587"/>
              <a:gd name="connsiteY2" fmla="*/ 142771 h 143587"/>
              <a:gd name="connsiteX3" fmla="*/ -493 w 143587"/>
              <a:gd name="connsiteY3" fmla="*/ 142771 h 14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87" h="143587">
                <a:moveTo>
                  <a:pt x="-493" y="-816"/>
                </a:moveTo>
                <a:lnTo>
                  <a:pt x="143094" y="-816"/>
                </a:lnTo>
                <a:lnTo>
                  <a:pt x="143094" y="142771"/>
                </a:lnTo>
                <a:lnTo>
                  <a:pt x="-493" y="142771"/>
                </a:lnTo>
                <a:close/>
              </a:path>
            </a:pathLst>
          </a:custGeom>
          <a:noFill/>
          <a:ln w="15875" cap="flat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58D45F69-F668-4969-81AC-F91A41AD836A}"/>
                  </a:ext>
                </a:extLst>
              </p:cNvPr>
              <p:cNvSpPr txBox="1"/>
              <p:nvPr/>
            </p:nvSpPr>
            <p:spPr>
              <a:xfrm>
                <a:off x="7447540" y="792359"/>
                <a:ext cx="27380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2000" lvl="0" algn="ctr">
                  <a:defRPr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TwoNS</m:t>
                          </m:r>
                        </m:e>
                        <m:sub>
                          <m: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baseline="0" dirty="0"/>
              </a:p>
            </p:txBody>
          </p:sp>
        </mc:Choice>
        <mc:Fallback xmlns="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58D45F69-F668-4969-81AC-F91A41AD8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540" y="792359"/>
                <a:ext cx="2738027" cy="369332"/>
              </a:xfrm>
              <a:prstGeom prst="rect">
                <a:avLst/>
              </a:prstGeom>
              <a:blipFill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フリーフォーム: 図形 153">
            <a:extLst>
              <a:ext uri="{FF2B5EF4-FFF2-40B4-BE49-F238E27FC236}">
                <a16:creationId xmlns:a16="http://schemas.microsoft.com/office/drawing/2014/main" id="{27D8B4E8-B651-44BC-BBA9-1C906D3C8DDC}"/>
              </a:ext>
            </a:extLst>
          </p:cNvPr>
          <p:cNvSpPr/>
          <p:nvPr/>
        </p:nvSpPr>
        <p:spPr>
          <a:xfrm>
            <a:off x="2731477" y="1210978"/>
            <a:ext cx="143587" cy="143587"/>
          </a:xfrm>
          <a:custGeom>
            <a:avLst/>
            <a:gdLst>
              <a:gd name="connsiteX0" fmla="*/ -493 w 143587"/>
              <a:gd name="connsiteY0" fmla="*/ -816 h 143587"/>
              <a:gd name="connsiteX1" fmla="*/ 143094 w 143587"/>
              <a:gd name="connsiteY1" fmla="*/ -816 h 143587"/>
              <a:gd name="connsiteX2" fmla="*/ 143094 w 143587"/>
              <a:gd name="connsiteY2" fmla="*/ 142771 h 143587"/>
              <a:gd name="connsiteX3" fmla="*/ -493 w 143587"/>
              <a:gd name="connsiteY3" fmla="*/ 142771 h 14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87" h="143587">
                <a:moveTo>
                  <a:pt x="-493" y="-816"/>
                </a:moveTo>
                <a:lnTo>
                  <a:pt x="143094" y="-816"/>
                </a:lnTo>
                <a:lnTo>
                  <a:pt x="143094" y="142771"/>
                </a:lnTo>
                <a:lnTo>
                  <a:pt x="-493" y="142771"/>
                </a:lnTo>
                <a:close/>
              </a:path>
            </a:pathLst>
          </a:custGeom>
          <a:solidFill>
            <a:srgbClr val="FFCCCC"/>
          </a:solidFill>
          <a:ln w="15875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70585C9C-3B95-4D34-B2AB-9B7A54EE98A8}"/>
                  </a:ext>
                </a:extLst>
              </p:cNvPr>
              <p:cNvSpPr txBox="1"/>
              <p:nvPr/>
            </p:nvSpPr>
            <p:spPr>
              <a:xfrm>
                <a:off x="2829731" y="1101825"/>
                <a:ext cx="17058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ARRFull</m:t>
                          </m:r>
                        </m:e>
                        <m:sub>
                          <m: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EC</m:t>
                      </m:r>
                      <m:r>
                        <a:rPr lang="en-US" altLang="ja-JP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pc="0" baseline="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endParaRPr>
              </a:p>
            </p:txBody>
          </p:sp>
        </mc:Choice>
        <mc:Fallback xmlns="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70585C9C-3B95-4D34-B2AB-9B7A54EE9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731" y="1101825"/>
                <a:ext cx="1705852" cy="369332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フリーフォーム: 図形 155">
            <a:extLst>
              <a:ext uri="{FF2B5EF4-FFF2-40B4-BE49-F238E27FC236}">
                <a16:creationId xmlns:a16="http://schemas.microsoft.com/office/drawing/2014/main" id="{AEDEE941-5E0B-43E1-A7BE-2E5B88EF57CC}"/>
              </a:ext>
            </a:extLst>
          </p:cNvPr>
          <p:cNvSpPr/>
          <p:nvPr/>
        </p:nvSpPr>
        <p:spPr>
          <a:xfrm>
            <a:off x="4960306" y="1210174"/>
            <a:ext cx="143587" cy="136749"/>
          </a:xfrm>
          <a:custGeom>
            <a:avLst/>
            <a:gdLst>
              <a:gd name="connsiteX0" fmla="*/ -493 w 143587"/>
              <a:gd name="connsiteY0" fmla="*/ -816 h 136749"/>
              <a:gd name="connsiteX1" fmla="*/ 143094 w 143587"/>
              <a:gd name="connsiteY1" fmla="*/ -816 h 136749"/>
              <a:gd name="connsiteX2" fmla="*/ 143094 w 143587"/>
              <a:gd name="connsiteY2" fmla="*/ 135933 h 136749"/>
              <a:gd name="connsiteX3" fmla="*/ -493 w 143587"/>
              <a:gd name="connsiteY3" fmla="*/ 135933 h 136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87" h="136749">
                <a:moveTo>
                  <a:pt x="-493" y="-816"/>
                </a:moveTo>
                <a:lnTo>
                  <a:pt x="143094" y="-816"/>
                </a:lnTo>
                <a:lnTo>
                  <a:pt x="143094" y="135933"/>
                </a:lnTo>
                <a:lnTo>
                  <a:pt x="-493" y="135933"/>
                </a:lnTo>
                <a:close/>
              </a:path>
            </a:pathLst>
          </a:custGeom>
          <a:solidFill>
            <a:srgbClr val="CCECFF"/>
          </a:solidFill>
          <a:ln w="15875" cap="flat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テキスト ボックス 156">
                <a:extLst>
                  <a:ext uri="{FF2B5EF4-FFF2-40B4-BE49-F238E27FC236}">
                    <a16:creationId xmlns:a16="http://schemas.microsoft.com/office/drawing/2014/main" id="{4FDBB86B-37F3-4F3E-9B12-E7F00F5BED7E}"/>
                  </a:ext>
                </a:extLst>
              </p:cNvPr>
              <p:cNvSpPr txBox="1"/>
              <p:nvPr/>
            </p:nvSpPr>
            <p:spPr>
              <a:xfrm>
                <a:off x="5017912" y="1101024"/>
                <a:ext cx="2094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72000" lvl="0" algn="ctr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OneNS</m:t>
                          </m:r>
                        </m:e>
                        <m:sub>
                          <m: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EC</m:t>
                      </m:r>
                      <m:r>
                        <a:rPr lang="en-US" altLang="ja-JP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baseline="0" dirty="0"/>
              </a:p>
            </p:txBody>
          </p:sp>
        </mc:Choice>
        <mc:Fallback xmlns="">
          <p:sp>
            <p:nvSpPr>
              <p:cNvPr id="157" name="テキスト ボックス 156">
                <a:extLst>
                  <a:ext uri="{FF2B5EF4-FFF2-40B4-BE49-F238E27FC236}">
                    <a16:creationId xmlns:a16="http://schemas.microsoft.com/office/drawing/2014/main" id="{4FDBB86B-37F3-4F3E-9B12-E7F00F5BE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912" y="1101024"/>
                <a:ext cx="2094098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フリーフォーム: 図形 157">
            <a:extLst>
              <a:ext uri="{FF2B5EF4-FFF2-40B4-BE49-F238E27FC236}">
                <a16:creationId xmlns:a16="http://schemas.microsoft.com/office/drawing/2014/main" id="{306F7C94-07AA-413D-8133-F730DA8A7C9C}"/>
              </a:ext>
            </a:extLst>
          </p:cNvPr>
          <p:cNvSpPr/>
          <p:nvPr/>
        </p:nvSpPr>
        <p:spPr>
          <a:xfrm>
            <a:off x="7753883" y="1210739"/>
            <a:ext cx="143587" cy="143587"/>
          </a:xfrm>
          <a:custGeom>
            <a:avLst/>
            <a:gdLst>
              <a:gd name="connsiteX0" fmla="*/ -493 w 143587"/>
              <a:gd name="connsiteY0" fmla="*/ -816 h 143587"/>
              <a:gd name="connsiteX1" fmla="*/ 143094 w 143587"/>
              <a:gd name="connsiteY1" fmla="*/ -816 h 143587"/>
              <a:gd name="connsiteX2" fmla="*/ 143094 w 143587"/>
              <a:gd name="connsiteY2" fmla="*/ 142771 h 143587"/>
              <a:gd name="connsiteX3" fmla="*/ -493 w 143587"/>
              <a:gd name="connsiteY3" fmla="*/ 142771 h 14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87" h="143587">
                <a:moveTo>
                  <a:pt x="-493" y="-816"/>
                </a:moveTo>
                <a:lnTo>
                  <a:pt x="143094" y="-816"/>
                </a:lnTo>
                <a:lnTo>
                  <a:pt x="143094" y="142771"/>
                </a:lnTo>
                <a:lnTo>
                  <a:pt x="-493" y="142771"/>
                </a:lnTo>
                <a:close/>
              </a:path>
            </a:pathLst>
          </a:custGeom>
          <a:solidFill>
            <a:srgbClr val="CCFFCC"/>
          </a:solidFill>
          <a:ln w="15875" cap="flat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テキスト ボックス 158">
                <a:extLst>
                  <a:ext uri="{FF2B5EF4-FFF2-40B4-BE49-F238E27FC236}">
                    <a16:creationId xmlns:a16="http://schemas.microsoft.com/office/drawing/2014/main" id="{13ABB5B4-34B0-4582-96E9-75938F4D00F9}"/>
                  </a:ext>
                </a:extLst>
              </p:cNvPr>
              <p:cNvSpPr txBox="1"/>
              <p:nvPr/>
            </p:nvSpPr>
            <p:spPr>
              <a:xfrm>
                <a:off x="7818237" y="1101389"/>
                <a:ext cx="2113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2000" lvl="0" algn="ctr">
                  <a:defRPr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TwoNS</m:t>
                          </m:r>
                        </m:e>
                        <m:sub>
                          <m: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EC</m:t>
                      </m:r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baseline="0" dirty="0"/>
              </a:p>
            </p:txBody>
          </p:sp>
        </mc:Choice>
        <mc:Fallback xmlns="">
          <p:sp>
            <p:nvSpPr>
              <p:cNvPr id="159" name="テキスト ボックス 158">
                <a:extLst>
                  <a:ext uri="{FF2B5EF4-FFF2-40B4-BE49-F238E27FC236}">
                    <a16:creationId xmlns:a16="http://schemas.microsoft.com/office/drawing/2014/main" id="{13ABB5B4-34B0-4582-96E9-75938F4D0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237" y="1101389"/>
                <a:ext cx="2113334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0079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グラフ 82">
            <a:extLst>
              <a:ext uri="{FF2B5EF4-FFF2-40B4-BE49-F238E27FC236}">
                <a16:creationId xmlns:a16="http://schemas.microsoft.com/office/drawing/2014/main" id="{81AB4F0E-AB6B-42D9-860E-F790B31AD6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8731503"/>
              </p:ext>
            </p:extLst>
          </p:nvPr>
        </p:nvGraphicFramePr>
        <p:xfrm>
          <a:off x="7043293" y="962294"/>
          <a:ext cx="3240000" cy="237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グラフ 21">
            <a:extLst>
              <a:ext uri="{FF2B5EF4-FFF2-40B4-BE49-F238E27FC236}">
                <a16:creationId xmlns:a16="http://schemas.microsoft.com/office/drawing/2014/main" id="{D3D34945-C2EB-4D65-973D-81DA273276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3122243"/>
              </p:ext>
            </p:extLst>
          </p:nvPr>
        </p:nvGraphicFramePr>
        <p:xfrm>
          <a:off x="3154405" y="960091"/>
          <a:ext cx="3284640" cy="237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F68F295A-DE82-4C0E-9554-BFF051E9B693}"/>
              </a:ext>
            </a:extLst>
          </p:cNvPr>
          <p:cNvSpPr/>
          <p:nvPr/>
        </p:nvSpPr>
        <p:spPr>
          <a:xfrm>
            <a:off x="4468635" y="1115212"/>
            <a:ext cx="1841920" cy="792000"/>
          </a:xfrm>
          <a:custGeom>
            <a:avLst/>
            <a:gdLst>
              <a:gd name="connsiteX0" fmla="*/ -1372 w 3827229"/>
              <a:gd name="connsiteY0" fmla="*/ -751 h 1663399"/>
              <a:gd name="connsiteX1" fmla="*/ 3825857 w 3827229"/>
              <a:gd name="connsiteY1" fmla="*/ -751 h 1663399"/>
              <a:gd name="connsiteX2" fmla="*/ 3825857 w 3827229"/>
              <a:gd name="connsiteY2" fmla="*/ 1662649 h 1663399"/>
              <a:gd name="connsiteX3" fmla="*/ -1372 w 3827229"/>
              <a:gd name="connsiteY3" fmla="*/ 1662649 h 1663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7229" h="1663399">
                <a:moveTo>
                  <a:pt x="-1372" y="-751"/>
                </a:moveTo>
                <a:lnTo>
                  <a:pt x="3825857" y="-751"/>
                </a:lnTo>
                <a:lnTo>
                  <a:pt x="3825857" y="1662649"/>
                </a:lnTo>
                <a:lnTo>
                  <a:pt x="-1372" y="1662649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9C576C91-D388-4EF1-96B9-78D4BEAF1900}"/>
              </a:ext>
            </a:extLst>
          </p:cNvPr>
          <p:cNvSpPr/>
          <p:nvPr/>
        </p:nvSpPr>
        <p:spPr>
          <a:xfrm>
            <a:off x="4533237" y="1239459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D77DCF8E-B4C7-4535-9CAB-6EC0700F57ED}"/>
              </a:ext>
            </a:extLst>
          </p:cNvPr>
          <p:cNvSpPr/>
          <p:nvPr/>
        </p:nvSpPr>
        <p:spPr>
          <a:xfrm>
            <a:off x="4663423" y="1177527"/>
            <a:ext cx="106950" cy="111046"/>
          </a:xfrm>
          <a:custGeom>
            <a:avLst/>
            <a:gdLst>
              <a:gd name="connsiteX0" fmla="*/ 175118 w 176489"/>
              <a:gd name="connsiteY0" fmla="*/ 90877 h 183249"/>
              <a:gd name="connsiteX1" fmla="*/ 86873 w 176489"/>
              <a:gd name="connsiteY1" fmla="*/ 182498 h 183249"/>
              <a:gd name="connsiteX2" fmla="*/ -1372 w 176489"/>
              <a:gd name="connsiteY2" fmla="*/ 90877 h 183249"/>
              <a:gd name="connsiteX3" fmla="*/ 86873 w 176489"/>
              <a:gd name="connsiteY3" fmla="*/ -751 h 183249"/>
              <a:gd name="connsiteX4" fmla="*/ 175118 w 176489"/>
              <a:gd name="connsiteY4" fmla="*/ 90877 h 183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489" h="183249">
                <a:moveTo>
                  <a:pt x="175118" y="90877"/>
                </a:moveTo>
                <a:cubicBezTo>
                  <a:pt x="175118" y="141477"/>
                  <a:pt x="135576" y="182498"/>
                  <a:pt x="86873" y="182498"/>
                </a:cubicBezTo>
                <a:cubicBezTo>
                  <a:pt x="38170" y="182498"/>
                  <a:pt x="-1372" y="141477"/>
                  <a:pt x="-1372" y="90877"/>
                </a:cubicBezTo>
                <a:cubicBezTo>
                  <a:pt x="-1372" y="40270"/>
                  <a:pt x="38170" y="-751"/>
                  <a:pt x="86873" y="-751"/>
                </a:cubicBezTo>
                <a:cubicBezTo>
                  <a:pt x="135576" y="-751"/>
                  <a:pt x="175118" y="40270"/>
                  <a:pt x="175118" y="90877"/>
                </a:cubicBezTo>
                <a:close/>
              </a:path>
            </a:pathLst>
          </a:custGeom>
          <a:noFill/>
          <a:ln w="12700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E32FAB53-5CC6-4D34-B0BA-3ACF13385AA1}"/>
                  </a:ext>
                </a:extLst>
              </p:cNvPr>
              <p:cNvSpPr txBox="1"/>
              <p:nvPr/>
            </p:nvSpPr>
            <p:spPr>
              <a:xfrm>
                <a:off x="4889921" y="1052299"/>
                <a:ext cx="1199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ARRFull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E32FAB53-5CC6-4D34-B0BA-3ACF13385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921" y="1052299"/>
                <a:ext cx="1199303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8877D209-69DF-44EA-AE40-7EDFE6AEFEB2}"/>
              </a:ext>
            </a:extLst>
          </p:cNvPr>
          <p:cNvSpPr/>
          <p:nvPr/>
        </p:nvSpPr>
        <p:spPr>
          <a:xfrm>
            <a:off x="4533237" y="1487985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E1104766-52AB-408D-87A9-BCE240628E74}"/>
              </a:ext>
            </a:extLst>
          </p:cNvPr>
          <p:cNvSpPr/>
          <p:nvPr/>
        </p:nvSpPr>
        <p:spPr>
          <a:xfrm>
            <a:off x="4661716" y="1428317"/>
            <a:ext cx="111051" cy="111055"/>
          </a:xfrm>
          <a:custGeom>
            <a:avLst/>
            <a:gdLst>
              <a:gd name="connsiteX0" fmla="*/ -1372 w 183255"/>
              <a:gd name="connsiteY0" fmla="*/ -751 h 183262"/>
              <a:gd name="connsiteX1" fmla="*/ 181884 w 183255"/>
              <a:gd name="connsiteY1" fmla="*/ -751 h 183262"/>
              <a:gd name="connsiteX2" fmla="*/ 181884 w 183255"/>
              <a:gd name="connsiteY2" fmla="*/ 182512 h 183262"/>
              <a:gd name="connsiteX3" fmla="*/ -1372 w 183255"/>
              <a:gd name="connsiteY3" fmla="*/ 182512 h 18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255" h="183262">
                <a:moveTo>
                  <a:pt x="-1372" y="-751"/>
                </a:moveTo>
                <a:lnTo>
                  <a:pt x="181884" y="-751"/>
                </a:lnTo>
                <a:lnTo>
                  <a:pt x="181884" y="182512"/>
                </a:lnTo>
                <a:lnTo>
                  <a:pt x="-1372" y="182512"/>
                </a:lnTo>
                <a:close/>
              </a:path>
            </a:pathLst>
          </a:custGeom>
          <a:noFill/>
          <a:ln w="12700" cap="flat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EA6F042C-4A89-4524-8B9E-C251FA579949}"/>
                  </a:ext>
                </a:extLst>
              </p:cNvPr>
              <p:cNvSpPr txBox="1"/>
              <p:nvPr/>
            </p:nvSpPr>
            <p:spPr>
              <a:xfrm>
                <a:off x="4891252" y="1288387"/>
                <a:ext cx="1507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18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OneNS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EA6F042C-4A89-4524-8B9E-C251FA579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252" y="1288387"/>
                <a:ext cx="1507079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90B6CC2E-2BFA-48FD-BE61-5BA51DE317B3}"/>
              </a:ext>
            </a:extLst>
          </p:cNvPr>
          <p:cNvSpPr/>
          <p:nvPr/>
        </p:nvSpPr>
        <p:spPr>
          <a:xfrm>
            <a:off x="4533237" y="1757638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7AEB43D0-F0BE-4F40-9958-87A43A1BCC99}"/>
              </a:ext>
            </a:extLst>
          </p:cNvPr>
          <p:cNvSpPr/>
          <p:nvPr/>
        </p:nvSpPr>
        <p:spPr>
          <a:xfrm>
            <a:off x="4665644" y="1702113"/>
            <a:ext cx="111051" cy="111051"/>
          </a:xfrm>
          <a:custGeom>
            <a:avLst/>
            <a:gdLst>
              <a:gd name="connsiteX0" fmla="*/ 90256 w 183255"/>
              <a:gd name="connsiteY0" fmla="*/ -751 h 183255"/>
              <a:gd name="connsiteX1" fmla="*/ 181884 w 183255"/>
              <a:gd name="connsiteY1" fmla="*/ 182505 h 183255"/>
              <a:gd name="connsiteX2" fmla="*/ -1372 w 183255"/>
              <a:gd name="connsiteY2" fmla="*/ 182505 h 18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255" h="183255">
                <a:moveTo>
                  <a:pt x="90256" y="-751"/>
                </a:moveTo>
                <a:lnTo>
                  <a:pt x="181884" y="182505"/>
                </a:lnTo>
                <a:lnTo>
                  <a:pt x="-1372" y="182505"/>
                </a:lnTo>
                <a:close/>
              </a:path>
            </a:pathLst>
          </a:custGeom>
          <a:noFill/>
          <a:ln w="12700" cap="flat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E9E415E3-6860-4E42-9B67-4E82DDBDF499}"/>
                  </a:ext>
                </a:extLst>
              </p:cNvPr>
              <p:cNvSpPr txBox="1"/>
              <p:nvPr/>
            </p:nvSpPr>
            <p:spPr>
              <a:xfrm>
                <a:off x="4886863" y="1562312"/>
                <a:ext cx="1545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18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TwoNS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E9E415E3-6860-4E42-9B67-4E82DDBDF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863" y="1562312"/>
                <a:ext cx="1545551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3E3CFF3-CCFA-4B63-A784-E96EC4C0F4BA}"/>
              </a:ext>
            </a:extLst>
          </p:cNvPr>
          <p:cNvSpPr txBox="1"/>
          <p:nvPr/>
        </p:nvSpPr>
        <p:spPr>
          <a:xfrm>
            <a:off x="3126754" y="3255605"/>
            <a:ext cx="40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09F553B-CA54-43AD-89F4-09B37F1FE80E}"/>
              </a:ext>
            </a:extLst>
          </p:cNvPr>
          <p:cNvSpPr txBox="1"/>
          <p:nvPr/>
        </p:nvSpPr>
        <p:spPr>
          <a:xfrm>
            <a:off x="3478883" y="3271647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0316A1D-18FF-426B-8260-1860E8EE6401}"/>
              </a:ext>
            </a:extLst>
          </p:cNvPr>
          <p:cNvSpPr txBox="1"/>
          <p:nvPr/>
        </p:nvSpPr>
        <p:spPr>
          <a:xfrm>
            <a:off x="6058723" y="3270042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4AA7E8F5-07EC-4D86-BBE7-D8B6ABE55303}"/>
                  </a:ext>
                </a:extLst>
              </p:cNvPr>
              <p:cNvSpPr txBox="1"/>
              <p:nvPr/>
            </p:nvSpPr>
            <p:spPr>
              <a:xfrm>
                <a:off x="3941586" y="3514868"/>
                <a:ext cx="164641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 (×</m:t>
                      </m:r>
                      <m:sSup>
                        <m:sSup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4AA7E8F5-07EC-4D86-BBE7-D8B6ABE55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586" y="3514868"/>
                <a:ext cx="1646414" cy="400110"/>
              </a:xfrm>
              <a:prstGeom prst="rect">
                <a:avLst/>
              </a:prstGeom>
              <a:blipFill>
                <a:blip r:embed="rId7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F981C8B-208F-4B2E-B748-0B8D0EAA2F37}"/>
              </a:ext>
            </a:extLst>
          </p:cNvPr>
          <p:cNvSpPr txBox="1"/>
          <p:nvPr/>
        </p:nvSpPr>
        <p:spPr>
          <a:xfrm rot="16200000">
            <a:off x="1818601" y="1964334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57A18956-BF5E-4A19-8E5D-4F7672BD395A}"/>
              </a:ext>
            </a:extLst>
          </p:cNvPr>
          <p:cNvSpPr txBox="1"/>
          <p:nvPr/>
        </p:nvSpPr>
        <p:spPr>
          <a:xfrm>
            <a:off x="3211785" y="610887"/>
            <a:ext cx="32008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kumimoji="1" lang="en-US" altLang="ja-JP" sz="2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Gplus</a:t>
            </a:r>
            <a:endParaRPr kumimoji="1" lang="ja-JP" altLang="en-US" sz="2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F17A4473-7A56-43B4-AB61-B8AE26C1602D}"/>
              </a:ext>
            </a:extLst>
          </p:cNvPr>
          <p:cNvSpPr txBox="1"/>
          <p:nvPr/>
        </p:nvSpPr>
        <p:spPr>
          <a:xfrm>
            <a:off x="6976093" y="3250689"/>
            <a:ext cx="40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57BB7AF-EFEA-43D5-BE20-16603DBC851B}"/>
              </a:ext>
            </a:extLst>
          </p:cNvPr>
          <p:cNvSpPr txBox="1"/>
          <p:nvPr/>
        </p:nvSpPr>
        <p:spPr>
          <a:xfrm>
            <a:off x="7306565" y="3268335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99BC17F-E065-4B7D-ADFE-AD0000F7A0E2}"/>
              </a:ext>
            </a:extLst>
          </p:cNvPr>
          <p:cNvSpPr txBox="1"/>
          <p:nvPr/>
        </p:nvSpPr>
        <p:spPr>
          <a:xfrm>
            <a:off x="7653342" y="3266731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9ECA9A4A-CEC9-48C3-84F1-F27094B89AD9}"/>
              </a:ext>
            </a:extLst>
          </p:cNvPr>
          <p:cNvSpPr txBox="1"/>
          <p:nvPr/>
        </p:nvSpPr>
        <p:spPr>
          <a:xfrm rot="16200000">
            <a:off x="5667940" y="1959418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B2B8091D-4D19-44DE-BB82-1E5B5E6A4C8F}"/>
              </a:ext>
            </a:extLst>
          </p:cNvPr>
          <p:cNvSpPr txBox="1"/>
          <p:nvPr/>
        </p:nvSpPr>
        <p:spPr>
          <a:xfrm>
            <a:off x="7061124" y="605971"/>
            <a:ext cx="32008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IMDB</a:t>
            </a:r>
            <a:endParaRPr kumimoji="1" lang="ja-JP" altLang="en-US" sz="2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B956ED6-FC61-4FF8-BF46-575D432B72A6}"/>
              </a:ext>
            </a:extLst>
          </p:cNvPr>
          <p:cNvSpPr txBox="1"/>
          <p:nvPr/>
        </p:nvSpPr>
        <p:spPr>
          <a:xfrm>
            <a:off x="3991963" y="3271647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067933D9-184F-405D-9627-5D2B023FD687}"/>
              </a:ext>
            </a:extLst>
          </p:cNvPr>
          <p:cNvSpPr txBox="1"/>
          <p:nvPr/>
        </p:nvSpPr>
        <p:spPr>
          <a:xfrm>
            <a:off x="4510123" y="3271647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379B1361-E69E-4FE8-97FC-EF21A53DF0EF}"/>
              </a:ext>
            </a:extLst>
          </p:cNvPr>
          <p:cNvSpPr txBox="1"/>
          <p:nvPr/>
        </p:nvSpPr>
        <p:spPr>
          <a:xfrm>
            <a:off x="5023203" y="3271647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3EBDAC3-46E0-49A1-B824-CB08B80D9B7A}"/>
              </a:ext>
            </a:extLst>
          </p:cNvPr>
          <p:cNvSpPr txBox="1"/>
          <p:nvPr/>
        </p:nvSpPr>
        <p:spPr>
          <a:xfrm>
            <a:off x="5541363" y="3271647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C95753D2-D370-431E-96E6-07942BA14DB5}"/>
              </a:ext>
            </a:extLst>
          </p:cNvPr>
          <p:cNvSpPr txBox="1"/>
          <p:nvPr/>
        </p:nvSpPr>
        <p:spPr>
          <a:xfrm>
            <a:off x="2782430" y="3060761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8BB3AF2A-1003-4B53-91EA-829FB3691252}"/>
              </a:ext>
            </a:extLst>
          </p:cNvPr>
          <p:cNvSpPr txBox="1"/>
          <p:nvPr/>
        </p:nvSpPr>
        <p:spPr>
          <a:xfrm>
            <a:off x="2782430" y="2518893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00A9CB8A-320E-4C8B-B291-F733064E9E72}"/>
              </a:ext>
            </a:extLst>
          </p:cNvPr>
          <p:cNvSpPr txBox="1"/>
          <p:nvPr/>
        </p:nvSpPr>
        <p:spPr>
          <a:xfrm>
            <a:off x="2879799" y="1977874"/>
            <a:ext cx="3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1FD8980E-919B-4D84-BE2C-3855410BC851}"/>
              </a:ext>
            </a:extLst>
          </p:cNvPr>
          <p:cNvSpPr txBox="1"/>
          <p:nvPr/>
        </p:nvSpPr>
        <p:spPr>
          <a:xfrm>
            <a:off x="2769729" y="903465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64BA6F7B-9AEC-405A-882D-C803858A15E5}"/>
              </a:ext>
            </a:extLst>
          </p:cNvPr>
          <p:cNvSpPr txBox="1"/>
          <p:nvPr/>
        </p:nvSpPr>
        <p:spPr>
          <a:xfrm>
            <a:off x="2808678" y="1421617"/>
            <a:ext cx="48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4F02C25B-209B-4351-B3F6-64BE200AF243}"/>
              </a:ext>
            </a:extLst>
          </p:cNvPr>
          <p:cNvSpPr txBox="1"/>
          <p:nvPr/>
        </p:nvSpPr>
        <p:spPr>
          <a:xfrm>
            <a:off x="7992365" y="3268335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21B6576B-7230-43B2-9DEB-9D757AF03810}"/>
              </a:ext>
            </a:extLst>
          </p:cNvPr>
          <p:cNvSpPr txBox="1"/>
          <p:nvPr/>
        </p:nvSpPr>
        <p:spPr>
          <a:xfrm>
            <a:off x="8339142" y="3266731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E36E1610-5050-4A14-A9E6-D5CB1B9C2320}"/>
              </a:ext>
            </a:extLst>
          </p:cNvPr>
          <p:cNvSpPr txBox="1"/>
          <p:nvPr/>
        </p:nvSpPr>
        <p:spPr>
          <a:xfrm>
            <a:off x="8678165" y="3268335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A27B9DC0-F927-4E22-BF90-7CE5CA2132A3}"/>
              </a:ext>
            </a:extLst>
          </p:cNvPr>
          <p:cNvSpPr txBox="1"/>
          <p:nvPr/>
        </p:nvSpPr>
        <p:spPr>
          <a:xfrm>
            <a:off x="9024942" y="3266731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311DE9AB-E9E1-4E3A-A11B-C1A8C03EBBEB}"/>
              </a:ext>
            </a:extLst>
          </p:cNvPr>
          <p:cNvSpPr txBox="1"/>
          <p:nvPr/>
        </p:nvSpPr>
        <p:spPr>
          <a:xfrm>
            <a:off x="9363965" y="3268335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81053223-4855-4DAD-9503-C7A3D9A2AAE1}"/>
              </a:ext>
            </a:extLst>
          </p:cNvPr>
          <p:cNvSpPr txBox="1"/>
          <p:nvPr/>
        </p:nvSpPr>
        <p:spPr>
          <a:xfrm>
            <a:off x="9710742" y="3266731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EEAF5041-0DBC-40FF-9B8D-3C577CCA3111}"/>
              </a:ext>
            </a:extLst>
          </p:cNvPr>
          <p:cNvSpPr txBox="1"/>
          <p:nvPr/>
        </p:nvSpPr>
        <p:spPr>
          <a:xfrm>
            <a:off x="10046022" y="3266731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8A318CD2-B32B-49FC-BB28-1AE21F273C4E}"/>
                  </a:ext>
                </a:extLst>
              </p:cNvPr>
              <p:cNvSpPr txBox="1"/>
              <p:nvPr/>
            </p:nvSpPr>
            <p:spPr>
              <a:xfrm>
                <a:off x="7844722" y="3506401"/>
                <a:ext cx="164641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 (×</m:t>
                      </m:r>
                      <m:sSup>
                        <m:sSup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8A318CD2-B32B-49FC-BB28-1AE21F273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4722" y="3506401"/>
                <a:ext cx="1646414" cy="400110"/>
              </a:xfrm>
              <a:prstGeom prst="rect">
                <a:avLst/>
              </a:prstGeom>
              <a:blipFill>
                <a:blip r:embed="rId8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A84DC295-A9B6-4528-8CE6-AEE4953B22CB}"/>
              </a:ext>
            </a:extLst>
          </p:cNvPr>
          <p:cNvSpPr txBox="1"/>
          <p:nvPr/>
        </p:nvSpPr>
        <p:spPr>
          <a:xfrm>
            <a:off x="6651706" y="3060763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D6BDA934-731A-4154-9675-962809FF7A4B}"/>
              </a:ext>
            </a:extLst>
          </p:cNvPr>
          <p:cNvSpPr txBox="1"/>
          <p:nvPr/>
        </p:nvSpPr>
        <p:spPr>
          <a:xfrm>
            <a:off x="6651706" y="2339399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6AC89F21-F736-4FFA-8DB1-DCF7F6AEA000}"/>
              </a:ext>
            </a:extLst>
          </p:cNvPr>
          <p:cNvSpPr txBox="1"/>
          <p:nvPr/>
        </p:nvSpPr>
        <p:spPr>
          <a:xfrm>
            <a:off x="6749075" y="1615501"/>
            <a:ext cx="3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E73CA824-9379-4D3E-B36A-142065BF01D5}"/>
              </a:ext>
            </a:extLst>
          </p:cNvPr>
          <p:cNvSpPr txBox="1"/>
          <p:nvPr/>
        </p:nvSpPr>
        <p:spPr>
          <a:xfrm>
            <a:off x="6677954" y="903456"/>
            <a:ext cx="48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フリーフォーム: 図形 59">
            <a:extLst>
              <a:ext uri="{FF2B5EF4-FFF2-40B4-BE49-F238E27FC236}">
                <a16:creationId xmlns:a16="http://schemas.microsoft.com/office/drawing/2014/main" id="{9038188D-6B2F-4694-ACAC-3EFCBFA8726F}"/>
              </a:ext>
            </a:extLst>
          </p:cNvPr>
          <p:cNvSpPr/>
          <p:nvPr/>
        </p:nvSpPr>
        <p:spPr>
          <a:xfrm>
            <a:off x="8312512" y="1115209"/>
            <a:ext cx="1841920" cy="792000"/>
          </a:xfrm>
          <a:custGeom>
            <a:avLst/>
            <a:gdLst>
              <a:gd name="connsiteX0" fmla="*/ -1372 w 3827229"/>
              <a:gd name="connsiteY0" fmla="*/ -751 h 1663399"/>
              <a:gd name="connsiteX1" fmla="*/ 3825857 w 3827229"/>
              <a:gd name="connsiteY1" fmla="*/ -751 h 1663399"/>
              <a:gd name="connsiteX2" fmla="*/ 3825857 w 3827229"/>
              <a:gd name="connsiteY2" fmla="*/ 1662649 h 1663399"/>
              <a:gd name="connsiteX3" fmla="*/ -1372 w 3827229"/>
              <a:gd name="connsiteY3" fmla="*/ 1662649 h 1663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7229" h="1663399">
                <a:moveTo>
                  <a:pt x="-1372" y="-751"/>
                </a:moveTo>
                <a:lnTo>
                  <a:pt x="3825857" y="-751"/>
                </a:lnTo>
                <a:lnTo>
                  <a:pt x="3825857" y="1662649"/>
                </a:lnTo>
                <a:lnTo>
                  <a:pt x="-1372" y="1662649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61" name="フリーフォーム: 図形 60">
            <a:extLst>
              <a:ext uri="{FF2B5EF4-FFF2-40B4-BE49-F238E27FC236}">
                <a16:creationId xmlns:a16="http://schemas.microsoft.com/office/drawing/2014/main" id="{3F9A0554-DA82-4D15-B552-F61779584F75}"/>
              </a:ext>
            </a:extLst>
          </p:cNvPr>
          <p:cNvSpPr/>
          <p:nvPr/>
        </p:nvSpPr>
        <p:spPr>
          <a:xfrm>
            <a:off x="8377114" y="1239456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62" name="フリーフォーム: 図形 61">
            <a:extLst>
              <a:ext uri="{FF2B5EF4-FFF2-40B4-BE49-F238E27FC236}">
                <a16:creationId xmlns:a16="http://schemas.microsoft.com/office/drawing/2014/main" id="{94AD45E8-30E6-492F-9992-EC657A06C4AB}"/>
              </a:ext>
            </a:extLst>
          </p:cNvPr>
          <p:cNvSpPr/>
          <p:nvPr/>
        </p:nvSpPr>
        <p:spPr>
          <a:xfrm>
            <a:off x="8507300" y="1177524"/>
            <a:ext cx="106950" cy="111046"/>
          </a:xfrm>
          <a:custGeom>
            <a:avLst/>
            <a:gdLst>
              <a:gd name="connsiteX0" fmla="*/ 175118 w 176489"/>
              <a:gd name="connsiteY0" fmla="*/ 90877 h 183249"/>
              <a:gd name="connsiteX1" fmla="*/ 86873 w 176489"/>
              <a:gd name="connsiteY1" fmla="*/ 182498 h 183249"/>
              <a:gd name="connsiteX2" fmla="*/ -1372 w 176489"/>
              <a:gd name="connsiteY2" fmla="*/ 90877 h 183249"/>
              <a:gd name="connsiteX3" fmla="*/ 86873 w 176489"/>
              <a:gd name="connsiteY3" fmla="*/ -751 h 183249"/>
              <a:gd name="connsiteX4" fmla="*/ 175118 w 176489"/>
              <a:gd name="connsiteY4" fmla="*/ 90877 h 183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489" h="183249">
                <a:moveTo>
                  <a:pt x="175118" y="90877"/>
                </a:moveTo>
                <a:cubicBezTo>
                  <a:pt x="175118" y="141477"/>
                  <a:pt x="135576" y="182498"/>
                  <a:pt x="86873" y="182498"/>
                </a:cubicBezTo>
                <a:cubicBezTo>
                  <a:pt x="38170" y="182498"/>
                  <a:pt x="-1372" y="141477"/>
                  <a:pt x="-1372" y="90877"/>
                </a:cubicBezTo>
                <a:cubicBezTo>
                  <a:pt x="-1372" y="40270"/>
                  <a:pt x="38170" y="-751"/>
                  <a:pt x="86873" y="-751"/>
                </a:cubicBezTo>
                <a:cubicBezTo>
                  <a:pt x="135576" y="-751"/>
                  <a:pt x="175118" y="40270"/>
                  <a:pt x="175118" y="90877"/>
                </a:cubicBezTo>
                <a:close/>
              </a:path>
            </a:pathLst>
          </a:custGeom>
          <a:noFill/>
          <a:ln w="12700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B22C0795-B235-442F-A54F-DCA4B0687071}"/>
                  </a:ext>
                </a:extLst>
              </p:cNvPr>
              <p:cNvSpPr txBox="1"/>
              <p:nvPr/>
            </p:nvSpPr>
            <p:spPr>
              <a:xfrm>
                <a:off x="8733798" y="1052296"/>
                <a:ext cx="1199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ARRFull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B22C0795-B235-442F-A54F-DCA4B0687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798" y="1052296"/>
                <a:ext cx="1199303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フリーフォーム: 図形 64">
            <a:extLst>
              <a:ext uri="{FF2B5EF4-FFF2-40B4-BE49-F238E27FC236}">
                <a16:creationId xmlns:a16="http://schemas.microsoft.com/office/drawing/2014/main" id="{6F51E35F-6A57-42C3-8C72-B58AC9DF41B1}"/>
              </a:ext>
            </a:extLst>
          </p:cNvPr>
          <p:cNvSpPr/>
          <p:nvPr/>
        </p:nvSpPr>
        <p:spPr>
          <a:xfrm>
            <a:off x="8377114" y="1487982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03D5718C-0D5A-43D4-8F25-392CB6CA2AE3}"/>
              </a:ext>
            </a:extLst>
          </p:cNvPr>
          <p:cNvSpPr/>
          <p:nvPr/>
        </p:nvSpPr>
        <p:spPr>
          <a:xfrm>
            <a:off x="8505593" y="1428314"/>
            <a:ext cx="111051" cy="111055"/>
          </a:xfrm>
          <a:custGeom>
            <a:avLst/>
            <a:gdLst>
              <a:gd name="connsiteX0" fmla="*/ -1372 w 183255"/>
              <a:gd name="connsiteY0" fmla="*/ -751 h 183262"/>
              <a:gd name="connsiteX1" fmla="*/ 181884 w 183255"/>
              <a:gd name="connsiteY1" fmla="*/ -751 h 183262"/>
              <a:gd name="connsiteX2" fmla="*/ 181884 w 183255"/>
              <a:gd name="connsiteY2" fmla="*/ 182512 h 183262"/>
              <a:gd name="connsiteX3" fmla="*/ -1372 w 183255"/>
              <a:gd name="connsiteY3" fmla="*/ 182512 h 18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255" h="183262">
                <a:moveTo>
                  <a:pt x="-1372" y="-751"/>
                </a:moveTo>
                <a:lnTo>
                  <a:pt x="181884" y="-751"/>
                </a:lnTo>
                <a:lnTo>
                  <a:pt x="181884" y="182512"/>
                </a:lnTo>
                <a:lnTo>
                  <a:pt x="-1372" y="182512"/>
                </a:lnTo>
                <a:close/>
              </a:path>
            </a:pathLst>
          </a:custGeom>
          <a:noFill/>
          <a:ln w="12700" cap="flat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639904E2-3701-48CA-B1AE-C8D672851E2E}"/>
                  </a:ext>
                </a:extLst>
              </p:cNvPr>
              <p:cNvSpPr txBox="1"/>
              <p:nvPr/>
            </p:nvSpPr>
            <p:spPr>
              <a:xfrm>
                <a:off x="8735129" y="1288384"/>
                <a:ext cx="1507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18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OneNS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639904E2-3701-48CA-B1AE-C8D672851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129" y="1288384"/>
                <a:ext cx="1507079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フリーフォーム: 図形 72">
            <a:extLst>
              <a:ext uri="{FF2B5EF4-FFF2-40B4-BE49-F238E27FC236}">
                <a16:creationId xmlns:a16="http://schemas.microsoft.com/office/drawing/2014/main" id="{3AEBC50B-00CD-447E-B908-3C21E14E2B8F}"/>
              </a:ext>
            </a:extLst>
          </p:cNvPr>
          <p:cNvSpPr/>
          <p:nvPr/>
        </p:nvSpPr>
        <p:spPr>
          <a:xfrm>
            <a:off x="8377114" y="1757635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74" name="フリーフォーム: 図形 73">
            <a:extLst>
              <a:ext uri="{FF2B5EF4-FFF2-40B4-BE49-F238E27FC236}">
                <a16:creationId xmlns:a16="http://schemas.microsoft.com/office/drawing/2014/main" id="{BA26CAD1-ECE8-4E4F-B339-23600FF66CC8}"/>
              </a:ext>
            </a:extLst>
          </p:cNvPr>
          <p:cNvSpPr/>
          <p:nvPr/>
        </p:nvSpPr>
        <p:spPr>
          <a:xfrm>
            <a:off x="8509521" y="1702110"/>
            <a:ext cx="111051" cy="111051"/>
          </a:xfrm>
          <a:custGeom>
            <a:avLst/>
            <a:gdLst>
              <a:gd name="connsiteX0" fmla="*/ 90256 w 183255"/>
              <a:gd name="connsiteY0" fmla="*/ -751 h 183255"/>
              <a:gd name="connsiteX1" fmla="*/ 181884 w 183255"/>
              <a:gd name="connsiteY1" fmla="*/ 182505 h 183255"/>
              <a:gd name="connsiteX2" fmla="*/ -1372 w 183255"/>
              <a:gd name="connsiteY2" fmla="*/ 182505 h 18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255" h="183255">
                <a:moveTo>
                  <a:pt x="90256" y="-751"/>
                </a:moveTo>
                <a:lnTo>
                  <a:pt x="181884" y="182505"/>
                </a:lnTo>
                <a:lnTo>
                  <a:pt x="-1372" y="182505"/>
                </a:lnTo>
                <a:close/>
              </a:path>
            </a:pathLst>
          </a:custGeom>
          <a:noFill/>
          <a:ln w="12700" cap="flat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BAC839FB-5243-4F34-B1E3-EBBD95BEF413}"/>
                  </a:ext>
                </a:extLst>
              </p:cNvPr>
              <p:cNvSpPr txBox="1"/>
              <p:nvPr/>
            </p:nvSpPr>
            <p:spPr>
              <a:xfrm>
                <a:off x="8730740" y="1562309"/>
                <a:ext cx="1545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18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TwoNS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BAC839FB-5243-4F34-B1E3-EBBD95BEF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740" y="1562309"/>
                <a:ext cx="1545551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152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9C24277B-5C05-49A3-902F-65ABF622F2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4289024"/>
              </p:ext>
            </p:extLst>
          </p:nvPr>
        </p:nvGraphicFramePr>
        <p:xfrm>
          <a:off x="3112123" y="2049798"/>
          <a:ext cx="3492000" cy="2716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80401F9F-350B-4C52-939A-351BAE5F2579}"/>
              </a:ext>
            </a:extLst>
          </p:cNvPr>
          <p:cNvSpPr/>
          <p:nvPr/>
        </p:nvSpPr>
        <p:spPr>
          <a:xfrm>
            <a:off x="2861707" y="1156407"/>
            <a:ext cx="143587" cy="143587"/>
          </a:xfrm>
          <a:custGeom>
            <a:avLst/>
            <a:gdLst>
              <a:gd name="connsiteX0" fmla="*/ -493 w 143587"/>
              <a:gd name="connsiteY0" fmla="*/ -816 h 143587"/>
              <a:gd name="connsiteX1" fmla="*/ 143094 w 143587"/>
              <a:gd name="connsiteY1" fmla="*/ -816 h 143587"/>
              <a:gd name="connsiteX2" fmla="*/ 143094 w 143587"/>
              <a:gd name="connsiteY2" fmla="*/ 142771 h 143587"/>
              <a:gd name="connsiteX3" fmla="*/ -493 w 143587"/>
              <a:gd name="connsiteY3" fmla="*/ 142771 h 14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87" h="143587">
                <a:moveTo>
                  <a:pt x="-493" y="-816"/>
                </a:moveTo>
                <a:lnTo>
                  <a:pt x="143094" y="-816"/>
                </a:lnTo>
                <a:lnTo>
                  <a:pt x="143094" y="142771"/>
                </a:lnTo>
                <a:lnTo>
                  <a:pt x="-493" y="142771"/>
                </a:lnTo>
                <a:close/>
              </a:path>
            </a:pathLst>
          </a:custGeom>
          <a:solidFill>
            <a:srgbClr val="FF0000"/>
          </a:solidFill>
          <a:ln w="23478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41FD69A-BC3C-42F5-9232-292B14F134B4}"/>
                  </a:ext>
                </a:extLst>
              </p:cNvPr>
              <p:cNvSpPr txBox="1"/>
              <p:nvPr/>
            </p:nvSpPr>
            <p:spPr>
              <a:xfrm>
                <a:off x="2959963" y="1047254"/>
                <a:ext cx="18757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ARRFull</m:t>
                          </m:r>
                        </m:e>
                        <m:sub>
                          <m: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emp</m:t>
                      </m:r>
                      <m:r>
                        <a:rPr lang="en-US" altLang="ja-JP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pc="0" baseline="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41FD69A-BC3C-42F5-9232-292B14F13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963" y="1047254"/>
                <a:ext cx="1875770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315620F6-34B5-4C20-B47E-F108F119C426}"/>
              </a:ext>
            </a:extLst>
          </p:cNvPr>
          <p:cNvSpPr/>
          <p:nvPr/>
        </p:nvSpPr>
        <p:spPr>
          <a:xfrm>
            <a:off x="5141336" y="1155603"/>
            <a:ext cx="143587" cy="136749"/>
          </a:xfrm>
          <a:custGeom>
            <a:avLst/>
            <a:gdLst>
              <a:gd name="connsiteX0" fmla="*/ -493 w 143587"/>
              <a:gd name="connsiteY0" fmla="*/ -816 h 136749"/>
              <a:gd name="connsiteX1" fmla="*/ 143094 w 143587"/>
              <a:gd name="connsiteY1" fmla="*/ -816 h 136749"/>
              <a:gd name="connsiteX2" fmla="*/ 143094 w 143587"/>
              <a:gd name="connsiteY2" fmla="*/ 135933 h 136749"/>
              <a:gd name="connsiteX3" fmla="*/ -493 w 143587"/>
              <a:gd name="connsiteY3" fmla="*/ 135933 h 136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87" h="136749">
                <a:moveTo>
                  <a:pt x="-493" y="-816"/>
                </a:moveTo>
                <a:lnTo>
                  <a:pt x="143094" y="-816"/>
                </a:lnTo>
                <a:lnTo>
                  <a:pt x="143094" y="135933"/>
                </a:lnTo>
                <a:lnTo>
                  <a:pt x="-493" y="135933"/>
                </a:lnTo>
                <a:close/>
              </a:path>
            </a:pathLst>
          </a:custGeom>
          <a:solidFill>
            <a:srgbClr val="4472C4"/>
          </a:solidFill>
          <a:ln w="23478" cap="flat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5136518-A487-45C4-8CE6-8411AA3A4286}"/>
                  </a:ext>
                </a:extLst>
              </p:cNvPr>
              <p:cNvSpPr txBox="1"/>
              <p:nvPr/>
            </p:nvSpPr>
            <p:spPr>
              <a:xfrm>
                <a:off x="5193145" y="1046453"/>
                <a:ext cx="22640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72000" lvl="0" algn="ctr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OneNS</m:t>
                          </m:r>
                        </m:e>
                        <m:sub>
                          <m: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emp</m:t>
                      </m:r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baseline="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5136518-A487-45C4-8CE6-8411AA3A4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145" y="1046453"/>
                <a:ext cx="2264018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06661A88-D010-41A4-B92E-19F8EEB36B73}"/>
              </a:ext>
            </a:extLst>
          </p:cNvPr>
          <p:cNvSpPr/>
          <p:nvPr/>
        </p:nvSpPr>
        <p:spPr>
          <a:xfrm>
            <a:off x="7712663" y="1156168"/>
            <a:ext cx="143587" cy="143587"/>
          </a:xfrm>
          <a:custGeom>
            <a:avLst/>
            <a:gdLst>
              <a:gd name="connsiteX0" fmla="*/ -493 w 143587"/>
              <a:gd name="connsiteY0" fmla="*/ -816 h 143587"/>
              <a:gd name="connsiteX1" fmla="*/ 143094 w 143587"/>
              <a:gd name="connsiteY1" fmla="*/ -816 h 143587"/>
              <a:gd name="connsiteX2" fmla="*/ 143094 w 143587"/>
              <a:gd name="connsiteY2" fmla="*/ 142771 h 143587"/>
              <a:gd name="connsiteX3" fmla="*/ -493 w 143587"/>
              <a:gd name="connsiteY3" fmla="*/ 142771 h 14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87" h="143587">
                <a:moveTo>
                  <a:pt x="-493" y="-816"/>
                </a:moveTo>
                <a:lnTo>
                  <a:pt x="143094" y="-816"/>
                </a:lnTo>
                <a:lnTo>
                  <a:pt x="143094" y="142771"/>
                </a:lnTo>
                <a:lnTo>
                  <a:pt x="-493" y="142771"/>
                </a:lnTo>
                <a:close/>
              </a:path>
            </a:pathLst>
          </a:custGeom>
          <a:solidFill>
            <a:srgbClr val="006600"/>
          </a:solidFill>
          <a:ln w="23478" cap="flat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94753C42-77FA-43A0-AD6A-96C55A27FC89}"/>
                  </a:ext>
                </a:extLst>
              </p:cNvPr>
              <p:cNvSpPr txBox="1"/>
              <p:nvPr/>
            </p:nvSpPr>
            <p:spPr>
              <a:xfrm>
                <a:off x="7766877" y="1046818"/>
                <a:ext cx="2264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2000" lvl="0" algn="ctr">
                  <a:defRPr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TwoNS</m:t>
                          </m:r>
                        </m:e>
                        <m:sub>
                          <m: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emp</m:t>
                      </m:r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baseline="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94753C42-77FA-43A0-AD6A-96C55A27F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877" y="1046818"/>
                <a:ext cx="2264018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7124A98-2268-4F67-ADD0-CC1B247C9B3A}"/>
                  </a:ext>
                </a:extLst>
              </p:cNvPr>
              <p:cNvSpPr txBox="1"/>
              <p:nvPr/>
            </p:nvSpPr>
            <p:spPr>
              <a:xfrm>
                <a:off x="3112415" y="4654044"/>
                <a:ext cx="1319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0000</m:t>
                      </m:r>
                    </m:oMath>
                  </m:oMathPara>
                </a14:m>
                <a:endParaRPr kumimoji="1" lang="ja-JP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7124A98-2268-4F67-ADD0-CC1B247C9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415" y="4654044"/>
                <a:ext cx="131988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8815E99A-4B05-4DB5-9370-AA88D77911AB}"/>
              </a:ext>
            </a:extLst>
          </p:cNvPr>
          <p:cNvSpPr/>
          <p:nvPr/>
        </p:nvSpPr>
        <p:spPr>
          <a:xfrm>
            <a:off x="2506567" y="1046452"/>
            <a:ext cx="7848178" cy="68311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576B1AB-E15E-42E0-895C-AF7D5291B362}"/>
              </a:ext>
            </a:extLst>
          </p:cNvPr>
          <p:cNvSpPr txBox="1"/>
          <p:nvPr/>
        </p:nvSpPr>
        <p:spPr>
          <a:xfrm rot="16200000">
            <a:off x="1818601" y="3234334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5516C76-3285-438A-94CC-411DBF630E5A}"/>
              </a:ext>
            </a:extLst>
          </p:cNvPr>
          <p:cNvSpPr txBox="1"/>
          <p:nvPr/>
        </p:nvSpPr>
        <p:spPr>
          <a:xfrm>
            <a:off x="2763380" y="3970933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49C18FB-2E21-479F-BAEA-10E49E171FF1}"/>
              </a:ext>
            </a:extLst>
          </p:cNvPr>
          <p:cNvSpPr txBox="1"/>
          <p:nvPr/>
        </p:nvSpPr>
        <p:spPr>
          <a:xfrm>
            <a:off x="2763380" y="3473513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1657BF7-0FBB-4CB0-B7DA-263969609130}"/>
              </a:ext>
            </a:extLst>
          </p:cNvPr>
          <p:cNvSpPr txBox="1"/>
          <p:nvPr/>
        </p:nvSpPr>
        <p:spPr>
          <a:xfrm>
            <a:off x="2860749" y="2985410"/>
            <a:ext cx="3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9C7ECA4-A47E-4121-85D7-5F3E373E48FE}"/>
              </a:ext>
            </a:extLst>
          </p:cNvPr>
          <p:cNvSpPr txBox="1"/>
          <p:nvPr/>
        </p:nvSpPr>
        <p:spPr>
          <a:xfrm>
            <a:off x="2750679" y="1995665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A25E63D-DADB-49CF-B699-DFFEBABEFA57}"/>
              </a:ext>
            </a:extLst>
          </p:cNvPr>
          <p:cNvSpPr txBox="1"/>
          <p:nvPr/>
        </p:nvSpPr>
        <p:spPr>
          <a:xfrm>
            <a:off x="2789628" y="2501118"/>
            <a:ext cx="48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9DA5B0E-A515-489E-91E1-9C5796FFDFE6}"/>
              </a:ext>
            </a:extLst>
          </p:cNvPr>
          <p:cNvSpPr txBox="1"/>
          <p:nvPr/>
        </p:nvSpPr>
        <p:spPr>
          <a:xfrm>
            <a:off x="2763380" y="4440833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C016A0E-125A-4E96-A684-5AFB65116202}"/>
                  </a:ext>
                </a:extLst>
              </p:cNvPr>
              <p:cNvSpPr txBox="1"/>
              <p:nvPr/>
            </p:nvSpPr>
            <p:spPr>
              <a:xfrm>
                <a:off x="4236366" y="4654044"/>
                <a:ext cx="1319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60000</m:t>
                      </m:r>
                    </m:oMath>
                  </m:oMathPara>
                </a14:m>
                <a:endParaRPr kumimoji="1" lang="ja-JP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C016A0E-125A-4E96-A684-5AFB65116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366" y="4654044"/>
                <a:ext cx="131988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A6362D1D-5CCD-49DC-8A3F-67766820648B}"/>
                  </a:ext>
                </a:extLst>
              </p:cNvPr>
              <p:cNvSpPr txBox="1"/>
              <p:nvPr/>
            </p:nvSpPr>
            <p:spPr>
              <a:xfrm>
                <a:off x="5343383" y="4654044"/>
                <a:ext cx="1319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107614</m:t>
                      </m:r>
                    </m:oMath>
                  </m:oMathPara>
                </a14:m>
                <a:endParaRPr kumimoji="1" lang="ja-JP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A6362D1D-5CCD-49DC-8A3F-677668206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383" y="4654044"/>
                <a:ext cx="131988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8459C62D-7708-4CB2-BE5E-9C1378B3A196}"/>
                  </a:ext>
                </a:extLst>
              </p:cNvPr>
              <p:cNvSpPr txBox="1"/>
              <p:nvPr/>
            </p:nvSpPr>
            <p:spPr>
              <a:xfrm>
                <a:off x="4226295" y="4883444"/>
                <a:ext cx="1319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8459C62D-7708-4CB2-BE5E-9C1378B3A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295" y="4883444"/>
                <a:ext cx="1319885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BD03BFC-72A6-40A0-A24D-EF3E41A2455C}"/>
              </a:ext>
            </a:extLst>
          </p:cNvPr>
          <p:cNvSpPr txBox="1"/>
          <p:nvPr/>
        </p:nvSpPr>
        <p:spPr>
          <a:xfrm>
            <a:off x="3899748" y="1688917"/>
            <a:ext cx="1935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kumimoji="1" lang="en-US" altLang="ja-JP" sz="2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Gplus</a:t>
            </a:r>
            <a:endParaRPr kumimoji="1" lang="ja-JP" altLang="en-US" sz="2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3F9F731-3833-4A26-8550-7D3FD69F9165}"/>
              </a:ext>
            </a:extLst>
          </p:cNvPr>
          <p:cNvSpPr txBox="1"/>
          <p:nvPr/>
        </p:nvSpPr>
        <p:spPr>
          <a:xfrm>
            <a:off x="7162683" y="1684001"/>
            <a:ext cx="29098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IMDB</a:t>
            </a:r>
            <a:endParaRPr kumimoji="1" lang="ja-JP" altLang="en-US" sz="2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4" name="グラフ 53">
            <a:extLst>
              <a:ext uri="{FF2B5EF4-FFF2-40B4-BE49-F238E27FC236}">
                <a16:creationId xmlns:a16="http://schemas.microsoft.com/office/drawing/2014/main" id="{3C703DA5-65AB-43A1-AB9F-C7ED8E63C5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8398737"/>
              </p:ext>
            </p:extLst>
          </p:nvPr>
        </p:nvGraphicFramePr>
        <p:xfrm>
          <a:off x="6862524" y="2052624"/>
          <a:ext cx="3492000" cy="273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22CADAC-2627-41BA-ACD6-6782E074681C}"/>
              </a:ext>
            </a:extLst>
          </p:cNvPr>
          <p:cNvSpPr txBox="1"/>
          <p:nvPr/>
        </p:nvSpPr>
        <p:spPr>
          <a:xfrm>
            <a:off x="6516231" y="3481983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2CA68B0-A435-4DE8-9EED-C14DE5022128}"/>
              </a:ext>
            </a:extLst>
          </p:cNvPr>
          <p:cNvSpPr txBox="1"/>
          <p:nvPr/>
        </p:nvSpPr>
        <p:spPr>
          <a:xfrm>
            <a:off x="6516231" y="2984563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9B3F71E-4924-4E4A-9DCC-C74084174668}"/>
              </a:ext>
            </a:extLst>
          </p:cNvPr>
          <p:cNvSpPr txBox="1"/>
          <p:nvPr/>
        </p:nvSpPr>
        <p:spPr>
          <a:xfrm>
            <a:off x="6503530" y="1995665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9AC57A1C-C88E-42CA-8476-92D6992666F7}"/>
              </a:ext>
            </a:extLst>
          </p:cNvPr>
          <p:cNvSpPr txBox="1"/>
          <p:nvPr/>
        </p:nvSpPr>
        <p:spPr>
          <a:xfrm>
            <a:off x="6542479" y="2501118"/>
            <a:ext cx="48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963D251-AD80-4444-B381-90EB1CB0D719}"/>
              </a:ext>
            </a:extLst>
          </p:cNvPr>
          <p:cNvSpPr txBox="1"/>
          <p:nvPr/>
        </p:nvSpPr>
        <p:spPr>
          <a:xfrm>
            <a:off x="6516231" y="3951883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D98A098-7F0F-4770-B38A-368BE50F3954}"/>
              </a:ext>
            </a:extLst>
          </p:cNvPr>
          <p:cNvSpPr txBox="1"/>
          <p:nvPr/>
        </p:nvSpPr>
        <p:spPr>
          <a:xfrm>
            <a:off x="6516231" y="4440833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FC08E35E-3D10-4967-B110-C1D51B11FA01}"/>
                  </a:ext>
                </a:extLst>
              </p:cNvPr>
              <p:cNvSpPr txBox="1"/>
              <p:nvPr/>
            </p:nvSpPr>
            <p:spPr>
              <a:xfrm>
                <a:off x="6863161" y="4654044"/>
                <a:ext cx="1319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00000</m:t>
                      </m:r>
                    </m:oMath>
                  </m:oMathPara>
                </a14:m>
                <a:endParaRPr kumimoji="1" lang="ja-JP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FC08E35E-3D10-4967-B110-C1D51B11F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161" y="4654044"/>
                <a:ext cx="131988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798EC5EE-8953-4C17-B8AD-D8E5BD84192B}"/>
                  </a:ext>
                </a:extLst>
              </p:cNvPr>
              <p:cNvSpPr txBox="1"/>
              <p:nvPr/>
            </p:nvSpPr>
            <p:spPr>
              <a:xfrm>
                <a:off x="7987112" y="4654044"/>
                <a:ext cx="1319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00000</m:t>
                      </m:r>
                    </m:oMath>
                  </m:oMathPara>
                </a14:m>
                <a:endParaRPr kumimoji="1" lang="ja-JP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798EC5EE-8953-4C17-B8AD-D8E5BD841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112" y="4654044"/>
                <a:ext cx="131988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3C381376-A1FF-470E-89FB-81E614C3A589}"/>
                  </a:ext>
                </a:extLst>
              </p:cNvPr>
              <p:cNvSpPr txBox="1"/>
              <p:nvPr/>
            </p:nvSpPr>
            <p:spPr>
              <a:xfrm>
                <a:off x="9263463" y="4654044"/>
                <a:ext cx="978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896308</m:t>
                      </m:r>
                    </m:oMath>
                  </m:oMathPara>
                </a14:m>
                <a:endParaRPr kumimoji="1" lang="ja-JP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3C381376-A1FF-470E-89FB-81E614C3A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3463" y="4654044"/>
                <a:ext cx="978410" cy="369332"/>
              </a:xfrm>
              <a:prstGeom prst="rect">
                <a:avLst/>
              </a:prstGeom>
              <a:blipFill>
                <a:blip r:embed="rId13"/>
                <a:stretch>
                  <a:fillRect l="-6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2CB29B06-00AF-475A-827F-E1E15CEEBAC8}"/>
                  </a:ext>
                </a:extLst>
              </p:cNvPr>
              <p:cNvSpPr txBox="1"/>
              <p:nvPr/>
            </p:nvSpPr>
            <p:spPr>
              <a:xfrm>
                <a:off x="7977041" y="4883444"/>
                <a:ext cx="1319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2CB29B06-00AF-475A-827F-E1E15CEEB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041" y="4883444"/>
                <a:ext cx="1319885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フリーフォーム: 図形 66">
            <a:extLst>
              <a:ext uri="{FF2B5EF4-FFF2-40B4-BE49-F238E27FC236}">
                <a16:creationId xmlns:a16="http://schemas.microsoft.com/office/drawing/2014/main" id="{B90F8477-FB17-4D41-9A4D-9148444662BB}"/>
              </a:ext>
            </a:extLst>
          </p:cNvPr>
          <p:cNvSpPr/>
          <p:nvPr/>
        </p:nvSpPr>
        <p:spPr>
          <a:xfrm>
            <a:off x="2861706" y="1469675"/>
            <a:ext cx="143587" cy="143587"/>
          </a:xfrm>
          <a:custGeom>
            <a:avLst/>
            <a:gdLst>
              <a:gd name="connsiteX0" fmla="*/ -493 w 143587"/>
              <a:gd name="connsiteY0" fmla="*/ -816 h 143587"/>
              <a:gd name="connsiteX1" fmla="*/ 143094 w 143587"/>
              <a:gd name="connsiteY1" fmla="*/ -816 h 143587"/>
              <a:gd name="connsiteX2" fmla="*/ 143094 w 143587"/>
              <a:gd name="connsiteY2" fmla="*/ 142771 h 143587"/>
              <a:gd name="connsiteX3" fmla="*/ -493 w 143587"/>
              <a:gd name="connsiteY3" fmla="*/ 142771 h 14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87" h="143587">
                <a:moveTo>
                  <a:pt x="-493" y="-816"/>
                </a:moveTo>
                <a:lnTo>
                  <a:pt x="143094" y="-816"/>
                </a:lnTo>
                <a:lnTo>
                  <a:pt x="143094" y="142771"/>
                </a:lnTo>
                <a:lnTo>
                  <a:pt x="-493" y="142771"/>
                </a:lnTo>
                <a:close/>
              </a:path>
            </a:pathLst>
          </a:custGeom>
          <a:noFill/>
          <a:ln w="9525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C58277BA-EE26-4562-A85E-DA00C40804F9}"/>
                  </a:ext>
                </a:extLst>
              </p:cNvPr>
              <p:cNvSpPr txBox="1"/>
              <p:nvPr/>
            </p:nvSpPr>
            <p:spPr>
              <a:xfrm>
                <a:off x="2959962" y="1360522"/>
                <a:ext cx="18068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ARRFull</m:t>
                          </m:r>
                        </m:e>
                        <m:sub>
                          <m: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Lap</m:t>
                      </m:r>
                      <m:r>
                        <a:rPr lang="en-US" altLang="ja-JP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pc="0" baseline="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endParaRPr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C58277BA-EE26-4562-A85E-DA00C4080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962" y="1360522"/>
                <a:ext cx="1806841" cy="369332"/>
              </a:xfrm>
              <a:prstGeom prst="rect">
                <a:avLst/>
              </a:prstGeom>
              <a:blipFill>
                <a:blip r:embed="rId1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フリーフォーム: 図形 68">
            <a:extLst>
              <a:ext uri="{FF2B5EF4-FFF2-40B4-BE49-F238E27FC236}">
                <a16:creationId xmlns:a16="http://schemas.microsoft.com/office/drawing/2014/main" id="{44BEB2E9-0A7D-4BA5-A8CC-D0EE02C03BF1}"/>
              </a:ext>
            </a:extLst>
          </p:cNvPr>
          <p:cNvSpPr/>
          <p:nvPr/>
        </p:nvSpPr>
        <p:spPr>
          <a:xfrm>
            <a:off x="5141335" y="1468871"/>
            <a:ext cx="143587" cy="136749"/>
          </a:xfrm>
          <a:custGeom>
            <a:avLst/>
            <a:gdLst>
              <a:gd name="connsiteX0" fmla="*/ -493 w 143587"/>
              <a:gd name="connsiteY0" fmla="*/ -816 h 136749"/>
              <a:gd name="connsiteX1" fmla="*/ 143094 w 143587"/>
              <a:gd name="connsiteY1" fmla="*/ -816 h 136749"/>
              <a:gd name="connsiteX2" fmla="*/ 143094 w 143587"/>
              <a:gd name="connsiteY2" fmla="*/ 135933 h 136749"/>
              <a:gd name="connsiteX3" fmla="*/ -493 w 143587"/>
              <a:gd name="connsiteY3" fmla="*/ 135933 h 136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87" h="136749">
                <a:moveTo>
                  <a:pt x="-493" y="-816"/>
                </a:moveTo>
                <a:lnTo>
                  <a:pt x="143094" y="-816"/>
                </a:lnTo>
                <a:lnTo>
                  <a:pt x="143094" y="135933"/>
                </a:lnTo>
                <a:lnTo>
                  <a:pt x="-493" y="135933"/>
                </a:lnTo>
                <a:close/>
              </a:path>
            </a:pathLst>
          </a:custGeom>
          <a:noFill/>
          <a:ln w="9525" cap="flat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0B36AB5E-8585-4BC3-86B8-0770D7579035}"/>
                  </a:ext>
                </a:extLst>
              </p:cNvPr>
              <p:cNvSpPr txBox="1"/>
              <p:nvPr/>
            </p:nvSpPr>
            <p:spPr>
              <a:xfrm>
                <a:off x="5195860" y="1359721"/>
                <a:ext cx="2195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72000" lvl="0" algn="ctr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OneNS</m:t>
                          </m:r>
                        </m:e>
                        <m:sub>
                          <m: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Lap</m:t>
                      </m:r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baseline="0" dirty="0"/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0B36AB5E-8585-4BC3-86B8-0770D7579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860" y="1359721"/>
                <a:ext cx="2195088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フリーフォーム: 図形 70">
            <a:extLst>
              <a:ext uri="{FF2B5EF4-FFF2-40B4-BE49-F238E27FC236}">
                <a16:creationId xmlns:a16="http://schemas.microsoft.com/office/drawing/2014/main" id="{8880D297-0D15-4DB8-885A-8EF9CD848645}"/>
              </a:ext>
            </a:extLst>
          </p:cNvPr>
          <p:cNvSpPr/>
          <p:nvPr/>
        </p:nvSpPr>
        <p:spPr>
          <a:xfrm>
            <a:off x="7712662" y="1469436"/>
            <a:ext cx="143587" cy="143587"/>
          </a:xfrm>
          <a:custGeom>
            <a:avLst/>
            <a:gdLst>
              <a:gd name="connsiteX0" fmla="*/ -493 w 143587"/>
              <a:gd name="connsiteY0" fmla="*/ -816 h 143587"/>
              <a:gd name="connsiteX1" fmla="*/ 143094 w 143587"/>
              <a:gd name="connsiteY1" fmla="*/ -816 h 143587"/>
              <a:gd name="connsiteX2" fmla="*/ 143094 w 143587"/>
              <a:gd name="connsiteY2" fmla="*/ 142771 h 143587"/>
              <a:gd name="connsiteX3" fmla="*/ -493 w 143587"/>
              <a:gd name="connsiteY3" fmla="*/ 142771 h 14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87" h="143587">
                <a:moveTo>
                  <a:pt x="-493" y="-816"/>
                </a:moveTo>
                <a:lnTo>
                  <a:pt x="143094" y="-816"/>
                </a:lnTo>
                <a:lnTo>
                  <a:pt x="143094" y="142771"/>
                </a:lnTo>
                <a:lnTo>
                  <a:pt x="-493" y="142771"/>
                </a:lnTo>
                <a:close/>
              </a:path>
            </a:pathLst>
          </a:custGeom>
          <a:noFill/>
          <a:ln w="9525" cap="flat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A5640CAA-017C-471B-B8B3-9A4271BBFDCB}"/>
                  </a:ext>
                </a:extLst>
              </p:cNvPr>
              <p:cNvSpPr txBox="1"/>
              <p:nvPr/>
            </p:nvSpPr>
            <p:spPr>
              <a:xfrm>
                <a:off x="7722426" y="1360086"/>
                <a:ext cx="2264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2000" lvl="0" algn="ctr">
                  <a:defRPr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TwoNS</m:t>
                          </m:r>
                        </m:e>
                        <m:sub>
                          <m: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Lap</m:t>
                      </m:r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baseline="0" dirty="0"/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A5640CAA-017C-471B-B8B3-9A4271BBF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426" y="1360086"/>
                <a:ext cx="2264018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818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グラフ 79">
            <a:extLst>
              <a:ext uri="{FF2B5EF4-FFF2-40B4-BE49-F238E27FC236}">
                <a16:creationId xmlns:a16="http://schemas.microsoft.com/office/drawing/2014/main" id="{F0E24B2F-D5AF-4DBF-B584-984FBFC00C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5567756"/>
              </p:ext>
            </p:extLst>
          </p:nvPr>
        </p:nvGraphicFramePr>
        <p:xfrm>
          <a:off x="3135725" y="2036307"/>
          <a:ext cx="3211200" cy="133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2DCEF0D-7803-4D5C-A031-1A215E099D9E}"/>
                  </a:ext>
                </a:extLst>
              </p:cNvPr>
              <p:cNvSpPr txBox="1"/>
              <p:nvPr/>
            </p:nvSpPr>
            <p:spPr>
              <a:xfrm rot="16200000">
                <a:off x="2347874" y="2515755"/>
                <a:ext cx="4687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2DCEF0D-7803-4D5C-A031-1A215E099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347874" y="2515755"/>
                <a:ext cx="468737" cy="400110"/>
              </a:xfrm>
              <a:prstGeom prst="rect">
                <a:avLst/>
              </a:prstGeom>
              <a:blipFill>
                <a:blip r:embed="rId3"/>
                <a:stretch>
                  <a:fillRect r="-1538" b="-25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380B03B-AA6F-4EE1-89FC-11A3CD4B0B7F}"/>
              </a:ext>
            </a:extLst>
          </p:cNvPr>
          <p:cNvSpPr txBox="1"/>
          <p:nvPr/>
        </p:nvSpPr>
        <p:spPr>
          <a:xfrm>
            <a:off x="3050984" y="3256724"/>
            <a:ext cx="40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EBB9725-9B04-47B7-B5D5-BC14163FE5CB}"/>
              </a:ext>
            </a:extLst>
          </p:cNvPr>
          <p:cNvSpPr txBox="1"/>
          <p:nvPr/>
        </p:nvSpPr>
        <p:spPr>
          <a:xfrm>
            <a:off x="3560593" y="3272766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0B37B53-BB0A-4725-B2AC-050161417D7B}"/>
              </a:ext>
            </a:extLst>
          </p:cNvPr>
          <p:cNvSpPr txBox="1"/>
          <p:nvPr/>
        </p:nvSpPr>
        <p:spPr>
          <a:xfrm>
            <a:off x="4073673" y="3272766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F1F4040C-A5F5-4414-B440-75A921552335}"/>
              </a:ext>
            </a:extLst>
          </p:cNvPr>
          <p:cNvSpPr txBox="1"/>
          <p:nvPr/>
        </p:nvSpPr>
        <p:spPr>
          <a:xfrm>
            <a:off x="4591833" y="3272766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3843D8F-4502-49B3-A6C8-694250D9683E}"/>
              </a:ext>
            </a:extLst>
          </p:cNvPr>
          <p:cNvSpPr txBox="1"/>
          <p:nvPr/>
        </p:nvSpPr>
        <p:spPr>
          <a:xfrm>
            <a:off x="5099833" y="3272766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ED9E172E-81B5-4228-8750-52DDE2D5E77D}"/>
                  </a:ext>
                </a:extLst>
              </p:cNvPr>
              <p:cNvSpPr txBox="1"/>
              <p:nvPr/>
            </p:nvSpPr>
            <p:spPr>
              <a:xfrm>
                <a:off x="3919613" y="3512436"/>
                <a:ext cx="164641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 (×</m:t>
                      </m:r>
                      <m:sSup>
                        <m:sSup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ED9E172E-81B5-4228-8750-52DDE2D5E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613" y="3512436"/>
                <a:ext cx="1646414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3CF6BECD-FA2E-4D14-B530-1300C7D69A33}"/>
                  </a:ext>
                </a:extLst>
              </p:cNvPr>
              <p:cNvSpPr txBox="1"/>
              <p:nvPr/>
            </p:nvSpPr>
            <p:spPr>
              <a:xfrm>
                <a:off x="2773633" y="3131682"/>
                <a:ext cx="471356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3CF6BECD-FA2E-4D14-B530-1300C7D69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633" y="3131682"/>
                <a:ext cx="471356" cy="372410"/>
              </a:xfrm>
              <a:prstGeom prst="rect">
                <a:avLst/>
              </a:prstGeom>
              <a:blipFill>
                <a:blip r:embed="rId5"/>
                <a:stretch>
                  <a:fillRect l="-11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4D8FDD11-EAB8-44BA-BADD-834C522B2EE6}"/>
                  </a:ext>
                </a:extLst>
              </p:cNvPr>
              <p:cNvSpPr txBox="1"/>
              <p:nvPr/>
            </p:nvSpPr>
            <p:spPr>
              <a:xfrm>
                <a:off x="2773633" y="2882762"/>
                <a:ext cx="471356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4D8FDD11-EAB8-44BA-BADD-834C522B2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633" y="2882762"/>
                <a:ext cx="471356" cy="372410"/>
              </a:xfrm>
              <a:prstGeom prst="rect">
                <a:avLst/>
              </a:prstGeom>
              <a:blipFill>
                <a:blip r:embed="rId6"/>
                <a:stretch>
                  <a:fillRect l="-11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AB3F4619-E27B-4E45-8238-7E88745211F4}"/>
                  </a:ext>
                </a:extLst>
              </p:cNvPr>
              <p:cNvSpPr txBox="1"/>
              <p:nvPr/>
            </p:nvSpPr>
            <p:spPr>
              <a:xfrm>
                <a:off x="2773633" y="2644002"/>
                <a:ext cx="471356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AB3F4619-E27B-4E45-8238-7E8874521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633" y="2644002"/>
                <a:ext cx="471356" cy="372410"/>
              </a:xfrm>
              <a:prstGeom prst="rect">
                <a:avLst/>
              </a:prstGeom>
              <a:blipFill>
                <a:blip r:embed="rId7"/>
                <a:stretch>
                  <a:fillRect l="-22078" r="-25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1E8A4286-8E45-4422-8EE5-669A42428008}"/>
                  </a:ext>
                </a:extLst>
              </p:cNvPr>
              <p:cNvSpPr txBox="1"/>
              <p:nvPr/>
            </p:nvSpPr>
            <p:spPr>
              <a:xfrm>
                <a:off x="2773633" y="2395082"/>
                <a:ext cx="471356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1E8A4286-8E45-4422-8EE5-669A42428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633" y="2395082"/>
                <a:ext cx="471356" cy="372410"/>
              </a:xfrm>
              <a:prstGeom prst="rect">
                <a:avLst/>
              </a:prstGeom>
              <a:blipFill>
                <a:blip r:embed="rId8"/>
                <a:stretch>
                  <a:fillRect l="-22078" r="-25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A90D6E92-AB30-44E9-BA72-3F8D56DDD599}"/>
                  </a:ext>
                </a:extLst>
              </p:cNvPr>
              <p:cNvSpPr txBox="1"/>
              <p:nvPr/>
            </p:nvSpPr>
            <p:spPr>
              <a:xfrm>
                <a:off x="2773633" y="2161402"/>
                <a:ext cx="471356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A90D6E92-AB30-44E9-BA72-3F8D56DDD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633" y="2161402"/>
                <a:ext cx="471356" cy="372410"/>
              </a:xfrm>
              <a:prstGeom prst="rect">
                <a:avLst/>
              </a:prstGeom>
              <a:blipFill>
                <a:blip r:embed="rId9"/>
                <a:stretch>
                  <a:fillRect l="-22078" r="-25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FDC0A21E-27DD-43F5-BF10-895E988396C9}"/>
                  </a:ext>
                </a:extLst>
              </p:cNvPr>
              <p:cNvSpPr txBox="1"/>
              <p:nvPr/>
            </p:nvSpPr>
            <p:spPr>
              <a:xfrm>
                <a:off x="2773633" y="1912482"/>
                <a:ext cx="471356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FDC0A21E-27DD-43F5-BF10-895E98839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633" y="1912482"/>
                <a:ext cx="471356" cy="372410"/>
              </a:xfrm>
              <a:prstGeom prst="rect">
                <a:avLst/>
              </a:prstGeom>
              <a:blipFill>
                <a:blip r:embed="rId10"/>
                <a:stretch>
                  <a:fillRect l="-22078" r="-25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FDA68084-B8D5-4AE5-B6CD-9D98B2F7CA3E}"/>
              </a:ext>
            </a:extLst>
          </p:cNvPr>
          <p:cNvSpPr txBox="1"/>
          <p:nvPr/>
        </p:nvSpPr>
        <p:spPr>
          <a:xfrm>
            <a:off x="3266680" y="2153838"/>
            <a:ext cx="88761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Gplus</a:t>
            </a:r>
            <a:endParaRPr kumimoji="1" lang="ja-JP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4" name="グラフ 133">
            <a:extLst>
              <a:ext uri="{FF2B5EF4-FFF2-40B4-BE49-F238E27FC236}">
                <a16:creationId xmlns:a16="http://schemas.microsoft.com/office/drawing/2014/main" id="{B0E66A19-0FD8-474C-85B6-99630E480A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7590039"/>
              </p:ext>
            </p:extLst>
          </p:nvPr>
        </p:nvGraphicFramePr>
        <p:xfrm>
          <a:off x="6916953" y="2131324"/>
          <a:ext cx="3348000" cy="133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95011C71-9F1B-425A-AE23-43145B7A5133}"/>
                  </a:ext>
                </a:extLst>
              </p:cNvPr>
              <p:cNvSpPr txBox="1"/>
              <p:nvPr/>
            </p:nvSpPr>
            <p:spPr>
              <a:xfrm rot="16200000">
                <a:off x="6175525" y="2611034"/>
                <a:ext cx="4687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95011C71-9F1B-425A-AE23-43145B7A5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75525" y="2611034"/>
                <a:ext cx="468737" cy="400110"/>
              </a:xfrm>
              <a:prstGeom prst="rect">
                <a:avLst/>
              </a:prstGeom>
              <a:blipFill>
                <a:blip r:embed="rId12"/>
                <a:stretch>
                  <a:fillRect r="-1538" b="-12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F211B36F-FA4E-44A2-BCFA-8B0E81A921B2}"/>
              </a:ext>
            </a:extLst>
          </p:cNvPr>
          <p:cNvSpPr txBox="1"/>
          <p:nvPr/>
        </p:nvSpPr>
        <p:spPr>
          <a:xfrm>
            <a:off x="6878635" y="3352003"/>
            <a:ext cx="40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C9A93C96-5B5B-4122-85CB-3A98661FD947}"/>
              </a:ext>
            </a:extLst>
          </p:cNvPr>
          <p:cNvSpPr txBox="1"/>
          <p:nvPr/>
        </p:nvSpPr>
        <p:spPr>
          <a:xfrm>
            <a:off x="7209107" y="3369649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FA2C2AEA-D22F-4D25-B029-E05CB214475E}"/>
              </a:ext>
            </a:extLst>
          </p:cNvPr>
          <p:cNvSpPr txBox="1"/>
          <p:nvPr/>
        </p:nvSpPr>
        <p:spPr>
          <a:xfrm>
            <a:off x="7555884" y="3368045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6B9EEFC7-F537-4534-96B6-D20C397DE529}"/>
              </a:ext>
            </a:extLst>
          </p:cNvPr>
          <p:cNvSpPr txBox="1"/>
          <p:nvPr/>
        </p:nvSpPr>
        <p:spPr>
          <a:xfrm>
            <a:off x="7894907" y="3369649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131F40AA-C6C6-4A60-9AC1-E08C288138AE}"/>
              </a:ext>
            </a:extLst>
          </p:cNvPr>
          <p:cNvSpPr txBox="1"/>
          <p:nvPr/>
        </p:nvSpPr>
        <p:spPr>
          <a:xfrm>
            <a:off x="8241684" y="3368045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59499A64-A888-46CA-99DC-2B34B4410BBE}"/>
              </a:ext>
            </a:extLst>
          </p:cNvPr>
          <p:cNvSpPr txBox="1"/>
          <p:nvPr/>
        </p:nvSpPr>
        <p:spPr>
          <a:xfrm>
            <a:off x="8580707" y="3369649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A2A341E5-7E52-4F8F-8057-8A49244F5227}"/>
              </a:ext>
            </a:extLst>
          </p:cNvPr>
          <p:cNvSpPr txBox="1"/>
          <p:nvPr/>
        </p:nvSpPr>
        <p:spPr>
          <a:xfrm>
            <a:off x="8927484" y="3368045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38321C2A-92C0-4E9B-A154-380E5388EE24}"/>
              </a:ext>
            </a:extLst>
          </p:cNvPr>
          <p:cNvSpPr txBox="1"/>
          <p:nvPr/>
        </p:nvSpPr>
        <p:spPr>
          <a:xfrm>
            <a:off x="9266507" y="3369649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088BF9F4-1E1C-4C1F-9426-824DD2B31464}"/>
              </a:ext>
            </a:extLst>
          </p:cNvPr>
          <p:cNvSpPr txBox="1"/>
          <p:nvPr/>
        </p:nvSpPr>
        <p:spPr>
          <a:xfrm>
            <a:off x="9613284" y="3368045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C44786FF-F225-49E6-B526-956B1DB1ED72}"/>
              </a:ext>
            </a:extLst>
          </p:cNvPr>
          <p:cNvSpPr txBox="1"/>
          <p:nvPr/>
        </p:nvSpPr>
        <p:spPr>
          <a:xfrm>
            <a:off x="9948564" y="3368045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テキスト ボックス 145">
                <a:extLst>
                  <a:ext uri="{FF2B5EF4-FFF2-40B4-BE49-F238E27FC236}">
                    <a16:creationId xmlns:a16="http://schemas.microsoft.com/office/drawing/2014/main" id="{4BEA1C34-30C8-46F4-8E61-E170D4C9662B}"/>
                  </a:ext>
                </a:extLst>
              </p:cNvPr>
              <p:cNvSpPr txBox="1"/>
              <p:nvPr/>
            </p:nvSpPr>
            <p:spPr>
              <a:xfrm>
                <a:off x="7747264" y="3607715"/>
                <a:ext cx="164641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 (×</m:t>
                      </m:r>
                      <m:sSup>
                        <m:sSup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46" name="テキスト ボックス 145">
                <a:extLst>
                  <a:ext uri="{FF2B5EF4-FFF2-40B4-BE49-F238E27FC236}">
                    <a16:creationId xmlns:a16="http://schemas.microsoft.com/office/drawing/2014/main" id="{4BEA1C34-30C8-46F4-8E61-E170D4C96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264" y="3607715"/>
                <a:ext cx="1646414" cy="400110"/>
              </a:xfrm>
              <a:prstGeom prst="rect">
                <a:avLst/>
              </a:prstGeom>
              <a:blipFill>
                <a:blip r:embed="rId1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テキスト ボックス 146">
                <a:extLst>
                  <a:ext uri="{FF2B5EF4-FFF2-40B4-BE49-F238E27FC236}">
                    <a16:creationId xmlns:a16="http://schemas.microsoft.com/office/drawing/2014/main" id="{08ECEED4-985C-4DFE-8BD8-486ECF896D78}"/>
                  </a:ext>
                </a:extLst>
              </p:cNvPr>
              <p:cNvSpPr txBox="1"/>
              <p:nvPr/>
            </p:nvSpPr>
            <p:spPr>
              <a:xfrm>
                <a:off x="6601284" y="3226961"/>
                <a:ext cx="471356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7" name="テキスト ボックス 146">
                <a:extLst>
                  <a:ext uri="{FF2B5EF4-FFF2-40B4-BE49-F238E27FC236}">
                    <a16:creationId xmlns:a16="http://schemas.microsoft.com/office/drawing/2014/main" id="{08ECEED4-985C-4DFE-8BD8-486ECF896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284" y="3226961"/>
                <a:ext cx="471356" cy="372410"/>
              </a:xfrm>
              <a:prstGeom prst="rect">
                <a:avLst/>
              </a:prstGeom>
              <a:blipFill>
                <a:blip r:embed="rId14"/>
                <a:stretch>
                  <a:fillRect l="-11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9F8ED452-D0C9-4101-804B-A2DCE755843F}"/>
                  </a:ext>
                </a:extLst>
              </p:cNvPr>
              <p:cNvSpPr txBox="1"/>
              <p:nvPr/>
            </p:nvSpPr>
            <p:spPr>
              <a:xfrm>
                <a:off x="6601284" y="2978041"/>
                <a:ext cx="471356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9F8ED452-D0C9-4101-804B-A2DCE7558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284" y="2978041"/>
                <a:ext cx="471356" cy="372410"/>
              </a:xfrm>
              <a:prstGeom prst="rect">
                <a:avLst/>
              </a:prstGeom>
              <a:blipFill>
                <a:blip r:embed="rId15"/>
                <a:stretch>
                  <a:fillRect l="-11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テキスト ボックス 148">
                <a:extLst>
                  <a:ext uri="{FF2B5EF4-FFF2-40B4-BE49-F238E27FC236}">
                    <a16:creationId xmlns:a16="http://schemas.microsoft.com/office/drawing/2014/main" id="{BCCCD7E7-B352-44B4-BABC-0A7E2F016D86}"/>
                  </a:ext>
                </a:extLst>
              </p:cNvPr>
              <p:cNvSpPr txBox="1"/>
              <p:nvPr/>
            </p:nvSpPr>
            <p:spPr>
              <a:xfrm>
                <a:off x="6601284" y="2739281"/>
                <a:ext cx="471356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9" name="テキスト ボックス 148">
                <a:extLst>
                  <a:ext uri="{FF2B5EF4-FFF2-40B4-BE49-F238E27FC236}">
                    <a16:creationId xmlns:a16="http://schemas.microsoft.com/office/drawing/2014/main" id="{BCCCD7E7-B352-44B4-BABC-0A7E2F016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284" y="2739281"/>
                <a:ext cx="471356" cy="372410"/>
              </a:xfrm>
              <a:prstGeom prst="rect">
                <a:avLst/>
              </a:prstGeom>
              <a:blipFill>
                <a:blip r:embed="rId16"/>
                <a:stretch>
                  <a:fillRect l="-22078" r="-25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86931CA5-A4A0-47AB-8C23-6BE756EE8C19}"/>
                  </a:ext>
                </a:extLst>
              </p:cNvPr>
              <p:cNvSpPr txBox="1"/>
              <p:nvPr/>
            </p:nvSpPr>
            <p:spPr>
              <a:xfrm>
                <a:off x="6601284" y="2490361"/>
                <a:ext cx="471356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86931CA5-A4A0-47AB-8C23-6BE756EE8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284" y="2490361"/>
                <a:ext cx="471356" cy="372410"/>
              </a:xfrm>
              <a:prstGeom prst="rect">
                <a:avLst/>
              </a:prstGeom>
              <a:blipFill>
                <a:blip r:embed="rId17"/>
                <a:stretch>
                  <a:fillRect l="-22078" r="-25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08FA08B9-8B7B-4AE6-A7DA-D64C6ACDC79F}"/>
                  </a:ext>
                </a:extLst>
              </p:cNvPr>
              <p:cNvSpPr txBox="1"/>
              <p:nvPr/>
            </p:nvSpPr>
            <p:spPr>
              <a:xfrm>
                <a:off x="6601284" y="2256681"/>
                <a:ext cx="471356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08FA08B9-8B7B-4AE6-A7DA-D64C6ACDC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284" y="2256681"/>
                <a:ext cx="471356" cy="372410"/>
              </a:xfrm>
              <a:prstGeom prst="rect">
                <a:avLst/>
              </a:prstGeom>
              <a:blipFill>
                <a:blip r:embed="rId18"/>
                <a:stretch>
                  <a:fillRect l="-22078" r="-25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C68C41F1-ACF1-4167-94E4-AD27DC7A4BD4}"/>
                  </a:ext>
                </a:extLst>
              </p:cNvPr>
              <p:cNvSpPr txBox="1"/>
              <p:nvPr/>
            </p:nvSpPr>
            <p:spPr>
              <a:xfrm>
                <a:off x="6601284" y="2007761"/>
                <a:ext cx="471356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C68C41F1-ACF1-4167-94E4-AD27DC7A4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284" y="2007761"/>
                <a:ext cx="471356" cy="372410"/>
              </a:xfrm>
              <a:prstGeom prst="rect">
                <a:avLst/>
              </a:prstGeom>
              <a:blipFill>
                <a:blip r:embed="rId19"/>
                <a:stretch>
                  <a:fillRect l="-22078" r="-25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80079D59-B2E7-4BE4-9908-9AB19C13CFAB}"/>
              </a:ext>
            </a:extLst>
          </p:cNvPr>
          <p:cNvSpPr txBox="1"/>
          <p:nvPr/>
        </p:nvSpPr>
        <p:spPr>
          <a:xfrm>
            <a:off x="7094331" y="2249117"/>
            <a:ext cx="88761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IMDB</a:t>
            </a:r>
            <a:endParaRPr kumimoji="1" lang="ja-JP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59DED492-4CAF-4686-B3B6-E513226073A8}"/>
              </a:ext>
            </a:extLst>
          </p:cNvPr>
          <p:cNvSpPr txBox="1"/>
          <p:nvPr/>
        </p:nvSpPr>
        <p:spPr>
          <a:xfrm>
            <a:off x="5531645" y="3272766"/>
            <a:ext cx="471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21DC63E-D276-48F1-8AAE-3912C74FA721}"/>
              </a:ext>
            </a:extLst>
          </p:cNvPr>
          <p:cNvSpPr txBox="1"/>
          <p:nvPr/>
        </p:nvSpPr>
        <p:spPr>
          <a:xfrm>
            <a:off x="6039645" y="3272766"/>
            <a:ext cx="471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771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グラフ 79">
            <a:extLst>
              <a:ext uri="{FF2B5EF4-FFF2-40B4-BE49-F238E27FC236}">
                <a16:creationId xmlns:a16="http://schemas.microsoft.com/office/drawing/2014/main" id="{38C0CAED-4301-461B-9A04-280FAB9E35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005791"/>
              </p:ext>
            </p:extLst>
          </p:nvPr>
        </p:nvGraphicFramePr>
        <p:xfrm>
          <a:off x="3138379" y="1385045"/>
          <a:ext cx="3296314" cy="2182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1" name="フリーフォーム: 図形 80">
            <a:extLst>
              <a:ext uri="{FF2B5EF4-FFF2-40B4-BE49-F238E27FC236}">
                <a16:creationId xmlns:a16="http://schemas.microsoft.com/office/drawing/2014/main" id="{EC3C066C-AF0D-4C0D-A81D-119E5A051F23}"/>
              </a:ext>
            </a:extLst>
          </p:cNvPr>
          <p:cNvSpPr/>
          <p:nvPr/>
        </p:nvSpPr>
        <p:spPr>
          <a:xfrm>
            <a:off x="2816792" y="805578"/>
            <a:ext cx="416477" cy="4732"/>
          </a:xfrm>
          <a:custGeom>
            <a:avLst/>
            <a:gdLst>
              <a:gd name="connsiteX0" fmla="*/ -592 w 620888"/>
              <a:gd name="connsiteY0" fmla="*/ -373 h 7055"/>
              <a:gd name="connsiteX1" fmla="*/ 620297 w 620888"/>
              <a:gd name="connsiteY1" fmla="*/ -373 h 7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888" h="7055">
                <a:moveTo>
                  <a:pt x="-592" y="-373"/>
                </a:moveTo>
                <a:lnTo>
                  <a:pt x="620297" y="-373"/>
                </a:lnTo>
              </a:path>
            </a:pathLst>
          </a:custGeom>
          <a:noFill/>
          <a:ln w="9525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BBC778EA-04A7-43A4-AC21-2509D9566263}"/>
              </a:ext>
            </a:extLst>
          </p:cNvPr>
          <p:cNvSpPr/>
          <p:nvPr/>
        </p:nvSpPr>
        <p:spPr>
          <a:xfrm>
            <a:off x="2961044" y="741597"/>
            <a:ext cx="118507" cy="118493"/>
          </a:xfrm>
          <a:custGeom>
            <a:avLst/>
            <a:gdLst>
              <a:gd name="connsiteX0" fmla="*/ 176079 w 176671"/>
              <a:gd name="connsiteY0" fmla="*/ 87956 h 176650"/>
              <a:gd name="connsiteX1" fmla="*/ 87744 w 176671"/>
              <a:gd name="connsiteY1" fmla="*/ 176277 h 176650"/>
              <a:gd name="connsiteX2" fmla="*/ -592 w 176671"/>
              <a:gd name="connsiteY2" fmla="*/ 87956 h 176650"/>
              <a:gd name="connsiteX3" fmla="*/ 87744 w 176671"/>
              <a:gd name="connsiteY3" fmla="*/ -373 h 176650"/>
              <a:gd name="connsiteX4" fmla="*/ 176079 w 176671"/>
              <a:gd name="connsiteY4" fmla="*/ 87956 h 17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671" h="176650">
                <a:moveTo>
                  <a:pt x="176079" y="87956"/>
                </a:moveTo>
                <a:cubicBezTo>
                  <a:pt x="176079" y="136731"/>
                  <a:pt x="136498" y="176277"/>
                  <a:pt x="87744" y="176277"/>
                </a:cubicBezTo>
                <a:cubicBezTo>
                  <a:pt x="38990" y="176277"/>
                  <a:pt x="-592" y="136731"/>
                  <a:pt x="-592" y="87956"/>
                </a:cubicBezTo>
                <a:cubicBezTo>
                  <a:pt x="-592" y="39173"/>
                  <a:pt x="38990" y="-373"/>
                  <a:pt x="87744" y="-373"/>
                </a:cubicBezTo>
                <a:cubicBezTo>
                  <a:pt x="136498" y="-373"/>
                  <a:pt x="176079" y="39173"/>
                  <a:pt x="176079" y="87956"/>
                </a:cubicBezTo>
                <a:close/>
              </a:path>
            </a:pathLst>
          </a:custGeom>
          <a:noFill/>
          <a:ln w="9525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188FB33D-9187-433B-BB52-16718CA0EF2C}"/>
              </a:ext>
            </a:extLst>
          </p:cNvPr>
          <p:cNvSpPr txBox="1"/>
          <p:nvPr/>
        </p:nvSpPr>
        <p:spPr>
          <a:xfrm>
            <a:off x="3268497" y="604843"/>
            <a:ext cx="1192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2000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rPr>
              <a:t>#</a:t>
            </a:r>
            <a:r>
              <a:rPr lang="ja-JP" altLang="en-US" sz="2000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rPr>
              <a:t>triangles</a:t>
            </a:r>
          </a:p>
        </p:txBody>
      </p:sp>
      <p:sp>
        <p:nvSpPr>
          <p:cNvPr id="84" name="フリーフォーム: 図形 83">
            <a:extLst>
              <a:ext uri="{FF2B5EF4-FFF2-40B4-BE49-F238E27FC236}">
                <a16:creationId xmlns:a16="http://schemas.microsoft.com/office/drawing/2014/main" id="{A570DA15-4E67-42B0-AD01-4A52C1011E61}"/>
              </a:ext>
            </a:extLst>
          </p:cNvPr>
          <p:cNvSpPr/>
          <p:nvPr/>
        </p:nvSpPr>
        <p:spPr>
          <a:xfrm>
            <a:off x="5296180" y="795048"/>
            <a:ext cx="416477" cy="4732"/>
          </a:xfrm>
          <a:custGeom>
            <a:avLst/>
            <a:gdLst>
              <a:gd name="connsiteX0" fmla="*/ -592 w 620888"/>
              <a:gd name="connsiteY0" fmla="*/ -373 h 7055"/>
              <a:gd name="connsiteX1" fmla="*/ 620297 w 620888"/>
              <a:gd name="connsiteY1" fmla="*/ -373 h 7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888" h="7055">
                <a:moveTo>
                  <a:pt x="-592" y="-373"/>
                </a:moveTo>
                <a:lnTo>
                  <a:pt x="620297" y="-373"/>
                </a:lnTo>
              </a:path>
            </a:pathLst>
          </a:custGeom>
          <a:noFill/>
          <a:ln w="9525" cap="rnd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85" name="フリーフォーム: 図形 84">
            <a:extLst>
              <a:ext uri="{FF2B5EF4-FFF2-40B4-BE49-F238E27FC236}">
                <a16:creationId xmlns:a16="http://schemas.microsoft.com/office/drawing/2014/main" id="{8EA496AF-9BCF-4E69-8B90-E5F8C888BE4E}"/>
              </a:ext>
            </a:extLst>
          </p:cNvPr>
          <p:cNvSpPr/>
          <p:nvPr/>
        </p:nvSpPr>
        <p:spPr>
          <a:xfrm>
            <a:off x="5442894" y="733523"/>
            <a:ext cx="123050" cy="123045"/>
          </a:xfrm>
          <a:custGeom>
            <a:avLst/>
            <a:gdLst>
              <a:gd name="connsiteX0" fmla="*/ 91130 w 183444"/>
              <a:gd name="connsiteY0" fmla="*/ -373 h 183437"/>
              <a:gd name="connsiteX1" fmla="*/ 182852 w 183444"/>
              <a:gd name="connsiteY1" fmla="*/ 183065 h 183437"/>
              <a:gd name="connsiteX2" fmla="*/ -592 w 183444"/>
              <a:gd name="connsiteY2" fmla="*/ 183065 h 18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444" h="183437">
                <a:moveTo>
                  <a:pt x="91130" y="-373"/>
                </a:moveTo>
                <a:lnTo>
                  <a:pt x="182852" y="183065"/>
                </a:lnTo>
                <a:lnTo>
                  <a:pt x="-592" y="183065"/>
                </a:lnTo>
                <a:close/>
              </a:path>
            </a:pathLst>
          </a:custGeom>
          <a:noFill/>
          <a:ln w="9525" cap="flat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63BCABB3-658F-4256-B52F-69669842352E}"/>
              </a:ext>
            </a:extLst>
          </p:cNvPr>
          <p:cNvSpPr txBox="1"/>
          <p:nvPr/>
        </p:nvSpPr>
        <p:spPr>
          <a:xfrm>
            <a:off x="5761776" y="608946"/>
            <a:ext cx="994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2000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rPr>
              <a:t>#</a:t>
            </a:r>
            <a:r>
              <a:rPr lang="ja-JP" altLang="en-US" sz="2000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rPr>
              <a:t>2-stars</a:t>
            </a:r>
          </a:p>
        </p:txBody>
      </p:sp>
      <p:sp>
        <p:nvSpPr>
          <p:cNvPr id="87" name="フリーフォーム: 図形 86">
            <a:extLst>
              <a:ext uri="{FF2B5EF4-FFF2-40B4-BE49-F238E27FC236}">
                <a16:creationId xmlns:a16="http://schemas.microsoft.com/office/drawing/2014/main" id="{F21E1505-8DD8-4E0B-BDC0-2A5173FC946A}"/>
              </a:ext>
            </a:extLst>
          </p:cNvPr>
          <p:cNvSpPr/>
          <p:nvPr/>
        </p:nvSpPr>
        <p:spPr>
          <a:xfrm>
            <a:off x="7373733" y="805615"/>
            <a:ext cx="416477" cy="4732"/>
          </a:xfrm>
          <a:custGeom>
            <a:avLst/>
            <a:gdLst>
              <a:gd name="connsiteX0" fmla="*/ -592 w 620888"/>
              <a:gd name="connsiteY0" fmla="*/ -373 h 7055"/>
              <a:gd name="connsiteX1" fmla="*/ 620297 w 620888"/>
              <a:gd name="connsiteY1" fmla="*/ -373 h 7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888" h="7055">
                <a:moveTo>
                  <a:pt x="-592" y="-373"/>
                </a:moveTo>
                <a:lnTo>
                  <a:pt x="620297" y="-373"/>
                </a:lnTo>
              </a:path>
            </a:pathLst>
          </a:custGeom>
          <a:noFill/>
          <a:ln w="9525" cap="rnd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88" name="フリーフォーム: 図形 87">
            <a:extLst>
              <a:ext uri="{FF2B5EF4-FFF2-40B4-BE49-F238E27FC236}">
                <a16:creationId xmlns:a16="http://schemas.microsoft.com/office/drawing/2014/main" id="{830FF3C5-C881-41F6-B85F-B44A91F072DD}"/>
              </a:ext>
            </a:extLst>
          </p:cNvPr>
          <p:cNvSpPr/>
          <p:nvPr/>
        </p:nvSpPr>
        <p:spPr>
          <a:xfrm>
            <a:off x="7515714" y="739357"/>
            <a:ext cx="127782" cy="127783"/>
          </a:xfrm>
          <a:custGeom>
            <a:avLst/>
            <a:gdLst>
              <a:gd name="connsiteX0" fmla="*/ 189908 w 190499"/>
              <a:gd name="connsiteY0" fmla="*/ 190127 h 190500"/>
              <a:gd name="connsiteX1" fmla="*/ -592 w 190499"/>
              <a:gd name="connsiteY1" fmla="*/ -373 h 190500"/>
              <a:gd name="connsiteX2" fmla="*/ -592 w 190499"/>
              <a:gd name="connsiteY2" fmla="*/ 190127 h 190500"/>
              <a:gd name="connsiteX3" fmla="*/ 189908 w 190499"/>
              <a:gd name="connsiteY3" fmla="*/ -373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499" h="190500">
                <a:moveTo>
                  <a:pt x="189908" y="190127"/>
                </a:moveTo>
                <a:lnTo>
                  <a:pt x="-592" y="-373"/>
                </a:lnTo>
                <a:moveTo>
                  <a:pt x="-592" y="190127"/>
                </a:moveTo>
                <a:lnTo>
                  <a:pt x="189908" y="-373"/>
                </a:lnTo>
              </a:path>
            </a:pathLst>
          </a:custGeom>
          <a:noFill/>
          <a:ln w="9525" cap="flat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7AFD754B-F4BB-4B26-BEBC-282D2AC9A4E8}"/>
              </a:ext>
            </a:extLst>
          </p:cNvPr>
          <p:cNvSpPr txBox="1"/>
          <p:nvPr/>
        </p:nvSpPr>
        <p:spPr>
          <a:xfrm>
            <a:off x="7612953" y="608749"/>
            <a:ext cx="2559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rPr>
              <a:t>clustering coefficient</a:t>
            </a: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D517D249-1BE7-4027-8BA3-126C278D4D0C}"/>
              </a:ext>
            </a:extLst>
          </p:cNvPr>
          <p:cNvSpPr txBox="1"/>
          <p:nvPr/>
        </p:nvSpPr>
        <p:spPr>
          <a:xfrm rot="16200000">
            <a:off x="1818601" y="2290433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E8333C2F-05C2-46C4-931D-B86665505246}"/>
              </a:ext>
            </a:extLst>
          </p:cNvPr>
          <p:cNvSpPr txBox="1"/>
          <p:nvPr/>
        </p:nvSpPr>
        <p:spPr>
          <a:xfrm>
            <a:off x="2782430" y="2150732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899B8965-8C44-4190-908C-E29C39B5703C}"/>
              </a:ext>
            </a:extLst>
          </p:cNvPr>
          <p:cNvSpPr txBox="1"/>
          <p:nvPr/>
        </p:nvSpPr>
        <p:spPr>
          <a:xfrm>
            <a:off x="2782430" y="1873022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A3F2D308-E49C-49F6-B3EC-7131EC87EDA1}"/>
              </a:ext>
            </a:extLst>
          </p:cNvPr>
          <p:cNvSpPr txBox="1"/>
          <p:nvPr/>
        </p:nvSpPr>
        <p:spPr>
          <a:xfrm>
            <a:off x="2879799" y="1589389"/>
            <a:ext cx="3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55CE4ABD-6255-4228-9C0C-25D477D52591}"/>
              </a:ext>
            </a:extLst>
          </p:cNvPr>
          <p:cNvSpPr txBox="1"/>
          <p:nvPr/>
        </p:nvSpPr>
        <p:spPr>
          <a:xfrm>
            <a:off x="2782430" y="2719692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06540D01-6DC1-4F7F-B779-35BAA98E1636}"/>
              </a:ext>
            </a:extLst>
          </p:cNvPr>
          <p:cNvSpPr txBox="1"/>
          <p:nvPr/>
        </p:nvSpPr>
        <p:spPr>
          <a:xfrm>
            <a:off x="2782430" y="2441982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C44ED36D-B766-48E6-8981-6870C106956B}"/>
              </a:ext>
            </a:extLst>
          </p:cNvPr>
          <p:cNvSpPr txBox="1"/>
          <p:nvPr/>
        </p:nvSpPr>
        <p:spPr>
          <a:xfrm>
            <a:off x="2782430" y="3288652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E0EFFAC4-6995-4486-8C11-11C16BA417E8}"/>
              </a:ext>
            </a:extLst>
          </p:cNvPr>
          <p:cNvSpPr txBox="1"/>
          <p:nvPr/>
        </p:nvSpPr>
        <p:spPr>
          <a:xfrm>
            <a:off x="2782430" y="3010942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DA5C74F0-0BFF-4FDD-82EB-18589FFE5E31}"/>
              </a:ext>
            </a:extLst>
          </p:cNvPr>
          <p:cNvSpPr txBox="1"/>
          <p:nvPr/>
        </p:nvSpPr>
        <p:spPr>
          <a:xfrm>
            <a:off x="2782430" y="1309142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7DFF8A1B-D040-4CC3-9325-1915124DCC96}"/>
              </a:ext>
            </a:extLst>
          </p:cNvPr>
          <p:cNvSpPr txBox="1"/>
          <p:nvPr/>
        </p:nvSpPr>
        <p:spPr>
          <a:xfrm>
            <a:off x="3117664" y="3428773"/>
            <a:ext cx="40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D52DFAFB-71D5-48B3-9FD3-AD9D0914D500}"/>
              </a:ext>
            </a:extLst>
          </p:cNvPr>
          <p:cNvSpPr txBox="1"/>
          <p:nvPr/>
        </p:nvSpPr>
        <p:spPr>
          <a:xfrm>
            <a:off x="3722456" y="3446419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E2B27EE9-439F-4509-A691-DB0A0DC1E651}"/>
              </a:ext>
            </a:extLst>
          </p:cNvPr>
          <p:cNvSpPr txBox="1"/>
          <p:nvPr/>
        </p:nvSpPr>
        <p:spPr>
          <a:xfrm>
            <a:off x="4490873" y="3444815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F7EEE871-3E35-4B7B-9549-AAB01E9BAD9E}"/>
              </a:ext>
            </a:extLst>
          </p:cNvPr>
          <p:cNvSpPr txBox="1"/>
          <p:nvPr/>
        </p:nvSpPr>
        <p:spPr>
          <a:xfrm>
            <a:off x="5260896" y="3444814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.5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0F2AF73E-74B2-4DB7-96F1-98B55D3AB2CD}"/>
              </a:ext>
            </a:extLst>
          </p:cNvPr>
          <p:cNvSpPr txBox="1"/>
          <p:nvPr/>
        </p:nvSpPr>
        <p:spPr>
          <a:xfrm>
            <a:off x="6029313" y="3443210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テキスト ボックス 107">
                <a:extLst>
                  <a:ext uri="{FF2B5EF4-FFF2-40B4-BE49-F238E27FC236}">
                    <a16:creationId xmlns:a16="http://schemas.microsoft.com/office/drawing/2014/main" id="{305F86B0-9B0F-460A-B7F3-B2908CA58A60}"/>
                  </a:ext>
                </a:extLst>
              </p:cNvPr>
              <p:cNvSpPr txBox="1"/>
              <p:nvPr/>
            </p:nvSpPr>
            <p:spPr>
              <a:xfrm>
                <a:off x="4626563" y="3688036"/>
                <a:ext cx="35101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08" name="テキスト ボックス 107">
                <a:extLst>
                  <a:ext uri="{FF2B5EF4-FFF2-40B4-BE49-F238E27FC236}">
                    <a16:creationId xmlns:a16="http://schemas.microsoft.com/office/drawing/2014/main" id="{305F86B0-9B0F-460A-B7F3-B2908CA58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563" y="3688036"/>
                <a:ext cx="351012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4E40D1FB-DBF8-4D68-82E7-377241362B95}"/>
                  </a:ext>
                </a:extLst>
              </p:cNvPr>
              <p:cNvSpPr txBox="1"/>
              <p:nvPr/>
            </p:nvSpPr>
            <p:spPr>
              <a:xfrm>
                <a:off x="3211785" y="991887"/>
                <a:ext cx="320084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:r>
                  <a:rPr kumimoji="1" lang="en-US" altLang="ja-JP" sz="2200" b="1" u="sng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Gplus</a:t>
                </a:r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200" i="1" u="sng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200" i="1" u="sng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ja-JP" sz="2200" i="1" u="sng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ja-JP" sz="2200" b="0" i="1" u="sng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2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4E40D1FB-DBF8-4D68-82E7-377241362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785" y="991887"/>
                <a:ext cx="3200842" cy="430887"/>
              </a:xfrm>
              <a:prstGeom prst="rect">
                <a:avLst/>
              </a:prstGeom>
              <a:blipFill>
                <a:blip r:embed="rId4"/>
                <a:stretch>
                  <a:fillRect t="-10000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1" name="グラフ 110">
            <a:extLst>
              <a:ext uri="{FF2B5EF4-FFF2-40B4-BE49-F238E27FC236}">
                <a16:creationId xmlns:a16="http://schemas.microsoft.com/office/drawing/2014/main" id="{A9E95B59-DC32-48E0-BA79-FF06F98794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3132024"/>
              </p:ext>
            </p:extLst>
          </p:nvPr>
        </p:nvGraphicFramePr>
        <p:xfrm>
          <a:off x="6960110" y="1383871"/>
          <a:ext cx="3312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D4900804-11BC-489D-A66B-CF1FF371E132}"/>
                  </a:ext>
                </a:extLst>
              </p:cNvPr>
              <p:cNvSpPr txBox="1"/>
              <p:nvPr/>
            </p:nvSpPr>
            <p:spPr>
              <a:xfrm>
                <a:off x="7035729" y="986971"/>
                <a:ext cx="320084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IMDB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ja-JP" sz="2200" i="1" u="sng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200" i="1" u="sng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ja-JP" sz="2200" i="1" u="sng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  <m:t>=10</m:t>
                        </m:r>
                      </m:e>
                      <m:sup>
                        <m: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2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D4900804-11BC-489D-A66B-CF1FF371E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729" y="986971"/>
                <a:ext cx="3200842" cy="430887"/>
              </a:xfrm>
              <a:prstGeom prst="rect">
                <a:avLst/>
              </a:prstGeom>
              <a:blipFill>
                <a:blip r:embed="rId6"/>
                <a:stretch>
                  <a:fillRect t="-9859" b="-267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1D598552-735A-4734-8DF9-C34EFD00A879}"/>
              </a:ext>
            </a:extLst>
          </p:cNvPr>
          <p:cNvSpPr txBox="1"/>
          <p:nvPr/>
        </p:nvSpPr>
        <p:spPr>
          <a:xfrm>
            <a:off x="6952815" y="3434844"/>
            <a:ext cx="40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1671A046-3B0F-45B9-97B6-2EC9E3145641}"/>
              </a:ext>
            </a:extLst>
          </p:cNvPr>
          <p:cNvSpPr txBox="1"/>
          <p:nvPr/>
        </p:nvSpPr>
        <p:spPr>
          <a:xfrm>
            <a:off x="7557607" y="3452490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18A184E9-8FCB-4B43-92D6-7145C3755982}"/>
              </a:ext>
            </a:extLst>
          </p:cNvPr>
          <p:cNvSpPr txBox="1"/>
          <p:nvPr/>
        </p:nvSpPr>
        <p:spPr>
          <a:xfrm>
            <a:off x="8326024" y="3450886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3E352B4F-3D9B-4175-B38D-3401E6E6F82C}"/>
              </a:ext>
            </a:extLst>
          </p:cNvPr>
          <p:cNvSpPr txBox="1"/>
          <p:nvPr/>
        </p:nvSpPr>
        <p:spPr>
          <a:xfrm>
            <a:off x="9096047" y="3450885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.5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A8A6660C-5591-400F-B9C0-0A3E5DF4B203}"/>
              </a:ext>
            </a:extLst>
          </p:cNvPr>
          <p:cNvSpPr txBox="1"/>
          <p:nvPr/>
        </p:nvSpPr>
        <p:spPr>
          <a:xfrm>
            <a:off x="9864464" y="3449281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テキスト ボックス 157">
                <a:extLst>
                  <a:ext uri="{FF2B5EF4-FFF2-40B4-BE49-F238E27FC236}">
                    <a16:creationId xmlns:a16="http://schemas.microsoft.com/office/drawing/2014/main" id="{88AB172A-6F0E-4D6F-9A75-F6E9B443B496}"/>
                  </a:ext>
                </a:extLst>
              </p:cNvPr>
              <p:cNvSpPr txBox="1"/>
              <p:nvPr/>
            </p:nvSpPr>
            <p:spPr>
              <a:xfrm>
                <a:off x="8461714" y="3694107"/>
                <a:ext cx="35101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58" name="テキスト ボックス 157">
                <a:extLst>
                  <a:ext uri="{FF2B5EF4-FFF2-40B4-BE49-F238E27FC236}">
                    <a16:creationId xmlns:a16="http://schemas.microsoft.com/office/drawing/2014/main" id="{88AB172A-6F0E-4D6F-9A75-F6E9B443B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1714" y="3694107"/>
                <a:ext cx="351012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9C597C42-D46A-423F-A7A4-E2373128914D}"/>
              </a:ext>
            </a:extLst>
          </p:cNvPr>
          <p:cNvSpPr txBox="1"/>
          <p:nvPr/>
        </p:nvSpPr>
        <p:spPr>
          <a:xfrm rot="16200000">
            <a:off x="5645552" y="2290432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B938EA3A-7DD8-402F-B9E9-F8F7735AF8C5}"/>
              </a:ext>
            </a:extLst>
          </p:cNvPr>
          <p:cNvSpPr txBox="1"/>
          <p:nvPr/>
        </p:nvSpPr>
        <p:spPr>
          <a:xfrm>
            <a:off x="6609381" y="1967851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4E0F4637-6746-4AAB-AA74-AA3B1A57D742}"/>
              </a:ext>
            </a:extLst>
          </p:cNvPr>
          <p:cNvSpPr txBox="1"/>
          <p:nvPr/>
        </p:nvSpPr>
        <p:spPr>
          <a:xfrm>
            <a:off x="6609381" y="1634261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6946B10F-846C-47A3-BC2B-3DF21C7B9AF4}"/>
              </a:ext>
            </a:extLst>
          </p:cNvPr>
          <p:cNvSpPr txBox="1"/>
          <p:nvPr/>
        </p:nvSpPr>
        <p:spPr>
          <a:xfrm>
            <a:off x="6706750" y="1299828"/>
            <a:ext cx="3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47DBF81E-BE55-4C65-9DB6-CB10E1B15A62}"/>
              </a:ext>
            </a:extLst>
          </p:cNvPr>
          <p:cNvSpPr txBox="1"/>
          <p:nvPr/>
        </p:nvSpPr>
        <p:spPr>
          <a:xfrm>
            <a:off x="6609381" y="2628251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A2E2768C-A6E9-4C71-8786-5757BAD36015}"/>
              </a:ext>
            </a:extLst>
          </p:cNvPr>
          <p:cNvSpPr txBox="1"/>
          <p:nvPr/>
        </p:nvSpPr>
        <p:spPr>
          <a:xfrm>
            <a:off x="6609381" y="2299741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D089BB3E-2976-4F59-8B0F-943BFEFC0B99}"/>
              </a:ext>
            </a:extLst>
          </p:cNvPr>
          <p:cNvSpPr txBox="1"/>
          <p:nvPr/>
        </p:nvSpPr>
        <p:spPr>
          <a:xfrm>
            <a:off x="6609381" y="3288651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94D1CB88-B18A-4A44-812B-6DB2F3AA7672}"/>
              </a:ext>
            </a:extLst>
          </p:cNvPr>
          <p:cNvSpPr txBox="1"/>
          <p:nvPr/>
        </p:nvSpPr>
        <p:spPr>
          <a:xfrm>
            <a:off x="6609381" y="2965221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D9FF74C6-7154-427D-B253-BF0FBAC52C50}"/>
              </a:ext>
            </a:extLst>
          </p:cNvPr>
          <p:cNvSpPr/>
          <p:nvPr/>
        </p:nvSpPr>
        <p:spPr>
          <a:xfrm>
            <a:off x="2519267" y="634224"/>
            <a:ext cx="7716916" cy="346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69" name="グラフ 168">
            <a:extLst>
              <a:ext uri="{FF2B5EF4-FFF2-40B4-BE49-F238E27FC236}">
                <a16:creationId xmlns:a16="http://schemas.microsoft.com/office/drawing/2014/main" id="{FFFE920B-C787-402F-A792-5DE66907F3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0607638"/>
              </p:ext>
            </p:extLst>
          </p:nvPr>
        </p:nvGraphicFramePr>
        <p:xfrm>
          <a:off x="3144118" y="4387446"/>
          <a:ext cx="3297600" cy="2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D01CD0E8-5DAE-4098-B8E6-D3DCD1F50296}"/>
                  </a:ext>
                </a:extLst>
              </p:cNvPr>
              <p:cNvSpPr txBox="1"/>
              <p:nvPr/>
            </p:nvSpPr>
            <p:spPr>
              <a:xfrm>
                <a:off x="3210180" y="4009683"/>
                <a:ext cx="320084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 </a:t>
                </a:r>
                <a:r>
                  <a:rPr kumimoji="1" lang="en-US" altLang="ja-JP" sz="2200" b="1" u="sng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Gplus</a:t>
                </a:r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ja-JP" sz="2200" i="1" u="sng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ja-JP" sz="2200" b="0" i="1" u="sng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2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D01CD0E8-5DAE-4098-B8E6-D3DCD1F50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180" y="4009683"/>
                <a:ext cx="3200842" cy="430887"/>
              </a:xfrm>
              <a:prstGeom prst="rect">
                <a:avLst/>
              </a:prstGeom>
              <a:blipFill>
                <a:blip r:embed="rId9"/>
                <a:stretch>
                  <a:fillRect t="-10000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テキスト ボックス 170">
                <a:extLst>
                  <a:ext uri="{FF2B5EF4-FFF2-40B4-BE49-F238E27FC236}">
                    <a16:creationId xmlns:a16="http://schemas.microsoft.com/office/drawing/2014/main" id="{75B3A6E8-2C91-47CE-B6FD-51B63C9233F8}"/>
                  </a:ext>
                </a:extLst>
              </p:cNvPr>
              <p:cNvSpPr txBox="1"/>
              <p:nvPr/>
            </p:nvSpPr>
            <p:spPr>
              <a:xfrm>
                <a:off x="7059519" y="4004767"/>
                <a:ext cx="320084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(d) IMDB (</a:t>
                </a:r>
                <a14:m>
                  <m:oMath xmlns:m="http://schemas.openxmlformats.org/officeDocument/2006/math">
                    <m:r>
                      <a:rPr lang="en-US" altLang="ja-JP" sz="2200" i="1" u="sng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ja-JP" sz="2200" i="1" u="sng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2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1" name="テキスト ボックス 170">
                <a:extLst>
                  <a:ext uri="{FF2B5EF4-FFF2-40B4-BE49-F238E27FC236}">
                    <a16:creationId xmlns:a16="http://schemas.microsoft.com/office/drawing/2014/main" id="{75B3A6E8-2C91-47CE-B6FD-51B63C923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519" y="4004767"/>
                <a:ext cx="3200842" cy="430887"/>
              </a:xfrm>
              <a:prstGeom prst="rect">
                <a:avLst/>
              </a:prstGeom>
              <a:blipFill>
                <a:blip r:embed="rId10"/>
                <a:stretch>
                  <a:fillRect t="-9859" b="-267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F24DC4D1-A489-4857-BB81-500575450391}"/>
              </a:ext>
            </a:extLst>
          </p:cNvPr>
          <p:cNvSpPr txBox="1"/>
          <p:nvPr/>
        </p:nvSpPr>
        <p:spPr>
          <a:xfrm rot="16200000">
            <a:off x="1818601" y="5298533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76D80216-C23C-48CC-9814-1FB3C0C23F98}"/>
              </a:ext>
            </a:extLst>
          </p:cNvPr>
          <p:cNvSpPr txBox="1"/>
          <p:nvPr/>
        </p:nvSpPr>
        <p:spPr>
          <a:xfrm>
            <a:off x="2757030" y="5298532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37E0356A-BC9A-4F9D-8A8F-B9590448F7EF}"/>
              </a:ext>
            </a:extLst>
          </p:cNvPr>
          <p:cNvSpPr txBox="1"/>
          <p:nvPr/>
        </p:nvSpPr>
        <p:spPr>
          <a:xfrm>
            <a:off x="2757030" y="4976372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944B967F-CCE0-47BD-9506-96CB740DCED6}"/>
              </a:ext>
            </a:extLst>
          </p:cNvPr>
          <p:cNvSpPr txBox="1"/>
          <p:nvPr/>
        </p:nvSpPr>
        <p:spPr>
          <a:xfrm>
            <a:off x="2854399" y="4648289"/>
            <a:ext cx="3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67A91B9B-F709-4CD5-B549-A73B0523175A}"/>
              </a:ext>
            </a:extLst>
          </p:cNvPr>
          <p:cNvSpPr txBox="1"/>
          <p:nvPr/>
        </p:nvSpPr>
        <p:spPr>
          <a:xfrm>
            <a:off x="2757030" y="5956392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65B72D01-25F0-4B67-82A5-444B92AAAF46}"/>
              </a:ext>
            </a:extLst>
          </p:cNvPr>
          <p:cNvSpPr txBox="1"/>
          <p:nvPr/>
        </p:nvSpPr>
        <p:spPr>
          <a:xfrm>
            <a:off x="2757030" y="5634232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B76AD70C-910B-4941-B73B-1C9F9FFB0C45}"/>
              </a:ext>
            </a:extLst>
          </p:cNvPr>
          <p:cNvSpPr txBox="1"/>
          <p:nvPr/>
        </p:nvSpPr>
        <p:spPr>
          <a:xfrm>
            <a:off x="2757030" y="6279392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CA25895D-EC91-4A3A-9110-86AD0BBFDB8C}"/>
              </a:ext>
            </a:extLst>
          </p:cNvPr>
          <p:cNvSpPr txBox="1"/>
          <p:nvPr/>
        </p:nvSpPr>
        <p:spPr>
          <a:xfrm>
            <a:off x="2757030" y="4317242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63639A8F-8BFA-498C-B8E8-F31A8C0F9163}"/>
              </a:ext>
            </a:extLst>
          </p:cNvPr>
          <p:cNvSpPr txBox="1"/>
          <p:nvPr/>
        </p:nvSpPr>
        <p:spPr>
          <a:xfrm>
            <a:off x="2952563" y="6449573"/>
            <a:ext cx="60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05774E35-39D3-45F6-8ECD-3A411809B5D5}"/>
              </a:ext>
            </a:extLst>
          </p:cNvPr>
          <p:cNvSpPr txBox="1"/>
          <p:nvPr/>
        </p:nvSpPr>
        <p:spPr>
          <a:xfrm>
            <a:off x="3460563" y="6449573"/>
            <a:ext cx="60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9F07959E-DA5C-4765-8198-F6863472BDAA}"/>
              </a:ext>
            </a:extLst>
          </p:cNvPr>
          <p:cNvSpPr txBox="1"/>
          <p:nvPr/>
        </p:nvSpPr>
        <p:spPr>
          <a:xfrm>
            <a:off x="3987613" y="6449573"/>
            <a:ext cx="60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E2C2D53D-0031-4DF8-B018-5E3B2A06AB55}"/>
              </a:ext>
            </a:extLst>
          </p:cNvPr>
          <p:cNvSpPr txBox="1"/>
          <p:nvPr/>
        </p:nvSpPr>
        <p:spPr>
          <a:xfrm>
            <a:off x="4495613" y="6449573"/>
            <a:ext cx="60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8567A9C2-71F2-40F9-B3C7-126391B0268D}"/>
              </a:ext>
            </a:extLst>
          </p:cNvPr>
          <p:cNvSpPr txBox="1"/>
          <p:nvPr/>
        </p:nvSpPr>
        <p:spPr>
          <a:xfrm>
            <a:off x="5022663" y="6449573"/>
            <a:ext cx="60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2E328684-26F7-4C54-9AFD-58D4BEB91BA0}"/>
              </a:ext>
            </a:extLst>
          </p:cNvPr>
          <p:cNvSpPr txBox="1"/>
          <p:nvPr/>
        </p:nvSpPr>
        <p:spPr>
          <a:xfrm>
            <a:off x="5549713" y="6449573"/>
            <a:ext cx="60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9EC1A2C2-CBAE-4FE8-AA9E-AC4743FB48CA}"/>
              </a:ext>
            </a:extLst>
          </p:cNvPr>
          <p:cNvSpPr txBox="1"/>
          <p:nvPr/>
        </p:nvSpPr>
        <p:spPr>
          <a:xfrm>
            <a:off x="6216463" y="6449573"/>
            <a:ext cx="27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テキスト ボックス 192">
                <a:extLst>
                  <a:ext uri="{FF2B5EF4-FFF2-40B4-BE49-F238E27FC236}">
                    <a16:creationId xmlns:a16="http://schemas.microsoft.com/office/drawing/2014/main" id="{D8C7C713-3F39-4F35-BDEB-94209FA59BEA}"/>
                  </a:ext>
                </a:extLst>
              </p:cNvPr>
              <p:cNvSpPr txBox="1"/>
              <p:nvPr/>
            </p:nvSpPr>
            <p:spPr>
              <a:xfrm>
                <a:off x="3803803" y="6689927"/>
                <a:ext cx="200909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93" name="テキスト ボックス 192">
                <a:extLst>
                  <a:ext uri="{FF2B5EF4-FFF2-40B4-BE49-F238E27FC236}">
                    <a16:creationId xmlns:a16="http://schemas.microsoft.com/office/drawing/2014/main" id="{D8C7C713-3F39-4F35-BDEB-94209FA59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803" y="6689927"/>
                <a:ext cx="2009096" cy="400110"/>
              </a:xfrm>
              <a:prstGeom prst="rect">
                <a:avLst/>
              </a:prstGeom>
              <a:blipFill>
                <a:blip r:embed="rId11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4" name="グラフ 193">
            <a:extLst>
              <a:ext uri="{FF2B5EF4-FFF2-40B4-BE49-F238E27FC236}">
                <a16:creationId xmlns:a16="http://schemas.microsoft.com/office/drawing/2014/main" id="{4A0AD83F-1733-42DE-BCE7-5835075F5B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5627617"/>
              </p:ext>
            </p:extLst>
          </p:nvPr>
        </p:nvGraphicFramePr>
        <p:xfrm>
          <a:off x="6997623" y="4390729"/>
          <a:ext cx="3297600" cy="2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95" name="テキスト ボックス 194">
            <a:extLst>
              <a:ext uri="{FF2B5EF4-FFF2-40B4-BE49-F238E27FC236}">
                <a16:creationId xmlns:a16="http://schemas.microsoft.com/office/drawing/2014/main" id="{F2A85BE0-610B-4634-80DA-F6E80E127898}"/>
              </a:ext>
            </a:extLst>
          </p:cNvPr>
          <p:cNvSpPr txBox="1"/>
          <p:nvPr/>
        </p:nvSpPr>
        <p:spPr>
          <a:xfrm rot="16200000">
            <a:off x="5662482" y="5298534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56610CD4-DA21-4AAD-A85B-24C29EA311FF}"/>
              </a:ext>
            </a:extLst>
          </p:cNvPr>
          <p:cNvSpPr txBox="1"/>
          <p:nvPr/>
        </p:nvSpPr>
        <p:spPr>
          <a:xfrm>
            <a:off x="6600911" y="5166453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テキスト ボックス 196">
            <a:extLst>
              <a:ext uri="{FF2B5EF4-FFF2-40B4-BE49-F238E27FC236}">
                <a16:creationId xmlns:a16="http://schemas.microsoft.com/office/drawing/2014/main" id="{E2724E8D-037F-4F3F-AC4D-DD1394EE0E0D}"/>
              </a:ext>
            </a:extLst>
          </p:cNvPr>
          <p:cNvSpPr txBox="1"/>
          <p:nvPr/>
        </p:nvSpPr>
        <p:spPr>
          <a:xfrm>
            <a:off x="6600911" y="4874773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テキスト ボックス 197">
            <a:extLst>
              <a:ext uri="{FF2B5EF4-FFF2-40B4-BE49-F238E27FC236}">
                <a16:creationId xmlns:a16="http://schemas.microsoft.com/office/drawing/2014/main" id="{935CA995-D707-4226-93D3-1703E16458FA}"/>
              </a:ext>
            </a:extLst>
          </p:cNvPr>
          <p:cNvSpPr txBox="1"/>
          <p:nvPr/>
        </p:nvSpPr>
        <p:spPr>
          <a:xfrm>
            <a:off x="6698280" y="4602570"/>
            <a:ext cx="3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D25B9F4D-0496-402B-8AB1-0E78ADDE6CC3}"/>
              </a:ext>
            </a:extLst>
          </p:cNvPr>
          <p:cNvSpPr txBox="1"/>
          <p:nvPr/>
        </p:nvSpPr>
        <p:spPr>
          <a:xfrm>
            <a:off x="6600911" y="5732873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DE0D77B4-3878-41B2-922A-8D84B59CFCE8}"/>
              </a:ext>
            </a:extLst>
          </p:cNvPr>
          <p:cNvSpPr txBox="1"/>
          <p:nvPr/>
        </p:nvSpPr>
        <p:spPr>
          <a:xfrm>
            <a:off x="6600911" y="5451353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5D2BC15B-77EA-4E3F-BC98-FF4DE19D9D4A}"/>
              </a:ext>
            </a:extLst>
          </p:cNvPr>
          <p:cNvSpPr txBox="1"/>
          <p:nvPr/>
        </p:nvSpPr>
        <p:spPr>
          <a:xfrm>
            <a:off x="6600911" y="6025393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BCDF028B-F24A-4CEB-A7D9-83CFF521C025}"/>
              </a:ext>
            </a:extLst>
          </p:cNvPr>
          <p:cNvSpPr txBox="1"/>
          <p:nvPr/>
        </p:nvSpPr>
        <p:spPr>
          <a:xfrm>
            <a:off x="6600911" y="4317243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テキスト ボックス 202">
            <a:extLst>
              <a:ext uri="{FF2B5EF4-FFF2-40B4-BE49-F238E27FC236}">
                <a16:creationId xmlns:a16="http://schemas.microsoft.com/office/drawing/2014/main" id="{C9F3B279-851C-4C30-986A-A11E4FB9968B}"/>
              </a:ext>
            </a:extLst>
          </p:cNvPr>
          <p:cNvSpPr txBox="1"/>
          <p:nvPr/>
        </p:nvSpPr>
        <p:spPr>
          <a:xfrm>
            <a:off x="6796444" y="6449574"/>
            <a:ext cx="60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テキスト ボックス 203">
            <a:extLst>
              <a:ext uri="{FF2B5EF4-FFF2-40B4-BE49-F238E27FC236}">
                <a16:creationId xmlns:a16="http://schemas.microsoft.com/office/drawing/2014/main" id="{AAD9F819-8759-4719-A1FC-118BE1F593BB}"/>
              </a:ext>
            </a:extLst>
          </p:cNvPr>
          <p:cNvSpPr txBox="1"/>
          <p:nvPr/>
        </p:nvSpPr>
        <p:spPr>
          <a:xfrm>
            <a:off x="7304444" y="6449574"/>
            <a:ext cx="60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75B4130B-A30C-4A44-AE2B-0E9FA5A0E1E5}"/>
              </a:ext>
            </a:extLst>
          </p:cNvPr>
          <p:cNvSpPr txBox="1"/>
          <p:nvPr/>
        </p:nvSpPr>
        <p:spPr>
          <a:xfrm>
            <a:off x="7831494" y="6449574"/>
            <a:ext cx="60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E9C5E138-7514-46FB-896F-B431E5B23517}"/>
              </a:ext>
            </a:extLst>
          </p:cNvPr>
          <p:cNvSpPr txBox="1"/>
          <p:nvPr/>
        </p:nvSpPr>
        <p:spPr>
          <a:xfrm>
            <a:off x="8339494" y="6449574"/>
            <a:ext cx="60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B1635459-08BC-4F95-8F70-62927FA866DD}"/>
              </a:ext>
            </a:extLst>
          </p:cNvPr>
          <p:cNvSpPr txBox="1"/>
          <p:nvPr/>
        </p:nvSpPr>
        <p:spPr>
          <a:xfrm>
            <a:off x="8866544" y="6449574"/>
            <a:ext cx="60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" name="テキスト ボックス 207">
            <a:extLst>
              <a:ext uri="{FF2B5EF4-FFF2-40B4-BE49-F238E27FC236}">
                <a16:creationId xmlns:a16="http://schemas.microsoft.com/office/drawing/2014/main" id="{204D938C-44A5-4AD1-B9D5-8D15BE3BF803}"/>
              </a:ext>
            </a:extLst>
          </p:cNvPr>
          <p:cNvSpPr txBox="1"/>
          <p:nvPr/>
        </p:nvSpPr>
        <p:spPr>
          <a:xfrm>
            <a:off x="9393594" y="6449574"/>
            <a:ext cx="60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03464A38-21EA-4068-B3B0-3B886BFFAA61}"/>
              </a:ext>
            </a:extLst>
          </p:cNvPr>
          <p:cNvSpPr txBox="1"/>
          <p:nvPr/>
        </p:nvSpPr>
        <p:spPr>
          <a:xfrm>
            <a:off x="10060344" y="6449574"/>
            <a:ext cx="27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テキスト ボックス 209">
                <a:extLst>
                  <a:ext uri="{FF2B5EF4-FFF2-40B4-BE49-F238E27FC236}">
                    <a16:creationId xmlns:a16="http://schemas.microsoft.com/office/drawing/2014/main" id="{BF4CCB39-B278-4E92-B382-C66AFEB34296}"/>
                  </a:ext>
                </a:extLst>
              </p:cNvPr>
              <p:cNvSpPr txBox="1"/>
              <p:nvPr/>
            </p:nvSpPr>
            <p:spPr>
              <a:xfrm>
                <a:off x="7647684" y="6689928"/>
                <a:ext cx="200909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10" name="テキスト ボックス 209">
                <a:extLst>
                  <a:ext uri="{FF2B5EF4-FFF2-40B4-BE49-F238E27FC236}">
                    <a16:creationId xmlns:a16="http://schemas.microsoft.com/office/drawing/2014/main" id="{BF4CCB39-B278-4E92-B382-C66AFEB34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684" y="6689928"/>
                <a:ext cx="2009096" cy="400110"/>
              </a:xfrm>
              <a:prstGeom prst="rect">
                <a:avLst/>
              </a:prstGeom>
              <a:blipFill>
                <a:blip r:embed="rId1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A2D6891E-2BD7-44A0-A82C-3EAAC03D4956}"/>
              </a:ext>
            </a:extLst>
          </p:cNvPr>
          <p:cNvSpPr txBox="1"/>
          <p:nvPr/>
        </p:nvSpPr>
        <p:spPr>
          <a:xfrm>
            <a:off x="6600911" y="6299713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E38B4093-EEFC-4558-B188-8B82EF5DFCB9}"/>
              </a:ext>
            </a:extLst>
          </p:cNvPr>
          <p:cNvSpPr txBox="1"/>
          <p:nvPr/>
        </p:nvSpPr>
        <p:spPr>
          <a:xfrm>
            <a:off x="6717265" y="7049489"/>
            <a:ext cx="67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16M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AC7F2813-7B3D-4E54-8800-2625943FD0E2}"/>
                  </a:ext>
                </a:extLst>
              </p:cNvPr>
              <p:cNvSpPr txBox="1"/>
              <p:nvPr/>
            </p:nvSpPr>
            <p:spPr>
              <a:xfrm>
                <a:off x="7660882" y="7270337"/>
                <a:ext cx="2009096" cy="408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Cost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𝐷𝐿</m:t>
                          </m:r>
                        </m:sub>
                      </m:sSub>
                      <m: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bits</m:t>
                      </m:r>
                      <m: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AC7F2813-7B3D-4E54-8800-2625943FD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882" y="7270337"/>
                <a:ext cx="2009096" cy="408189"/>
              </a:xfrm>
              <a:prstGeom prst="rect">
                <a:avLst/>
              </a:prstGeom>
              <a:blipFill>
                <a:blip r:embed="rId14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41345678-F01E-4753-86CE-8771F1B05BBB}"/>
              </a:ext>
            </a:extLst>
          </p:cNvPr>
          <p:cNvSpPr txBox="1"/>
          <p:nvPr/>
        </p:nvSpPr>
        <p:spPr>
          <a:xfrm>
            <a:off x="7231306" y="7049489"/>
            <a:ext cx="76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160M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F14AA346-D165-43CB-BD9A-BE6966EF6319}"/>
              </a:ext>
            </a:extLst>
          </p:cNvPr>
          <p:cNvSpPr txBox="1"/>
          <p:nvPr/>
        </p:nvSpPr>
        <p:spPr>
          <a:xfrm>
            <a:off x="7814371" y="7049489"/>
            <a:ext cx="68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1.6G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9C92B085-7C0A-406E-96A4-49091789E435}"/>
              </a:ext>
            </a:extLst>
          </p:cNvPr>
          <p:cNvSpPr txBox="1"/>
          <p:nvPr/>
        </p:nvSpPr>
        <p:spPr>
          <a:xfrm>
            <a:off x="8328718" y="7049489"/>
            <a:ext cx="6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16G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C84A2877-432A-4A3C-9757-0D40D1955A50}"/>
              </a:ext>
            </a:extLst>
          </p:cNvPr>
          <p:cNvSpPr txBox="1"/>
          <p:nvPr/>
        </p:nvSpPr>
        <p:spPr>
          <a:xfrm>
            <a:off x="8796713" y="7049489"/>
            <a:ext cx="78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160G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CE0581FA-5613-491D-894A-904608C7ABA8}"/>
              </a:ext>
            </a:extLst>
          </p:cNvPr>
          <p:cNvSpPr txBox="1"/>
          <p:nvPr/>
        </p:nvSpPr>
        <p:spPr>
          <a:xfrm>
            <a:off x="9425150" y="7049489"/>
            <a:ext cx="61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1.6T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C183F66E-3196-40A0-B98F-F93A043C6785}"/>
              </a:ext>
            </a:extLst>
          </p:cNvPr>
          <p:cNvSpPr txBox="1"/>
          <p:nvPr/>
        </p:nvSpPr>
        <p:spPr>
          <a:xfrm>
            <a:off x="9859187" y="7049489"/>
            <a:ext cx="70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16T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C2F79057-04AA-476C-88EF-DCD46AEB6332}"/>
              </a:ext>
            </a:extLst>
          </p:cNvPr>
          <p:cNvSpPr txBox="1"/>
          <p:nvPr/>
        </p:nvSpPr>
        <p:spPr>
          <a:xfrm>
            <a:off x="2835269" y="7054108"/>
            <a:ext cx="77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190K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テキスト ボックス 138">
                <a:extLst>
                  <a:ext uri="{FF2B5EF4-FFF2-40B4-BE49-F238E27FC236}">
                    <a16:creationId xmlns:a16="http://schemas.microsoft.com/office/drawing/2014/main" id="{DB0A5B58-6706-439F-BD7E-A75174834FAE}"/>
                  </a:ext>
                </a:extLst>
              </p:cNvPr>
              <p:cNvSpPr txBox="1"/>
              <p:nvPr/>
            </p:nvSpPr>
            <p:spPr>
              <a:xfrm>
                <a:off x="3812754" y="7274956"/>
                <a:ext cx="2009096" cy="408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Cost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𝐷𝐿</m:t>
                          </m:r>
                        </m:sub>
                      </m:sSub>
                      <m: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bits</m:t>
                      </m:r>
                      <m: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39" name="テキスト ボックス 138">
                <a:extLst>
                  <a:ext uri="{FF2B5EF4-FFF2-40B4-BE49-F238E27FC236}">
                    <a16:creationId xmlns:a16="http://schemas.microsoft.com/office/drawing/2014/main" id="{DB0A5B58-6706-439F-BD7E-A75174834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754" y="7274956"/>
                <a:ext cx="2009096" cy="408189"/>
              </a:xfrm>
              <a:prstGeom prst="rect">
                <a:avLst/>
              </a:prstGeom>
              <a:blipFill>
                <a:blip r:embed="rId15"/>
                <a:stretch>
                  <a:fillRect b="-134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0A5C56A9-63D3-46F2-9DA3-0D4342BBA071}"/>
              </a:ext>
            </a:extLst>
          </p:cNvPr>
          <p:cNvSpPr txBox="1"/>
          <p:nvPr/>
        </p:nvSpPr>
        <p:spPr>
          <a:xfrm>
            <a:off x="3378945" y="7054108"/>
            <a:ext cx="76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1.9M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1EE41271-E26C-4A3C-950F-7F1CADB4E435}"/>
              </a:ext>
            </a:extLst>
          </p:cNvPr>
          <p:cNvSpPr txBox="1"/>
          <p:nvPr/>
        </p:nvSpPr>
        <p:spPr>
          <a:xfrm>
            <a:off x="3910372" y="7054108"/>
            <a:ext cx="71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19M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D2536DE5-E8A1-46F2-BC2A-EE9226E53F58}"/>
              </a:ext>
            </a:extLst>
          </p:cNvPr>
          <p:cNvSpPr txBox="1"/>
          <p:nvPr/>
        </p:nvSpPr>
        <p:spPr>
          <a:xfrm>
            <a:off x="4427674" y="7054108"/>
            <a:ext cx="7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190M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C354DE14-67D9-4F9A-A7CE-8478E10A127D}"/>
              </a:ext>
            </a:extLst>
          </p:cNvPr>
          <p:cNvSpPr txBox="1"/>
          <p:nvPr/>
        </p:nvSpPr>
        <p:spPr>
          <a:xfrm>
            <a:off x="4957052" y="7054108"/>
            <a:ext cx="78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1.9G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656B28C6-1BE8-42E5-B112-15FC504D833A}"/>
              </a:ext>
            </a:extLst>
          </p:cNvPr>
          <p:cNvSpPr txBox="1"/>
          <p:nvPr/>
        </p:nvSpPr>
        <p:spPr>
          <a:xfrm>
            <a:off x="5501210" y="7054108"/>
            <a:ext cx="65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19G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C5598E25-9BC2-41CC-9F79-DC24781523BB}"/>
              </a:ext>
            </a:extLst>
          </p:cNvPr>
          <p:cNvSpPr txBox="1"/>
          <p:nvPr/>
        </p:nvSpPr>
        <p:spPr>
          <a:xfrm>
            <a:off x="6002008" y="7054108"/>
            <a:ext cx="70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190G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5CEF5BA1-B4E6-4640-A5F8-A5767CFAF5F9}"/>
              </a:ext>
            </a:extLst>
          </p:cNvPr>
          <p:cNvSpPr txBox="1"/>
          <p:nvPr/>
        </p:nvSpPr>
        <p:spPr>
          <a:xfrm>
            <a:off x="9522089" y="7296694"/>
            <a:ext cx="91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00G)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BF2ABC83-07EC-4039-B621-BBA5B4527746}"/>
              </a:ext>
            </a:extLst>
          </p:cNvPr>
          <p:cNvSpPr/>
          <p:nvPr/>
        </p:nvSpPr>
        <p:spPr>
          <a:xfrm>
            <a:off x="9522089" y="7111258"/>
            <a:ext cx="916009" cy="25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920A301A-3000-446C-8E12-158F49B2082A}"/>
              </a:ext>
            </a:extLst>
          </p:cNvPr>
          <p:cNvSpPr txBox="1"/>
          <p:nvPr/>
        </p:nvSpPr>
        <p:spPr>
          <a:xfrm>
            <a:off x="5655885" y="7296693"/>
            <a:ext cx="91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G)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A833C6DE-ECF5-44E8-8255-BF120D4E17A2}"/>
              </a:ext>
            </a:extLst>
          </p:cNvPr>
          <p:cNvSpPr/>
          <p:nvPr/>
        </p:nvSpPr>
        <p:spPr>
          <a:xfrm>
            <a:off x="5617780" y="7111257"/>
            <a:ext cx="1008000" cy="25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9045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3C6512BC-9883-4E7D-98E9-4B39C41D44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5361425"/>
              </p:ext>
            </p:extLst>
          </p:nvPr>
        </p:nvGraphicFramePr>
        <p:xfrm>
          <a:off x="3187013" y="1939080"/>
          <a:ext cx="1944000" cy="26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D4C78365-E053-4EC2-A03A-687CC1AD8CCC}"/>
              </a:ext>
            </a:extLst>
          </p:cNvPr>
          <p:cNvSpPr/>
          <p:nvPr/>
        </p:nvSpPr>
        <p:spPr>
          <a:xfrm>
            <a:off x="2964856" y="1655290"/>
            <a:ext cx="143587" cy="143587"/>
          </a:xfrm>
          <a:custGeom>
            <a:avLst/>
            <a:gdLst>
              <a:gd name="connsiteX0" fmla="*/ -493 w 143587"/>
              <a:gd name="connsiteY0" fmla="*/ -816 h 143587"/>
              <a:gd name="connsiteX1" fmla="*/ 143094 w 143587"/>
              <a:gd name="connsiteY1" fmla="*/ -816 h 143587"/>
              <a:gd name="connsiteX2" fmla="*/ 143094 w 143587"/>
              <a:gd name="connsiteY2" fmla="*/ 142771 h 143587"/>
              <a:gd name="connsiteX3" fmla="*/ -493 w 143587"/>
              <a:gd name="connsiteY3" fmla="*/ 142771 h 14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87" h="143587">
                <a:moveTo>
                  <a:pt x="-493" y="-816"/>
                </a:moveTo>
                <a:lnTo>
                  <a:pt x="143094" y="-816"/>
                </a:lnTo>
                <a:lnTo>
                  <a:pt x="143094" y="142771"/>
                </a:lnTo>
                <a:lnTo>
                  <a:pt x="-493" y="142771"/>
                </a:lnTo>
                <a:close/>
              </a:path>
            </a:pathLst>
          </a:custGeom>
          <a:solidFill>
            <a:srgbClr val="FF0000"/>
          </a:solidFill>
          <a:ln w="23478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1F7D5D2-E6C8-4FF0-B9E0-604363ED212F}"/>
                  </a:ext>
                </a:extLst>
              </p:cNvPr>
              <p:cNvSpPr txBox="1"/>
              <p:nvPr/>
            </p:nvSpPr>
            <p:spPr>
              <a:xfrm>
                <a:off x="3079431" y="1537670"/>
                <a:ext cx="1805815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9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ARRFu</m:t>
                          </m:r>
                          <m:r>
                            <m:rPr>
                              <m:sty m:val="p"/>
                            </m:rPr>
                            <a:rPr kumimoji="1" lang="en-US" altLang="ja-JP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ll</m:t>
                          </m:r>
                        </m:e>
                        <m:sub>
                          <m: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 sz="1900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sz="1900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DC</m:t>
                      </m:r>
                      <m:r>
                        <a:rPr lang="en-US" altLang="ja-JP" sz="1900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900" spc="0" baseline="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1F7D5D2-E6C8-4FF0-B9E0-604363ED2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431" y="1537670"/>
                <a:ext cx="1805815" cy="384721"/>
              </a:xfrm>
              <a:prstGeom prst="rect">
                <a:avLst/>
              </a:prstGeom>
              <a:blipFill>
                <a:blip r:embed="rId3"/>
                <a:stretch>
                  <a:fillRect b="-174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3D69B66F-097F-4B27-BA59-609D03F4848F}"/>
              </a:ext>
            </a:extLst>
          </p:cNvPr>
          <p:cNvSpPr/>
          <p:nvPr/>
        </p:nvSpPr>
        <p:spPr>
          <a:xfrm>
            <a:off x="5159817" y="1654486"/>
            <a:ext cx="143587" cy="136749"/>
          </a:xfrm>
          <a:custGeom>
            <a:avLst/>
            <a:gdLst>
              <a:gd name="connsiteX0" fmla="*/ -493 w 143587"/>
              <a:gd name="connsiteY0" fmla="*/ -816 h 136749"/>
              <a:gd name="connsiteX1" fmla="*/ 143094 w 143587"/>
              <a:gd name="connsiteY1" fmla="*/ -816 h 136749"/>
              <a:gd name="connsiteX2" fmla="*/ 143094 w 143587"/>
              <a:gd name="connsiteY2" fmla="*/ 135933 h 136749"/>
              <a:gd name="connsiteX3" fmla="*/ -493 w 143587"/>
              <a:gd name="connsiteY3" fmla="*/ 135933 h 136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87" h="136749">
                <a:moveTo>
                  <a:pt x="-493" y="-816"/>
                </a:moveTo>
                <a:lnTo>
                  <a:pt x="143094" y="-816"/>
                </a:lnTo>
                <a:lnTo>
                  <a:pt x="143094" y="135933"/>
                </a:lnTo>
                <a:lnTo>
                  <a:pt x="-493" y="135933"/>
                </a:lnTo>
                <a:close/>
              </a:path>
            </a:pathLst>
          </a:custGeom>
          <a:solidFill>
            <a:srgbClr val="4472C4"/>
          </a:solidFill>
          <a:ln w="23478" cap="flat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A8CDD416-298E-4CAF-A5C4-7730F55C907E}"/>
                  </a:ext>
                </a:extLst>
              </p:cNvPr>
              <p:cNvSpPr txBox="1"/>
              <p:nvPr/>
            </p:nvSpPr>
            <p:spPr>
              <a:xfrm>
                <a:off x="5219720" y="1536869"/>
                <a:ext cx="2214901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72000" lvl="0" algn="ctr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9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19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OneNS</m:t>
                          </m:r>
                        </m:e>
                        <m:sub>
                          <m: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 sz="19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sz="19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DC</m:t>
                      </m:r>
                      <m:r>
                        <a:rPr lang="en-US" altLang="ja-JP" sz="19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900" baseline="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A8CDD416-298E-4CAF-A5C4-7730F55C9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720" y="1536869"/>
                <a:ext cx="2214901" cy="384721"/>
              </a:xfrm>
              <a:prstGeom prst="rect">
                <a:avLst/>
              </a:prstGeom>
              <a:blipFill>
                <a:blip r:embed="rId4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A46F717-D2F3-4876-A36C-877207C42A68}"/>
              </a:ext>
            </a:extLst>
          </p:cNvPr>
          <p:cNvSpPr/>
          <p:nvPr/>
        </p:nvSpPr>
        <p:spPr>
          <a:xfrm>
            <a:off x="7687382" y="1655051"/>
            <a:ext cx="143587" cy="143587"/>
          </a:xfrm>
          <a:custGeom>
            <a:avLst/>
            <a:gdLst>
              <a:gd name="connsiteX0" fmla="*/ -493 w 143587"/>
              <a:gd name="connsiteY0" fmla="*/ -816 h 143587"/>
              <a:gd name="connsiteX1" fmla="*/ 143094 w 143587"/>
              <a:gd name="connsiteY1" fmla="*/ -816 h 143587"/>
              <a:gd name="connsiteX2" fmla="*/ 143094 w 143587"/>
              <a:gd name="connsiteY2" fmla="*/ 142771 h 143587"/>
              <a:gd name="connsiteX3" fmla="*/ -493 w 143587"/>
              <a:gd name="connsiteY3" fmla="*/ 142771 h 14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87" h="143587">
                <a:moveTo>
                  <a:pt x="-493" y="-816"/>
                </a:moveTo>
                <a:lnTo>
                  <a:pt x="143094" y="-816"/>
                </a:lnTo>
                <a:lnTo>
                  <a:pt x="143094" y="142771"/>
                </a:lnTo>
                <a:lnTo>
                  <a:pt x="-493" y="142771"/>
                </a:lnTo>
                <a:close/>
              </a:path>
            </a:pathLst>
          </a:custGeom>
          <a:solidFill>
            <a:srgbClr val="006600"/>
          </a:solidFill>
          <a:ln w="23478" cap="flat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FAD7099-927B-4BBD-BE88-A1D9EE53459F}"/>
                  </a:ext>
                </a:extLst>
              </p:cNvPr>
              <p:cNvSpPr txBox="1"/>
              <p:nvPr/>
            </p:nvSpPr>
            <p:spPr>
              <a:xfrm>
                <a:off x="7737024" y="1537234"/>
                <a:ext cx="2256579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72000" lvl="0" algn="ctr">
                  <a:defRPr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9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19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TwoNS</m:t>
                          </m:r>
                        </m:e>
                        <m:sub>
                          <m: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 sz="19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sz="19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DC</m:t>
                      </m:r>
                      <m:r>
                        <a:rPr lang="en-US" altLang="ja-JP" sz="19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900" baseline="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FAD7099-927B-4BBD-BE88-A1D9EE534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024" y="1537234"/>
                <a:ext cx="2256579" cy="384721"/>
              </a:xfrm>
              <a:prstGeom prst="rect">
                <a:avLst/>
              </a:prstGeom>
              <a:blipFill>
                <a:blip r:embed="rId5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4F6134C-DA40-4FC3-826C-25231C0B015E}"/>
              </a:ext>
            </a:extLst>
          </p:cNvPr>
          <p:cNvSpPr txBox="1"/>
          <p:nvPr/>
        </p:nvSpPr>
        <p:spPr>
          <a:xfrm rot="16200000">
            <a:off x="1820293" y="3115957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69BBE95-D2EA-4CE9-B0D2-EAC273D9AE39}"/>
              </a:ext>
            </a:extLst>
          </p:cNvPr>
          <p:cNvSpPr txBox="1"/>
          <p:nvPr/>
        </p:nvSpPr>
        <p:spPr>
          <a:xfrm>
            <a:off x="2749410" y="1884051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C93D726-67D0-4C1B-8067-908B5D55C09C}"/>
                  </a:ext>
                </a:extLst>
              </p:cNvPr>
              <p:cNvSpPr txBox="1"/>
              <p:nvPr/>
            </p:nvSpPr>
            <p:spPr>
              <a:xfrm>
                <a:off x="3297054" y="4553365"/>
                <a:ext cx="17554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kumimoji="1" lang="ja-JP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C93D726-67D0-4C1B-8067-908B5D55C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054" y="4553365"/>
                <a:ext cx="175542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4968755-FC48-4BB3-9F81-92261D7DD6FA}"/>
              </a:ext>
            </a:extLst>
          </p:cNvPr>
          <p:cNvSpPr txBox="1"/>
          <p:nvPr/>
        </p:nvSpPr>
        <p:spPr>
          <a:xfrm>
            <a:off x="2749410" y="2487301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F7AA475-E2C4-44A8-9F1C-B0398E9B19A0}"/>
              </a:ext>
            </a:extLst>
          </p:cNvPr>
          <p:cNvSpPr txBox="1"/>
          <p:nvPr/>
        </p:nvSpPr>
        <p:spPr>
          <a:xfrm>
            <a:off x="2749410" y="3109601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267DA4A-5CF0-41D4-B55F-C2771EFF162D}"/>
              </a:ext>
            </a:extLst>
          </p:cNvPr>
          <p:cNvSpPr txBox="1"/>
          <p:nvPr/>
        </p:nvSpPr>
        <p:spPr>
          <a:xfrm>
            <a:off x="2749410" y="3712851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C4BEB04-DD94-41C8-BDB8-509541C59DC4}"/>
              </a:ext>
            </a:extLst>
          </p:cNvPr>
          <p:cNvSpPr txBox="1"/>
          <p:nvPr/>
        </p:nvSpPr>
        <p:spPr>
          <a:xfrm>
            <a:off x="2914510" y="4328801"/>
            <a:ext cx="38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E0D2EA5B-E767-4D67-9E1E-78DB5FF0F1E9}"/>
              </a:ext>
            </a:extLst>
          </p:cNvPr>
          <p:cNvSpPr/>
          <p:nvPr/>
        </p:nvSpPr>
        <p:spPr>
          <a:xfrm>
            <a:off x="2506567" y="1545336"/>
            <a:ext cx="7816303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0" name="グラフ 39">
            <a:extLst>
              <a:ext uri="{FF2B5EF4-FFF2-40B4-BE49-F238E27FC236}">
                <a16:creationId xmlns:a16="http://schemas.microsoft.com/office/drawing/2014/main" id="{A0F19CB7-59F7-4987-981E-5F64A73114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3815854"/>
              </p:ext>
            </p:extLst>
          </p:nvPr>
        </p:nvGraphicFramePr>
        <p:xfrm>
          <a:off x="5663161" y="1929256"/>
          <a:ext cx="1944000" cy="26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688BA75-888F-4B70-811B-0D4F240B1589}"/>
              </a:ext>
            </a:extLst>
          </p:cNvPr>
          <p:cNvSpPr txBox="1"/>
          <p:nvPr/>
        </p:nvSpPr>
        <p:spPr>
          <a:xfrm>
            <a:off x="5225558" y="1874227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6F25AC8-8CA9-42F9-9B1F-2F07118332C6}"/>
                  </a:ext>
                </a:extLst>
              </p:cNvPr>
              <p:cNvSpPr txBox="1"/>
              <p:nvPr/>
            </p:nvSpPr>
            <p:spPr>
              <a:xfrm>
                <a:off x="5794370" y="4543541"/>
                <a:ext cx="17554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=114</m:t>
                      </m:r>
                    </m:oMath>
                  </m:oMathPara>
                </a14:m>
                <a:endParaRPr kumimoji="1" lang="ja-JP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6F25AC8-8CA9-42F9-9B1F-2F0711833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370" y="4543541"/>
                <a:ext cx="1755428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E3816F3-F494-4A3F-B22E-AC59091BDF00}"/>
              </a:ext>
            </a:extLst>
          </p:cNvPr>
          <p:cNvSpPr txBox="1"/>
          <p:nvPr/>
        </p:nvSpPr>
        <p:spPr>
          <a:xfrm>
            <a:off x="5225558" y="2238717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A3A76AF-5712-4BED-96BC-70896B2AC7AC}"/>
              </a:ext>
            </a:extLst>
          </p:cNvPr>
          <p:cNvSpPr txBox="1"/>
          <p:nvPr/>
        </p:nvSpPr>
        <p:spPr>
          <a:xfrm>
            <a:off x="5225558" y="2586697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68A7C45-F0FC-4A3F-AA73-ACBB4DBB389A}"/>
              </a:ext>
            </a:extLst>
          </p:cNvPr>
          <p:cNvSpPr txBox="1"/>
          <p:nvPr/>
        </p:nvSpPr>
        <p:spPr>
          <a:xfrm>
            <a:off x="5225558" y="2930867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8C6DD05-C24B-4D5B-B715-8B903619850C}"/>
              </a:ext>
            </a:extLst>
          </p:cNvPr>
          <p:cNvSpPr txBox="1"/>
          <p:nvPr/>
        </p:nvSpPr>
        <p:spPr>
          <a:xfrm>
            <a:off x="5390658" y="4318977"/>
            <a:ext cx="38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9BD6991-5A1C-48DD-AB3F-D1B1CBBC275C}"/>
              </a:ext>
            </a:extLst>
          </p:cNvPr>
          <p:cNvSpPr txBox="1"/>
          <p:nvPr/>
        </p:nvSpPr>
        <p:spPr>
          <a:xfrm>
            <a:off x="7800513" y="1875707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0.06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7CDEE11B-65E7-4C38-928E-5E4754190AC8}"/>
                  </a:ext>
                </a:extLst>
              </p:cNvPr>
              <p:cNvSpPr txBox="1"/>
              <p:nvPr/>
            </p:nvSpPr>
            <p:spPr>
              <a:xfrm>
                <a:off x="8411658" y="4519621"/>
                <a:ext cx="17554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=500</m:t>
                      </m:r>
                    </m:oMath>
                  </m:oMathPara>
                </a14:m>
                <a:endParaRPr kumimoji="1" lang="ja-JP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7CDEE11B-65E7-4C38-928E-5E4754190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658" y="4519621"/>
                <a:ext cx="17554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グラフ 55">
            <a:extLst>
              <a:ext uri="{FF2B5EF4-FFF2-40B4-BE49-F238E27FC236}">
                <a16:creationId xmlns:a16="http://schemas.microsoft.com/office/drawing/2014/main" id="{473F1B0B-5B3D-4461-A4EA-9601B5B389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5462545"/>
              </p:ext>
            </p:extLst>
          </p:nvPr>
        </p:nvGraphicFramePr>
        <p:xfrm>
          <a:off x="5709030" y="2003687"/>
          <a:ext cx="1926000" cy="25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F7A9AB35-FE8D-4AFE-A342-4961300D389A}"/>
              </a:ext>
            </a:extLst>
          </p:cNvPr>
          <p:cNvSpPr txBox="1"/>
          <p:nvPr/>
        </p:nvSpPr>
        <p:spPr>
          <a:xfrm>
            <a:off x="5220478" y="3275037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3A18B5D7-2C92-4468-93F6-C49F22718507}"/>
              </a:ext>
            </a:extLst>
          </p:cNvPr>
          <p:cNvSpPr txBox="1"/>
          <p:nvPr/>
        </p:nvSpPr>
        <p:spPr>
          <a:xfrm>
            <a:off x="5220478" y="3623017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383FF54-D3CE-4612-B770-3EBFDA6AF435}"/>
              </a:ext>
            </a:extLst>
          </p:cNvPr>
          <p:cNvSpPr txBox="1"/>
          <p:nvPr/>
        </p:nvSpPr>
        <p:spPr>
          <a:xfrm>
            <a:off x="5220478" y="3967187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0" name="グラフ 59">
            <a:extLst>
              <a:ext uri="{FF2B5EF4-FFF2-40B4-BE49-F238E27FC236}">
                <a16:creationId xmlns:a16="http://schemas.microsoft.com/office/drawing/2014/main" id="{80E8B1D8-6546-43B1-B025-F1114772FE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5756066"/>
              </p:ext>
            </p:extLst>
          </p:nvPr>
        </p:nvGraphicFramePr>
        <p:xfrm>
          <a:off x="8276581" y="1982694"/>
          <a:ext cx="1980000" cy="25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D0655BF-6887-4CB1-B140-58A54152595E}"/>
              </a:ext>
            </a:extLst>
          </p:cNvPr>
          <p:cNvSpPr txBox="1"/>
          <p:nvPr/>
        </p:nvSpPr>
        <p:spPr>
          <a:xfrm>
            <a:off x="7800513" y="2290574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0.05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347EDBF-6937-4E31-A489-070960338B11}"/>
              </a:ext>
            </a:extLst>
          </p:cNvPr>
          <p:cNvSpPr txBox="1"/>
          <p:nvPr/>
        </p:nvSpPr>
        <p:spPr>
          <a:xfrm>
            <a:off x="7800513" y="2688508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FD67403-D12C-4AC7-858F-9F367B1210E5}"/>
              </a:ext>
            </a:extLst>
          </p:cNvPr>
          <p:cNvSpPr txBox="1"/>
          <p:nvPr/>
        </p:nvSpPr>
        <p:spPr>
          <a:xfrm>
            <a:off x="7800513" y="3103375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4B1B2FDD-84D4-4937-82ED-3AD9F0341928}"/>
              </a:ext>
            </a:extLst>
          </p:cNvPr>
          <p:cNvSpPr txBox="1"/>
          <p:nvPr/>
        </p:nvSpPr>
        <p:spPr>
          <a:xfrm>
            <a:off x="7800513" y="3501308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F74C8203-A273-48B7-B045-BB9AA5EDF2B3}"/>
              </a:ext>
            </a:extLst>
          </p:cNvPr>
          <p:cNvSpPr txBox="1"/>
          <p:nvPr/>
        </p:nvSpPr>
        <p:spPr>
          <a:xfrm>
            <a:off x="7800513" y="3916175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DCCFACB-B4E5-4052-A7DE-EE39EDA166B2}"/>
              </a:ext>
            </a:extLst>
          </p:cNvPr>
          <p:cNvSpPr txBox="1"/>
          <p:nvPr/>
        </p:nvSpPr>
        <p:spPr>
          <a:xfrm>
            <a:off x="7800513" y="4314106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859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22434EC1-E592-4CAB-9458-EA5E180C78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1416978"/>
              </p:ext>
            </p:extLst>
          </p:nvPr>
        </p:nvGraphicFramePr>
        <p:xfrm>
          <a:off x="3132334" y="1959428"/>
          <a:ext cx="6818811" cy="2412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4BD29DA3-F014-4D76-B642-5942ECF0F0FF}"/>
                  </a:ext>
                </a:extLst>
              </p:cNvPr>
              <p:cNvSpPr txBox="1"/>
              <p:nvPr/>
            </p:nvSpPr>
            <p:spPr>
              <a:xfrm>
                <a:off x="3445219" y="4223165"/>
                <a:ext cx="17554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kumimoji="1" lang="ja-JP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4BD29DA3-F014-4D76-B642-5942ECF0F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219" y="4223165"/>
                <a:ext cx="1755428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CEF7B63-3D5A-4675-83AB-83FCBE0E0AEE}"/>
              </a:ext>
            </a:extLst>
          </p:cNvPr>
          <p:cNvSpPr txBox="1"/>
          <p:nvPr/>
        </p:nvSpPr>
        <p:spPr>
          <a:xfrm rot="16200000">
            <a:off x="1820293" y="2963557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ADBD907-AB8E-424B-8E77-7AB3A2EFDF55}"/>
              </a:ext>
            </a:extLst>
          </p:cNvPr>
          <p:cNvSpPr txBox="1"/>
          <p:nvPr/>
        </p:nvSpPr>
        <p:spPr>
          <a:xfrm>
            <a:off x="2744956" y="4033419"/>
            <a:ext cx="70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D0471E1-9B74-40AA-A750-B27CEDF7CF6B}"/>
              </a:ext>
            </a:extLst>
          </p:cNvPr>
          <p:cNvSpPr txBox="1"/>
          <p:nvPr/>
        </p:nvSpPr>
        <p:spPr>
          <a:xfrm>
            <a:off x="2739876" y="3510179"/>
            <a:ext cx="70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DE7D976-B2B2-4910-A1AD-E9AE694B55BA}"/>
              </a:ext>
            </a:extLst>
          </p:cNvPr>
          <p:cNvSpPr txBox="1"/>
          <p:nvPr/>
        </p:nvSpPr>
        <p:spPr>
          <a:xfrm>
            <a:off x="2744956" y="1899819"/>
            <a:ext cx="70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E075949-09B8-4FC6-B60B-36F1C752B758}"/>
              </a:ext>
            </a:extLst>
          </p:cNvPr>
          <p:cNvSpPr txBox="1"/>
          <p:nvPr/>
        </p:nvSpPr>
        <p:spPr>
          <a:xfrm>
            <a:off x="2744956" y="2438299"/>
            <a:ext cx="70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2EDF5C5-C1C3-4344-BE37-85643D75CCFF}"/>
              </a:ext>
            </a:extLst>
          </p:cNvPr>
          <p:cNvSpPr txBox="1"/>
          <p:nvPr/>
        </p:nvSpPr>
        <p:spPr>
          <a:xfrm>
            <a:off x="2744956" y="2966619"/>
            <a:ext cx="70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6C86672A-5C92-448E-B8E3-9700BD3389BE}"/>
                  </a:ext>
                </a:extLst>
              </p:cNvPr>
              <p:cNvSpPr txBox="1"/>
              <p:nvPr/>
            </p:nvSpPr>
            <p:spPr>
              <a:xfrm>
                <a:off x="5667054" y="4231185"/>
                <a:ext cx="17554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=114</m:t>
                      </m:r>
                    </m:oMath>
                  </m:oMathPara>
                </a14:m>
                <a:endParaRPr kumimoji="1" lang="ja-JP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6C86672A-5C92-448E-B8E3-9700BD338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054" y="4231185"/>
                <a:ext cx="1755428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FCEFF931-5B12-4CBC-8BC8-9F60CAD4C9FA}"/>
                  </a:ext>
                </a:extLst>
              </p:cNvPr>
              <p:cNvSpPr txBox="1"/>
              <p:nvPr/>
            </p:nvSpPr>
            <p:spPr>
              <a:xfrm>
                <a:off x="7917766" y="4229580"/>
                <a:ext cx="17554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=500</m:t>
                      </m:r>
                    </m:oMath>
                  </m:oMathPara>
                </a14:m>
                <a:endParaRPr kumimoji="1" lang="ja-JP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FCEFF931-5B12-4CBC-8BC8-9F60CAD4C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766" y="4229580"/>
                <a:ext cx="175542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フリーフォーム: 図形 38">
            <a:extLst>
              <a:ext uri="{FF2B5EF4-FFF2-40B4-BE49-F238E27FC236}">
                <a16:creationId xmlns:a16="http://schemas.microsoft.com/office/drawing/2014/main" id="{B0891E54-F0DA-4B19-850A-593161560185}"/>
              </a:ext>
            </a:extLst>
          </p:cNvPr>
          <p:cNvSpPr/>
          <p:nvPr/>
        </p:nvSpPr>
        <p:spPr>
          <a:xfrm>
            <a:off x="2645807" y="1162757"/>
            <a:ext cx="143587" cy="143587"/>
          </a:xfrm>
          <a:custGeom>
            <a:avLst/>
            <a:gdLst>
              <a:gd name="connsiteX0" fmla="*/ -493 w 143587"/>
              <a:gd name="connsiteY0" fmla="*/ -816 h 143587"/>
              <a:gd name="connsiteX1" fmla="*/ 143094 w 143587"/>
              <a:gd name="connsiteY1" fmla="*/ -816 h 143587"/>
              <a:gd name="connsiteX2" fmla="*/ 143094 w 143587"/>
              <a:gd name="connsiteY2" fmla="*/ 142771 h 143587"/>
              <a:gd name="connsiteX3" fmla="*/ -493 w 143587"/>
              <a:gd name="connsiteY3" fmla="*/ 142771 h 14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87" h="143587">
                <a:moveTo>
                  <a:pt x="-493" y="-816"/>
                </a:moveTo>
                <a:lnTo>
                  <a:pt x="143094" y="-816"/>
                </a:lnTo>
                <a:lnTo>
                  <a:pt x="143094" y="142771"/>
                </a:lnTo>
                <a:lnTo>
                  <a:pt x="-493" y="142771"/>
                </a:lnTo>
                <a:close/>
              </a:path>
            </a:pathLst>
          </a:custGeom>
          <a:solidFill>
            <a:srgbClr val="FF0000"/>
          </a:solidFill>
          <a:ln w="23478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40DE5FF8-1621-4E11-BCED-5752DDC18AE9}"/>
                  </a:ext>
                </a:extLst>
              </p:cNvPr>
              <p:cNvSpPr txBox="1"/>
              <p:nvPr/>
            </p:nvSpPr>
            <p:spPr>
              <a:xfrm>
                <a:off x="2744063" y="1053604"/>
                <a:ext cx="18757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ARRFull</m:t>
                          </m:r>
                        </m:e>
                        <m:sub>
                          <m: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emp</m:t>
                      </m:r>
                      <m:r>
                        <a:rPr lang="en-US" altLang="ja-JP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pc="0" baseline="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40DE5FF8-1621-4E11-BCED-5752DDC18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063" y="1053604"/>
                <a:ext cx="1875770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フリーフォーム: 図形 40">
            <a:extLst>
              <a:ext uri="{FF2B5EF4-FFF2-40B4-BE49-F238E27FC236}">
                <a16:creationId xmlns:a16="http://schemas.microsoft.com/office/drawing/2014/main" id="{463D773C-7D98-4578-A258-BE841463CF9A}"/>
              </a:ext>
            </a:extLst>
          </p:cNvPr>
          <p:cNvSpPr/>
          <p:nvPr/>
        </p:nvSpPr>
        <p:spPr>
          <a:xfrm>
            <a:off x="4925436" y="1161953"/>
            <a:ext cx="143587" cy="136749"/>
          </a:xfrm>
          <a:custGeom>
            <a:avLst/>
            <a:gdLst>
              <a:gd name="connsiteX0" fmla="*/ -493 w 143587"/>
              <a:gd name="connsiteY0" fmla="*/ -816 h 136749"/>
              <a:gd name="connsiteX1" fmla="*/ 143094 w 143587"/>
              <a:gd name="connsiteY1" fmla="*/ -816 h 136749"/>
              <a:gd name="connsiteX2" fmla="*/ 143094 w 143587"/>
              <a:gd name="connsiteY2" fmla="*/ 135933 h 136749"/>
              <a:gd name="connsiteX3" fmla="*/ -493 w 143587"/>
              <a:gd name="connsiteY3" fmla="*/ 135933 h 136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87" h="136749">
                <a:moveTo>
                  <a:pt x="-493" y="-816"/>
                </a:moveTo>
                <a:lnTo>
                  <a:pt x="143094" y="-816"/>
                </a:lnTo>
                <a:lnTo>
                  <a:pt x="143094" y="135933"/>
                </a:lnTo>
                <a:lnTo>
                  <a:pt x="-493" y="135933"/>
                </a:lnTo>
                <a:close/>
              </a:path>
            </a:pathLst>
          </a:custGeom>
          <a:solidFill>
            <a:srgbClr val="4472C4"/>
          </a:solidFill>
          <a:ln w="23478" cap="flat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F8B0E3C1-C600-440A-97D5-1352B42C0E35}"/>
                  </a:ext>
                </a:extLst>
              </p:cNvPr>
              <p:cNvSpPr txBox="1"/>
              <p:nvPr/>
            </p:nvSpPr>
            <p:spPr>
              <a:xfrm>
                <a:off x="4977245" y="1052803"/>
                <a:ext cx="22640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72000" lvl="0" algn="ctr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OneNS</m:t>
                          </m:r>
                        </m:e>
                        <m:sub>
                          <m: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emp</m:t>
                      </m:r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baseline="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F8B0E3C1-C600-440A-97D5-1352B42C0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245" y="1052803"/>
                <a:ext cx="2264018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フリーフォーム: 図形 42">
            <a:extLst>
              <a:ext uri="{FF2B5EF4-FFF2-40B4-BE49-F238E27FC236}">
                <a16:creationId xmlns:a16="http://schemas.microsoft.com/office/drawing/2014/main" id="{2C8B43CE-905A-4142-872D-3532838867CE}"/>
              </a:ext>
            </a:extLst>
          </p:cNvPr>
          <p:cNvSpPr/>
          <p:nvPr/>
        </p:nvSpPr>
        <p:spPr>
          <a:xfrm>
            <a:off x="7496763" y="1162518"/>
            <a:ext cx="143587" cy="143587"/>
          </a:xfrm>
          <a:custGeom>
            <a:avLst/>
            <a:gdLst>
              <a:gd name="connsiteX0" fmla="*/ -493 w 143587"/>
              <a:gd name="connsiteY0" fmla="*/ -816 h 143587"/>
              <a:gd name="connsiteX1" fmla="*/ 143094 w 143587"/>
              <a:gd name="connsiteY1" fmla="*/ -816 h 143587"/>
              <a:gd name="connsiteX2" fmla="*/ 143094 w 143587"/>
              <a:gd name="connsiteY2" fmla="*/ 142771 h 143587"/>
              <a:gd name="connsiteX3" fmla="*/ -493 w 143587"/>
              <a:gd name="connsiteY3" fmla="*/ 142771 h 14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87" h="143587">
                <a:moveTo>
                  <a:pt x="-493" y="-816"/>
                </a:moveTo>
                <a:lnTo>
                  <a:pt x="143094" y="-816"/>
                </a:lnTo>
                <a:lnTo>
                  <a:pt x="143094" y="142771"/>
                </a:lnTo>
                <a:lnTo>
                  <a:pt x="-493" y="142771"/>
                </a:lnTo>
                <a:close/>
              </a:path>
            </a:pathLst>
          </a:custGeom>
          <a:solidFill>
            <a:srgbClr val="006600"/>
          </a:solidFill>
          <a:ln w="23478" cap="flat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EB103E36-353A-4559-A570-3056152EBB02}"/>
                  </a:ext>
                </a:extLst>
              </p:cNvPr>
              <p:cNvSpPr txBox="1"/>
              <p:nvPr/>
            </p:nvSpPr>
            <p:spPr>
              <a:xfrm>
                <a:off x="7550977" y="1053168"/>
                <a:ext cx="2264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2000" lvl="0" algn="ctr">
                  <a:defRPr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TwoNS</m:t>
                          </m:r>
                        </m:e>
                        <m:sub>
                          <m: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emp</m:t>
                      </m:r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baseline="0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EB103E36-353A-4559-A570-3056152EB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77" y="1053168"/>
                <a:ext cx="2264018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90F9B02B-63E4-4124-B918-C0CDCDD57EA4}"/>
              </a:ext>
            </a:extLst>
          </p:cNvPr>
          <p:cNvSpPr/>
          <p:nvPr/>
        </p:nvSpPr>
        <p:spPr>
          <a:xfrm>
            <a:off x="2506567" y="1046452"/>
            <a:ext cx="7257193" cy="68311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554720AC-17B5-4D85-B07B-B7B682D37AAB}"/>
              </a:ext>
            </a:extLst>
          </p:cNvPr>
          <p:cNvSpPr/>
          <p:nvPr/>
        </p:nvSpPr>
        <p:spPr>
          <a:xfrm>
            <a:off x="2645806" y="1476025"/>
            <a:ext cx="143587" cy="143587"/>
          </a:xfrm>
          <a:custGeom>
            <a:avLst/>
            <a:gdLst>
              <a:gd name="connsiteX0" fmla="*/ -493 w 143587"/>
              <a:gd name="connsiteY0" fmla="*/ -816 h 143587"/>
              <a:gd name="connsiteX1" fmla="*/ 143094 w 143587"/>
              <a:gd name="connsiteY1" fmla="*/ -816 h 143587"/>
              <a:gd name="connsiteX2" fmla="*/ 143094 w 143587"/>
              <a:gd name="connsiteY2" fmla="*/ 142771 h 143587"/>
              <a:gd name="connsiteX3" fmla="*/ -493 w 143587"/>
              <a:gd name="connsiteY3" fmla="*/ 142771 h 14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87" h="143587">
                <a:moveTo>
                  <a:pt x="-493" y="-816"/>
                </a:moveTo>
                <a:lnTo>
                  <a:pt x="143094" y="-816"/>
                </a:lnTo>
                <a:lnTo>
                  <a:pt x="143094" y="142771"/>
                </a:lnTo>
                <a:lnTo>
                  <a:pt x="-493" y="142771"/>
                </a:lnTo>
                <a:close/>
              </a:path>
            </a:pathLst>
          </a:custGeom>
          <a:noFill/>
          <a:ln w="9525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A0130E7C-EAA5-425F-A5BE-70804B2D9097}"/>
                  </a:ext>
                </a:extLst>
              </p:cNvPr>
              <p:cNvSpPr txBox="1"/>
              <p:nvPr/>
            </p:nvSpPr>
            <p:spPr>
              <a:xfrm>
                <a:off x="2744062" y="1366872"/>
                <a:ext cx="18068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ARRFull</m:t>
                          </m:r>
                        </m:e>
                        <m:sub>
                          <m: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Lap</m:t>
                      </m:r>
                      <m:r>
                        <a:rPr lang="en-US" altLang="ja-JP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pc="0" baseline="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endParaRPr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A0130E7C-EAA5-425F-A5BE-70804B2D9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062" y="1366872"/>
                <a:ext cx="1806841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フリーフォーム: 図形 47">
            <a:extLst>
              <a:ext uri="{FF2B5EF4-FFF2-40B4-BE49-F238E27FC236}">
                <a16:creationId xmlns:a16="http://schemas.microsoft.com/office/drawing/2014/main" id="{DEF054DD-DA3D-4ABF-96E7-C6442D961843}"/>
              </a:ext>
            </a:extLst>
          </p:cNvPr>
          <p:cNvSpPr/>
          <p:nvPr/>
        </p:nvSpPr>
        <p:spPr>
          <a:xfrm>
            <a:off x="4925435" y="1475221"/>
            <a:ext cx="143587" cy="136749"/>
          </a:xfrm>
          <a:custGeom>
            <a:avLst/>
            <a:gdLst>
              <a:gd name="connsiteX0" fmla="*/ -493 w 143587"/>
              <a:gd name="connsiteY0" fmla="*/ -816 h 136749"/>
              <a:gd name="connsiteX1" fmla="*/ 143094 w 143587"/>
              <a:gd name="connsiteY1" fmla="*/ -816 h 136749"/>
              <a:gd name="connsiteX2" fmla="*/ 143094 w 143587"/>
              <a:gd name="connsiteY2" fmla="*/ 135933 h 136749"/>
              <a:gd name="connsiteX3" fmla="*/ -493 w 143587"/>
              <a:gd name="connsiteY3" fmla="*/ 135933 h 136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87" h="136749">
                <a:moveTo>
                  <a:pt x="-493" y="-816"/>
                </a:moveTo>
                <a:lnTo>
                  <a:pt x="143094" y="-816"/>
                </a:lnTo>
                <a:lnTo>
                  <a:pt x="143094" y="135933"/>
                </a:lnTo>
                <a:lnTo>
                  <a:pt x="-493" y="135933"/>
                </a:lnTo>
                <a:close/>
              </a:path>
            </a:pathLst>
          </a:custGeom>
          <a:noFill/>
          <a:ln w="9525" cap="flat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11DFFC0A-1AD7-4139-9AB7-2E44DE48DAA9}"/>
                  </a:ext>
                </a:extLst>
              </p:cNvPr>
              <p:cNvSpPr txBox="1"/>
              <p:nvPr/>
            </p:nvSpPr>
            <p:spPr>
              <a:xfrm>
                <a:off x="4979960" y="1366071"/>
                <a:ext cx="2195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72000" lvl="0" algn="ctr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OneNS</m:t>
                          </m:r>
                        </m:e>
                        <m:sub>
                          <m: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Lap</m:t>
                      </m:r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baseline="0" dirty="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11DFFC0A-1AD7-4139-9AB7-2E44DE48D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960" y="1366071"/>
                <a:ext cx="2195088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フリーフォーム: 図形 49">
            <a:extLst>
              <a:ext uri="{FF2B5EF4-FFF2-40B4-BE49-F238E27FC236}">
                <a16:creationId xmlns:a16="http://schemas.microsoft.com/office/drawing/2014/main" id="{AC244110-36DF-41F1-94AB-14475D6A59BA}"/>
              </a:ext>
            </a:extLst>
          </p:cNvPr>
          <p:cNvSpPr/>
          <p:nvPr/>
        </p:nvSpPr>
        <p:spPr>
          <a:xfrm>
            <a:off x="7496762" y="1475786"/>
            <a:ext cx="143587" cy="143587"/>
          </a:xfrm>
          <a:custGeom>
            <a:avLst/>
            <a:gdLst>
              <a:gd name="connsiteX0" fmla="*/ -493 w 143587"/>
              <a:gd name="connsiteY0" fmla="*/ -816 h 143587"/>
              <a:gd name="connsiteX1" fmla="*/ 143094 w 143587"/>
              <a:gd name="connsiteY1" fmla="*/ -816 h 143587"/>
              <a:gd name="connsiteX2" fmla="*/ 143094 w 143587"/>
              <a:gd name="connsiteY2" fmla="*/ 142771 h 143587"/>
              <a:gd name="connsiteX3" fmla="*/ -493 w 143587"/>
              <a:gd name="connsiteY3" fmla="*/ 142771 h 14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87" h="143587">
                <a:moveTo>
                  <a:pt x="-493" y="-816"/>
                </a:moveTo>
                <a:lnTo>
                  <a:pt x="143094" y="-816"/>
                </a:lnTo>
                <a:lnTo>
                  <a:pt x="143094" y="142771"/>
                </a:lnTo>
                <a:lnTo>
                  <a:pt x="-493" y="142771"/>
                </a:lnTo>
                <a:close/>
              </a:path>
            </a:pathLst>
          </a:custGeom>
          <a:noFill/>
          <a:ln w="9525" cap="flat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AA3297C3-38D0-4E05-A7BB-B48CF5CD6B05}"/>
                  </a:ext>
                </a:extLst>
              </p:cNvPr>
              <p:cNvSpPr txBox="1"/>
              <p:nvPr/>
            </p:nvSpPr>
            <p:spPr>
              <a:xfrm>
                <a:off x="7506526" y="1366436"/>
                <a:ext cx="2264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2000" lvl="0" algn="ctr">
                  <a:defRPr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TwoNS</m:t>
                          </m:r>
                        </m:e>
                        <m:sub>
                          <m: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Lap</m:t>
                      </m:r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baseline="0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AA3297C3-38D0-4E05-A7BB-B48CF5CD6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526" y="1366436"/>
                <a:ext cx="2264018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397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C850783C-28CC-4D12-A057-3EF1E1A745EA}"/>
                  </a:ext>
                </a:extLst>
              </p:cNvPr>
              <p:cNvSpPr txBox="1"/>
              <p:nvPr/>
            </p:nvSpPr>
            <p:spPr>
              <a:xfrm>
                <a:off x="2561644" y="2547041"/>
                <a:ext cx="9716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C850783C-28CC-4D12-A057-3EF1E1A74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644" y="2547041"/>
                <a:ext cx="971609" cy="400110"/>
              </a:xfrm>
              <a:prstGeom prst="rect">
                <a:avLst/>
              </a:prstGeom>
              <a:blipFill>
                <a:blip r:embed="rId2"/>
                <a:stretch>
                  <a:fillRect l="-6250" t="-10769" b="-2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CA8BDF85-620C-44B6-9F72-F28D33AA2781}"/>
              </a:ext>
            </a:extLst>
          </p:cNvPr>
          <p:cNvSpPr txBox="1"/>
          <p:nvPr/>
        </p:nvSpPr>
        <p:spPr>
          <a:xfrm>
            <a:off x="6235602" y="2544722"/>
            <a:ext cx="971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kumimoji="1" lang="ja-JP" altLang="en-US" sz="2000" dirty="0">
              <a:cs typeface="Arial" panose="020B0604020202020204" pitchFamily="34" charset="0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5D459BD5-E9F6-4227-9572-4AF1DC857F87}"/>
              </a:ext>
            </a:extLst>
          </p:cNvPr>
          <p:cNvSpPr/>
          <p:nvPr/>
        </p:nvSpPr>
        <p:spPr>
          <a:xfrm>
            <a:off x="2557411" y="2555507"/>
            <a:ext cx="896522" cy="353357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8392264C-13E9-4622-BED5-A9A835FC07D8}"/>
              </a:ext>
            </a:extLst>
          </p:cNvPr>
          <p:cNvSpPr/>
          <p:nvPr/>
        </p:nvSpPr>
        <p:spPr>
          <a:xfrm>
            <a:off x="2492941" y="1997189"/>
            <a:ext cx="4754228" cy="10359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B3B6E2A9-C231-4296-94CC-43F96528E221}"/>
              </a:ext>
            </a:extLst>
          </p:cNvPr>
          <p:cNvSpPr txBox="1"/>
          <p:nvPr/>
        </p:nvSpPr>
        <p:spPr>
          <a:xfrm>
            <a:off x="4115316" y="1803329"/>
            <a:ext cx="151007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1st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Round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1541FD5-75C0-43B8-BE90-29CBD3972FD7}"/>
              </a:ext>
            </a:extLst>
          </p:cNvPr>
          <p:cNvCxnSpPr>
            <a:cxnSpLocks/>
            <a:stCxn id="2" idx="3"/>
            <a:endCxn id="151" idx="1"/>
          </p:cNvCxnSpPr>
          <p:nvPr/>
        </p:nvCxnSpPr>
        <p:spPr>
          <a:xfrm flipV="1">
            <a:off x="3453933" y="2729867"/>
            <a:ext cx="2823156" cy="2319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四角形: 角を丸くする 150">
            <a:extLst>
              <a:ext uri="{FF2B5EF4-FFF2-40B4-BE49-F238E27FC236}">
                <a16:creationId xmlns:a16="http://schemas.microsoft.com/office/drawing/2014/main" id="{511B9EAE-95A7-42D3-B744-0B8BEC4FC0D1}"/>
              </a:ext>
            </a:extLst>
          </p:cNvPr>
          <p:cNvSpPr/>
          <p:nvPr/>
        </p:nvSpPr>
        <p:spPr>
          <a:xfrm>
            <a:off x="6277089" y="2553188"/>
            <a:ext cx="896522" cy="353357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F882B7C7-A0A8-4646-AD5E-5E91FFB283AC}"/>
              </a:ext>
            </a:extLst>
          </p:cNvPr>
          <p:cNvSpPr txBox="1"/>
          <p:nvPr/>
        </p:nvSpPr>
        <p:spPr>
          <a:xfrm>
            <a:off x="3735239" y="2224030"/>
            <a:ext cx="227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ja-JP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oisy edges (ARR)</a:t>
            </a:r>
            <a:endParaRPr kumimoji="1" lang="ja-JP" altLang="en-US" sz="2000" dirty="0">
              <a:cs typeface="Arial" panose="020B0604020202020204" pitchFamily="34" charset="0"/>
            </a:endParaRPr>
          </a:p>
        </p:txBody>
      </p:sp>
      <p:sp>
        <p:nvSpPr>
          <p:cNvPr id="160" name="Line 39">
            <a:extLst>
              <a:ext uri="{FF2B5EF4-FFF2-40B4-BE49-F238E27FC236}">
                <a16:creationId xmlns:a16="http://schemas.microsoft.com/office/drawing/2014/main" id="{282B9F56-77B6-4257-8FD6-DF7759C065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6019" y="2617591"/>
            <a:ext cx="24189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2000"/>
          </a:p>
        </p:txBody>
      </p:sp>
      <p:sp>
        <p:nvSpPr>
          <p:cNvPr id="43" name="Line 39">
            <a:extLst>
              <a:ext uri="{FF2B5EF4-FFF2-40B4-BE49-F238E27FC236}">
                <a16:creationId xmlns:a16="http://schemas.microsoft.com/office/drawing/2014/main" id="{114E4FE3-D0FB-4A0A-8A97-F321EB5A54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3900" y="3917384"/>
            <a:ext cx="24189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200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AC170EB-BE97-4D08-AD52-564CA29972E0}"/>
              </a:ext>
            </a:extLst>
          </p:cNvPr>
          <p:cNvSpPr txBox="1"/>
          <p:nvPr/>
        </p:nvSpPr>
        <p:spPr>
          <a:xfrm>
            <a:off x="3368591" y="3533214"/>
            <a:ext cx="3009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ja-JP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oisy edges between others</a:t>
            </a:r>
            <a:endParaRPr kumimoji="1" lang="ja-JP" altLang="en-US" sz="2000" dirty="0"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C648C6E-9D3A-4C61-9D35-D2A2C5F041D6}"/>
                  </a:ext>
                </a:extLst>
              </p:cNvPr>
              <p:cNvSpPr txBox="1"/>
              <p:nvPr/>
            </p:nvSpPr>
            <p:spPr>
              <a:xfrm>
                <a:off x="2569665" y="3865613"/>
                <a:ext cx="9716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C648C6E-9D3A-4C61-9D35-D2A2C5F04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665" y="3865613"/>
                <a:ext cx="971609" cy="400110"/>
              </a:xfrm>
              <a:prstGeom prst="rect">
                <a:avLst/>
              </a:prstGeom>
              <a:blipFill>
                <a:blip r:embed="rId3"/>
                <a:stretch>
                  <a:fillRect l="-6918" t="-9091" b="-24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2444A6B-56E2-487E-8CEB-7B9EBCF026E7}"/>
              </a:ext>
            </a:extLst>
          </p:cNvPr>
          <p:cNvSpPr txBox="1"/>
          <p:nvPr/>
        </p:nvSpPr>
        <p:spPr>
          <a:xfrm>
            <a:off x="6243623" y="3863294"/>
            <a:ext cx="971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kumimoji="1" lang="ja-JP" altLang="en-US" sz="2000" dirty="0">
              <a:cs typeface="Arial" panose="020B0604020202020204" pitchFamily="34" charset="0"/>
            </a:endParaRP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C98F460B-C076-43D3-A522-88FC17D4E76E}"/>
              </a:ext>
            </a:extLst>
          </p:cNvPr>
          <p:cNvSpPr/>
          <p:nvPr/>
        </p:nvSpPr>
        <p:spPr>
          <a:xfrm>
            <a:off x="2565432" y="3874079"/>
            <a:ext cx="896522" cy="353357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84E87BEB-E0F2-408D-8FB1-DC2F8A3986C3}"/>
              </a:ext>
            </a:extLst>
          </p:cNvPr>
          <p:cNvSpPr/>
          <p:nvPr/>
        </p:nvSpPr>
        <p:spPr>
          <a:xfrm>
            <a:off x="2500962" y="3306135"/>
            <a:ext cx="4754228" cy="15480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57761D6-0C02-433D-B81C-87C4A0F7593B}"/>
              </a:ext>
            </a:extLst>
          </p:cNvPr>
          <p:cNvSpPr txBox="1"/>
          <p:nvPr/>
        </p:nvSpPr>
        <p:spPr>
          <a:xfrm>
            <a:off x="4097937" y="3112276"/>
            <a:ext cx="151007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2nd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Round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1F25999-0AC0-4069-840D-14342C422C35}"/>
              </a:ext>
            </a:extLst>
          </p:cNvPr>
          <p:cNvCxnSpPr>
            <a:cxnSpLocks/>
            <a:stCxn id="47" idx="3"/>
            <a:endCxn id="51" idx="1"/>
          </p:cNvCxnSpPr>
          <p:nvPr/>
        </p:nvCxnSpPr>
        <p:spPr>
          <a:xfrm flipV="1">
            <a:off x="3461954" y="4048439"/>
            <a:ext cx="2823156" cy="2319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F440B44F-F4AF-483A-B68C-2E23DC6C5280}"/>
              </a:ext>
            </a:extLst>
          </p:cNvPr>
          <p:cNvSpPr/>
          <p:nvPr/>
        </p:nvSpPr>
        <p:spPr>
          <a:xfrm>
            <a:off x="6285110" y="3871760"/>
            <a:ext cx="896522" cy="353357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E786ADE-63C0-40C8-A8B8-1EA0E90F1279}"/>
              </a:ext>
            </a:extLst>
          </p:cNvPr>
          <p:cNvSpPr txBox="1"/>
          <p:nvPr/>
        </p:nvSpPr>
        <p:spPr>
          <a:xfrm>
            <a:off x="3477138" y="4137572"/>
            <a:ext cx="2782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#n</a:t>
            </a:r>
            <a:r>
              <a:rPr lang="en-US" altLang="ja-JP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oisy triangles </a:t>
            </a:r>
            <a:br>
              <a:rPr lang="en-US" altLang="ja-JP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corrective term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Lap</a:t>
            </a:r>
            <a:endParaRPr kumimoji="1" lang="ja-JP" altLang="en-US" sz="2000" dirty="0">
              <a:cs typeface="Arial" panose="020B0604020202020204" pitchFamily="34" charset="0"/>
            </a:endParaRPr>
          </a:p>
        </p:txBody>
      </p:sp>
      <p:sp>
        <p:nvSpPr>
          <p:cNvPr id="53" name="Line 39">
            <a:extLst>
              <a:ext uri="{FF2B5EF4-FFF2-40B4-BE49-F238E27FC236}">
                <a16:creationId xmlns:a16="http://schemas.microsoft.com/office/drawing/2014/main" id="{4B6B9280-188D-401B-92E1-5D31A021D0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4040" y="4167069"/>
            <a:ext cx="24189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200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07D47D78-C996-4E70-96F0-498276EECC1E}"/>
              </a:ext>
            </a:extLst>
          </p:cNvPr>
          <p:cNvSpPr txBox="1"/>
          <p:nvPr/>
        </p:nvSpPr>
        <p:spPr>
          <a:xfrm>
            <a:off x="7347107" y="1767263"/>
            <a:ext cx="3015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 (Asymmetric RR)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楕円 124">
            <a:extLst>
              <a:ext uri="{FF2B5EF4-FFF2-40B4-BE49-F238E27FC236}">
                <a16:creationId xmlns:a16="http://schemas.microsoft.com/office/drawing/2014/main" id="{75B0535B-EB25-4BD4-BCC0-2221700C63AF}"/>
              </a:ext>
            </a:extLst>
          </p:cNvPr>
          <p:cNvSpPr>
            <a:spLocks noChangeAspect="1"/>
          </p:cNvSpPr>
          <p:nvPr/>
        </p:nvSpPr>
        <p:spPr>
          <a:xfrm>
            <a:off x="7519502" y="4329565"/>
            <a:ext cx="152902" cy="1529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26" name="楕円 125">
            <a:extLst>
              <a:ext uri="{FF2B5EF4-FFF2-40B4-BE49-F238E27FC236}">
                <a16:creationId xmlns:a16="http://schemas.microsoft.com/office/drawing/2014/main" id="{FAB7DB1F-5609-4D0C-9A0E-1A4DEDA07745}"/>
              </a:ext>
            </a:extLst>
          </p:cNvPr>
          <p:cNvSpPr>
            <a:spLocks noChangeAspect="1"/>
          </p:cNvSpPr>
          <p:nvPr/>
        </p:nvSpPr>
        <p:spPr>
          <a:xfrm>
            <a:off x="8025321" y="4329305"/>
            <a:ext cx="152902" cy="1529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37D8EB72-854D-4EFC-9C14-607AF5D7A1D5}"/>
              </a:ext>
            </a:extLst>
          </p:cNvPr>
          <p:cNvCxnSpPr>
            <a:cxnSpLocks/>
            <a:stCxn id="133" idx="3"/>
            <a:endCxn id="125" idx="7"/>
          </p:cNvCxnSpPr>
          <p:nvPr/>
        </p:nvCxnSpPr>
        <p:spPr>
          <a:xfrm flipH="1">
            <a:off x="7650012" y="4093070"/>
            <a:ext cx="136566" cy="25888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2CEBBCCE-0FED-414D-946F-1BB4A729B591}"/>
              </a:ext>
            </a:extLst>
          </p:cNvPr>
          <p:cNvCxnSpPr>
            <a:cxnSpLocks/>
            <a:stCxn id="126" idx="2"/>
            <a:endCxn id="125" idx="6"/>
          </p:cNvCxnSpPr>
          <p:nvPr/>
        </p:nvCxnSpPr>
        <p:spPr>
          <a:xfrm flipH="1">
            <a:off x="7672404" y="4405756"/>
            <a:ext cx="352917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6D57AB45-44D6-4092-A0D0-77424C29AD84}"/>
              </a:ext>
            </a:extLst>
          </p:cNvPr>
          <p:cNvCxnSpPr>
            <a:cxnSpLocks/>
            <a:stCxn id="133" idx="5"/>
            <a:endCxn id="126" idx="1"/>
          </p:cNvCxnSpPr>
          <p:nvPr/>
        </p:nvCxnSpPr>
        <p:spPr>
          <a:xfrm>
            <a:off x="7894696" y="4093070"/>
            <a:ext cx="153017" cy="25862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430982C3-6C70-4F1D-AF75-5A7185B3BB18}"/>
                  </a:ext>
                </a:extLst>
              </p:cNvPr>
              <p:cNvSpPr txBox="1"/>
              <p:nvPr/>
            </p:nvSpPr>
            <p:spPr>
              <a:xfrm>
                <a:off x="7539452" y="3614800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430982C3-6C70-4F1D-AF75-5A7185B3B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452" y="3614800"/>
                <a:ext cx="65171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9420C0D2-4AF7-4403-95F4-65B35679BCC8}"/>
                  </a:ext>
                </a:extLst>
              </p:cNvPr>
              <p:cNvSpPr txBox="1"/>
              <p:nvPr/>
            </p:nvSpPr>
            <p:spPr>
              <a:xfrm>
                <a:off x="7175791" y="4361119"/>
                <a:ext cx="651710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9420C0D2-4AF7-4403-95F4-65B35679B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791" y="4361119"/>
                <a:ext cx="651710" cy="424796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D2F71CF2-A368-4915-9FC0-FBAF601A34E3}"/>
                  </a:ext>
                </a:extLst>
              </p:cNvPr>
              <p:cNvSpPr txBox="1"/>
              <p:nvPr/>
            </p:nvSpPr>
            <p:spPr>
              <a:xfrm>
                <a:off x="7900793" y="4371569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D2F71CF2-A368-4915-9FC0-FBAF601A3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793" y="4371569"/>
                <a:ext cx="651710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楕円 132">
            <a:extLst>
              <a:ext uri="{FF2B5EF4-FFF2-40B4-BE49-F238E27FC236}">
                <a16:creationId xmlns:a16="http://schemas.microsoft.com/office/drawing/2014/main" id="{7DD965A5-1244-43A0-97C2-CA868BA9BB8D}"/>
              </a:ext>
            </a:extLst>
          </p:cNvPr>
          <p:cNvSpPr>
            <a:spLocks noChangeAspect="1"/>
          </p:cNvSpPr>
          <p:nvPr/>
        </p:nvSpPr>
        <p:spPr>
          <a:xfrm>
            <a:off x="7764186" y="3962560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A4BCF86B-1F91-4938-8B5C-78FE7D30C41C}"/>
              </a:ext>
            </a:extLst>
          </p:cNvPr>
          <p:cNvCxnSpPr>
            <a:cxnSpLocks/>
          </p:cNvCxnSpPr>
          <p:nvPr/>
        </p:nvCxnSpPr>
        <p:spPr>
          <a:xfrm flipH="1">
            <a:off x="8372237" y="4353005"/>
            <a:ext cx="352917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39BF26B4-BDA7-4C90-AA7E-C1F79821B7DF}"/>
              </a:ext>
            </a:extLst>
          </p:cNvPr>
          <p:cNvSpPr txBox="1"/>
          <p:nvPr/>
        </p:nvSpPr>
        <p:spPr>
          <a:xfrm>
            <a:off x="8732560" y="4151290"/>
            <a:ext cx="1471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ja-JP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oisy edges</a:t>
            </a:r>
            <a:endParaRPr kumimoji="1" lang="ja-JP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6E3DDA38-057F-4CB0-BD2B-40FB45FC9F35}"/>
              </a:ext>
            </a:extLst>
          </p:cNvPr>
          <p:cNvCxnSpPr>
            <a:cxnSpLocks/>
          </p:cNvCxnSpPr>
          <p:nvPr/>
        </p:nvCxnSpPr>
        <p:spPr>
          <a:xfrm>
            <a:off x="8373910" y="4039834"/>
            <a:ext cx="36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FC1F4E69-E7B6-4CA4-91B2-0078FE347FDC}"/>
              </a:ext>
            </a:extLst>
          </p:cNvPr>
          <p:cNvSpPr txBox="1"/>
          <p:nvPr/>
        </p:nvSpPr>
        <p:spPr>
          <a:xfrm>
            <a:off x="8722622" y="3834739"/>
            <a:ext cx="164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</a:t>
            </a:r>
            <a:r>
              <a:rPr kumimoji="1"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edges</a:t>
            </a:r>
            <a:endParaRPr kumimoji="1" lang="ja-JP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大かっこ 137">
            <a:extLst>
              <a:ext uri="{FF2B5EF4-FFF2-40B4-BE49-F238E27FC236}">
                <a16:creationId xmlns:a16="http://schemas.microsoft.com/office/drawing/2014/main" id="{6FFF9CE5-8CF2-42F9-B58A-23093BE2420D}"/>
              </a:ext>
            </a:extLst>
          </p:cNvPr>
          <p:cNvSpPr/>
          <p:nvPr/>
        </p:nvSpPr>
        <p:spPr>
          <a:xfrm>
            <a:off x="8309648" y="3890772"/>
            <a:ext cx="1967192" cy="629850"/>
          </a:xfrm>
          <a:prstGeom prst="bracketPair">
            <a:avLst>
              <a:gd name="adj" fmla="val 12251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C8826CC1-9DCA-447D-988E-914C40A2D29A}"/>
              </a:ext>
            </a:extLst>
          </p:cNvPr>
          <p:cNvSpPr txBox="1"/>
          <p:nvPr/>
        </p:nvSpPr>
        <p:spPr>
          <a:xfrm>
            <a:off x="7330712" y="3322367"/>
            <a:ext cx="3031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Noisy Triangles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608A8B80-FAB4-4DD5-9BAE-F436EC60D59A}"/>
              </a:ext>
            </a:extLst>
          </p:cNvPr>
          <p:cNvSpPr/>
          <p:nvPr/>
        </p:nvSpPr>
        <p:spPr>
          <a:xfrm>
            <a:off x="7347107" y="1786513"/>
            <a:ext cx="3015059" cy="1512000"/>
          </a:xfrm>
          <a:prstGeom prst="roundRect">
            <a:avLst>
              <a:gd name="adj" fmla="val 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41" name="四角形: 角を丸くする 140">
            <a:extLst>
              <a:ext uri="{FF2B5EF4-FFF2-40B4-BE49-F238E27FC236}">
                <a16:creationId xmlns:a16="http://schemas.microsoft.com/office/drawing/2014/main" id="{EDF73D30-7A4E-4B74-B643-CC7F264C3133}"/>
              </a:ext>
            </a:extLst>
          </p:cNvPr>
          <p:cNvSpPr/>
          <p:nvPr/>
        </p:nvSpPr>
        <p:spPr>
          <a:xfrm>
            <a:off x="7347107" y="3371918"/>
            <a:ext cx="3015059" cy="1440000"/>
          </a:xfrm>
          <a:prstGeom prst="roundRect">
            <a:avLst>
              <a:gd name="adj" fmla="val 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66A38AFC-0FD0-4872-B4E8-EDB46A8B1BDC}"/>
              </a:ext>
            </a:extLst>
          </p:cNvPr>
          <p:cNvSpPr txBox="1"/>
          <p:nvPr/>
        </p:nvSpPr>
        <p:spPr>
          <a:xfrm>
            <a:off x="7245809" y="2118828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58BAC738-7B9C-4530-BEA4-2EB5035B8438}"/>
              </a:ext>
            </a:extLst>
          </p:cNvPr>
          <p:cNvSpPr txBox="1"/>
          <p:nvPr/>
        </p:nvSpPr>
        <p:spPr>
          <a:xfrm>
            <a:off x="7248145" y="2825424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FA96DA7C-8E07-414C-BF95-4F7291A0EA69}"/>
              </a:ext>
            </a:extLst>
          </p:cNvPr>
          <p:cNvSpPr txBox="1"/>
          <p:nvPr/>
        </p:nvSpPr>
        <p:spPr>
          <a:xfrm>
            <a:off x="8633702" y="2118828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95F57023-AA18-4895-A01E-457DC4B586D0}"/>
              </a:ext>
            </a:extLst>
          </p:cNvPr>
          <p:cNvSpPr txBox="1"/>
          <p:nvPr/>
        </p:nvSpPr>
        <p:spPr>
          <a:xfrm>
            <a:off x="8636038" y="2825424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423BB791-E85F-4DBD-9B17-10FEA90E590F}"/>
              </a:ext>
            </a:extLst>
          </p:cNvPr>
          <p:cNvCxnSpPr>
            <a:cxnSpLocks/>
          </p:cNvCxnSpPr>
          <p:nvPr/>
        </p:nvCxnSpPr>
        <p:spPr>
          <a:xfrm>
            <a:off x="7678744" y="2318883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F8D78593-1601-4652-AC75-854E2A4B568B}"/>
              </a:ext>
            </a:extLst>
          </p:cNvPr>
          <p:cNvCxnSpPr>
            <a:cxnSpLocks/>
          </p:cNvCxnSpPr>
          <p:nvPr/>
        </p:nvCxnSpPr>
        <p:spPr>
          <a:xfrm>
            <a:off x="7681080" y="3025479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矢印コネクタ 147">
            <a:extLst>
              <a:ext uri="{FF2B5EF4-FFF2-40B4-BE49-F238E27FC236}">
                <a16:creationId xmlns:a16="http://schemas.microsoft.com/office/drawing/2014/main" id="{33749296-ED48-4593-BDB8-AFFDB3D8C682}"/>
              </a:ext>
            </a:extLst>
          </p:cNvPr>
          <p:cNvCxnSpPr>
            <a:cxnSpLocks/>
          </p:cNvCxnSpPr>
          <p:nvPr/>
        </p:nvCxnSpPr>
        <p:spPr>
          <a:xfrm>
            <a:off x="7678744" y="2380613"/>
            <a:ext cx="1080000" cy="57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11BA89A6-D5F1-4DBB-AD26-E5B59BF13C21}"/>
              </a:ext>
            </a:extLst>
          </p:cNvPr>
          <p:cNvCxnSpPr>
            <a:cxnSpLocks/>
          </p:cNvCxnSpPr>
          <p:nvPr/>
        </p:nvCxnSpPr>
        <p:spPr>
          <a:xfrm flipV="1">
            <a:off x="7683418" y="2380613"/>
            <a:ext cx="1080000" cy="57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F78ECE6A-5948-4A22-B190-A066AA19A465}"/>
                  </a:ext>
                </a:extLst>
              </p:cNvPr>
              <p:cNvSpPr txBox="1"/>
              <p:nvPr/>
            </p:nvSpPr>
            <p:spPr>
              <a:xfrm>
                <a:off x="7820489" y="1989549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F78ECE6A-5948-4A22-B190-A066AA19A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489" y="1989549"/>
                <a:ext cx="360040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324FF0B1-1BA2-4F37-8759-1CDA77B382D7}"/>
                  </a:ext>
                </a:extLst>
              </p:cNvPr>
              <p:cNvSpPr txBox="1"/>
              <p:nvPr/>
            </p:nvSpPr>
            <p:spPr>
              <a:xfrm>
                <a:off x="7207482" y="2489763"/>
                <a:ext cx="976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324FF0B1-1BA2-4F37-8759-1CDA77B38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482" y="2489763"/>
                <a:ext cx="976043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2C679BE2-F060-404C-98E8-113660A999A2}"/>
                  </a:ext>
                </a:extLst>
              </p:cNvPr>
              <p:cNvSpPr txBox="1"/>
              <p:nvPr/>
            </p:nvSpPr>
            <p:spPr>
              <a:xfrm>
                <a:off x="7815872" y="2927037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2C679BE2-F060-404C-98E8-113660A99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872" y="2927037"/>
                <a:ext cx="360040" cy="369332"/>
              </a:xfrm>
              <a:prstGeom prst="rect">
                <a:avLst/>
              </a:prstGeom>
              <a:blipFill>
                <a:blip r:embed="rId9"/>
                <a:stretch>
                  <a:fillRect r="-1695"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D35E76C-DFD3-4A43-8EDD-23E020FF1C2F}"/>
              </a:ext>
            </a:extLst>
          </p:cNvPr>
          <p:cNvSpPr txBox="1"/>
          <p:nvPr/>
        </p:nvSpPr>
        <p:spPr>
          <a:xfrm>
            <a:off x="10088880" y="2118828"/>
            <a:ext cx="278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2B0AD178-0477-477D-BFA8-B8FCF87CCC69}"/>
              </a:ext>
            </a:extLst>
          </p:cNvPr>
          <p:cNvSpPr txBox="1"/>
          <p:nvPr/>
        </p:nvSpPr>
        <p:spPr>
          <a:xfrm>
            <a:off x="10091216" y="2825424"/>
            <a:ext cx="278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07A629FD-7F13-4770-9409-8B943B3916B6}"/>
              </a:ext>
            </a:extLst>
          </p:cNvPr>
          <p:cNvCxnSpPr>
            <a:cxnSpLocks/>
          </p:cNvCxnSpPr>
          <p:nvPr/>
        </p:nvCxnSpPr>
        <p:spPr>
          <a:xfrm>
            <a:off x="9014784" y="2318883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0BE0145C-67BB-4D00-A630-C62A83FC7FA4}"/>
              </a:ext>
            </a:extLst>
          </p:cNvPr>
          <p:cNvCxnSpPr>
            <a:cxnSpLocks/>
          </p:cNvCxnSpPr>
          <p:nvPr/>
        </p:nvCxnSpPr>
        <p:spPr>
          <a:xfrm>
            <a:off x="9017120" y="3025479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4D60655D-0509-46D1-9A92-3B9E52D98531}"/>
              </a:ext>
            </a:extLst>
          </p:cNvPr>
          <p:cNvCxnSpPr>
            <a:cxnSpLocks/>
          </p:cNvCxnSpPr>
          <p:nvPr/>
        </p:nvCxnSpPr>
        <p:spPr>
          <a:xfrm>
            <a:off x="9014784" y="2385693"/>
            <a:ext cx="108000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C9E4E812-D9B8-47EE-81DA-47F2743EEDD1}"/>
                  </a:ext>
                </a:extLst>
              </p:cNvPr>
              <p:cNvSpPr txBox="1"/>
              <p:nvPr/>
            </p:nvSpPr>
            <p:spPr>
              <a:xfrm>
                <a:off x="9161609" y="1989549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C9E4E812-D9B8-47EE-81DA-47F2743EE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1609" y="1989549"/>
                <a:ext cx="360040" cy="369332"/>
              </a:xfrm>
              <a:prstGeom prst="rect">
                <a:avLst/>
              </a:prstGeom>
              <a:blipFill>
                <a:blip r:embed="rId10"/>
                <a:stretch>
                  <a:fillRect r="-1695"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DAD72065-7700-46A9-8B78-B2209576FEC5}"/>
                  </a:ext>
                </a:extLst>
              </p:cNvPr>
              <p:cNvSpPr txBox="1"/>
              <p:nvPr/>
            </p:nvSpPr>
            <p:spPr>
              <a:xfrm>
                <a:off x="8675602" y="2489763"/>
                <a:ext cx="976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DAD72065-7700-46A9-8B78-B2209576F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602" y="2489763"/>
                <a:ext cx="976043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987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38C0CAED-4301-461B-9A04-280FAB9E35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1170547"/>
              </p:ext>
            </p:extLst>
          </p:nvPr>
        </p:nvGraphicFramePr>
        <p:xfrm>
          <a:off x="3143048" y="1403032"/>
          <a:ext cx="3330000" cy="268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55DF4B8-C6D8-499A-81AC-398CF919FAEF}"/>
              </a:ext>
            </a:extLst>
          </p:cNvPr>
          <p:cNvSpPr txBox="1"/>
          <p:nvPr/>
        </p:nvSpPr>
        <p:spPr>
          <a:xfrm>
            <a:off x="3126754" y="3952372"/>
            <a:ext cx="40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F1F566C-0980-4E9B-B74C-1CE2C5BA53DC}"/>
              </a:ext>
            </a:extLst>
          </p:cNvPr>
          <p:cNvSpPr txBox="1"/>
          <p:nvPr/>
        </p:nvSpPr>
        <p:spPr>
          <a:xfrm>
            <a:off x="3731546" y="3970018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F0C347E-0CFC-4F01-BC7A-A9CC583847DF}"/>
              </a:ext>
            </a:extLst>
          </p:cNvPr>
          <p:cNvSpPr txBox="1"/>
          <p:nvPr/>
        </p:nvSpPr>
        <p:spPr>
          <a:xfrm>
            <a:off x="4499963" y="3968414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EBAF043-0995-49E4-8152-D07D61D47FA9}"/>
              </a:ext>
            </a:extLst>
          </p:cNvPr>
          <p:cNvSpPr txBox="1"/>
          <p:nvPr/>
        </p:nvSpPr>
        <p:spPr>
          <a:xfrm>
            <a:off x="5269986" y="3968413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.5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6362A41-9CE2-4B1B-8C67-70C7038970E3}"/>
              </a:ext>
            </a:extLst>
          </p:cNvPr>
          <p:cNvSpPr txBox="1"/>
          <p:nvPr/>
        </p:nvSpPr>
        <p:spPr>
          <a:xfrm>
            <a:off x="6038403" y="3966809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D2270E9B-2DD3-4E0A-B797-75DD1057C191}"/>
                  </a:ext>
                </a:extLst>
              </p:cNvPr>
              <p:cNvSpPr txBox="1"/>
              <p:nvPr/>
            </p:nvSpPr>
            <p:spPr>
              <a:xfrm>
                <a:off x="4635653" y="4211635"/>
                <a:ext cx="35101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D2270E9B-2DD3-4E0A-B797-75DD1057C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653" y="4211635"/>
                <a:ext cx="351012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D28EDCC-62EC-4020-94B6-76CAF90E66F2}"/>
              </a:ext>
            </a:extLst>
          </p:cNvPr>
          <p:cNvSpPr txBox="1"/>
          <p:nvPr/>
        </p:nvSpPr>
        <p:spPr>
          <a:xfrm rot="16200000">
            <a:off x="1818601" y="2584896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FFEF7E0-ED3A-44C0-9C93-9F211ED346F8}"/>
              </a:ext>
            </a:extLst>
          </p:cNvPr>
          <p:cNvSpPr txBox="1"/>
          <p:nvPr/>
        </p:nvSpPr>
        <p:spPr>
          <a:xfrm>
            <a:off x="2778194" y="3799017"/>
            <a:ext cx="65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B778119-91C8-45E4-AD01-3CF9DFA21D34}"/>
              </a:ext>
            </a:extLst>
          </p:cNvPr>
          <p:cNvSpPr txBox="1"/>
          <p:nvPr/>
        </p:nvSpPr>
        <p:spPr>
          <a:xfrm>
            <a:off x="2778194" y="3448496"/>
            <a:ext cx="65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44EF7B3-24DF-4CFF-895E-217DC290089A}"/>
              </a:ext>
            </a:extLst>
          </p:cNvPr>
          <p:cNvSpPr txBox="1"/>
          <p:nvPr/>
        </p:nvSpPr>
        <p:spPr>
          <a:xfrm>
            <a:off x="2862865" y="3099664"/>
            <a:ext cx="3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8CE6ED6-18C8-4917-8559-03972A11D308}"/>
                  </a:ext>
                </a:extLst>
              </p:cNvPr>
              <p:cNvSpPr txBox="1"/>
              <p:nvPr/>
            </p:nvSpPr>
            <p:spPr>
              <a:xfrm>
                <a:off x="3211785" y="1053649"/>
                <a:ext cx="320084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:r>
                  <a:rPr kumimoji="1" lang="en-US" altLang="ja-JP" sz="2200" b="1" u="sng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Gplus</a:t>
                </a:r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ja-JP" sz="2200" i="1" u="sng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200" b="0" i="1" u="sng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2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8CE6ED6-18C8-4917-8559-03972A11D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785" y="1053649"/>
                <a:ext cx="3200842" cy="430887"/>
              </a:xfrm>
              <a:prstGeom prst="rect">
                <a:avLst/>
              </a:prstGeom>
              <a:blipFill>
                <a:blip r:embed="rId4"/>
                <a:stretch>
                  <a:fillRect t="-9859" b="-267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00E2A47-4958-45E7-8429-844B3F24CE18}"/>
              </a:ext>
            </a:extLst>
          </p:cNvPr>
          <p:cNvSpPr txBox="1"/>
          <p:nvPr/>
        </p:nvSpPr>
        <p:spPr>
          <a:xfrm>
            <a:off x="2759490" y="2754224"/>
            <a:ext cx="55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0CCCC05-61F9-4FEF-8BB1-AC3AEFA036B7}"/>
              </a:ext>
            </a:extLst>
          </p:cNvPr>
          <p:cNvSpPr txBox="1"/>
          <p:nvPr/>
        </p:nvSpPr>
        <p:spPr>
          <a:xfrm>
            <a:off x="2759490" y="2408784"/>
            <a:ext cx="55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C4FECFB-6370-4EEA-997B-893741025311}"/>
              </a:ext>
            </a:extLst>
          </p:cNvPr>
          <p:cNvSpPr txBox="1"/>
          <p:nvPr/>
        </p:nvSpPr>
        <p:spPr>
          <a:xfrm>
            <a:off x="2759490" y="2043024"/>
            <a:ext cx="55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3CD077E-37FE-4C79-BC9C-16245F32385F}"/>
              </a:ext>
            </a:extLst>
          </p:cNvPr>
          <p:cNvSpPr txBox="1"/>
          <p:nvPr/>
        </p:nvSpPr>
        <p:spPr>
          <a:xfrm>
            <a:off x="2759490" y="1707744"/>
            <a:ext cx="55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B7CA95F-02D7-4A29-BC2F-161EC9C8E2BD}"/>
              </a:ext>
            </a:extLst>
          </p:cNvPr>
          <p:cNvSpPr txBox="1"/>
          <p:nvPr/>
        </p:nvSpPr>
        <p:spPr>
          <a:xfrm>
            <a:off x="2759490" y="1341984"/>
            <a:ext cx="55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フリーフォーム: 図形 33">
            <a:extLst>
              <a:ext uri="{FF2B5EF4-FFF2-40B4-BE49-F238E27FC236}">
                <a16:creationId xmlns:a16="http://schemas.microsoft.com/office/drawing/2014/main" id="{05A9560B-6076-4BAA-AA39-4926F4B3D146}"/>
              </a:ext>
            </a:extLst>
          </p:cNvPr>
          <p:cNvSpPr/>
          <p:nvPr/>
        </p:nvSpPr>
        <p:spPr>
          <a:xfrm>
            <a:off x="2506567" y="694317"/>
            <a:ext cx="7754569" cy="375148"/>
          </a:xfrm>
          <a:custGeom>
            <a:avLst/>
            <a:gdLst>
              <a:gd name="connsiteX0" fmla="*/ -1374 w 3544820"/>
              <a:gd name="connsiteY0" fmla="*/ -749 h 1214364"/>
              <a:gd name="connsiteX1" fmla="*/ 3543447 w 3544820"/>
              <a:gd name="connsiteY1" fmla="*/ -749 h 1214364"/>
              <a:gd name="connsiteX2" fmla="*/ 3543447 w 3544820"/>
              <a:gd name="connsiteY2" fmla="*/ 1213615 h 1214364"/>
              <a:gd name="connsiteX3" fmla="*/ -1374 w 3544820"/>
              <a:gd name="connsiteY3" fmla="*/ 1213615 h 1214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4820" h="1214364">
                <a:moveTo>
                  <a:pt x="-1374" y="-749"/>
                </a:moveTo>
                <a:lnTo>
                  <a:pt x="3543447" y="-749"/>
                </a:lnTo>
                <a:lnTo>
                  <a:pt x="3543447" y="1213615"/>
                </a:lnTo>
                <a:lnTo>
                  <a:pt x="-1374" y="1213615"/>
                </a:lnTo>
                <a:close/>
              </a:path>
            </a:pathLst>
          </a:custGeom>
          <a:solidFill>
            <a:srgbClr val="FFFFFF"/>
          </a:solidFill>
          <a:ln w="15875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 sz="200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2A3ED23-035B-4837-96EF-AF7EBE79FFDE}"/>
              </a:ext>
            </a:extLst>
          </p:cNvPr>
          <p:cNvSpPr txBox="1"/>
          <p:nvPr/>
        </p:nvSpPr>
        <p:spPr>
          <a:xfrm>
            <a:off x="3325361" y="670240"/>
            <a:ext cx="1210047" cy="34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2000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rPr>
              <a:t>RR (biased)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AC45D5C-4DC0-48B7-8CA3-FC2792BC4353}"/>
              </a:ext>
            </a:extLst>
          </p:cNvPr>
          <p:cNvSpPr txBox="1"/>
          <p:nvPr/>
        </p:nvSpPr>
        <p:spPr>
          <a:xfrm>
            <a:off x="5592715" y="672456"/>
            <a:ext cx="1769035" cy="34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2000" spc="0" baseline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rPr>
              <a:t>RR (bias-reduced)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1790EC4-2DE8-4B12-9C3A-0E3EBACA9F54}"/>
              </a:ext>
            </a:extLst>
          </p:cNvPr>
          <p:cNvSpPr txBox="1"/>
          <p:nvPr/>
        </p:nvSpPr>
        <p:spPr>
          <a:xfrm>
            <a:off x="8548259" y="678470"/>
            <a:ext cx="1429258" cy="34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2000" spc="0" baseline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rPr>
              <a:t>RR (unbiased)</a:t>
            </a:r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78BD478C-1FE5-4B99-A181-25E429B2CD13}"/>
              </a:ext>
            </a:extLst>
          </p:cNvPr>
          <p:cNvSpPr/>
          <p:nvPr/>
        </p:nvSpPr>
        <p:spPr>
          <a:xfrm>
            <a:off x="2682067" y="889930"/>
            <a:ext cx="530728" cy="4575"/>
          </a:xfrm>
          <a:custGeom>
            <a:avLst/>
            <a:gdLst>
              <a:gd name="connsiteX0" fmla="*/ -1374 w 814255"/>
              <a:gd name="connsiteY0" fmla="*/ -749 h 7019"/>
              <a:gd name="connsiteX1" fmla="*/ 812882 w 814255"/>
              <a:gd name="connsiteY1" fmla="*/ -749 h 7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4255" h="7019">
                <a:moveTo>
                  <a:pt x="-1374" y="-749"/>
                </a:moveTo>
                <a:lnTo>
                  <a:pt x="812882" y="-749"/>
                </a:lnTo>
              </a:path>
            </a:pathLst>
          </a:custGeom>
          <a:noFill/>
          <a:ln w="15875" cap="rnd">
            <a:solidFill>
              <a:srgbClr val="000000"/>
            </a:solidFill>
            <a:prstDash val="dashDot"/>
            <a:round/>
          </a:ln>
        </p:spPr>
        <p:txBody>
          <a:bodyPr rtlCol="0" anchor="ctr"/>
          <a:lstStyle/>
          <a:p>
            <a:endParaRPr lang="ja-JP" altLang="en-US" sz="2000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AA6EEF56-5EAE-4CD8-BD6F-F68A0CF4365E}"/>
              </a:ext>
            </a:extLst>
          </p:cNvPr>
          <p:cNvSpPr/>
          <p:nvPr/>
        </p:nvSpPr>
        <p:spPr>
          <a:xfrm>
            <a:off x="2883378" y="825876"/>
            <a:ext cx="123532" cy="123532"/>
          </a:xfrm>
          <a:custGeom>
            <a:avLst/>
            <a:gdLst>
              <a:gd name="connsiteX0" fmla="*/ 188151 w 189525"/>
              <a:gd name="connsiteY0" fmla="*/ 188776 h 189525"/>
              <a:gd name="connsiteX1" fmla="*/ -1374 w 189525"/>
              <a:gd name="connsiteY1" fmla="*/ -749 h 189525"/>
              <a:gd name="connsiteX2" fmla="*/ -1374 w 189525"/>
              <a:gd name="connsiteY2" fmla="*/ 188776 h 189525"/>
              <a:gd name="connsiteX3" fmla="*/ 188151 w 189525"/>
              <a:gd name="connsiteY3" fmla="*/ -749 h 1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525" h="189525">
                <a:moveTo>
                  <a:pt x="188151" y="188776"/>
                </a:moveTo>
                <a:lnTo>
                  <a:pt x="-1374" y="-749"/>
                </a:lnTo>
                <a:moveTo>
                  <a:pt x="-1374" y="188776"/>
                </a:moveTo>
                <a:lnTo>
                  <a:pt x="188151" y="-749"/>
                </a:lnTo>
              </a:path>
            </a:pathLst>
          </a:custGeom>
          <a:noFill/>
          <a:ln w="15875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 sz="2000"/>
          </a:p>
        </p:txBody>
      </p:sp>
      <p:sp>
        <p:nvSpPr>
          <p:cNvPr id="38" name="フリーフォーム: 図形 37">
            <a:extLst>
              <a:ext uri="{FF2B5EF4-FFF2-40B4-BE49-F238E27FC236}">
                <a16:creationId xmlns:a16="http://schemas.microsoft.com/office/drawing/2014/main" id="{4248BFD4-7699-4C6B-97EB-EC7A1592D914}"/>
              </a:ext>
            </a:extLst>
          </p:cNvPr>
          <p:cNvSpPr/>
          <p:nvPr/>
        </p:nvSpPr>
        <p:spPr>
          <a:xfrm>
            <a:off x="5151545" y="827699"/>
            <a:ext cx="118955" cy="118961"/>
          </a:xfrm>
          <a:custGeom>
            <a:avLst/>
            <a:gdLst>
              <a:gd name="connsiteX0" fmla="*/ -1374 w 182505"/>
              <a:gd name="connsiteY0" fmla="*/ -749 h 182512"/>
              <a:gd name="connsiteX1" fmla="*/ 181132 w 182505"/>
              <a:gd name="connsiteY1" fmla="*/ -749 h 182512"/>
              <a:gd name="connsiteX2" fmla="*/ 181132 w 182505"/>
              <a:gd name="connsiteY2" fmla="*/ 181764 h 182512"/>
              <a:gd name="connsiteX3" fmla="*/ -1374 w 182505"/>
              <a:gd name="connsiteY3" fmla="*/ 181764 h 18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505" h="182512">
                <a:moveTo>
                  <a:pt x="-1374" y="-749"/>
                </a:moveTo>
                <a:lnTo>
                  <a:pt x="181132" y="-749"/>
                </a:lnTo>
                <a:lnTo>
                  <a:pt x="181132" y="181764"/>
                </a:lnTo>
                <a:lnTo>
                  <a:pt x="-1374" y="181764"/>
                </a:lnTo>
                <a:close/>
              </a:path>
            </a:pathLst>
          </a:custGeom>
          <a:noFill/>
          <a:ln w="15875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 sz="2000"/>
          </a:p>
        </p:txBody>
      </p:sp>
      <p:sp>
        <p:nvSpPr>
          <p:cNvPr id="40" name="フリーフォーム: 図形 39">
            <a:extLst>
              <a:ext uri="{FF2B5EF4-FFF2-40B4-BE49-F238E27FC236}">
                <a16:creationId xmlns:a16="http://schemas.microsoft.com/office/drawing/2014/main" id="{D1CC2EFB-128F-48EC-9760-41CBD4FC59FD}"/>
              </a:ext>
            </a:extLst>
          </p:cNvPr>
          <p:cNvSpPr/>
          <p:nvPr/>
        </p:nvSpPr>
        <p:spPr>
          <a:xfrm>
            <a:off x="7889907" y="889750"/>
            <a:ext cx="530728" cy="4575"/>
          </a:xfrm>
          <a:custGeom>
            <a:avLst/>
            <a:gdLst>
              <a:gd name="connsiteX0" fmla="*/ -1374 w 814255"/>
              <a:gd name="connsiteY0" fmla="*/ -749 h 7019"/>
              <a:gd name="connsiteX1" fmla="*/ 812882 w 814255"/>
              <a:gd name="connsiteY1" fmla="*/ -749 h 7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4255" h="7019">
                <a:moveTo>
                  <a:pt x="-1374" y="-749"/>
                </a:moveTo>
                <a:lnTo>
                  <a:pt x="812882" y="-749"/>
                </a:lnTo>
              </a:path>
            </a:pathLst>
          </a:custGeom>
          <a:noFill/>
          <a:ln w="15875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 sz="2000"/>
          </a:p>
        </p:txBody>
      </p:sp>
      <p:sp>
        <p:nvSpPr>
          <p:cNvPr id="41" name="フリーフォーム: 図形 40">
            <a:extLst>
              <a:ext uri="{FF2B5EF4-FFF2-40B4-BE49-F238E27FC236}">
                <a16:creationId xmlns:a16="http://schemas.microsoft.com/office/drawing/2014/main" id="{5C10A37F-5938-49AC-B7F7-13657ED247EA}"/>
              </a:ext>
            </a:extLst>
          </p:cNvPr>
          <p:cNvSpPr/>
          <p:nvPr/>
        </p:nvSpPr>
        <p:spPr>
          <a:xfrm>
            <a:off x="8093414" y="823408"/>
            <a:ext cx="114564" cy="118951"/>
          </a:xfrm>
          <a:custGeom>
            <a:avLst/>
            <a:gdLst>
              <a:gd name="connsiteX0" fmla="*/ 174393 w 175767"/>
              <a:gd name="connsiteY0" fmla="*/ 90504 h 182498"/>
              <a:gd name="connsiteX1" fmla="*/ 86510 w 175767"/>
              <a:gd name="connsiteY1" fmla="*/ 181750 h 182498"/>
              <a:gd name="connsiteX2" fmla="*/ -1374 w 175767"/>
              <a:gd name="connsiteY2" fmla="*/ 90504 h 182498"/>
              <a:gd name="connsiteX3" fmla="*/ 86510 w 175767"/>
              <a:gd name="connsiteY3" fmla="*/ -749 h 182498"/>
              <a:gd name="connsiteX4" fmla="*/ 174393 w 175767"/>
              <a:gd name="connsiteY4" fmla="*/ 90504 h 182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767" h="182498">
                <a:moveTo>
                  <a:pt x="174393" y="90504"/>
                </a:moveTo>
                <a:cubicBezTo>
                  <a:pt x="174393" y="140897"/>
                  <a:pt x="135013" y="181750"/>
                  <a:pt x="86510" y="181750"/>
                </a:cubicBezTo>
                <a:cubicBezTo>
                  <a:pt x="38006" y="181750"/>
                  <a:pt x="-1374" y="140897"/>
                  <a:pt x="-1374" y="90504"/>
                </a:cubicBezTo>
                <a:cubicBezTo>
                  <a:pt x="-1374" y="40104"/>
                  <a:pt x="38006" y="-749"/>
                  <a:pt x="86510" y="-749"/>
                </a:cubicBezTo>
                <a:cubicBezTo>
                  <a:pt x="135013" y="-749"/>
                  <a:pt x="174393" y="40104"/>
                  <a:pt x="174393" y="90504"/>
                </a:cubicBezTo>
                <a:close/>
              </a:path>
            </a:pathLst>
          </a:custGeom>
          <a:noFill/>
          <a:ln w="15875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 sz="2000"/>
          </a:p>
        </p:txBody>
      </p:sp>
      <p:sp>
        <p:nvSpPr>
          <p:cNvPr id="43" name="フリーフォーム: 図形 42">
            <a:extLst>
              <a:ext uri="{FF2B5EF4-FFF2-40B4-BE49-F238E27FC236}">
                <a16:creationId xmlns:a16="http://schemas.microsoft.com/office/drawing/2014/main" id="{289BDD0E-1DA5-4A35-B795-968FD5495F46}"/>
              </a:ext>
            </a:extLst>
          </p:cNvPr>
          <p:cNvSpPr/>
          <p:nvPr/>
        </p:nvSpPr>
        <p:spPr>
          <a:xfrm>
            <a:off x="4945728" y="885847"/>
            <a:ext cx="530728" cy="4575"/>
          </a:xfrm>
          <a:custGeom>
            <a:avLst/>
            <a:gdLst>
              <a:gd name="connsiteX0" fmla="*/ -1374 w 814255"/>
              <a:gd name="connsiteY0" fmla="*/ -749 h 7019"/>
              <a:gd name="connsiteX1" fmla="*/ 812882 w 814255"/>
              <a:gd name="connsiteY1" fmla="*/ -749 h 7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4255" h="7019">
                <a:moveTo>
                  <a:pt x="-1374" y="-749"/>
                </a:moveTo>
                <a:lnTo>
                  <a:pt x="812882" y="-749"/>
                </a:lnTo>
              </a:path>
            </a:pathLst>
          </a:custGeom>
          <a:noFill/>
          <a:ln w="15875" cap="rnd">
            <a:solidFill>
              <a:srgbClr val="000000"/>
            </a:solidFill>
            <a:prstDash val="dash"/>
            <a:round/>
          </a:ln>
        </p:spPr>
        <p:txBody>
          <a:bodyPr rtlCol="0" anchor="ctr"/>
          <a:lstStyle/>
          <a:p>
            <a:endParaRPr lang="ja-JP" altLang="en-US" sz="2000"/>
          </a:p>
        </p:txBody>
      </p:sp>
      <p:graphicFrame>
        <p:nvGraphicFramePr>
          <p:cNvPr id="45" name="グラフ 44">
            <a:extLst>
              <a:ext uri="{FF2B5EF4-FFF2-40B4-BE49-F238E27FC236}">
                <a16:creationId xmlns:a16="http://schemas.microsoft.com/office/drawing/2014/main" id="{528B31B3-A22E-48C5-AE9B-1DD4450362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2791658"/>
              </p:ext>
            </p:extLst>
          </p:nvPr>
        </p:nvGraphicFramePr>
        <p:xfrm>
          <a:off x="7033222" y="1401415"/>
          <a:ext cx="3294000" cy="269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AA0E7C2-9990-4468-A48C-FAD7DAA31330}"/>
              </a:ext>
            </a:extLst>
          </p:cNvPr>
          <p:cNvSpPr txBox="1"/>
          <p:nvPr/>
        </p:nvSpPr>
        <p:spPr>
          <a:xfrm>
            <a:off x="6992558" y="3952373"/>
            <a:ext cx="40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04BE54B-24C8-4792-95C2-5931F4DA612D}"/>
              </a:ext>
            </a:extLst>
          </p:cNvPr>
          <p:cNvSpPr txBox="1"/>
          <p:nvPr/>
        </p:nvSpPr>
        <p:spPr>
          <a:xfrm>
            <a:off x="7597350" y="3970019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D610428-C832-4075-9B7F-29C29C00FFFA}"/>
              </a:ext>
            </a:extLst>
          </p:cNvPr>
          <p:cNvSpPr txBox="1"/>
          <p:nvPr/>
        </p:nvSpPr>
        <p:spPr>
          <a:xfrm>
            <a:off x="8365767" y="3968415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C8B46DF-997A-462A-AD26-343B0A34A806}"/>
              </a:ext>
            </a:extLst>
          </p:cNvPr>
          <p:cNvSpPr txBox="1"/>
          <p:nvPr/>
        </p:nvSpPr>
        <p:spPr>
          <a:xfrm>
            <a:off x="9135790" y="3968414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.5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BE606CEF-E2F9-413F-BB79-4B4E43F02330}"/>
              </a:ext>
            </a:extLst>
          </p:cNvPr>
          <p:cNvSpPr txBox="1"/>
          <p:nvPr/>
        </p:nvSpPr>
        <p:spPr>
          <a:xfrm>
            <a:off x="9904207" y="3966810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9364DD1F-CAF9-4CFF-99C7-270B33005E6C}"/>
                  </a:ext>
                </a:extLst>
              </p:cNvPr>
              <p:cNvSpPr txBox="1"/>
              <p:nvPr/>
            </p:nvSpPr>
            <p:spPr>
              <a:xfrm>
                <a:off x="8501457" y="4211636"/>
                <a:ext cx="35101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9364DD1F-CAF9-4CFF-99C7-270B33005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457" y="4211636"/>
                <a:ext cx="35101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734F9B36-EF83-4FCE-AD23-0F42B2E32281}"/>
              </a:ext>
            </a:extLst>
          </p:cNvPr>
          <p:cNvSpPr txBox="1"/>
          <p:nvPr/>
        </p:nvSpPr>
        <p:spPr>
          <a:xfrm rot="16200000">
            <a:off x="5684405" y="2584897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5F27481-BC44-4140-AD89-9D78A0423EFE}"/>
              </a:ext>
            </a:extLst>
          </p:cNvPr>
          <p:cNvSpPr txBox="1"/>
          <p:nvPr/>
        </p:nvSpPr>
        <p:spPr>
          <a:xfrm>
            <a:off x="6728669" y="3810864"/>
            <a:ext cx="3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A635774-EE39-412D-B20C-AAA2C8242B7D}"/>
              </a:ext>
            </a:extLst>
          </p:cNvPr>
          <p:cNvSpPr txBox="1"/>
          <p:nvPr/>
        </p:nvSpPr>
        <p:spPr>
          <a:xfrm>
            <a:off x="6625294" y="3465424"/>
            <a:ext cx="55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24A33400-07A6-4256-9180-9C60BC4C1270}"/>
              </a:ext>
            </a:extLst>
          </p:cNvPr>
          <p:cNvSpPr txBox="1"/>
          <p:nvPr/>
        </p:nvSpPr>
        <p:spPr>
          <a:xfrm>
            <a:off x="6625294" y="3119984"/>
            <a:ext cx="55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2FB97B7-38B5-4F5E-9E53-4673F530A26B}"/>
              </a:ext>
            </a:extLst>
          </p:cNvPr>
          <p:cNvSpPr txBox="1"/>
          <p:nvPr/>
        </p:nvSpPr>
        <p:spPr>
          <a:xfrm>
            <a:off x="6625294" y="2754224"/>
            <a:ext cx="55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9D5383EA-7CC4-4C9E-A7AE-02BB6673BE2C}"/>
              </a:ext>
            </a:extLst>
          </p:cNvPr>
          <p:cNvSpPr txBox="1"/>
          <p:nvPr/>
        </p:nvSpPr>
        <p:spPr>
          <a:xfrm>
            <a:off x="6625294" y="2418944"/>
            <a:ext cx="55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5955572-43E7-43C5-872C-48FFFDCCD45A}"/>
              </a:ext>
            </a:extLst>
          </p:cNvPr>
          <p:cNvSpPr txBox="1"/>
          <p:nvPr/>
        </p:nvSpPr>
        <p:spPr>
          <a:xfrm>
            <a:off x="6625294" y="2053184"/>
            <a:ext cx="55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FD2ABB3-56BD-48CA-95BE-48DBE92FECD7}"/>
              </a:ext>
            </a:extLst>
          </p:cNvPr>
          <p:cNvSpPr txBox="1"/>
          <p:nvPr/>
        </p:nvSpPr>
        <p:spPr>
          <a:xfrm>
            <a:off x="6625294" y="1697584"/>
            <a:ext cx="55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653146C-CB4A-4500-8D62-C5FED5CAA764}"/>
              </a:ext>
            </a:extLst>
          </p:cNvPr>
          <p:cNvSpPr txBox="1"/>
          <p:nvPr/>
        </p:nvSpPr>
        <p:spPr>
          <a:xfrm>
            <a:off x="6625294" y="1331824"/>
            <a:ext cx="55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72E836B1-7FD7-408E-A12F-0963227DBE80}"/>
                  </a:ext>
                </a:extLst>
              </p:cNvPr>
              <p:cNvSpPr txBox="1"/>
              <p:nvPr/>
            </p:nvSpPr>
            <p:spPr>
              <a:xfrm>
                <a:off x="7060295" y="1052044"/>
                <a:ext cx="320084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IMDB (</a:t>
                </a:r>
                <a14:m>
                  <m:oMath xmlns:m="http://schemas.openxmlformats.org/officeDocument/2006/math">
                    <m:r>
                      <a:rPr lang="en-US" altLang="ja-JP" sz="2200" i="1" u="sng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200" b="0" i="1" u="sng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2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72E836B1-7FD7-408E-A12F-0963227DB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295" y="1052044"/>
                <a:ext cx="3200842" cy="430887"/>
              </a:xfrm>
              <a:prstGeom prst="rect">
                <a:avLst/>
              </a:prstGeom>
              <a:blipFill>
                <a:blip r:embed="rId7"/>
                <a:stretch>
                  <a:fillRect t="-10000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8689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グラフ 11">
            <a:extLst>
              <a:ext uri="{FF2B5EF4-FFF2-40B4-BE49-F238E27FC236}">
                <a16:creationId xmlns:a16="http://schemas.microsoft.com/office/drawing/2014/main" id="{FAE7960D-54C0-4E9A-88D5-24D2975441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9014151"/>
              </p:ext>
            </p:extLst>
          </p:nvPr>
        </p:nvGraphicFramePr>
        <p:xfrm>
          <a:off x="3179038" y="1392812"/>
          <a:ext cx="327585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ABB3B98-1B8E-4F14-900C-B8183FB16E1A}"/>
              </a:ext>
            </a:extLst>
          </p:cNvPr>
          <p:cNvSpPr txBox="1"/>
          <p:nvPr/>
        </p:nvSpPr>
        <p:spPr>
          <a:xfrm rot="16200000">
            <a:off x="1818601" y="2584896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2189937-FDF1-4515-8FF4-532295813A92}"/>
              </a:ext>
            </a:extLst>
          </p:cNvPr>
          <p:cNvSpPr txBox="1"/>
          <p:nvPr/>
        </p:nvSpPr>
        <p:spPr>
          <a:xfrm>
            <a:off x="2778194" y="3799017"/>
            <a:ext cx="65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A4412E0-BC46-4687-BB3A-D23E1CF81FD1}"/>
              </a:ext>
            </a:extLst>
          </p:cNvPr>
          <p:cNvSpPr txBox="1"/>
          <p:nvPr/>
        </p:nvSpPr>
        <p:spPr>
          <a:xfrm>
            <a:off x="2778194" y="3448496"/>
            <a:ext cx="65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CED9AB7-8D74-46B3-AB02-42012D5583E4}"/>
              </a:ext>
            </a:extLst>
          </p:cNvPr>
          <p:cNvSpPr txBox="1"/>
          <p:nvPr/>
        </p:nvSpPr>
        <p:spPr>
          <a:xfrm>
            <a:off x="2862865" y="3099664"/>
            <a:ext cx="3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33E5B3C-0382-4243-A359-AF62085A1A6B}"/>
              </a:ext>
            </a:extLst>
          </p:cNvPr>
          <p:cNvSpPr txBox="1"/>
          <p:nvPr/>
        </p:nvSpPr>
        <p:spPr>
          <a:xfrm>
            <a:off x="2759490" y="2754224"/>
            <a:ext cx="55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3E6304B-4493-4783-8069-A981EB9BB1B9}"/>
              </a:ext>
            </a:extLst>
          </p:cNvPr>
          <p:cNvSpPr txBox="1"/>
          <p:nvPr/>
        </p:nvSpPr>
        <p:spPr>
          <a:xfrm>
            <a:off x="2759490" y="2408784"/>
            <a:ext cx="55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D5CDB6F-60A7-4FD3-A3F7-43159B0280D4}"/>
              </a:ext>
            </a:extLst>
          </p:cNvPr>
          <p:cNvSpPr txBox="1"/>
          <p:nvPr/>
        </p:nvSpPr>
        <p:spPr>
          <a:xfrm>
            <a:off x="2759490" y="2043024"/>
            <a:ext cx="55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31B2A82-BCC4-47E1-96E2-8363A9255A93}"/>
              </a:ext>
            </a:extLst>
          </p:cNvPr>
          <p:cNvSpPr txBox="1"/>
          <p:nvPr/>
        </p:nvSpPr>
        <p:spPr>
          <a:xfrm>
            <a:off x="2759490" y="1707744"/>
            <a:ext cx="55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0527031-5A56-4581-B76C-7031130C33B5}"/>
              </a:ext>
            </a:extLst>
          </p:cNvPr>
          <p:cNvSpPr txBox="1"/>
          <p:nvPr/>
        </p:nvSpPr>
        <p:spPr>
          <a:xfrm>
            <a:off x="2759490" y="1341984"/>
            <a:ext cx="55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4E56FC5-F20F-49E8-995C-D66172585BED}"/>
                  </a:ext>
                </a:extLst>
              </p:cNvPr>
              <p:cNvSpPr txBox="1"/>
              <p:nvPr/>
            </p:nvSpPr>
            <p:spPr>
              <a:xfrm>
                <a:off x="3799715" y="4213026"/>
                <a:ext cx="2009096" cy="408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4E56FC5-F20F-49E8-995C-D66172585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715" y="4213026"/>
                <a:ext cx="2009096" cy="408189"/>
              </a:xfrm>
              <a:prstGeom prst="rect">
                <a:avLst/>
              </a:prstGeom>
              <a:blipFill>
                <a:blip r:embed="rId3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FE1C0B1-7C3B-40E1-A15A-764E29D3EA22}"/>
              </a:ext>
            </a:extLst>
          </p:cNvPr>
          <p:cNvSpPr txBox="1"/>
          <p:nvPr/>
        </p:nvSpPr>
        <p:spPr>
          <a:xfrm>
            <a:off x="3647324" y="3990341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BBC7D45-627C-49AD-9611-82BC3FD7A4F2}"/>
              </a:ext>
            </a:extLst>
          </p:cNvPr>
          <p:cNvSpPr txBox="1"/>
          <p:nvPr/>
        </p:nvSpPr>
        <p:spPr>
          <a:xfrm>
            <a:off x="5366104" y="3988736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" name="グラフ 26">
            <a:extLst>
              <a:ext uri="{FF2B5EF4-FFF2-40B4-BE49-F238E27FC236}">
                <a16:creationId xmlns:a16="http://schemas.microsoft.com/office/drawing/2014/main" id="{E3F3FBF9-8C80-4F78-8557-23079B32B6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6504392"/>
              </p:ext>
            </p:extLst>
          </p:nvPr>
        </p:nvGraphicFramePr>
        <p:xfrm>
          <a:off x="7030480" y="1374349"/>
          <a:ext cx="3258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4144661-05A2-46E8-8EF9-92CEC09DB801}"/>
              </a:ext>
            </a:extLst>
          </p:cNvPr>
          <p:cNvSpPr txBox="1"/>
          <p:nvPr/>
        </p:nvSpPr>
        <p:spPr>
          <a:xfrm rot="16200000">
            <a:off x="5684405" y="2584897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0D442B7-A3C0-4A20-AB81-610782ABD384}"/>
              </a:ext>
            </a:extLst>
          </p:cNvPr>
          <p:cNvSpPr txBox="1"/>
          <p:nvPr/>
        </p:nvSpPr>
        <p:spPr>
          <a:xfrm>
            <a:off x="6728669" y="3252064"/>
            <a:ext cx="3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2F33263-86B2-431F-9D52-73907291E5FD}"/>
              </a:ext>
            </a:extLst>
          </p:cNvPr>
          <p:cNvSpPr txBox="1"/>
          <p:nvPr/>
        </p:nvSpPr>
        <p:spPr>
          <a:xfrm>
            <a:off x="6625294" y="2989174"/>
            <a:ext cx="55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18C7472-6EAE-452D-B7E4-17E0FA760BF6}"/>
              </a:ext>
            </a:extLst>
          </p:cNvPr>
          <p:cNvSpPr txBox="1"/>
          <p:nvPr/>
        </p:nvSpPr>
        <p:spPr>
          <a:xfrm>
            <a:off x="6625294" y="2707234"/>
            <a:ext cx="55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164B6F1-AD88-4AE7-BFB6-109A3AA01001}"/>
              </a:ext>
            </a:extLst>
          </p:cNvPr>
          <p:cNvSpPr txBox="1"/>
          <p:nvPr/>
        </p:nvSpPr>
        <p:spPr>
          <a:xfrm>
            <a:off x="6625294" y="2436724"/>
            <a:ext cx="55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0EE9DEB-1137-4096-A50A-C8075D48F78A}"/>
              </a:ext>
            </a:extLst>
          </p:cNvPr>
          <p:cNvSpPr txBox="1"/>
          <p:nvPr/>
        </p:nvSpPr>
        <p:spPr>
          <a:xfrm>
            <a:off x="6625294" y="2158594"/>
            <a:ext cx="55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C816CCA-B38D-43BD-8671-97C908251837}"/>
              </a:ext>
            </a:extLst>
          </p:cNvPr>
          <p:cNvSpPr txBox="1"/>
          <p:nvPr/>
        </p:nvSpPr>
        <p:spPr>
          <a:xfrm>
            <a:off x="6625294" y="1881734"/>
            <a:ext cx="55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195C7A9-EAAF-4967-A0C5-A2AD07F9C050}"/>
              </a:ext>
            </a:extLst>
          </p:cNvPr>
          <p:cNvSpPr txBox="1"/>
          <p:nvPr/>
        </p:nvSpPr>
        <p:spPr>
          <a:xfrm>
            <a:off x="6625294" y="1602334"/>
            <a:ext cx="55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5F1F9FD-C672-4FB8-B404-F98163D9A61D}"/>
              </a:ext>
            </a:extLst>
          </p:cNvPr>
          <p:cNvSpPr txBox="1"/>
          <p:nvPr/>
        </p:nvSpPr>
        <p:spPr>
          <a:xfrm>
            <a:off x="6625294" y="1331824"/>
            <a:ext cx="55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655610A-21E0-429B-8FE9-9551CF690E06}"/>
              </a:ext>
            </a:extLst>
          </p:cNvPr>
          <p:cNvSpPr txBox="1"/>
          <p:nvPr/>
        </p:nvSpPr>
        <p:spPr>
          <a:xfrm>
            <a:off x="6625294" y="3812134"/>
            <a:ext cx="55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2FC9604-F7B0-477A-A1D6-EF8F7A274C87}"/>
              </a:ext>
            </a:extLst>
          </p:cNvPr>
          <p:cNvSpPr txBox="1"/>
          <p:nvPr/>
        </p:nvSpPr>
        <p:spPr>
          <a:xfrm>
            <a:off x="6625294" y="3541624"/>
            <a:ext cx="55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0BDFAA10-74EC-429D-B258-6582270294DA}"/>
                  </a:ext>
                </a:extLst>
              </p:cNvPr>
              <p:cNvSpPr txBox="1"/>
              <p:nvPr/>
            </p:nvSpPr>
            <p:spPr>
              <a:xfrm>
                <a:off x="7630882" y="4213026"/>
                <a:ext cx="2009096" cy="408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0BDFAA10-74EC-429D-B258-658227029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882" y="4213026"/>
                <a:ext cx="2009096" cy="408189"/>
              </a:xfrm>
              <a:prstGeom prst="rect">
                <a:avLst/>
              </a:prstGeom>
              <a:blipFill>
                <a:blip r:embed="rId5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51C612BE-531B-4073-8E2E-98CE2E40984F}"/>
              </a:ext>
            </a:extLst>
          </p:cNvPr>
          <p:cNvSpPr txBox="1"/>
          <p:nvPr/>
        </p:nvSpPr>
        <p:spPr>
          <a:xfrm>
            <a:off x="7478491" y="3990341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6999D2B-B131-41C5-AA95-E9F9791F0BEE}"/>
              </a:ext>
            </a:extLst>
          </p:cNvPr>
          <p:cNvSpPr txBox="1"/>
          <p:nvPr/>
        </p:nvSpPr>
        <p:spPr>
          <a:xfrm>
            <a:off x="9197271" y="3988736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フリーフォーム: 図形 41">
            <a:extLst>
              <a:ext uri="{FF2B5EF4-FFF2-40B4-BE49-F238E27FC236}">
                <a16:creationId xmlns:a16="http://schemas.microsoft.com/office/drawing/2014/main" id="{CC1FFA24-0D66-4F8A-BA56-2108D1003324}"/>
              </a:ext>
            </a:extLst>
          </p:cNvPr>
          <p:cNvSpPr/>
          <p:nvPr/>
        </p:nvSpPr>
        <p:spPr>
          <a:xfrm>
            <a:off x="4352253" y="1064433"/>
            <a:ext cx="143587" cy="143587"/>
          </a:xfrm>
          <a:custGeom>
            <a:avLst/>
            <a:gdLst>
              <a:gd name="connsiteX0" fmla="*/ -493 w 143587"/>
              <a:gd name="connsiteY0" fmla="*/ -816 h 143587"/>
              <a:gd name="connsiteX1" fmla="*/ 143094 w 143587"/>
              <a:gd name="connsiteY1" fmla="*/ -816 h 143587"/>
              <a:gd name="connsiteX2" fmla="*/ 143094 w 143587"/>
              <a:gd name="connsiteY2" fmla="*/ 142771 h 143587"/>
              <a:gd name="connsiteX3" fmla="*/ -493 w 143587"/>
              <a:gd name="connsiteY3" fmla="*/ 142771 h 14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87" h="143587">
                <a:moveTo>
                  <a:pt x="-493" y="-816"/>
                </a:moveTo>
                <a:lnTo>
                  <a:pt x="143094" y="-816"/>
                </a:lnTo>
                <a:lnTo>
                  <a:pt x="143094" y="142771"/>
                </a:lnTo>
                <a:lnTo>
                  <a:pt x="-493" y="142771"/>
                </a:lnTo>
                <a:close/>
              </a:path>
            </a:pathLst>
          </a:custGeom>
          <a:solidFill>
            <a:srgbClr val="FF0000"/>
          </a:solidFill>
          <a:ln w="23478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D84229C1-AC69-4D88-AD76-0B7CC999E8D5}"/>
                  </a:ext>
                </a:extLst>
              </p:cNvPr>
              <p:cNvSpPr txBox="1"/>
              <p:nvPr/>
            </p:nvSpPr>
            <p:spPr>
              <a:xfrm>
                <a:off x="4421013" y="955280"/>
                <a:ext cx="1725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ARRFull</m:t>
                          </m:r>
                        </m:e>
                        <m:sub>
                          <m: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DC</m:t>
                      </m:r>
                      <m:r>
                        <a:rPr lang="en-US" altLang="ja-JP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pc="0" baseline="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D84229C1-AC69-4D88-AD76-0B7CC999E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013" y="955280"/>
                <a:ext cx="1725088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フリーフォーム: 図形 43">
            <a:extLst>
              <a:ext uri="{FF2B5EF4-FFF2-40B4-BE49-F238E27FC236}">
                <a16:creationId xmlns:a16="http://schemas.microsoft.com/office/drawing/2014/main" id="{63300915-CE52-4C3D-804C-EFE889547943}"/>
              </a:ext>
            </a:extLst>
          </p:cNvPr>
          <p:cNvSpPr/>
          <p:nvPr/>
        </p:nvSpPr>
        <p:spPr>
          <a:xfrm>
            <a:off x="6071446" y="1063629"/>
            <a:ext cx="143587" cy="136749"/>
          </a:xfrm>
          <a:custGeom>
            <a:avLst/>
            <a:gdLst>
              <a:gd name="connsiteX0" fmla="*/ -493 w 143587"/>
              <a:gd name="connsiteY0" fmla="*/ -816 h 136749"/>
              <a:gd name="connsiteX1" fmla="*/ 143094 w 143587"/>
              <a:gd name="connsiteY1" fmla="*/ -816 h 136749"/>
              <a:gd name="connsiteX2" fmla="*/ 143094 w 143587"/>
              <a:gd name="connsiteY2" fmla="*/ 135933 h 136749"/>
              <a:gd name="connsiteX3" fmla="*/ -493 w 143587"/>
              <a:gd name="connsiteY3" fmla="*/ 135933 h 136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87" h="136749">
                <a:moveTo>
                  <a:pt x="-493" y="-816"/>
                </a:moveTo>
                <a:lnTo>
                  <a:pt x="143094" y="-816"/>
                </a:lnTo>
                <a:lnTo>
                  <a:pt x="143094" y="135933"/>
                </a:lnTo>
                <a:lnTo>
                  <a:pt x="-493" y="135933"/>
                </a:lnTo>
                <a:close/>
              </a:path>
            </a:pathLst>
          </a:custGeom>
          <a:solidFill>
            <a:srgbClr val="4472C4"/>
          </a:solidFill>
          <a:ln w="23478" cap="flat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AE4640EB-A9B4-4DA5-A3AF-44ED2DE82BFC}"/>
                  </a:ext>
                </a:extLst>
              </p:cNvPr>
              <p:cNvSpPr txBox="1"/>
              <p:nvPr/>
            </p:nvSpPr>
            <p:spPr>
              <a:xfrm>
                <a:off x="6100276" y="954479"/>
                <a:ext cx="21133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72000" lvl="0" algn="ctr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OneNS</m:t>
                          </m:r>
                        </m:e>
                        <m:sub>
                          <m: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DC</m:t>
                      </m:r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baseline="0" dirty="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AE4640EB-A9B4-4DA5-A3AF-44ED2DE82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276" y="954479"/>
                <a:ext cx="2113335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8198C554-67FD-4FC4-90C0-334B7CA1C99E}"/>
              </a:ext>
            </a:extLst>
          </p:cNvPr>
          <p:cNvSpPr/>
          <p:nvPr/>
        </p:nvSpPr>
        <p:spPr>
          <a:xfrm>
            <a:off x="8117764" y="1064194"/>
            <a:ext cx="143587" cy="143587"/>
          </a:xfrm>
          <a:custGeom>
            <a:avLst/>
            <a:gdLst>
              <a:gd name="connsiteX0" fmla="*/ -493 w 143587"/>
              <a:gd name="connsiteY0" fmla="*/ -816 h 143587"/>
              <a:gd name="connsiteX1" fmla="*/ 143094 w 143587"/>
              <a:gd name="connsiteY1" fmla="*/ -816 h 143587"/>
              <a:gd name="connsiteX2" fmla="*/ 143094 w 143587"/>
              <a:gd name="connsiteY2" fmla="*/ 142771 h 143587"/>
              <a:gd name="connsiteX3" fmla="*/ -493 w 143587"/>
              <a:gd name="connsiteY3" fmla="*/ 142771 h 14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87" h="143587">
                <a:moveTo>
                  <a:pt x="-493" y="-816"/>
                </a:moveTo>
                <a:lnTo>
                  <a:pt x="143094" y="-816"/>
                </a:lnTo>
                <a:lnTo>
                  <a:pt x="143094" y="142771"/>
                </a:lnTo>
                <a:lnTo>
                  <a:pt x="-493" y="142771"/>
                </a:lnTo>
                <a:close/>
              </a:path>
            </a:pathLst>
          </a:custGeom>
          <a:solidFill>
            <a:srgbClr val="006600"/>
          </a:solidFill>
          <a:ln w="23478" cap="flat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11167561-E1A5-44E2-88D4-7AAF66824A68}"/>
                  </a:ext>
                </a:extLst>
              </p:cNvPr>
              <p:cNvSpPr txBox="1"/>
              <p:nvPr/>
            </p:nvSpPr>
            <p:spPr>
              <a:xfrm>
                <a:off x="8024495" y="954844"/>
                <a:ext cx="2264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2000" lvl="0" algn="ctr">
                  <a:defRPr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TwoNS</m:t>
                          </m:r>
                        </m:e>
                        <m:sub>
                          <m: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DC</m:t>
                      </m:r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baseline="0" dirty="0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11167561-E1A5-44E2-88D4-7AAF66824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495" y="954844"/>
                <a:ext cx="2264018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14A72097-E163-47FA-84F0-CB019D91982B}"/>
              </a:ext>
            </a:extLst>
          </p:cNvPr>
          <p:cNvSpPr/>
          <p:nvPr/>
        </p:nvSpPr>
        <p:spPr>
          <a:xfrm>
            <a:off x="2506567" y="948128"/>
            <a:ext cx="7672483" cy="3672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フリーフォーム: 図形 54">
            <a:extLst>
              <a:ext uri="{FF2B5EF4-FFF2-40B4-BE49-F238E27FC236}">
                <a16:creationId xmlns:a16="http://schemas.microsoft.com/office/drawing/2014/main" id="{F39C2AB2-CB62-47AD-A5D1-80F490861F98}"/>
              </a:ext>
            </a:extLst>
          </p:cNvPr>
          <p:cNvSpPr/>
          <p:nvPr/>
        </p:nvSpPr>
        <p:spPr>
          <a:xfrm>
            <a:off x="2567697" y="1069349"/>
            <a:ext cx="143587" cy="143587"/>
          </a:xfrm>
          <a:custGeom>
            <a:avLst/>
            <a:gdLst>
              <a:gd name="connsiteX0" fmla="*/ -493 w 143587"/>
              <a:gd name="connsiteY0" fmla="*/ -816 h 143587"/>
              <a:gd name="connsiteX1" fmla="*/ 143094 w 143587"/>
              <a:gd name="connsiteY1" fmla="*/ -816 h 143587"/>
              <a:gd name="connsiteX2" fmla="*/ 143094 w 143587"/>
              <a:gd name="connsiteY2" fmla="*/ 142771 h 143587"/>
              <a:gd name="connsiteX3" fmla="*/ -493 w 143587"/>
              <a:gd name="connsiteY3" fmla="*/ 142771 h 14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87" h="143587">
                <a:moveTo>
                  <a:pt x="-493" y="-816"/>
                </a:moveTo>
                <a:lnTo>
                  <a:pt x="143094" y="-816"/>
                </a:lnTo>
                <a:lnTo>
                  <a:pt x="143094" y="142771"/>
                </a:lnTo>
                <a:lnTo>
                  <a:pt x="-493" y="142771"/>
                </a:lnTo>
                <a:close/>
              </a:path>
            </a:pathLst>
          </a:custGeom>
          <a:solidFill>
            <a:schemeClr val="tx1"/>
          </a:solidFill>
          <a:ln w="23478" cap="flat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DA378617-F208-4E39-83D6-782CD8291E57}"/>
                  </a:ext>
                </a:extLst>
              </p:cNvPr>
              <p:cNvSpPr txBox="1"/>
              <p:nvPr/>
            </p:nvSpPr>
            <p:spPr>
              <a:xfrm>
                <a:off x="2636457" y="960196"/>
                <a:ext cx="17491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ARR</m:t>
                      </m:r>
                      <m:r>
                        <m:rPr>
                          <m:nor/>
                        </m:rPr>
                        <a:rPr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unbiased</m:t>
                      </m:r>
                      <m:r>
                        <m:rPr>
                          <m:nor/>
                        </m:rPr>
                        <a:rPr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pc="0" baseline="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endParaRPr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DA378617-F208-4E39-83D6-782CD8291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457" y="960196"/>
                <a:ext cx="1749197" cy="369332"/>
              </a:xfrm>
              <a:prstGeom prst="rect">
                <a:avLst/>
              </a:prstGeom>
              <a:blipFill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888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C24300-014E-4DB7-9A33-64ACCED8A7A7}"/>
              </a:ext>
            </a:extLst>
          </p:cNvPr>
          <p:cNvSpPr txBox="1"/>
          <p:nvPr/>
        </p:nvSpPr>
        <p:spPr>
          <a:xfrm>
            <a:off x="3734602" y="2773863"/>
            <a:ext cx="473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0" dirty="0"/>
              <a:t>Back Up</a:t>
            </a:r>
            <a:endParaRPr kumimoji="1" lang="ja-JP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892560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C850783C-28CC-4D12-A057-3EF1E1A745EA}"/>
                  </a:ext>
                </a:extLst>
              </p:cNvPr>
              <p:cNvSpPr txBox="1"/>
              <p:nvPr/>
            </p:nvSpPr>
            <p:spPr>
              <a:xfrm>
                <a:off x="2561644" y="2547041"/>
                <a:ext cx="9716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C850783C-28CC-4D12-A057-3EF1E1A74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644" y="2547041"/>
                <a:ext cx="971609" cy="400110"/>
              </a:xfrm>
              <a:prstGeom prst="rect">
                <a:avLst/>
              </a:prstGeom>
              <a:blipFill>
                <a:blip r:embed="rId2"/>
                <a:stretch>
                  <a:fillRect l="-6250" t="-10769" b="-2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CA8BDF85-620C-44B6-9F72-F28D33AA2781}"/>
              </a:ext>
            </a:extLst>
          </p:cNvPr>
          <p:cNvSpPr txBox="1"/>
          <p:nvPr/>
        </p:nvSpPr>
        <p:spPr>
          <a:xfrm>
            <a:off x="6235602" y="2544722"/>
            <a:ext cx="971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kumimoji="1" lang="ja-JP" altLang="en-US" sz="2000" dirty="0">
              <a:cs typeface="Arial" panose="020B0604020202020204" pitchFamily="34" charset="0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5D459BD5-E9F6-4227-9572-4AF1DC857F87}"/>
              </a:ext>
            </a:extLst>
          </p:cNvPr>
          <p:cNvSpPr/>
          <p:nvPr/>
        </p:nvSpPr>
        <p:spPr>
          <a:xfrm>
            <a:off x="2557411" y="2555507"/>
            <a:ext cx="896522" cy="353357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8392264C-13E9-4622-BED5-A9A835FC07D8}"/>
              </a:ext>
            </a:extLst>
          </p:cNvPr>
          <p:cNvSpPr/>
          <p:nvPr/>
        </p:nvSpPr>
        <p:spPr>
          <a:xfrm>
            <a:off x="2492941" y="1997189"/>
            <a:ext cx="4754228" cy="10359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B3B6E2A9-C231-4296-94CC-43F96528E221}"/>
              </a:ext>
            </a:extLst>
          </p:cNvPr>
          <p:cNvSpPr txBox="1"/>
          <p:nvPr/>
        </p:nvSpPr>
        <p:spPr>
          <a:xfrm>
            <a:off x="4115316" y="1803329"/>
            <a:ext cx="151007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1st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Round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1541FD5-75C0-43B8-BE90-29CBD3972FD7}"/>
              </a:ext>
            </a:extLst>
          </p:cNvPr>
          <p:cNvCxnSpPr>
            <a:cxnSpLocks/>
            <a:stCxn id="2" idx="3"/>
            <a:endCxn id="151" idx="1"/>
          </p:cNvCxnSpPr>
          <p:nvPr/>
        </p:nvCxnSpPr>
        <p:spPr>
          <a:xfrm flipV="1">
            <a:off x="3453933" y="2729867"/>
            <a:ext cx="2823156" cy="2319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四角形: 角を丸くする 150">
            <a:extLst>
              <a:ext uri="{FF2B5EF4-FFF2-40B4-BE49-F238E27FC236}">
                <a16:creationId xmlns:a16="http://schemas.microsoft.com/office/drawing/2014/main" id="{511B9EAE-95A7-42D3-B744-0B8BEC4FC0D1}"/>
              </a:ext>
            </a:extLst>
          </p:cNvPr>
          <p:cNvSpPr/>
          <p:nvPr/>
        </p:nvSpPr>
        <p:spPr>
          <a:xfrm>
            <a:off x="6277089" y="2553188"/>
            <a:ext cx="896522" cy="353357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F882B7C7-A0A8-4646-AD5E-5E91FFB283AC}"/>
              </a:ext>
            </a:extLst>
          </p:cNvPr>
          <p:cNvSpPr txBox="1"/>
          <p:nvPr/>
        </p:nvSpPr>
        <p:spPr>
          <a:xfrm>
            <a:off x="3735239" y="2224030"/>
            <a:ext cx="227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ja-JP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oisy edges (ARR)</a:t>
            </a:r>
            <a:endParaRPr kumimoji="1" lang="ja-JP" altLang="en-US" sz="2000" dirty="0">
              <a:cs typeface="Arial" panose="020B0604020202020204" pitchFamily="34" charset="0"/>
            </a:endParaRPr>
          </a:p>
        </p:txBody>
      </p:sp>
      <p:sp>
        <p:nvSpPr>
          <p:cNvPr id="160" name="Line 39">
            <a:extLst>
              <a:ext uri="{FF2B5EF4-FFF2-40B4-BE49-F238E27FC236}">
                <a16:creationId xmlns:a16="http://schemas.microsoft.com/office/drawing/2014/main" id="{282B9F56-77B6-4257-8FD6-DF7759C065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6019" y="2617591"/>
            <a:ext cx="24189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2000"/>
          </a:p>
        </p:txBody>
      </p:sp>
      <p:sp>
        <p:nvSpPr>
          <p:cNvPr id="43" name="Line 39">
            <a:extLst>
              <a:ext uri="{FF2B5EF4-FFF2-40B4-BE49-F238E27FC236}">
                <a16:creationId xmlns:a16="http://schemas.microsoft.com/office/drawing/2014/main" id="{114E4FE3-D0FB-4A0A-8A97-F321EB5A54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3900" y="3917384"/>
            <a:ext cx="24189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200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AC170EB-BE97-4D08-AD52-564CA29972E0}"/>
              </a:ext>
            </a:extLst>
          </p:cNvPr>
          <p:cNvSpPr txBox="1"/>
          <p:nvPr/>
        </p:nvSpPr>
        <p:spPr>
          <a:xfrm>
            <a:off x="3368591" y="3533214"/>
            <a:ext cx="3009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ja-JP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oisy edges between others</a:t>
            </a:r>
            <a:endParaRPr kumimoji="1" lang="ja-JP" altLang="en-US" sz="2000" dirty="0"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C648C6E-9D3A-4C61-9D35-D2A2C5F041D6}"/>
                  </a:ext>
                </a:extLst>
              </p:cNvPr>
              <p:cNvSpPr txBox="1"/>
              <p:nvPr/>
            </p:nvSpPr>
            <p:spPr>
              <a:xfrm>
                <a:off x="2569665" y="3865613"/>
                <a:ext cx="9716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C648C6E-9D3A-4C61-9D35-D2A2C5F04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665" y="3865613"/>
                <a:ext cx="971609" cy="400110"/>
              </a:xfrm>
              <a:prstGeom prst="rect">
                <a:avLst/>
              </a:prstGeom>
              <a:blipFill>
                <a:blip r:embed="rId3"/>
                <a:stretch>
                  <a:fillRect l="-6918" t="-9091" b="-24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2444A6B-56E2-487E-8CEB-7B9EBCF026E7}"/>
              </a:ext>
            </a:extLst>
          </p:cNvPr>
          <p:cNvSpPr txBox="1"/>
          <p:nvPr/>
        </p:nvSpPr>
        <p:spPr>
          <a:xfrm>
            <a:off x="6243623" y="3863294"/>
            <a:ext cx="971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kumimoji="1" lang="ja-JP" altLang="en-US" sz="2000" dirty="0">
              <a:cs typeface="Arial" panose="020B0604020202020204" pitchFamily="34" charset="0"/>
            </a:endParaRP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C98F460B-C076-43D3-A522-88FC17D4E76E}"/>
              </a:ext>
            </a:extLst>
          </p:cNvPr>
          <p:cNvSpPr/>
          <p:nvPr/>
        </p:nvSpPr>
        <p:spPr>
          <a:xfrm>
            <a:off x="2565432" y="3874079"/>
            <a:ext cx="896522" cy="353357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84E87BEB-E0F2-408D-8FB1-DC2F8A3986C3}"/>
              </a:ext>
            </a:extLst>
          </p:cNvPr>
          <p:cNvSpPr/>
          <p:nvPr/>
        </p:nvSpPr>
        <p:spPr>
          <a:xfrm>
            <a:off x="2500962" y="3306135"/>
            <a:ext cx="4754228" cy="15480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57761D6-0C02-433D-B81C-87C4A0F7593B}"/>
              </a:ext>
            </a:extLst>
          </p:cNvPr>
          <p:cNvSpPr txBox="1"/>
          <p:nvPr/>
        </p:nvSpPr>
        <p:spPr>
          <a:xfrm>
            <a:off x="4097937" y="3112276"/>
            <a:ext cx="151007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2nd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Round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1F25999-0AC0-4069-840D-14342C422C35}"/>
              </a:ext>
            </a:extLst>
          </p:cNvPr>
          <p:cNvCxnSpPr>
            <a:cxnSpLocks/>
            <a:stCxn id="47" idx="3"/>
            <a:endCxn id="51" idx="1"/>
          </p:cNvCxnSpPr>
          <p:nvPr/>
        </p:nvCxnSpPr>
        <p:spPr>
          <a:xfrm flipV="1">
            <a:off x="3461954" y="4048439"/>
            <a:ext cx="2823156" cy="2319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F440B44F-F4AF-483A-B68C-2E23DC6C5280}"/>
              </a:ext>
            </a:extLst>
          </p:cNvPr>
          <p:cNvSpPr/>
          <p:nvPr/>
        </p:nvSpPr>
        <p:spPr>
          <a:xfrm>
            <a:off x="6285110" y="3871760"/>
            <a:ext cx="896522" cy="353357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E786ADE-63C0-40C8-A8B8-1EA0E90F1279}"/>
              </a:ext>
            </a:extLst>
          </p:cNvPr>
          <p:cNvSpPr txBox="1"/>
          <p:nvPr/>
        </p:nvSpPr>
        <p:spPr>
          <a:xfrm>
            <a:off x="3477138" y="4137572"/>
            <a:ext cx="2782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#n</a:t>
            </a:r>
            <a:r>
              <a:rPr lang="en-US" altLang="ja-JP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oisy triangles </a:t>
            </a:r>
            <a:br>
              <a:rPr lang="en-US" altLang="ja-JP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corrective term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Lap</a:t>
            </a:r>
            <a:endParaRPr kumimoji="1" lang="ja-JP" altLang="en-US" sz="2000" dirty="0">
              <a:cs typeface="Arial" panose="020B0604020202020204" pitchFamily="34" charset="0"/>
            </a:endParaRPr>
          </a:p>
        </p:txBody>
      </p:sp>
      <p:sp>
        <p:nvSpPr>
          <p:cNvPr id="53" name="Line 39">
            <a:extLst>
              <a:ext uri="{FF2B5EF4-FFF2-40B4-BE49-F238E27FC236}">
                <a16:creationId xmlns:a16="http://schemas.microsoft.com/office/drawing/2014/main" id="{4B6B9280-188D-401B-92E1-5D31A021D0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4040" y="4167069"/>
            <a:ext cx="24189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200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07D47D78-C996-4E70-96F0-498276EECC1E}"/>
              </a:ext>
            </a:extLst>
          </p:cNvPr>
          <p:cNvSpPr txBox="1"/>
          <p:nvPr/>
        </p:nvSpPr>
        <p:spPr>
          <a:xfrm>
            <a:off x="7347107" y="1767263"/>
            <a:ext cx="3015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 (Asymmetric RR)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楕円 124">
            <a:extLst>
              <a:ext uri="{FF2B5EF4-FFF2-40B4-BE49-F238E27FC236}">
                <a16:creationId xmlns:a16="http://schemas.microsoft.com/office/drawing/2014/main" id="{75B0535B-EB25-4BD4-BCC0-2221700C63AF}"/>
              </a:ext>
            </a:extLst>
          </p:cNvPr>
          <p:cNvSpPr>
            <a:spLocks noChangeAspect="1"/>
          </p:cNvSpPr>
          <p:nvPr/>
        </p:nvSpPr>
        <p:spPr>
          <a:xfrm>
            <a:off x="7519502" y="4329565"/>
            <a:ext cx="152902" cy="1529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26" name="楕円 125">
            <a:extLst>
              <a:ext uri="{FF2B5EF4-FFF2-40B4-BE49-F238E27FC236}">
                <a16:creationId xmlns:a16="http://schemas.microsoft.com/office/drawing/2014/main" id="{FAB7DB1F-5609-4D0C-9A0E-1A4DEDA07745}"/>
              </a:ext>
            </a:extLst>
          </p:cNvPr>
          <p:cNvSpPr>
            <a:spLocks noChangeAspect="1"/>
          </p:cNvSpPr>
          <p:nvPr/>
        </p:nvSpPr>
        <p:spPr>
          <a:xfrm>
            <a:off x="8025321" y="4329305"/>
            <a:ext cx="152902" cy="1529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37D8EB72-854D-4EFC-9C14-607AF5D7A1D5}"/>
              </a:ext>
            </a:extLst>
          </p:cNvPr>
          <p:cNvCxnSpPr>
            <a:cxnSpLocks/>
            <a:stCxn id="133" idx="3"/>
            <a:endCxn id="125" idx="7"/>
          </p:cNvCxnSpPr>
          <p:nvPr/>
        </p:nvCxnSpPr>
        <p:spPr>
          <a:xfrm flipH="1">
            <a:off x="7650012" y="4093070"/>
            <a:ext cx="136566" cy="25888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2CEBBCCE-0FED-414D-946F-1BB4A729B591}"/>
              </a:ext>
            </a:extLst>
          </p:cNvPr>
          <p:cNvCxnSpPr>
            <a:cxnSpLocks/>
            <a:stCxn id="126" idx="2"/>
            <a:endCxn id="125" idx="6"/>
          </p:cNvCxnSpPr>
          <p:nvPr/>
        </p:nvCxnSpPr>
        <p:spPr>
          <a:xfrm flipH="1">
            <a:off x="7672404" y="4405756"/>
            <a:ext cx="352917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6D57AB45-44D6-4092-A0D0-77424C29AD84}"/>
              </a:ext>
            </a:extLst>
          </p:cNvPr>
          <p:cNvCxnSpPr>
            <a:cxnSpLocks/>
            <a:stCxn id="133" idx="5"/>
            <a:endCxn id="126" idx="1"/>
          </p:cNvCxnSpPr>
          <p:nvPr/>
        </p:nvCxnSpPr>
        <p:spPr>
          <a:xfrm>
            <a:off x="7894696" y="4093070"/>
            <a:ext cx="153017" cy="25862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430982C3-6C70-4F1D-AF75-5A7185B3BB18}"/>
                  </a:ext>
                </a:extLst>
              </p:cNvPr>
              <p:cNvSpPr txBox="1"/>
              <p:nvPr/>
            </p:nvSpPr>
            <p:spPr>
              <a:xfrm>
                <a:off x="7539452" y="3614800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430982C3-6C70-4F1D-AF75-5A7185B3B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452" y="3614800"/>
                <a:ext cx="65171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9420C0D2-4AF7-4403-95F4-65B35679BCC8}"/>
                  </a:ext>
                </a:extLst>
              </p:cNvPr>
              <p:cNvSpPr txBox="1"/>
              <p:nvPr/>
            </p:nvSpPr>
            <p:spPr>
              <a:xfrm>
                <a:off x="7175791" y="4361119"/>
                <a:ext cx="651710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9420C0D2-4AF7-4403-95F4-65B35679B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791" y="4361119"/>
                <a:ext cx="651710" cy="424796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D2F71CF2-A368-4915-9FC0-FBAF601A34E3}"/>
                  </a:ext>
                </a:extLst>
              </p:cNvPr>
              <p:cNvSpPr txBox="1"/>
              <p:nvPr/>
            </p:nvSpPr>
            <p:spPr>
              <a:xfrm>
                <a:off x="7900793" y="4371569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D2F71CF2-A368-4915-9FC0-FBAF601A3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793" y="4371569"/>
                <a:ext cx="651710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楕円 132">
            <a:extLst>
              <a:ext uri="{FF2B5EF4-FFF2-40B4-BE49-F238E27FC236}">
                <a16:creationId xmlns:a16="http://schemas.microsoft.com/office/drawing/2014/main" id="{7DD965A5-1244-43A0-97C2-CA868BA9BB8D}"/>
              </a:ext>
            </a:extLst>
          </p:cNvPr>
          <p:cNvSpPr>
            <a:spLocks noChangeAspect="1"/>
          </p:cNvSpPr>
          <p:nvPr/>
        </p:nvSpPr>
        <p:spPr>
          <a:xfrm>
            <a:off x="7764186" y="3962560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A4BCF86B-1F91-4938-8B5C-78FE7D30C41C}"/>
              </a:ext>
            </a:extLst>
          </p:cNvPr>
          <p:cNvCxnSpPr>
            <a:cxnSpLocks/>
          </p:cNvCxnSpPr>
          <p:nvPr/>
        </p:nvCxnSpPr>
        <p:spPr>
          <a:xfrm flipH="1">
            <a:off x="8372237" y="4353005"/>
            <a:ext cx="352917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39BF26B4-BDA7-4C90-AA7E-C1F79821B7DF}"/>
              </a:ext>
            </a:extLst>
          </p:cNvPr>
          <p:cNvSpPr txBox="1"/>
          <p:nvPr/>
        </p:nvSpPr>
        <p:spPr>
          <a:xfrm>
            <a:off x="8732560" y="4151290"/>
            <a:ext cx="1471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ja-JP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oisy edges</a:t>
            </a:r>
            <a:endParaRPr kumimoji="1" lang="ja-JP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6E3DDA38-057F-4CB0-BD2B-40FB45FC9F35}"/>
              </a:ext>
            </a:extLst>
          </p:cNvPr>
          <p:cNvCxnSpPr>
            <a:cxnSpLocks/>
          </p:cNvCxnSpPr>
          <p:nvPr/>
        </p:nvCxnSpPr>
        <p:spPr>
          <a:xfrm>
            <a:off x="8373910" y="4039834"/>
            <a:ext cx="36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FC1F4E69-E7B6-4CA4-91B2-0078FE347FDC}"/>
              </a:ext>
            </a:extLst>
          </p:cNvPr>
          <p:cNvSpPr txBox="1"/>
          <p:nvPr/>
        </p:nvSpPr>
        <p:spPr>
          <a:xfrm>
            <a:off x="8722622" y="3834739"/>
            <a:ext cx="164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</a:t>
            </a:r>
            <a:r>
              <a:rPr kumimoji="1"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edges</a:t>
            </a:r>
            <a:endParaRPr kumimoji="1" lang="ja-JP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大かっこ 137">
            <a:extLst>
              <a:ext uri="{FF2B5EF4-FFF2-40B4-BE49-F238E27FC236}">
                <a16:creationId xmlns:a16="http://schemas.microsoft.com/office/drawing/2014/main" id="{6FFF9CE5-8CF2-42F9-B58A-23093BE2420D}"/>
              </a:ext>
            </a:extLst>
          </p:cNvPr>
          <p:cNvSpPr/>
          <p:nvPr/>
        </p:nvSpPr>
        <p:spPr>
          <a:xfrm>
            <a:off x="8309648" y="3890772"/>
            <a:ext cx="1967192" cy="629850"/>
          </a:xfrm>
          <a:prstGeom prst="bracketPair">
            <a:avLst>
              <a:gd name="adj" fmla="val 12251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C8826CC1-9DCA-447D-988E-914C40A2D29A}"/>
              </a:ext>
            </a:extLst>
          </p:cNvPr>
          <p:cNvSpPr txBox="1"/>
          <p:nvPr/>
        </p:nvSpPr>
        <p:spPr>
          <a:xfrm>
            <a:off x="7330712" y="3322367"/>
            <a:ext cx="3031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Noisy Triangles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608A8B80-FAB4-4DD5-9BAE-F436EC60D59A}"/>
              </a:ext>
            </a:extLst>
          </p:cNvPr>
          <p:cNvSpPr/>
          <p:nvPr/>
        </p:nvSpPr>
        <p:spPr>
          <a:xfrm>
            <a:off x="7347107" y="1786513"/>
            <a:ext cx="3015059" cy="1512000"/>
          </a:xfrm>
          <a:prstGeom prst="roundRect">
            <a:avLst>
              <a:gd name="adj" fmla="val 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41" name="四角形: 角を丸くする 140">
            <a:extLst>
              <a:ext uri="{FF2B5EF4-FFF2-40B4-BE49-F238E27FC236}">
                <a16:creationId xmlns:a16="http://schemas.microsoft.com/office/drawing/2014/main" id="{EDF73D30-7A4E-4B74-B643-CC7F264C3133}"/>
              </a:ext>
            </a:extLst>
          </p:cNvPr>
          <p:cNvSpPr/>
          <p:nvPr/>
        </p:nvSpPr>
        <p:spPr>
          <a:xfrm>
            <a:off x="7347107" y="3371918"/>
            <a:ext cx="3015059" cy="1440000"/>
          </a:xfrm>
          <a:prstGeom prst="roundRect">
            <a:avLst>
              <a:gd name="adj" fmla="val 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66A38AFC-0FD0-4872-B4E8-EDB46A8B1BDC}"/>
              </a:ext>
            </a:extLst>
          </p:cNvPr>
          <p:cNvSpPr txBox="1"/>
          <p:nvPr/>
        </p:nvSpPr>
        <p:spPr>
          <a:xfrm>
            <a:off x="7587554" y="2118828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58BAC738-7B9C-4530-BEA4-2EB5035B8438}"/>
              </a:ext>
            </a:extLst>
          </p:cNvPr>
          <p:cNvSpPr txBox="1"/>
          <p:nvPr/>
        </p:nvSpPr>
        <p:spPr>
          <a:xfrm>
            <a:off x="7589890" y="2825424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FA96DA7C-8E07-414C-BF95-4F7291A0EA69}"/>
              </a:ext>
            </a:extLst>
          </p:cNvPr>
          <p:cNvSpPr txBox="1"/>
          <p:nvPr/>
        </p:nvSpPr>
        <p:spPr>
          <a:xfrm>
            <a:off x="9604036" y="2118828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95F57023-AA18-4895-A01E-457DC4B586D0}"/>
              </a:ext>
            </a:extLst>
          </p:cNvPr>
          <p:cNvSpPr txBox="1"/>
          <p:nvPr/>
        </p:nvSpPr>
        <p:spPr>
          <a:xfrm>
            <a:off x="9606372" y="2825424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423BB791-E85F-4DBD-9B17-10FEA90E590F}"/>
              </a:ext>
            </a:extLst>
          </p:cNvPr>
          <p:cNvCxnSpPr>
            <a:cxnSpLocks/>
            <a:stCxn id="142" idx="3"/>
            <a:endCxn id="144" idx="1"/>
          </p:cNvCxnSpPr>
          <p:nvPr/>
        </p:nvCxnSpPr>
        <p:spPr>
          <a:xfrm>
            <a:off x="8091610" y="2318883"/>
            <a:ext cx="1512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F8D78593-1601-4652-AC75-854E2A4B568B}"/>
              </a:ext>
            </a:extLst>
          </p:cNvPr>
          <p:cNvCxnSpPr>
            <a:cxnSpLocks/>
            <a:stCxn id="143" idx="3"/>
            <a:endCxn id="145" idx="1"/>
          </p:cNvCxnSpPr>
          <p:nvPr/>
        </p:nvCxnSpPr>
        <p:spPr>
          <a:xfrm>
            <a:off x="8093946" y="3025479"/>
            <a:ext cx="1512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矢印コネクタ 147">
            <a:extLst>
              <a:ext uri="{FF2B5EF4-FFF2-40B4-BE49-F238E27FC236}">
                <a16:creationId xmlns:a16="http://schemas.microsoft.com/office/drawing/2014/main" id="{33749296-ED48-4593-BDB8-AFFDB3D8C682}"/>
              </a:ext>
            </a:extLst>
          </p:cNvPr>
          <p:cNvCxnSpPr>
            <a:cxnSpLocks/>
          </p:cNvCxnSpPr>
          <p:nvPr/>
        </p:nvCxnSpPr>
        <p:spPr>
          <a:xfrm>
            <a:off x="8091609" y="2385693"/>
            <a:ext cx="151200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11BA89A6-D5F1-4DBB-AD26-E5B59BF13C21}"/>
              </a:ext>
            </a:extLst>
          </p:cNvPr>
          <p:cNvCxnSpPr>
            <a:cxnSpLocks/>
          </p:cNvCxnSpPr>
          <p:nvPr/>
        </p:nvCxnSpPr>
        <p:spPr>
          <a:xfrm flipV="1">
            <a:off x="8096283" y="2385693"/>
            <a:ext cx="151200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F78ECE6A-5948-4A22-B190-A066AA19A465}"/>
                  </a:ext>
                </a:extLst>
              </p:cNvPr>
              <p:cNvSpPr txBox="1"/>
              <p:nvPr/>
            </p:nvSpPr>
            <p:spPr>
              <a:xfrm>
                <a:off x="8238434" y="1998785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F78ECE6A-5948-4A22-B190-A066AA19A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434" y="1998785"/>
                <a:ext cx="360040" cy="369332"/>
              </a:xfrm>
              <a:prstGeom prst="rect">
                <a:avLst/>
              </a:prstGeom>
              <a:blipFill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04A11453-AF93-416A-8015-D72A12118717}"/>
                  </a:ext>
                </a:extLst>
              </p:cNvPr>
              <p:cNvSpPr txBox="1"/>
              <p:nvPr/>
            </p:nvSpPr>
            <p:spPr>
              <a:xfrm>
                <a:off x="7773322" y="2610131"/>
                <a:ext cx="55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04A11453-AF93-416A-8015-D72A12118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322" y="2610131"/>
                <a:ext cx="558918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324FF0B1-1BA2-4F37-8759-1CDA77B382D7}"/>
                  </a:ext>
                </a:extLst>
              </p:cNvPr>
              <p:cNvSpPr txBox="1"/>
              <p:nvPr/>
            </p:nvSpPr>
            <p:spPr>
              <a:xfrm>
                <a:off x="7705321" y="2354296"/>
                <a:ext cx="793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ja-JP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324FF0B1-1BA2-4F37-8759-1CDA77B38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321" y="2354296"/>
                <a:ext cx="793728" cy="369332"/>
              </a:xfrm>
              <a:prstGeom prst="rect">
                <a:avLst/>
              </a:prstGeom>
              <a:blipFill>
                <a:blip r:embed="rId9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8D393E67-CCE9-4F96-B2D1-F807D66EC4E7}"/>
                  </a:ext>
                </a:extLst>
              </p:cNvPr>
              <p:cNvSpPr txBox="1"/>
              <p:nvPr/>
            </p:nvSpPr>
            <p:spPr>
              <a:xfrm>
                <a:off x="7961625" y="2960046"/>
                <a:ext cx="937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ja-JP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8D393E67-CCE9-4F96-B2D1-F807D66EC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1625" y="2960046"/>
                <a:ext cx="937866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2330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C850783C-28CC-4D12-A057-3EF1E1A745EA}"/>
                  </a:ext>
                </a:extLst>
              </p:cNvPr>
              <p:cNvSpPr txBox="1"/>
              <p:nvPr/>
            </p:nvSpPr>
            <p:spPr>
              <a:xfrm>
                <a:off x="2561644" y="2547041"/>
                <a:ext cx="9716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C850783C-28CC-4D12-A057-3EF1E1A74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644" y="2547041"/>
                <a:ext cx="971609" cy="400110"/>
              </a:xfrm>
              <a:prstGeom prst="rect">
                <a:avLst/>
              </a:prstGeom>
              <a:blipFill>
                <a:blip r:embed="rId2"/>
                <a:stretch>
                  <a:fillRect l="-6250" t="-10769" b="-2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CA8BDF85-620C-44B6-9F72-F28D33AA2781}"/>
              </a:ext>
            </a:extLst>
          </p:cNvPr>
          <p:cNvSpPr txBox="1"/>
          <p:nvPr/>
        </p:nvSpPr>
        <p:spPr>
          <a:xfrm>
            <a:off x="6235602" y="2544722"/>
            <a:ext cx="971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kumimoji="1" lang="ja-JP" altLang="en-US" sz="2000" dirty="0">
              <a:cs typeface="Arial" panose="020B0604020202020204" pitchFamily="34" charset="0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5D459BD5-E9F6-4227-9572-4AF1DC857F87}"/>
              </a:ext>
            </a:extLst>
          </p:cNvPr>
          <p:cNvSpPr/>
          <p:nvPr/>
        </p:nvSpPr>
        <p:spPr>
          <a:xfrm>
            <a:off x="2557411" y="2555507"/>
            <a:ext cx="896522" cy="353357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8392264C-13E9-4622-BED5-A9A835FC07D8}"/>
              </a:ext>
            </a:extLst>
          </p:cNvPr>
          <p:cNvSpPr/>
          <p:nvPr/>
        </p:nvSpPr>
        <p:spPr>
          <a:xfrm>
            <a:off x="2492941" y="1997189"/>
            <a:ext cx="4754228" cy="10359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B3B6E2A9-C231-4296-94CC-43F96528E221}"/>
              </a:ext>
            </a:extLst>
          </p:cNvPr>
          <p:cNvSpPr txBox="1"/>
          <p:nvPr/>
        </p:nvSpPr>
        <p:spPr>
          <a:xfrm>
            <a:off x="4115316" y="1803329"/>
            <a:ext cx="151007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1st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Round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1541FD5-75C0-43B8-BE90-29CBD3972FD7}"/>
              </a:ext>
            </a:extLst>
          </p:cNvPr>
          <p:cNvCxnSpPr>
            <a:cxnSpLocks/>
            <a:stCxn id="2" idx="3"/>
            <a:endCxn id="151" idx="1"/>
          </p:cNvCxnSpPr>
          <p:nvPr/>
        </p:nvCxnSpPr>
        <p:spPr>
          <a:xfrm flipV="1">
            <a:off x="3453933" y="2729867"/>
            <a:ext cx="2823156" cy="2319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四角形: 角を丸くする 150">
            <a:extLst>
              <a:ext uri="{FF2B5EF4-FFF2-40B4-BE49-F238E27FC236}">
                <a16:creationId xmlns:a16="http://schemas.microsoft.com/office/drawing/2014/main" id="{511B9EAE-95A7-42D3-B744-0B8BEC4FC0D1}"/>
              </a:ext>
            </a:extLst>
          </p:cNvPr>
          <p:cNvSpPr/>
          <p:nvPr/>
        </p:nvSpPr>
        <p:spPr>
          <a:xfrm>
            <a:off x="6277089" y="2553188"/>
            <a:ext cx="896522" cy="353357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F882B7C7-A0A8-4646-AD5E-5E91FFB283AC}"/>
              </a:ext>
            </a:extLst>
          </p:cNvPr>
          <p:cNvSpPr txBox="1"/>
          <p:nvPr/>
        </p:nvSpPr>
        <p:spPr>
          <a:xfrm>
            <a:off x="3735239" y="2224030"/>
            <a:ext cx="227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ja-JP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oisy edges (ARR)</a:t>
            </a:r>
            <a:endParaRPr kumimoji="1" lang="ja-JP" altLang="en-US" sz="2000" dirty="0">
              <a:cs typeface="Arial" panose="020B0604020202020204" pitchFamily="34" charset="0"/>
            </a:endParaRPr>
          </a:p>
        </p:txBody>
      </p:sp>
      <p:sp>
        <p:nvSpPr>
          <p:cNvPr id="160" name="Line 39">
            <a:extLst>
              <a:ext uri="{FF2B5EF4-FFF2-40B4-BE49-F238E27FC236}">
                <a16:creationId xmlns:a16="http://schemas.microsoft.com/office/drawing/2014/main" id="{282B9F56-77B6-4257-8FD6-DF7759C065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6019" y="2617591"/>
            <a:ext cx="24189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2000"/>
          </a:p>
        </p:txBody>
      </p:sp>
      <p:sp>
        <p:nvSpPr>
          <p:cNvPr id="43" name="Line 39">
            <a:extLst>
              <a:ext uri="{FF2B5EF4-FFF2-40B4-BE49-F238E27FC236}">
                <a16:creationId xmlns:a16="http://schemas.microsoft.com/office/drawing/2014/main" id="{114E4FE3-D0FB-4A0A-8A97-F321EB5A54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3900" y="3917384"/>
            <a:ext cx="24189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200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AC170EB-BE97-4D08-AD52-564CA29972E0}"/>
              </a:ext>
            </a:extLst>
          </p:cNvPr>
          <p:cNvSpPr txBox="1"/>
          <p:nvPr/>
        </p:nvSpPr>
        <p:spPr>
          <a:xfrm>
            <a:off x="3368591" y="3533214"/>
            <a:ext cx="3009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ja-JP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oisy edges between others</a:t>
            </a:r>
            <a:endParaRPr kumimoji="1" lang="ja-JP" altLang="en-US" sz="2000" dirty="0"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C648C6E-9D3A-4C61-9D35-D2A2C5F041D6}"/>
                  </a:ext>
                </a:extLst>
              </p:cNvPr>
              <p:cNvSpPr txBox="1"/>
              <p:nvPr/>
            </p:nvSpPr>
            <p:spPr>
              <a:xfrm>
                <a:off x="2569665" y="3865613"/>
                <a:ext cx="9716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C648C6E-9D3A-4C61-9D35-D2A2C5F04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665" y="3865613"/>
                <a:ext cx="971609" cy="400110"/>
              </a:xfrm>
              <a:prstGeom prst="rect">
                <a:avLst/>
              </a:prstGeom>
              <a:blipFill>
                <a:blip r:embed="rId3"/>
                <a:stretch>
                  <a:fillRect l="-6918" t="-9091" b="-24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2444A6B-56E2-487E-8CEB-7B9EBCF026E7}"/>
              </a:ext>
            </a:extLst>
          </p:cNvPr>
          <p:cNvSpPr txBox="1"/>
          <p:nvPr/>
        </p:nvSpPr>
        <p:spPr>
          <a:xfrm>
            <a:off x="6243623" y="3863294"/>
            <a:ext cx="971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kumimoji="1" lang="ja-JP" altLang="en-US" sz="2000" dirty="0">
              <a:cs typeface="Arial" panose="020B0604020202020204" pitchFamily="34" charset="0"/>
            </a:endParaRP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C98F460B-C076-43D3-A522-88FC17D4E76E}"/>
              </a:ext>
            </a:extLst>
          </p:cNvPr>
          <p:cNvSpPr/>
          <p:nvPr/>
        </p:nvSpPr>
        <p:spPr>
          <a:xfrm>
            <a:off x="2565432" y="3874079"/>
            <a:ext cx="896522" cy="353357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84E87BEB-E0F2-408D-8FB1-DC2F8A3986C3}"/>
              </a:ext>
            </a:extLst>
          </p:cNvPr>
          <p:cNvSpPr/>
          <p:nvPr/>
        </p:nvSpPr>
        <p:spPr>
          <a:xfrm>
            <a:off x="2500962" y="3306135"/>
            <a:ext cx="4754228" cy="15480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57761D6-0C02-433D-B81C-87C4A0F7593B}"/>
              </a:ext>
            </a:extLst>
          </p:cNvPr>
          <p:cNvSpPr txBox="1"/>
          <p:nvPr/>
        </p:nvSpPr>
        <p:spPr>
          <a:xfrm>
            <a:off x="4097937" y="3112276"/>
            <a:ext cx="151007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2nd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Round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1F25999-0AC0-4069-840D-14342C422C35}"/>
              </a:ext>
            </a:extLst>
          </p:cNvPr>
          <p:cNvCxnSpPr>
            <a:cxnSpLocks/>
            <a:stCxn id="47" idx="3"/>
            <a:endCxn id="51" idx="1"/>
          </p:cNvCxnSpPr>
          <p:nvPr/>
        </p:nvCxnSpPr>
        <p:spPr>
          <a:xfrm flipV="1">
            <a:off x="3461954" y="4048439"/>
            <a:ext cx="2823156" cy="2319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F440B44F-F4AF-483A-B68C-2E23DC6C5280}"/>
              </a:ext>
            </a:extLst>
          </p:cNvPr>
          <p:cNvSpPr/>
          <p:nvPr/>
        </p:nvSpPr>
        <p:spPr>
          <a:xfrm>
            <a:off x="6285110" y="3871760"/>
            <a:ext cx="896522" cy="353357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E786ADE-63C0-40C8-A8B8-1EA0E90F1279}"/>
              </a:ext>
            </a:extLst>
          </p:cNvPr>
          <p:cNvSpPr txBox="1"/>
          <p:nvPr/>
        </p:nvSpPr>
        <p:spPr>
          <a:xfrm>
            <a:off x="3477138" y="4137572"/>
            <a:ext cx="2782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#n</a:t>
            </a:r>
            <a:r>
              <a:rPr lang="en-US" altLang="ja-JP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oisy triangles </a:t>
            </a:r>
            <a:br>
              <a:rPr lang="en-US" altLang="ja-JP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post-processin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+ Lap</a:t>
            </a:r>
            <a:endParaRPr kumimoji="1" lang="ja-JP" altLang="en-US" sz="2000" dirty="0">
              <a:cs typeface="Arial" panose="020B0604020202020204" pitchFamily="34" charset="0"/>
            </a:endParaRPr>
          </a:p>
        </p:txBody>
      </p:sp>
      <p:sp>
        <p:nvSpPr>
          <p:cNvPr id="53" name="Line 39">
            <a:extLst>
              <a:ext uri="{FF2B5EF4-FFF2-40B4-BE49-F238E27FC236}">
                <a16:creationId xmlns:a16="http://schemas.microsoft.com/office/drawing/2014/main" id="{4B6B9280-188D-401B-92E1-5D31A021D0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4040" y="4167069"/>
            <a:ext cx="24189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sz="200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07D47D78-C996-4E70-96F0-498276EECC1E}"/>
              </a:ext>
            </a:extLst>
          </p:cNvPr>
          <p:cNvSpPr txBox="1"/>
          <p:nvPr/>
        </p:nvSpPr>
        <p:spPr>
          <a:xfrm>
            <a:off x="7347107" y="1767263"/>
            <a:ext cx="3015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 (Asymmetric RR)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楕円 124">
            <a:extLst>
              <a:ext uri="{FF2B5EF4-FFF2-40B4-BE49-F238E27FC236}">
                <a16:creationId xmlns:a16="http://schemas.microsoft.com/office/drawing/2014/main" id="{75B0535B-EB25-4BD4-BCC0-2221700C63AF}"/>
              </a:ext>
            </a:extLst>
          </p:cNvPr>
          <p:cNvSpPr>
            <a:spLocks noChangeAspect="1"/>
          </p:cNvSpPr>
          <p:nvPr/>
        </p:nvSpPr>
        <p:spPr>
          <a:xfrm>
            <a:off x="7519502" y="4329565"/>
            <a:ext cx="152902" cy="1529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26" name="楕円 125">
            <a:extLst>
              <a:ext uri="{FF2B5EF4-FFF2-40B4-BE49-F238E27FC236}">
                <a16:creationId xmlns:a16="http://schemas.microsoft.com/office/drawing/2014/main" id="{FAB7DB1F-5609-4D0C-9A0E-1A4DEDA07745}"/>
              </a:ext>
            </a:extLst>
          </p:cNvPr>
          <p:cNvSpPr>
            <a:spLocks noChangeAspect="1"/>
          </p:cNvSpPr>
          <p:nvPr/>
        </p:nvSpPr>
        <p:spPr>
          <a:xfrm>
            <a:off x="8025321" y="4329305"/>
            <a:ext cx="152902" cy="1529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37D8EB72-854D-4EFC-9C14-607AF5D7A1D5}"/>
              </a:ext>
            </a:extLst>
          </p:cNvPr>
          <p:cNvCxnSpPr>
            <a:cxnSpLocks/>
            <a:stCxn id="133" idx="3"/>
            <a:endCxn id="125" idx="7"/>
          </p:cNvCxnSpPr>
          <p:nvPr/>
        </p:nvCxnSpPr>
        <p:spPr>
          <a:xfrm flipH="1">
            <a:off x="7650012" y="4093070"/>
            <a:ext cx="136566" cy="25888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2CEBBCCE-0FED-414D-946F-1BB4A729B591}"/>
              </a:ext>
            </a:extLst>
          </p:cNvPr>
          <p:cNvCxnSpPr>
            <a:cxnSpLocks/>
            <a:stCxn id="126" idx="2"/>
            <a:endCxn id="125" idx="6"/>
          </p:cNvCxnSpPr>
          <p:nvPr/>
        </p:nvCxnSpPr>
        <p:spPr>
          <a:xfrm flipH="1">
            <a:off x="7672404" y="4405756"/>
            <a:ext cx="352917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6D57AB45-44D6-4092-A0D0-77424C29AD84}"/>
              </a:ext>
            </a:extLst>
          </p:cNvPr>
          <p:cNvCxnSpPr>
            <a:cxnSpLocks/>
            <a:stCxn id="133" idx="5"/>
            <a:endCxn id="126" idx="1"/>
          </p:cNvCxnSpPr>
          <p:nvPr/>
        </p:nvCxnSpPr>
        <p:spPr>
          <a:xfrm>
            <a:off x="7894696" y="4093070"/>
            <a:ext cx="153017" cy="25862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430982C3-6C70-4F1D-AF75-5A7185B3BB18}"/>
                  </a:ext>
                </a:extLst>
              </p:cNvPr>
              <p:cNvSpPr txBox="1"/>
              <p:nvPr/>
            </p:nvSpPr>
            <p:spPr>
              <a:xfrm>
                <a:off x="7539452" y="3614800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430982C3-6C70-4F1D-AF75-5A7185B3B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452" y="3614800"/>
                <a:ext cx="65171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9420C0D2-4AF7-4403-95F4-65B35679BCC8}"/>
                  </a:ext>
                </a:extLst>
              </p:cNvPr>
              <p:cNvSpPr txBox="1"/>
              <p:nvPr/>
            </p:nvSpPr>
            <p:spPr>
              <a:xfrm>
                <a:off x="7175791" y="4361119"/>
                <a:ext cx="651710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9420C0D2-4AF7-4403-95F4-65B35679B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791" y="4361119"/>
                <a:ext cx="651710" cy="424796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D2F71CF2-A368-4915-9FC0-FBAF601A34E3}"/>
                  </a:ext>
                </a:extLst>
              </p:cNvPr>
              <p:cNvSpPr txBox="1"/>
              <p:nvPr/>
            </p:nvSpPr>
            <p:spPr>
              <a:xfrm>
                <a:off x="7900793" y="4371569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D2F71CF2-A368-4915-9FC0-FBAF601A3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793" y="4371569"/>
                <a:ext cx="651710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楕円 132">
            <a:extLst>
              <a:ext uri="{FF2B5EF4-FFF2-40B4-BE49-F238E27FC236}">
                <a16:creationId xmlns:a16="http://schemas.microsoft.com/office/drawing/2014/main" id="{7DD965A5-1244-43A0-97C2-CA868BA9BB8D}"/>
              </a:ext>
            </a:extLst>
          </p:cNvPr>
          <p:cNvSpPr>
            <a:spLocks noChangeAspect="1"/>
          </p:cNvSpPr>
          <p:nvPr/>
        </p:nvSpPr>
        <p:spPr>
          <a:xfrm>
            <a:off x="7764186" y="3962560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A4BCF86B-1F91-4938-8B5C-78FE7D30C41C}"/>
              </a:ext>
            </a:extLst>
          </p:cNvPr>
          <p:cNvCxnSpPr>
            <a:cxnSpLocks/>
          </p:cNvCxnSpPr>
          <p:nvPr/>
        </p:nvCxnSpPr>
        <p:spPr>
          <a:xfrm flipH="1">
            <a:off x="8372237" y="4353005"/>
            <a:ext cx="352917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39BF26B4-BDA7-4C90-AA7E-C1F79821B7DF}"/>
              </a:ext>
            </a:extLst>
          </p:cNvPr>
          <p:cNvSpPr txBox="1"/>
          <p:nvPr/>
        </p:nvSpPr>
        <p:spPr>
          <a:xfrm>
            <a:off x="8732560" y="4151290"/>
            <a:ext cx="1471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ja-JP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oisy edges</a:t>
            </a:r>
            <a:endParaRPr kumimoji="1" lang="ja-JP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6E3DDA38-057F-4CB0-BD2B-40FB45FC9F35}"/>
              </a:ext>
            </a:extLst>
          </p:cNvPr>
          <p:cNvCxnSpPr>
            <a:cxnSpLocks/>
          </p:cNvCxnSpPr>
          <p:nvPr/>
        </p:nvCxnSpPr>
        <p:spPr>
          <a:xfrm>
            <a:off x="8373910" y="4039834"/>
            <a:ext cx="36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FC1F4E69-E7B6-4CA4-91B2-0078FE347FDC}"/>
              </a:ext>
            </a:extLst>
          </p:cNvPr>
          <p:cNvSpPr txBox="1"/>
          <p:nvPr/>
        </p:nvSpPr>
        <p:spPr>
          <a:xfrm>
            <a:off x="8722622" y="3834739"/>
            <a:ext cx="164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</a:t>
            </a:r>
            <a:r>
              <a:rPr kumimoji="1"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edges</a:t>
            </a:r>
            <a:endParaRPr kumimoji="1" lang="ja-JP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大かっこ 137">
            <a:extLst>
              <a:ext uri="{FF2B5EF4-FFF2-40B4-BE49-F238E27FC236}">
                <a16:creationId xmlns:a16="http://schemas.microsoft.com/office/drawing/2014/main" id="{6FFF9CE5-8CF2-42F9-B58A-23093BE2420D}"/>
              </a:ext>
            </a:extLst>
          </p:cNvPr>
          <p:cNvSpPr/>
          <p:nvPr/>
        </p:nvSpPr>
        <p:spPr>
          <a:xfrm>
            <a:off x="8309648" y="3890772"/>
            <a:ext cx="1967192" cy="629850"/>
          </a:xfrm>
          <a:prstGeom prst="bracketPair">
            <a:avLst>
              <a:gd name="adj" fmla="val 12251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C8826CC1-9DCA-447D-988E-914C40A2D29A}"/>
              </a:ext>
            </a:extLst>
          </p:cNvPr>
          <p:cNvSpPr txBox="1"/>
          <p:nvPr/>
        </p:nvSpPr>
        <p:spPr>
          <a:xfrm>
            <a:off x="7330712" y="3322367"/>
            <a:ext cx="3031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Noisy Triangles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608A8B80-FAB4-4DD5-9BAE-F436EC60D59A}"/>
              </a:ext>
            </a:extLst>
          </p:cNvPr>
          <p:cNvSpPr/>
          <p:nvPr/>
        </p:nvSpPr>
        <p:spPr>
          <a:xfrm>
            <a:off x="7347107" y="1786513"/>
            <a:ext cx="3015059" cy="1512000"/>
          </a:xfrm>
          <a:prstGeom prst="roundRect">
            <a:avLst>
              <a:gd name="adj" fmla="val 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41" name="四角形: 角を丸くする 140">
            <a:extLst>
              <a:ext uri="{FF2B5EF4-FFF2-40B4-BE49-F238E27FC236}">
                <a16:creationId xmlns:a16="http://schemas.microsoft.com/office/drawing/2014/main" id="{EDF73D30-7A4E-4B74-B643-CC7F264C3133}"/>
              </a:ext>
            </a:extLst>
          </p:cNvPr>
          <p:cNvSpPr/>
          <p:nvPr/>
        </p:nvSpPr>
        <p:spPr>
          <a:xfrm>
            <a:off x="7347107" y="3371918"/>
            <a:ext cx="3015059" cy="1440000"/>
          </a:xfrm>
          <a:prstGeom prst="roundRect">
            <a:avLst>
              <a:gd name="adj" fmla="val 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66A38AFC-0FD0-4872-B4E8-EDB46A8B1BDC}"/>
              </a:ext>
            </a:extLst>
          </p:cNvPr>
          <p:cNvSpPr txBox="1"/>
          <p:nvPr/>
        </p:nvSpPr>
        <p:spPr>
          <a:xfrm>
            <a:off x="7587554" y="2118828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58BAC738-7B9C-4530-BEA4-2EB5035B8438}"/>
              </a:ext>
            </a:extLst>
          </p:cNvPr>
          <p:cNvSpPr txBox="1"/>
          <p:nvPr/>
        </p:nvSpPr>
        <p:spPr>
          <a:xfrm>
            <a:off x="7589890" y="2825424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FA96DA7C-8E07-414C-BF95-4F7291A0EA69}"/>
              </a:ext>
            </a:extLst>
          </p:cNvPr>
          <p:cNvSpPr txBox="1"/>
          <p:nvPr/>
        </p:nvSpPr>
        <p:spPr>
          <a:xfrm>
            <a:off x="9604036" y="2118828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95F57023-AA18-4895-A01E-457DC4B586D0}"/>
              </a:ext>
            </a:extLst>
          </p:cNvPr>
          <p:cNvSpPr txBox="1"/>
          <p:nvPr/>
        </p:nvSpPr>
        <p:spPr>
          <a:xfrm>
            <a:off x="9606372" y="2825424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423BB791-E85F-4DBD-9B17-10FEA90E590F}"/>
              </a:ext>
            </a:extLst>
          </p:cNvPr>
          <p:cNvCxnSpPr>
            <a:cxnSpLocks/>
            <a:stCxn id="142" idx="3"/>
            <a:endCxn id="144" idx="1"/>
          </p:cNvCxnSpPr>
          <p:nvPr/>
        </p:nvCxnSpPr>
        <p:spPr>
          <a:xfrm>
            <a:off x="8091610" y="2318883"/>
            <a:ext cx="1512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F8D78593-1601-4652-AC75-854E2A4B568B}"/>
              </a:ext>
            </a:extLst>
          </p:cNvPr>
          <p:cNvCxnSpPr>
            <a:cxnSpLocks/>
            <a:stCxn id="143" idx="3"/>
            <a:endCxn id="145" idx="1"/>
          </p:cNvCxnSpPr>
          <p:nvPr/>
        </p:nvCxnSpPr>
        <p:spPr>
          <a:xfrm>
            <a:off x="8093946" y="3025479"/>
            <a:ext cx="1512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矢印コネクタ 147">
            <a:extLst>
              <a:ext uri="{FF2B5EF4-FFF2-40B4-BE49-F238E27FC236}">
                <a16:creationId xmlns:a16="http://schemas.microsoft.com/office/drawing/2014/main" id="{33749296-ED48-4593-BDB8-AFFDB3D8C682}"/>
              </a:ext>
            </a:extLst>
          </p:cNvPr>
          <p:cNvCxnSpPr>
            <a:cxnSpLocks/>
          </p:cNvCxnSpPr>
          <p:nvPr/>
        </p:nvCxnSpPr>
        <p:spPr>
          <a:xfrm>
            <a:off x="8091609" y="2385693"/>
            <a:ext cx="151200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11BA89A6-D5F1-4DBB-AD26-E5B59BF13C21}"/>
              </a:ext>
            </a:extLst>
          </p:cNvPr>
          <p:cNvCxnSpPr>
            <a:cxnSpLocks/>
          </p:cNvCxnSpPr>
          <p:nvPr/>
        </p:nvCxnSpPr>
        <p:spPr>
          <a:xfrm flipV="1">
            <a:off x="8096283" y="2385693"/>
            <a:ext cx="151200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F78ECE6A-5948-4A22-B190-A066AA19A465}"/>
                  </a:ext>
                </a:extLst>
              </p:cNvPr>
              <p:cNvSpPr txBox="1"/>
              <p:nvPr/>
            </p:nvSpPr>
            <p:spPr>
              <a:xfrm>
                <a:off x="8238434" y="1998785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F78ECE6A-5948-4A22-B190-A066AA19A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434" y="1998785"/>
                <a:ext cx="360040" cy="369332"/>
              </a:xfrm>
              <a:prstGeom prst="rect">
                <a:avLst/>
              </a:prstGeom>
              <a:blipFill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04A11453-AF93-416A-8015-D72A12118717}"/>
                  </a:ext>
                </a:extLst>
              </p:cNvPr>
              <p:cNvSpPr txBox="1"/>
              <p:nvPr/>
            </p:nvSpPr>
            <p:spPr>
              <a:xfrm>
                <a:off x="7773322" y="2610131"/>
                <a:ext cx="55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04A11453-AF93-416A-8015-D72A12118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322" y="2610131"/>
                <a:ext cx="558918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324FF0B1-1BA2-4F37-8759-1CDA77B382D7}"/>
                  </a:ext>
                </a:extLst>
              </p:cNvPr>
              <p:cNvSpPr txBox="1"/>
              <p:nvPr/>
            </p:nvSpPr>
            <p:spPr>
              <a:xfrm>
                <a:off x="7705321" y="2354296"/>
                <a:ext cx="793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ja-JP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324FF0B1-1BA2-4F37-8759-1CDA77B38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321" y="2354296"/>
                <a:ext cx="793728" cy="369332"/>
              </a:xfrm>
              <a:prstGeom prst="rect">
                <a:avLst/>
              </a:prstGeom>
              <a:blipFill>
                <a:blip r:embed="rId9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8D393E67-CCE9-4F96-B2D1-F807D66EC4E7}"/>
                  </a:ext>
                </a:extLst>
              </p:cNvPr>
              <p:cNvSpPr txBox="1"/>
              <p:nvPr/>
            </p:nvSpPr>
            <p:spPr>
              <a:xfrm>
                <a:off x="7961625" y="2960046"/>
                <a:ext cx="937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ja-JP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8D393E67-CCE9-4F96-B2D1-F807D66EC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1625" y="2960046"/>
                <a:ext cx="937866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252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5D459BD5-E9F6-4227-9572-4AF1DC857F87}"/>
              </a:ext>
            </a:extLst>
          </p:cNvPr>
          <p:cNvSpPr/>
          <p:nvPr/>
        </p:nvSpPr>
        <p:spPr>
          <a:xfrm>
            <a:off x="1777009" y="2285625"/>
            <a:ext cx="896522" cy="35335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四角形: 角を丸くする 148">
            <a:extLst>
              <a:ext uri="{FF2B5EF4-FFF2-40B4-BE49-F238E27FC236}">
                <a16:creationId xmlns:a16="http://schemas.microsoft.com/office/drawing/2014/main" id="{0F24842A-9738-4690-BDE3-6BABD6EB6F11}"/>
              </a:ext>
            </a:extLst>
          </p:cNvPr>
          <p:cNvSpPr/>
          <p:nvPr/>
        </p:nvSpPr>
        <p:spPr>
          <a:xfrm>
            <a:off x="1782089" y="3106680"/>
            <a:ext cx="896522" cy="35335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2" name="グループ化 224">
            <a:extLst>
              <a:ext uri="{FF2B5EF4-FFF2-40B4-BE49-F238E27FC236}">
                <a16:creationId xmlns:a16="http://schemas.microsoft.com/office/drawing/2014/main" id="{46B2811D-90DC-472B-87ED-AC445C330F94}"/>
              </a:ext>
            </a:extLst>
          </p:cNvPr>
          <p:cNvGrpSpPr>
            <a:grpSpLocks/>
          </p:cNvGrpSpPr>
          <p:nvPr/>
        </p:nvGrpSpPr>
        <p:grpSpPr bwMode="auto">
          <a:xfrm>
            <a:off x="2200589" y="2743781"/>
            <a:ext cx="57066" cy="258882"/>
            <a:chOff x="428424" y="2200102"/>
            <a:chExt cx="66240" cy="294986"/>
          </a:xfrm>
        </p:grpSpPr>
        <p:sp>
          <p:nvSpPr>
            <p:cNvPr id="142" name="円/楕円 557">
              <a:extLst>
                <a:ext uri="{FF2B5EF4-FFF2-40B4-BE49-F238E27FC236}">
                  <a16:creationId xmlns:a16="http://schemas.microsoft.com/office/drawing/2014/main" id="{CA6CF9F1-E9DA-485A-87B3-84EC0BAC0C1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8424" y="2200102"/>
              <a:ext cx="66240" cy="650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143" name="円/楕円 558">
              <a:extLst>
                <a:ext uri="{FF2B5EF4-FFF2-40B4-BE49-F238E27FC236}">
                  <a16:creationId xmlns:a16="http://schemas.microsoft.com/office/drawing/2014/main" id="{4B33591C-D23F-4016-8FB5-CEAA50D090A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8424" y="2317462"/>
              <a:ext cx="66240" cy="650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145" name="円/楕円 559">
              <a:extLst>
                <a:ext uri="{FF2B5EF4-FFF2-40B4-BE49-F238E27FC236}">
                  <a16:creationId xmlns:a16="http://schemas.microsoft.com/office/drawing/2014/main" id="{4F3DEEA3-0C98-4969-9A3F-B24B70A4D58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8424" y="2430065"/>
              <a:ext cx="66240" cy="650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C850783C-28CC-4D12-A057-3EF1E1A745EA}"/>
                  </a:ext>
                </a:extLst>
              </p:cNvPr>
              <p:cNvSpPr txBox="1"/>
              <p:nvPr/>
            </p:nvSpPr>
            <p:spPr>
              <a:xfrm>
                <a:off x="1781242" y="2277159"/>
                <a:ext cx="971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ja-JP" altLang="en-US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C850783C-28CC-4D12-A057-3EF1E1A74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242" y="2277159"/>
                <a:ext cx="971609" cy="369332"/>
              </a:xfrm>
              <a:prstGeom prst="rect">
                <a:avLst/>
              </a:prstGeom>
              <a:blipFill>
                <a:blip r:embed="rId2"/>
                <a:stretch>
                  <a:fillRect l="-5000" t="-11667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8392264C-13E9-4622-BED5-A9A835FC07D8}"/>
              </a:ext>
            </a:extLst>
          </p:cNvPr>
          <p:cNvSpPr/>
          <p:nvPr/>
        </p:nvSpPr>
        <p:spPr>
          <a:xfrm>
            <a:off x="1576684" y="1844856"/>
            <a:ext cx="3376316" cy="18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B3B6E2A9-C231-4296-94CC-43F96528E221}"/>
              </a:ext>
            </a:extLst>
          </p:cNvPr>
          <p:cNvSpPr txBox="1"/>
          <p:nvPr/>
        </p:nvSpPr>
        <p:spPr>
          <a:xfrm>
            <a:off x="2509364" y="1642530"/>
            <a:ext cx="151007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1st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Round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AutoShape 334">
            <a:extLst>
              <a:ext uri="{FF2B5EF4-FFF2-40B4-BE49-F238E27FC236}">
                <a16:creationId xmlns:a16="http://schemas.microsoft.com/office/drawing/2014/main" id="{6E66F0EB-4924-40C6-9C59-3DC1B78365D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0800000" flipH="1">
            <a:off x="5089193" y="2222781"/>
            <a:ext cx="210094" cy="1116000"/>
          </a:xfrm>
          <a:prstGeom prst="rightArrow">
            <a:avLst>
              <a:gd name="adj1" fmla="val 49889"/>
              <a:gd name="adj2" fmla="val 46796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kumimoji="1" sz="2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kumimoji="1" sz="2300">
                <a:solidFill>
                  <a:schemeClr val="tx2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kumimoji="1" sz="20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kumimoji="1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kumimoji="1"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>
              <a:latin typeface="Arial" panose="020B0604020202020204" pitchFamily="34" charset="0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17283406-CF56-4B62-B33D-0407DE6BC9F4}"/>
                  </a:ext>
                </a:extLst>
              </p:cNvPr>
              <p:cNvSpPr txBox="1"/>
              <p:nvPr/>
            </p:nvSpPr>
            <p:spPr>
              <a:xfrm>
                <a:off x="1786322" y="3098214"/>
                <a:ext cx="971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ja-JP" altLang="en-US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17283406-CF56-4B62-B33D-0407DE6BC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322" y="3098214"/>
                <a:ext cx="971609" cy="369332"/>
              </a:xfrm>
              <a:prstGeom prst="rect">
                <a:avLst/>
              </a:prstGeom>
              <a:blipFill>
                <a:blip r:embed="rId3"/>
                <a:stretch>
                  <a:fillRect l="-5031" t="-9836" b="-229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1541FD5-75C0-43B8-BE90-29CBD3972FD7}"/>
              </a:ext>
            </a:extLst>
          </p:cNvPr>
          <p:cNvCxnSpPr>
            <a:cxnSpLocks/>
          </p:cNvCxnSpPr>
          <p:nvPr/>
        </p:nvCxnSpPr>
        <p:spPr>
          <a:xfrm>
            <a:off x="2673531" y="2462304"/>
            <a:ext cx="1152000" cy="360000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矢印コネクタ 155">
            <a:extLst>
              <a:ext uri="{FF2B5EF4-FFF2-40B4-BE49-F238E27FC236}">
                <a16:creationId xmlns:a16="http://schemas.microsoft.com/office/drawing/2014/main" id="{C5780B39-8FA2-408D-9D25-F2507E1941BD}"/>
              </a:ext>
            </a:extLst>
          </p:cNvPr>
          <p:cNvCxnSpPr>
            <a:cxnSpLocks/>
          </p:cNvCxnSpPr>
          <p:nvPr/>
        </p:nvCxnSpPr>
        <p:spPr>
          <a:xfrm flipV="1">
            <a:off x="2678611" y="2924193"/>
            <a:ext cx="1151961" cy="360000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Line 39">
            <a:extLst>
              <a:ext uri="{FF2B5EF4-FFF2-40B4-BE49-F238E27FC236}">
                <a16:creationId xmlns:a16="http://schemas.microsoft.com/office/drawing/2014/main" id="{28A4B557-571D-4472-9055-BDA4BF5964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5531" y="2425285"/>
            <a:ext cx="828000" cy="25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1" name="四角形: 角を丸くする 150">
            <a:extLst>
              <a:ext uri="{FF2B5EF4-FFF2-40B4-BE49-F238E27FC236}">
                <a16:creationId xmlns:a16="http://schemas.microsoft.com/office/drawing/2014/main" id="{511B9EAE-95A7-42D3-B744-0B8BEC4FC0D1}"/>
              </a:ext>
            </a:extLst>
          </p:cNvPr>
          <p:cNvSpPr/>
          <p:nvPr/>
        </p:nvSpPr>
        <p:spPr>
          <a:xfrm>
            <a:off x="3821259" y="2690843"/>
            <a:ext cx="896522" cy="35335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CA8BDF85-620C-44B6-9F72-F28D33AA2781}"/>
              </a:ext>
            </a:extLst>
          </p:cNvPr>
          <p:cNvSpPr txBox="1"/>
          <p:nvPr/>
        </p:nvSpPr>
        <p:spPr>
          <a:xfrm>
            <a:off x="3779772" y="2682377"/>
            <a:ext cx="97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F882B7C7-A0A8-4646-AD5E-5E91FFB283AC}"/>
              </a:ext>
            </a:extLst>
          </p:cNvPr>
          <p:cNvSpPr txBox="1"/>
          <p:nvPr/>
        </p:nvSpPr>
        <p:spPr>
          <a:xfrm>
            <a:off x="2606469" y="2065549"/>
            <a:ext cx="220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ja-JP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oisy edges (ARR)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19CDD767-18CE-4548-9BC4-D4759E81843E}"/>
              </a:ext>
            </a:extLst>
          </p:cNvPr>
          <p:cNvSpPr txBox="1"/>
          <p:nvPr/>
        </p:nvSpPr>
        <p:spPr>
          <a:xfrm>
            <a:off x="2598002" y="3301682"/>
            <a:ext cx="220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ja-JP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oisy edges (ARR)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161" name="Line 39">
            <a:extLst>
              <a:ext uri="{FF2B5EF4-FFF2-40B4-BE49-F238E27FC236}">
                <a16:creationId xmlns:a16="http://schemas.microsoft.com/office/drawing/2014/main" id="{AF95D412-EAF0-4B26-BAAD-1AEBAD5F26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1383" y="3083678"/>
            <a:ext cx="828000" cy="25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C464EB10-44E0-4739-A8B8-DAEFD273AED9}"/>
              </a:ext>
            </a:extLst>
          </p:cNvPr>
          <p:cNvSpPr/>
          <p:nvPr/>
        </p:nvSpPr>
        <p:spPr>
          <a:xfrm>
            <a:off x="5437497" y="1844856"/>
            <a:ext cx="3376316" cy="18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954516CC-E894-496E-975D-2CEC0A4751C3}"/>
              </a:ext>
            </a:extLst>
          </p:cNvPr>
          <p:cNvSpPr txBox="1"/>
          <p:nvPr/>
        </p:nvSpPr>
        <p:spPr>
          <a:xfrm>
            <a:off x="6370177" y="1642530"/>
            <a:ext cx="151007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2nd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Round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四角形: 角を丸くする 163">
            <a:extLst>
              <a:ext uri="{FF2B5EF4-FFF2-40B4-BE49-F238E27FC236}">
                <a16:creationId xmlns:a16="http://schemas.microsoft.com/office/drawing/2014/main" id="{B4BADB2A-AAA8-4054-B1BB-80CA5C998163}"/>
              </a:ext>
            </a:extLst>
          </p:cNvPr>
          <p:cNvSpPr/>
          <p:nvPr/>
        </p:nvSpPr>
        <p:spPr>
          <a:xfrm>
            <a:off x="5654752" y="2294091"/>
            <a:ext cx="896522" cy="35335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四角形: 角を丸くする 168">
            <a:extLst>
              <a:ext uri="{FF2B5EF4-FFF2-40B4-BE49-F238E27FC236}">
                <a16:creationId xmlns:a16="http://schemas.microsoft.com/office/drawing/2014/main" id="{FD67B861-80F4-4BBC-A0D7-5B673B392D93}"/>
              </a:ext>
            </a:extLst>
          </p:cNvPr>
          <p:cNvSpPr/>
          <p:nvPr/>
        </p:nvSpPr>
        <p:spPr>
          <a:xfrm>
            <a:off x="5659832" y="3115146"/>
            <a:ext cx="896522" cy="35335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73" name="グループ化 224">
            <a:extLst>
              <a:ext uri="{FF2B5EF4-FFF2-40B4-BE49-F238E27FC236}">
                <a16:creationId xmlns:a16="http://schemas.microsoft.com/office/drawing/2014/main" id="{419571A5-93BE-4B22-BBEC-77BBAD43352B}"/>
              </a:ext>
            </a:extLst>
          </p:cNvPr>
          <p:cNvGrpSpPr>
            <a:grpSpLocks/>
          </p:cNvGrpSpPr>
          <p:nvPr/>
        </p:nvGrpSpPr>
        <p:grpSpPr bwMode="auto">
          <a:xfrm>
            <a:off x="6078332" y="2752247"/>
            <a:ext cx="57066" cy="258882"/>
            <a:chOff x="428424" y="2200102"/>
            <a:chExt cx="66240" cy="294986"/>
          </a:xfrm>
        </p:grpSpPr>
        <p:sp>
          <p:nvSpPr>
            <p:cNvPr id="180" name="円/楕円 557">
              <a:extLst>
                <a:ext uri="{FF2B5EF4-FFF2-40B4-BE49-F238E27FC236}">
                  <a16:creationId xmlns:a16="http://schemas.microsoft.com/office/drawing/2014/main" id="{9C2843B9-BAB3-4E47-BBAA-198E861354B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8424" y="2200102"/>
              <a:ext cx="66240" cy="650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183" name="円/楕円 558">
              <a:extLst>
                <a:ext uri="{FF2B5EF4-FFF2-40B4-BE49-F238E27FC236}">
                  <a16:creationId xmlns:a16="http://schemas.microsoft.com/office/drawing/2014/main" id="{082E0B3F-284E-41BF-AF51-DE764F818CB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8424" y="2317462"/>
              <a:ext cx="66240" cy="650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184" name="円/楕円 559">
              <a:extLst>
                <a:ext uri="{FF2B5EF4-FFF2-40B4-BE49-F238E27FC236}">
                  <a16:creationId xmlns:a16="http://schemas.microsoft.com/office/drawing/2014/main" id="{86883BB9-1A49-4194-9061-DD765351550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8424" y="2430065"/>
              <a:ext cx="66240" cy="650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テキスト ボックス 185">
                <a:extLst>
                  <a:ext uri="{FF2B5EF4-FFF2-40B4-BE49-F238E27FC236}">
                    <a16:creationId xmlns:a16="http://schemas.microsoft.com/office/drawing/2014/main" id="{51DDE871-85AC-4D82-BCE3-4BADDF04CD96}"/>
                  </a:ext>
                </a:extLst>
              </p:cNvPr>
              <p:cNvSpPr txBox="1"/>
              <p:nvPr/>
            </p:nvSpPr>
            <p:spPr>
              <a:xfrm>
                <a:off x="5658985" y="2285625"/>
                <a:ext cx="971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ja-JP" altLang="en-US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6" name="テキスト ボックス 185">
                <a:extLst>
                  <a:ext uri="{FF2B5EF4-FFF2-40B4-BE49-F238E27FC236}">
                    <a16:creationId xmlns:a16="http://schemas.microsoft.com/office/drawing/2014/main" id="{51DDE871-85AC-4D82-BCE3-4BADDF04C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985" y="2285625"/>
                <a:ext cx="971609" cy="369332"/>
              </a:xfrm>
              <a:prstGeom prst="rect">
                <a:avLst/>
              </a:prstGeom>
              <a:blipFill>
                <a:blip r:embed="rId4"/>
                <a:stretch>
                  <a:fillRect l="-5000" t="-11475" b="-229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テキスト ボックス 189">
                <a:extLst>
                  <a:ext uri="{FF2B5EF4-FFF2-40B4-BE49-F238E27FC236}">
                    <a16:creationId xmlns:a16="http://schemas.microsoft.com/office/drawing/2014/main" id="{9FDA1361-300E-4392-B793-202EBDE64402}"/>
                  </a:ext>
                </a:extLst>
              </p:cNvPr>
              <p:cNvSpPr txBox="1"/>
              <p:nvPr/>
            </p:nvSpPr>
            <p:spPr>
              <a:xfrm>
                <a:off x="5664065" y="3106680"/>
                <a:ext cx="971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ja-JP" altLang="en-US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0" name="テキスト ボックス 189">
                <a:extLst>
                  <a:ext uri="{FF2B5EF4-FFF2-40B4-BE49-F238E27FC236}">
                    <a16:creationId xmlns:a16="http://schemas.microsoft.com/office/drawing/2014/main" id="{9FDA1361-300E-4392-B793-202EBDE64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065" y="3106680"/>
                <a:ext cx="971609" cy="369332"/>
              </a:xfrm>
              <a:prstGeom prst="rect">
                <a:avLst/>
              </a:prstGeom>
              <a:blipFill>
                <a:blip r:embed="rId5"/>
                <a:stretch>
                  <a:fillRect l="-5000" t="-11667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2" name="直線矢印コネクタ 191">
            <a:extLst>
              <a:ext uri="{FF2B5EF4-FFF2-40B4-BE49-F238E27FC236}">
                <a16:creationId xmlns:a16="http://schemas.microsoft.com/office/drawing/2014/main" id="{6CCDB866-95D7-4A59-B681-5DCE45A985F7}"/>
              </a:ext>
            </a:extLst>
          </p:cNvPr>
          <p:cNvCxnSpPr>
            <a:cxnSpLocks/>
          </p:cNvCxnSpPr>
          <p:nvPr/>
        </p:nvCxnSpPr>
        <p:spPr>
          <a:xfrm>
            <a:off x="6551274" y="2470770"/>
            <a:ext cx="1152000" cy="360000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矢印コネクタ 193">
            <a:extLst>
              <a:ext uri="{FF2B5EF4-FFF2-40B4-BE49-F238E27FC236}">
                <a16:creationId xmlns:a16="http://schemas.microsoft.com/office/drawing/2014/main" id="{8060A7D0-8713-4E1F-B7D1-16B181061D80}"/>
              </a:ext>
            </a:extLst>
          </p:cNvPr>
          <p:cNvCxnSpPr>
            <a:cxnSpLocks/>
          </p:cNvCxnSpPr>
          <p:nvPr/>
        </p:nvCxnSpPr>
        <p:spPr>
          <a:xfrm flipV="1">
            <a:off x="6556354" y="2932659"/>
            <a:ext cx="1151961" cy="360000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Line 39">
            <a:extLst>
              <a:ext uri="{FF2B5EF4-FFF2-40B4-BE49-F238E27FC236}">
                <a16:creationId xmlns:a16="http://schemas.microsoft.com/office/drawing/2014/main" id="{665AFFF4-37C0-4C1A-B754-7AC7AC8944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3274" y="2433751"/>
            <a:ext cx="828000" cy="25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9" name="四角形: 角を丸くする 198">
            <a:extLst>
              <a:ext uri="{FF2B5EF4-FFF2-40B4-BE49-F238E27FC236}">
                <a16:creationId xmlns:a16="http://schemas.microsoft.com/office/drawing/2014/main" id="{77D628C2-1BE5-4C8B-AC35-55C0094EBE9F}"/>
              </a:ext>
            </a:extLst>
          </p:cNvPr>
          <p:cNvSpPr/>
          <p:nvPr/>
        </p:nvSpPr>
        <p:spPr>
          <a:xfrm>
            <a:off x="7699002" y="2699309"/>
            <a:ext cx="896522" cy="35335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1E1B4AD1-C1D4-47F0-8391-C25DAD3A1AA4}"/>
              </a:ext>
            </a:extLst>
          </p:cNvPr>
          <p:cNvSpPr txBox="1"/>
          <p:nvPr/>
        </p:nvSpPr>
        <p:spPr>
          <a:xfrm>
            <a:off x="7657515" y="2690843"/>
            <a:ext cx="97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203" name="テキスト ボックス 202">
            <a:extLst>
              <a:ext uri="{FF2B5EF4-FFF2-40B4-BE49-F238E27FC236}">
                <a16:creationId xmlns:a16="http://schemas.microsoft.com/office/drawing/2014/main" id="{6E98EB9A-4A66-44BD-9937-6050CACDE0D2}"/>
              </a:ext>
            </a:extLst>
          </p:cNvPr>
          <p:cNvSpPr txBox="1"/>
          <p:nvPr/>
        </p:nvSpPr>
        <p:spPr>
          <a:xfrm>
            <a:off x="6484212" y="1929638"/>
            <a:ext cx="2208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#n</a:t>
            </a:r>
            <a:r>
              <a:rPr lang="en-US" altLang="ja-JP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oisy triangles +  post-processing 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206" name="Line 39">
            <a:extLst>
              <a:ext uri="{FF2B5EF4-FFF2-40B4-BE49-F238E27FC236}">
                <a16:creationId xmlns:a16="http://schemas.microsoft.com/office/drawing/2014/main" id="{056B4E7B-F0BF-4331-A206-6F72CD38F4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3275" y="2433751"/>
            <a:ext cx="828000" cy="25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7" name="Line 39">
            <a:extLst>
              <a:ext uri="{FF2B5EF4-FFF2-40B4-BE49-F238E27FC236}">
                <a16:creationId xmlns:a16="http://schemas.microsoft.com/office/drawing/2014/main" id="{8DB66D3F-F6B5-4489-91B2-8DE19380DE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19126" y="3092144"/>
            <a:ext cx="828000" cy="25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8" name="表 2">
                <a:extLst>
                  <a:ext uri="{FF2B5EF4-FFF2-40B4-BE49-F238E27FC236}">
                    <a16:creationId xmlns:a16="http://schemas.microsoft.com/office/drawing/2014/main" id="{33B44347-7C29-43BC-A1F0-05B5C4D579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2670649"/>
                  </p:ext>
                </p:extLst>
              </p:nvPr>
            </p:nvGraphicFramePr>
            <p:xfrm>
              <a:off x="1576684" y="4166091"/>
              <a:ext cx="8568952" cy="2199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42238">
                      <a:extLst>
                        <a:ext uri="{9D8B030D-6E8A-4147-A177-3AD203B41FA5}">
                          <a16:colId xmlns:a16="http://schemas.microsoft.com/office/drawing/2014/main" val="2311423320"/>
                        </a:ext>
                      </a:extLst>
                    </a:gridCol>
                    <a:gridCol w="2142238">
                      <a:extLst>
                        <a:ext uri="{9D8B030D-6E8A-4147-A177-3AD203B41FA5}">
                          <a16:colId xmlns:a16="http://schemas.microsoft.com/office/drawing/2014/main" val="2810181498"/>
                        </a:ext>
                      </a:extLst>
                    </a:gridCol>
                    <a:gridCol w="2142238">
                      <a:extLst>
                        <a:ext uri="{9D8B030D-6E8A-4147-A177-3AD203B41FA5}">
                          <a16:colId xmlns:a16="http://schemas.microsoft.com/office/drawing/2014/main" val="1811615853"/>
                        </a:ext>
                      </a:extLst>
                    </a:gridCol>
                    <a:gridCol w="2142238">
                      <a:extLst>
                        <a:ext uri="{9D8B030D-6E8A-4147-A177-3AD203B41FA5}">
                          <a16:colId xmlns:a16="http://schemas.microsoft.com/office/drawing/2014/main" val="19330878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Alg</a:t>
                          </a:r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Alg</a:t>
                          </a:r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II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Alg</a:t>
                          </a:r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III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98609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Noisy triangles</a:t>
                          </a:r>
                        </a:p>
                        <a:p>
                          <a:pPr algn="ctr"/>
                          <a:endParaRPr kumimoji="1" lang="en-US" altLang="ja-JP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kumimoji="1" lang="en-US" altLang="ja-JP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437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Expected communication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ja-JP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p>
                                        <m:r>
                                          <a:rPr lang="en-US" altLang="ja-JP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altLang="ja-JP" sz="18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ja-JP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p>
                                        <m:r>
                                          <a:rPr lang="en-US" altLang="ja-JP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altLang="ja-JP" sz="18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ja-JP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p>
                                        <m:r>
                                          <a:rPr lang="en-US" altLang="ja-JP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altLang="ja-JP" sz="18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0223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8" name="表 2">
                <a:extLst>
                  <a:ext uri="{FF2B5EF4-FFF2-40B4-BE49-F238E27FC236}">
                    <a16:creationId xmlns:a16="http://schemas.microsoft.com/office/drawing/2014/main" id="{33B44347-7C29-43BC-A1F0-05B5C4D579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2670649"/>
                  </p:ext>
                </p:extLst>
              </p:nvPr>
            </p:nvGraphicFramePr>
            <p:xfrm>
              <a:off x="1576684" y="4166091"/>
              <a:ext cx="8568952" cy="2199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42238">
                      <a:extLst>
                        <a:ext uri="{9D8B030D-6E8A-4147-A177-3AD203B41FA5}">
                          <a16:colId xmlns:a16="http://schemas.microsoft.com/office/drawing/2014/main" val="2311423320"/>
                        </a:ext>
                      </a:extLst>
                    </a:gridCol>
                    <a:gridCol w="2142238">
                      <a:extLst>
                        <a:ext uri="{9D8B030D-6E8A-4147-A177-3AD203B41FA5}">
                          <a16:colId xmlns:a16="http://schemas.microsoft.com/office/drawing/2014/main" val="2810181498"/>
                        </a:ext>
                      </a:extLst>
                    </a:gridCol>
                    <a:gridCol w="2142238">
                      <a:extLst>
                        <a:ext uri="{9D8B030D-6E8A-4147-A177-3AD203B41FA5}">
                          <a16:colId xmlns:a16="http://schemas.microsoft.com/office/drawing/2014/main" val="1811615853"/>
                        </a:ext>
                      </a:extLst>
                    </a:gridCol>
                    <a:gridCol w="2142238">
                      <a:extLst>
                        <a:ext uri="{9D8B030D-6E8A-4147-A177-3AD203B41FA5}">
                          <a16:colId xmlns:a16="http://schemas.microsoft.com/office/drawing/2014/main" val="19330878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Alg</a:t>
                          </a:r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Alg</a:t>
                          </a:r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II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Alg</a:t>
                          </a:r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III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98609900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Noisy triangles</a:t>
                          </a:r>
                        </a:p>
                        <a:p>
                          <a:pPr algn="ctr"/>
                          <a:endParaRPr kumimoji="1" lang="en-US" altLang="ja-JP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kumimoji="1" lang="en-US" altLang="ja-JP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43793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Expected communication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0284" t="-249524" r="-200284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00855" t="-249524" r="-100855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00000" t="-249524" r="-568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02230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0" name="楕円 209">
            <a:extLst>
              <a:ext uri="{FF2B5EF4-FFF2-40B4-BE49-F238E27FC236}">
                <a16:creationId xmlns:a16="http://schemas.microsoft.com/office/drawing/2014/main" id="{F8172A14-A071-4F1A-91AA-9501A0AAA77B}"/>
              </a:ext>
            </a:extLst>
          </p:cNvPr>
          <p:cNvSpPr>
            <a:spLocks noChangeAspect="1"/>
          </p:cNvSpPr>
          <p:nvPr/>
        </p:nvSpPr>
        <p:spPr>
          <a:xfrm>
            <a:off x="8735177" y="5270922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12" name="楕円 211">
            <a:extLst>
              <a:ext uri="{FF2B5EF4-FFF2-40B4-BE49-F238E27FC236}">
                <a16:creationId xmlns:a16="http://schemas.microsoft.com/office/drawing/2014/main" id="{A54255F2-5CFD-4846-AC86-21F6F8170F0F}"/>
              </a:ext>
            </a:extLst>
          </p:cNvPr>
          <p:cNvSpPr>
            <a:spLocks noChangeAspect="1"/>
          </p:cNvSpPr>
          <p:nvPr/>
        </p:nvSpPr>
        <p:spPr>
          <a:xfrm>
            <a:off x="9240996" y="5270662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cxnSp>
        <p:nvCxnSpPr>
          <p:cNvPr id="214" name="直線コネクタ 213">
            <a:extLst>
              <a:ext uri="{FF2B5EF4-FFF2-40B4-BE49-F238E27FC236}">
                <a16:creationId xmlns:a16="http://schemas.microsoft.com/office/drawing/2014/main" id="{458DEAC1-84B2-4EE7-9C6E-3261A071B8E5}"/>
              </a:ext>
            </a:extLst>
          </p:cNvPr>
          <p:cNvCxnSpPr>
            <a:cxnSpLocks/>
          </p:cNvCxnSpPr>
          <p:nvPr/>
        </p:nvCxnSpPr>
        <p:spPr>
          <a:xfrm flipH="1">
            <a:off x="8840288" y="5009027"/>
            <a:ext cx="136565" cy="25888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コネクタ 215">
            <a:extLst>
              <a:ext uri="{FF2B5EF4-FFF2-40B4-BE49-F238E27FC236}">
                <a16:creationId xmlns:a16="http://schemas.microsoft.com/office/drawing/2014/main" id="{5E4B540F-D813-4B8F-ABF8-F1589EBBE855}"/>
              </a:ext>
            </a:extLst>
          </p:cNvPr>
          <p:cNvCxnSpPr>
            <a:cxnSpLocks/>
            <a:stCxn id="227" idx="5"/>
            <a:endCxn id="212" idx="1"/>
          </p:cNvCxnSpPr>
          <p:nvPr/>
        </p:nvCxnSpPr>
        <p:spPr>
          <a:xfrm>
            <a:off x="9110372" y="5034427"/>
            <a:ext cx="153016" cy="258627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コネクタ 217">
            <a:extLst>
              <a:ext uri="{FF2B5EF4-FFF2-40B4-BE49-F238E27FC236}">
                <a16:creationId xmlns:a16="http://schemas.microsoft.com/office/drawing/2014/main" id="{68070B7A-EFB8-4960-A09C-CEF38A9CA1D6}"/>
              </a:ext>
            </a:extLst>
          </p:cNvPr>
          <p:cNvCxnSpPr>
            <a:cxnSpLocks/>
            <a:stCxn id="212" idx="2"/>
            <a:endCxn id="210" idx="6"/>
          </p:cNvCxnSpPr>
          <p:nvPr/>
        </p:nvCxnSpPr>
        <p:spPr>
          <a:xfrm flipH="1">
            <a:off x="8888079" y="5347113"/>
            <a:ext cx="352917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コネクタ 219">
            <a:extLst>
              <a:ext uri="{FF2B5EF4-FFF2-40B4-BE49-F238E27FC236}">
                <a16:creationId xmlns:a16="http://schemas.microsoft.com/office/drawing/2014/main" id="{6C6147EF-76D9-4086-87C0-87DA86E1FB9D}"/>
              </a:ext>
            </a:extLst>
          </p:cNvPr>
          <p:cNvCxnSpPr>
            <a:cxnSpLocks/>
          </p:cNvCxnSpPr>
          <p:nvPr/>
        </p:nvCxnSpPr>
        <p:spPr>
          <a:xfrm>
            <a:off x="9125412" y="4992263"/>
            <a:ext cx="172800" cy="27839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テキスト ボックス 221">
                <a:extLst>
                  <a:ext uri="{FF2B5EF4-FFF2-40B4-BE49-F238E27FC236}">
                    <a16:creationId xmlns:a16="http://schemas.microsoft.com/office/drawing/2014/main" id="{C9F93062-6753-4145-A6A6-4B99BC196E75}"/>
                  </a:ext>
                </a:extLst>
              </p:cNvPr>
              <p:cNvSpPr txBox="1"/>
              <p:nvPr/>
            </p:nvSpPr>
            <p:spPr>
              <a:xfrm>
                <a:off x="8755127" y="4524407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22" name="テキスト ボックス 221">
                <a:extLst>
                  <a:ext uri="{FF2B5EF4-FFF2-40B4-BE49-F238E27FC236}">
                    <a16:creationId xmlns:a16="http://schemas.microsoft.com/office/drawing/2014/main" id="{C9F93062-6753-4145-A6A6-4B99BC196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127" y="4524407"/>
                <a:ext cx="6517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テキスト ボックス 223">
                <a:extLst>
                  <a:ext uri="{FF2B5EF4-FFF2-40B4-BE49-F238E27FC236}">
                    <a16:creationId xmlns:a16="http://schemas.microsoft.com/office/drawing/2014/main" id="{29C2B437-0772-42F8-AAED-7CA75A57F71F}"/>
                  </a:ext>
                </a:extLst>
              </p:cNvPr>
              <p:cNvSpPr txBox="1"/>
              <p:nvPr/>
            </p:nvSpPr>
            <p:spPr>
              <a:xfrm>
                <a:off x="8381306" y="5310006"/>
                <a:ext cx="65171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24" name="テキスト ボックス 223">
                <a:extLst>
                  <a:ext uri="{FF2B5EF4-FFF2-40B4-BE49-F238E27FC236}">
                    <a16:creationId xmlns:a16="http://schemas.microsoft.com/office/drawing/2014/main" id="{29C2B437-0772-42F8-AAED-7CA75A57F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306" y="5310006"/>
                <a:ext cx="651710" cy="391646"/>
              </a:xfrm>
              <a:prstGeom prst="rect">
                <a:avLst/>
              </a:prstGeom>
              <a:blipFill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テキスト ボックス 224">
                <a:extLst>
                  <a:ext uri="{FF2B5EF4-FFF2-40B4-BE49-F238E27FC236}">
                    <a16:creationId xmlns:a16="http://schemas.microsoft.com/office/drawing/2014/main" id="{2407D215-FF06-477C-BA61-0F3688A50386}"/>
                  </a:ext>
                </a:extLst>
              </p:cNvPr>
              <p:cNvSpPr txBox="1"/>
              <p:nvPr/>
            </p:nvSpPr>
            <p:spPr>
              <a:xfrm>
                <a:off x="9116468" y="5312926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25" name="テキスト ボックス 224">
                <a:extLst>
                  <a:ext uri="{FF2B5EF4-FFF2-40B4-BE49-F238E27FC236}">
                    <a16:creationId xmlns:a16="http://schemas.microsoft.com/office/drawing/2014/main" id="{2407D215-FF06-477C-BA61-0F3688A50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468" y="5312926"/>
                <a:ext cx="6517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6" name="直線コネクタ 225">
            <a:extLst>
              <a:ext uri="{FF2B5EF4-FFF2-40B4-BE49-F238E27FC236}">
                <a16:creationId xmlns:a16="http://schemas.microsoft.com/office/drawing/2014/main" id="{2B40A592-9349-4182-97C0-74385A24D057}"/>
              </a:ext>
            </a:extLst>
          </p:cNvPr>
          <p:cNvCxnSpPr>
            <a:cxnSpLocks/>
          </p:cNvCxnSpPr>
          <p:nvPr/>
        </p:nvCxnSpPr>
        <p:spPr>
          <a:xfrm flipH="1">
            <a:off x="8860379" y="5024335"/>
            <a:ext cx="144000" cy="283122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楕円 226">
            <a:extLst>
              <a:ext uri="{FF2B5EF4-FFF2-40B4-BE49-F238E27FC236}">
                <a16:creationId xmlns:a16="http://schemas.microsoft.com/office/drawing/2014/main" id="{C6DB497E-387A-4798-A1FB-1B2400B6249F}"/>
              </a:ext>
            </a:extLst>
          </p:cNvPr>
          <p:cNvSpPr>
            <a:spLocks noChangeAspect="1"/>
          </p:cNvSpPr>
          <p:nvPr/>
        </p:nvSpPr>
        <p:spPr>
          <a:xfrm>
            <a:off x="8979861" y="4903917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28" name="楕円 227">
            <a:extLst>
              <a:ext uri="{FF2B5EF4-FFF2-40B4-BE49-F238E27FC236}">
                <a16:creationId xmlns:a16="http://schemas.microsoft.com/office/drawing/2014/main" id="{F43D4B08-07C7-44EC-A898-3881F9E12151}"/>
              </a:ext>
            </a:extLst>
          </p:cNvPr>
          <p:cNvSpPr>
            <a:spLocks noChangeAspect="1"/>
          </p:cNvSpPr>
          <p:nvPr/>
        </p:nvSpPr>
        <p:spPr>
          <a:xfrm>
            <a:off x="6604126" y="5271608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29" name="楕円 228">
            <a:extLst>
              <a:ext uri="{FF2B5EF4-FFF2-40B4-BE49-F238E27FC236}">
                <a16:creationId xmlns:a16="http://schemas.microsoft.com/office/drawing/2014/main" id="{B116593E-0C8A-46B3-90F7-9F9056907A9A}"/>
              </a:ext>
            </a:extLst>
          </p:cNvPr>
          <p:cNvSpPr>
            <a:spLocks noChangeAspect="1"/>
          </p:cNvSpPr>
          <p:nvPr/>
        </p:nvSpPr>
        <p:spPr>
          <a:xfrm>
            <a:off x="7109945" y="5271348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cxnSp>
        <p:nvCxnSpPr>
          <p:cNvPr id="230" name="直線コネクタ 229">
            <a:extLst>
              <a:ext uri="{FF2B5EF4-FFF2-40B4-BE49-F238E27FC236}">
                <a16:creationId xmlns:a16="http://schemas.microsoft.com/office/drawing/2014/main" id="{6A9AE7AD-7AF3-4AAE-9AA5-A9EAA774F928}"/>
              </a:ext>
            </a:extLst>
          </p:cNvPr>
          <p:cNvCxnSpPr>
            <a:cxnSpLocks/>
          </p:cNvCxnSpPr>
          <p:nvPr/>
        </p:nvCxnSpPr>
        <p:spPr>
          <a:xfrm flipH="1">
            <a:off x="6709237" y="5009713"/>
            <a:ext cx="136565" cy="25888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コネクタ 230">
            <a:extLst>
              <a:ext uri="{FF2B5EF4-FFF2-40B4-BE49-F238E27FC236}">
                <a16:creationId xmlns:a16="http://schemas.microsoft.com/office/drawing/2014/main" id="{0AB68948-4B8F-4AB1-9C96-D854B3C941AC}"/>
              </a:ext>
            </a:extLst>
          </p:cNvPr>
          <p:cNvCxnSpPr>
            <a:cxnSpLocks/>
            <a:stCxn id="237" idx="5"/>
            <a:endCxn id="229" idx="1"/>
          </p:cNvCxnSpPr>
          <p:nvPr/>
        </p:nvCxnSpPr>
        <p:spPr>
          <a:xfrm>
            <a:off x="6979321" y="5035113"/>
            <a:ext cx="153016" cy="258627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コネクタ 231">
            <a:extLst>
              <a:ext uri="{FF2B5EF4-FFF2-40B4-BE49-F238E27FC236}">
                <a16:creationId xmlns:a16="http://schemas.microsoft.com/office/drawing/2014/main" id="{DFF3905A-7FAC-4E9A-8123-7AC256BFBBD0}"/>
              </a:ext>
            </a:extLst>
          </p:cNvPr>
          <p:cNvCxnSpPr>
            <a:cxnSpLocks/>
            <a:stCxn id="229" idx="2"/>
            <a:endCxn id="228" idx="6"/>
          </p:cNvCxnSpPr>
          <p:nvPr/>
        </p:nvCxnSpPr>
        <p:spPr>
          <a:xfrm flipH="1">
            <a:off x="6757028" y="5347799"/>
            <a:ext cx="352917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コネクタ 232">
            <a:extLst>
              <a:ext uri="{FF2B5EF4-FFF2-40B4-BE49-F238E27FC236}">
                <a16:creationId xmlns:a16="http://schemas.microsoft.com/office/drawing/2014/main" id="{E92FC70A-A94C-49E9-8A7D-E567F59BC4D5}"/>
              </a:ext>
            </a:extLst>
          </p:cNvPr>
          <p:cNvCxnSpPr>
            <a:cxnSpLocks/>
          </p:cNvCxnSpPr>
          <p:nvPr/>
        </p:nvCxnSpPr>
        <p:spPr>
          <a:xfrm>
            <a:off x="6994361" y="4992949"/>
            <a:ext cx="172800" cy="27839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テキスト ボックス 233">
                <a:extLst>
                  <a:ext uri="{FF2B5EF4-FFF2-40B4-BE49-F238E27FC236}">
                    <a16:creationId xmlns:a16="http://schemas.microsoft.com/office/drawing/2014/main" id="{8DC9F4EA-80E4-416C-AD58-6259769892AB}"/>
                  </a:ext>
                </a:extLst>
              </p:cNvPr>
              <p:cNvSpPr txBox="1"/>
              <p:nvPr/>
            </p:nvSpPr>
            <p:spPr>
              <a:xfrm>
                <a:off x="6624076" y="4525093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34" name="テキスト ボックス 233">
                <a:extLst>
                  <a:ext uri="{FF2B5EF4-FFF2-40B4-BE49-F238E27FC236}">
                    <a16:creationId xmlns:a16="http://schemas.microsoft.com/office/drawing/2014/main" id="{8DC9F4EA-80E4-416C-AD58-625976989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076" y="4525093"/>
                <a:ext cx="65171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テキスト ボックス 234">
                <a:extLst>
                  <a:ext uri="{FF2B5EF4-FFF2-40B4-BE49-F238E27FC236}">
                    <a16:creationId xmlns:a16="http://schemas.microsoft.com/office/drawing/2014/main" id="{0ED2AC84-829C-49B1-A9EA-AA4F4C8A287C}"/>
                  </a:ext>
                </a:extLst>
              </p:cNvPr>
              <p:cNvSpPr txBox="1"/>
              <p:nvPr/>
            </p:nvSpPr>
            <p:spPr>
              <a:xfrm>
                <a:off x="6250255" y="5310692"/>
                <a:ext cx="65171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35" name="テキスト ボックス 234">
                <a:extLst>
                  <a:ext uri="{FF2B5EF4-FFF2-40B4-BE49-F238E27FC236}">
                    <a16:creationId xmlns:a16="http://schemas.microsoft.com/office/drawing/2014/main" id="{0ED2AC84-829C-49B1-A9EA-AA4F4C8A2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5" y="5310692"/>
                <a:ext cx="651710" cy="391646"/>
              </a:xfrm>
              <a:prstGeom prst="rect">
                <a:avLst/>
              </a:prstGeom>
              <a:blipFill>
                <a:blip r:embed="rId11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テキスト ボックス 235">
                <a:extLst>
                  <a:ext uri="{FF2B5EF4-FFF2-40B4-BE49-F238E27FC236}">
                    <a16:creationId xmlns:a16="http://schemas.microsoft.com/office/drawing/2014/main" id="{019193AA-68DD-47B0-A972-F8226D1E9487}"/>
                  </a:ext>
                </a:extLst>
              </p:cNvPr>
              <p:cNvSpPr txBox="1"/>
              <p:nvPr/>
            </p:nvSpPr>
            <p:spPr>
              <a:xfrm>
                <a:off x="6985417" y="5313612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36" name="テキスト ボックス 235">
                <a:extLst>
                  <a:ext uri="{FF2B5EF4-FFF2-40B4-BE49-F238E27FC236}">
                    <a16:creationId xmlns:a16="http://schemas.microsoft.com/office/drawing/2014/main" id="{019193AA-68DD-47B0-A972-F8226D1E9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417" y="5313612"/>
                <a:ext cx="65171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楕円 236">
            <a:extLst>
              <a:ext uri="{FF2B5EF4-FFF2-40B4-BE49-F238E27FC236}">
                <a16:creationId xmlns:a16="http://schemas.microsoft.com/office/drawing/2014/main" id="{77909A7C-96E8-4C31-9894-21FAB5181928}"/>
              </a:ext>
            </a:extLst>
          </p:cNvPr>
          <p:cNvSpPr>
            <a:spLocks noChangeAspect="1"/>
          </p:cNvSpPr>
          <p:nvPr/>
        </p:nvSpPr>
        <p:spPr>
          <a:xfrm>
            <a:off x="6848810" y="4904603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38" name="楕円 237">
            <a:extLst>
              <a:ext uri="{FF2B5EF4-FFF2-40B4-BE49-F238E27FC236}">
                <a16:creationId xmlns:a16="http://schemas.microsoft.com/office/drawing/2014/main" id="{DB987A57-5404-41AB-8403-94FB6962133A}"/>
              </a:ext>
            </a:extLst>
          </p:cNvPr>
          <p:cNvSpPr>
            <a:spLocks noChangeAspect="1"/>
          </p:cNvSpPr>
          <p:nvPr/>
        </p:nvSpPr>
        <p:spPr>
          <a:xfrm>
            <a:off x="4448499" y="5272091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39" name="楕円 238">
            <a:extLst>
              <a:ext uri="{FF2B5EF4-FFF2-40B4-BE49-F238E27FC236}">
                <a16:creationId xmlns:a16="http://schemas.microsoft.com/office/drawing/2014/main" id="{ACBB6A10-922C-4D74-873B-286A37B19309}"/>
              </a:ext>
            </a:extLst>
          </p:cNvPr>
          <p:cNvSpPr>
            <a:spLocks noChangeAspect="1"/>
          </p:cNvSpPr>
          <p:nvPr/>
        </p:nvSpPr>
        <p:spPr>
          <a:xfrm>
            <a:off x="4954318" y="5271831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cxnSp>
        <p:nvCxnSpPr>
          <p:cNvPr id="240" name="直線コネクタ 239">
            <a:extLst>
              <a:ext uri="{FF2B5EF4-FFF2-40B4-BE49-F238E27FC236}">
                <a16:creationId xmlns:a16="http://schemas.microsoft.com/office/drawing/2014/main" id="{FA5DBA0D-E0D4-48A2-BE2E-1B4D18DAC1BC}"/>
              </a:ext>
            </a:extLst>
          </p:cNvPr>
          <p:cNvCxnSpPr>
            <a:cxnSpLocks/>
          </p:cNvCxnSpPr>
          <p:nvPr/>
        </p:nvCxnSpPr>
        <p:spPr>
          <a:xfrm flipH="1">
            <a:off x="4553610" y="5010196"/>
            <a:ext cx="136565" cy="25888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D136F1BB-00D7-4A17-A731-4AA627366DF9}"/>
              </a:ext>
            </a:extLst>
          </p:cNvPr>
          <p:cNvCxnSpPr>
            <a:cxnSpLocks/>
            <a:stCxn id="239" idx="2"/>
            <a:endCxn id="238" idx="6"/>
          </p:cNvCxnSpPr>
          <p:nvPr/>
        </p:nvCxnSpPr>
        <p:spPr>
          <a:xfrm flipH="1">
            <a:off x="4601401" y="5348282"/>
            <a:ext cx="352917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コネクタ 241">
            <a:extLst>
              <a:ext uri="{FF2B5EF4-FFF2-40B4-BE49-F238E27FC236}">
                <a16:creationId xmlns:a16="http://schemas.microsoft.com/office/drawing/2014/main" id="{80B08B55-088C-4FC7-B13C-67296E61B2B5}"/>
              </a:ext>
            </a:extLst>
          </p:cNvPr>
          <p:cNvCxnSpPr>
            <a:cxnSpLocks/>
          </p:cNvCxnSpPr>
          <p:nvPr/>
        </p:nvCxnSpPr>
        <p:spPr>
          <a:xfrm>
            <a:off x="4838734" y="4993432"/>
            <a:ext cx="172800" cy="27839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F3C4511C-68CB-45D7-8710-1FB2EBC8AD4F}"/>
                  </a:ext>
                </a:extLst>
              </p:cNvPr>
              <p:cNvSpPr txBox="1"/>
              <p:nvPr/>
            </p:nvSpPr>
            <p:spPr>
              <a:xfrm>
                <a:off x="4468449" y="4525576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F3C4511C-68CB-45D7-8710-1FB2EBC8A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449" y="4525576"/>
                <a:ext cx="65171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テキスト ボックス 243">
                <a:extLst>
                  <a:ext uri="{FF2B5EF4-FFF2-40B4-BE49-F238E27FC236}">
                    <a16:creationId xmlns:a16="http://schemas.microsoft.com/office/drawing/2014/main" id="{C9B442D3-E2B7-48BE-89B0-28B468DCB3EB}"/>
                  </a:ext>
                </a:extLst>
              </p:cNvPr>
              <p:cNvSpPr txBox="1"/>
              <p:nvPr/>
            </p:nvSpPr>
            <p:spPr>
              <a:xfrm>
                <a:off x="4094628" y="5311175"/>
                <a:ext cx="65171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44" name="テキスト ボックス 243">
                <a:extLst>
                  <a:ext uri="{FF2B5EF4-FFF2-40B4-BE49-F238E27FC236}">
                    <a16:creationId xmlns:a16="http://schemas.microsoft.com/office/drawing/2014/main" id="{C9B442D3-E2B7-48BE-89B0-28B468DC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628" y="5311175"/>
                <a:ext cx="651710" cy="391646"/>
              </a:xfrm>
              <a:prstGeom prst="rect">
                <a:avLst/>
              </a:prstGeom>
              <a:blipFill>
                <a:blip r:embed="rId1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テキスト ボックス 244">
                <a:extLst>
                  <a:ext uri="{FF2B5EF4-FFF2-40B4-BE49-F238E27FC236}">
                    <a16:creationId xmlns:a16="http://schemas.microsoft.com/office/drawing/2014/main" id="{12604BB3-F32F-4BCE-A976-EAF25FDB797F}"/>
                  </a:ext>
                </a:extLst>
              </p:cNvPr>
              <p:cNvSpPr txBox="1"/>
              <p:nvPr/>
            </p:nvSpPr>
            <p:spPr>
              <a:xfrm>
                <a:off x="4829790" y="5314095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45" name="テキスト ボックス 244">
                <a:extLst>
                  <a:ext uri="{FF2B5EF4-FFF2-40B4-BE49-F238E27FC236}">
                    <a16:creationId xmlns:a16="http://schemas.microsoft.com/office/drawing/2014/main" id="{12604BB3-F32F-4BCE-A976-EAF25FDB7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790" y="5314095"/>
                <a:ext cx="65171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6" name="楕円 245">
            <a:extLst>
              <a:ext uri="{FF2B5EF4-FFF2-40B4-BE49-F238E27FC236}">
                <a16:creationId xmlns:a16="http://schemas.microsoft.com/office/drawing/2014/main" id="{F47AAF56-FA16-466A-A3F3-24F533F359D7}"/>
              </a:ext>
            </a:extLst>
          </p:cNvPr>
          <p:cNvSpPr>
            <a:spLocks noChangeAspect="1"/>
          </p:cNvSpPr>
          <p:nvPr/>
        </p:nvSpPr>
        <p:spPr>
          <a:xfrm>
            <a:off x="4693183" y="4905086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cxnSp>
        <p:nvCxnSpPr>
          <p:cNvPr id="247" name="直線コネクタ 246">
            <a:extLst>
              <a:ext uri="{FF2B5EF4-FFF2-40B4-BE49-F238E27FC236}">
                <a16:creationId xmlns:a16="http://schemas.microsoft.com/office/drawing/2014/main" id="{C8EFBD48-EF43-4F78-8509-FC1D05555095}"/>
              </a:ext>
            </a:extLst>
          </p:cNvPr>
          <p:cNvCxnSpPr>
            <a:cxnSpLocks/>
          </p:cNvCxnSpPr>
          <p:nvPr/>
        </p:nvCxnSpPr>
        <p:spPr>
          <a:xfrm flipH="1">
            <a:off x="1711281" y="5470672"/>
            <a:ext cx="352917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テキスト ボックス 247">
            <a:extLst>
              <a:ext uri="{FF2B5EF4-FFF2-40B4-BE49-F238E27FC236}">
                <a16:creationId xmlns:a16="http://schemas.microsoft.com/office/drawing/2014/main" id="{774475D6-66AD-436A-88E6-D4FB9BA8198F}"/>
              </a:ext>
            </a:extLst>
          </p:cNvPr>
          <p:cNvSpPr txBox="1"/>
          <p:nvPr/>
        </p:nvSpPr>
        <p:spPr>
          <a:xfrm>
            <a:off x="2071604" y="5268957"/>
            <a:ext cx="152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ja-JP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oisy edges</a:t>
            </a:r>
            <a:endParaRPr kumimoji="1" lang="ja-JP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9" name="直線コネクタ 248">
            <a:extLst>
              <a:ext uri="{FF2B5EF4-FFF2-40B4-BE49-F238E27FC236}">
                <a16:creationId xmlns:a16="http://schemas.microsoft.com/office/drawing/2014/main" id="{C3593292-258F-4F76-8ED5-D3F792EA7758}"/>
              </a:ext>
            </a:extLst>
          </p:cNvPr>
          <p:cNvCxnSpPr>
            <a:cxnSpLocks/>
          </p:cNvCxnSpPr>
          <p:nvPr/>
        </p:nvCxnSpPr>
        <p:spPr>
          <a:xfrm>
            <a:off x="1712954" y="5157501"/>
            <a:ext cx="36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64E8AB08-F920-4DA6-B61B-ED51F0DD54E0}"/>
              </a:ext>
            </a:extLst>
          </p:cNvPr>
          <p:cNvSpPr txBox="1"/>
          <p:nvPr/>
        </p:nvSpPr>
        <p:spPr>
          <a:xfrm>
            <a:off x="2061665" y="4952406"/>
            <a:ext cx="16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</a:t>
            </a:r>
            <a:r>
              <a:rPr kumimoji="1"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edges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大かっこ 250">
            <a:extLst>
              <a:ext uri="{FF2B5EF4-FFF2-40B4-BE49-F238E27FC236}">
                <a16:creationId xmlns:a16="http://schemas.microsoft.com/office/drawing/2014/main" id="{59330DA3-F56A-4BB7-A7EB-D5FEA90AC6FB}"/>
              </a:ext>
            </a:extLst>
          </p:cNvPr>
          <p:cNvSpPr/>
          <p:nvPr/>
        </p:nvSpPr>
        <p:spPr>
          <a:xfrm>
            <a:off x="1648692" y="4967305"/>
            <a:ext cx="1993964" cy="670984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テキスト ボックス 251">
                <a:extLst>
                  <a:ext uri="{FF2B5EF4-FFF2-40B4-BE49-F238E27FC236}">
                    <a16:creationId xmlns:a16="http://schemas.microsoft.com/office/drawing/2014/main" id="{12D4E1F2-D03D-4194-8646-7879417DD568}"/>
                  </a:ext>
                </a:extLst>
              </p:cNvPr>
              <p:cNvSpPr txBox="1"/>
              <p:nvPr/>
            </p:nvSpPr>
            <p:spPr>
              <a:xfrm>
                <a:off x="3578188" y="6373607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ja-JP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ja-JP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ja-JP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ja-JP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ja-JP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ja-JP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ja-JP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ja-JP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:r>
                  <a:rPr lang="en-US" altLang="ja-JP" sz="1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Alg</a:t>
                </a:r>
                <a:r>
                  <a:rPr lang="en-US" altLang="ja-JP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I, II, III)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252" name="テキスト ボックス 251">
                <a:extLst>
                  <a:ext uri="{FF2B5EF4-FFF2-40B4-BE49-F238E27FC236}">
                    <a16:creationId xmlns:a16="http://schemas.microsoft.com/office/drawing/2014/main" id="{12D4E1F2-D03D-4194-8646-7879417DD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188" y="6373607"/>
                <a:ext cx="4572000" cy="369332"/>
              </a:xfrm>
              <a:prstGeom prst="rect">
                <a:avLst/>
              </a:prstGeom>
              <a:blipFill>
                <a:blip r:embed="rId16"/>
                <a:stretch>
                  <a:fillRect t="-11667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3932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" name="表 2">
                <a:extLst>
                  <a:ext uri="{FF2B5EF4-FFF2-40B4-BE49-F238E27FC236}">
                    <a16:creationId xmlns:a16="http://schemas.microsoft.com/office/drawing/2014/main" id="{8FB95860-C534-43C4-9DC5-DE4EFB96E9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8790515"/>
                  </p:ext>
                </p:extLst>
              </p:nvPr>
            </p:nvGraphicFramePr>
            <p:xfrm>
              <a:off x="1351648" y="5406179"/>
              <a:ext cx="8568952" cy="2199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42238">
                      <a:extLst>
                        <a:ext uri="{9D8B030D-6E8A-4147-A177-3AD203B41FA5}">
                          <a16:colId xmlns:a16="http://schemas.microsoft.com/office/drawing/2014/main" val="2311423320"/>
                        </a:ext>
                      </a:extLst>
                    </a:gridCol>
                    <a:gridCol w="2142238">
                      <a:extLst>
                        <a:ext uri="{9D8B030D-6E8A-4147-A177-3AD203B41FA5}">
                          <a16:colId xmlns:a16="http://schemas.microsoft.com/office/drawing/2014/main" val="2810181498"/>
                        </a:ext>
                      </a:extLst>
                    </a:gridCol>
                    <a:gridCol w="2142238">
                      <a:extLst>
                        <a:ext uri="{9D8B030D-6E8A-4147-A177-3AD203B41FA5}">
                          <a16:colId xmlns:a16="http://schemas.microsoft.com/office/drawing/2014/main" val="1811615853"/>
                        </a:ext>
                      </a:extLst>
                    </a:gridCol>
                    <a:gridCol w="2142238">
                      <a:extLst>
                        <a:ext uri="{9D8B030D-6E8A-4147-A177-3AD203B41FA5}">
                          <a16:colId xmlns:a16="http://schemas.microsoft.com/office/drawing/2014/main" val="19330878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Alg</a:t>
                          </a:r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Alg</a:t>
                          </a:r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II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Alg</a:t>
                          </a:r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III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98609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Noisy triangles</a:t>
                          </a:r>
                        </a:p>
                        <a:p>
                          <a:pPr algn="ctr"/>
                          <a:endParaRPr kumimoji="1" lang="en-US" altLang="ja-JP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kumimoji="1" lang="en-US" altLang="ja-JP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437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Expected communication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ja-JP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p>
                                        <m:r>
                                          <a:rPr lang="en-US" altLang="ja-JP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altLang="ja-JP" sz="18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ja-JP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p>
                                        <m:r>
                                          <a:rPr lang="en-US" altLang="ja-JP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altLang="ja-JP" sz="18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ja-JP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p>
                                        <m:r>
                                          <a:rPr lang="en-US" altLang="ja-JP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altLang="ja-JP" sz="18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0223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0" name="表 2">
                <a:extLst>
                  <a:ext uri="{FF2B5EF4-FFF2-40B4-BE49-F238E27FC236}">
                    <a16:creationId xmlns:a16="http://schemas.microsoft.com/office/drawing/2014/main" id="{8FB95860-C534-43C4-9DC5-DE4EFB96E9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8790515"/>
                  </p:ext>
                </p:extLst>
              </p:nvPr>
            </p:nvGraphicFramePr>
            <p:xfrm>
              <a:off x="1351648" y="5406179"/>
              <a:ext cx="8568952" cy="2199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42238">
                      <a:extLst>
                        <a:ext uri="{9D8B030D-6E8A-4147-A177-3AD203B41FA5}">
                          <a16:colId xmlns:a16="http://schemas.microsoft.com/office/drawing/2014/main" val="2311423320"/>
                        </a:ext>
                      </a:extLst>
                    </a:gridCol>
                    <a:gridCol w="2142238">
                      <a:extLst>
                        <a:ext uri="{9D8B030D-6E8A-4147-A177-3AD203B41FA5}">
                          <a16:colId xmlns:a16="http://schemas.microsoft.com/office/drawing/2014/main" val="2810181498"/>
                        </a:ext>
                      </a:extLst>
                    </a:gridCol>
                    <a:gridCol w="2142238">
                      <a:extLst>
                        <a:ext uri="{9D8B030D-6E8A-4147-A177-3AD203B41FA5}">
                          <a16:colId xmlns:a16="http://schemas.microsoft.com/office/drawing/2014/main" val="1811615853"/>
                        </a:ext>
                      </a:extLst>
                    </a:gridCol>
                    <a:gridCol w="2142238">
                      <a:extLst>
                        <a:ext uri="{9D8B030D-6E8A-4147-A177-3AD203B41FA5}">
                          <a16:colId xmlns:a16="http://schemas.microsoft.com/office/drawing/2014/main" val="19330878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Alg</a:t>
                          </a:r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Alg</a:t>
                          </a:r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II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Alg</a:t>
                          </a:r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III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98609900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Noisy triangles</a:t>
                          </a:r>
                        </a:p>
                        <a:p>
                          <a:pPr algn="ctr"/>
                          <a:endParaRPr kumimoji="1" lang="en-US" altLang="ja-JP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kumimoji="1" lang="en-US" altLang="ja-JP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43793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Expected communication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284" t="-248571" r="-200284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855" t="-248571" r="-100855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248571" r="-568" b="-1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02230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C850783C-28CC-4D12-A057-3EF1E1A745EA}"/>
                  </a:ext>
                </a:extLst>
              </p:cNvPr>
              <p:cNvSpPr txBox="1"/>
              <p:nvPr/>
            </p:nvSpPr>
            <p:spPr>
              <a:xfrm>
                <a:off x="1781242" y="2691046"/>
                <a:ext cx="971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ja-JP" altLang="en-US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C850783C-28CC-4D12-A057-3EF1E1A74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242" y="2691046"/>
                <a:ext cx="971609" cy="369332"/>
              </a:xfrm>
              <a:prstGeom prst="rect">
                <a:avLst/>
              </a:prstGeom>
              <a:blipFill>
                <a:blip r:embed="rId3"/>
                <a:stretch>
                  <a:fillRect l="-5000" t="-9836" b="-229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CA8BDF85-620C-44B6-9F72-F28D33AA2781}"/>
              </a:ext>
            </a:extLst>
          </p:cNvPr>
          <p:cNvSpPr txBox="1"/>
          <p:nvPr/>
        </p:nvSpPr>
        <p:spPr>
          <a:xfrm>
            <a:off x="7389872" y="2688727"/>
            <a:ext cx="97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5D459BD5-E9F6-4227-9572-4AF1DC857F87}"/>
              </a:ext>
            </a:extLst>
          </p:cNvPr>
          <p:cNvSpPr/>
          <p:nvPr/>
        </p:nvSpPr>
        <p:spPr>
          <a:xfrm>
            <a:off x="1777009" y="2699512"/>
            <a:ext cx="896522" cy="353357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8392264C-13E9-4622-BED5-A9A835FC07D8}"/>
              </a:ext>
            </a:extLst>
          </p:cNvPr>
          <p:cNvSpPr/>
          <p:nvPr/>
        </p:nvSpPr>
        <p:spPr>
          <a:xfrm>
            <a:off x="1576684" y="2141193"/>
            <a:ext cx="6960924" cy="1313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B3B6E2A9-C231-4296-94CC-43F96528E221}"/>
              </a:ext>
            </a:extLst>
          </p:cNvPr>
          <p:cNvSpPr txBox="1"/>
          <p:nvPr/>
        </p:nvSpPr>
        <p:spPr>
          <a:xfrm>
            <a:off x="4118030" y="1938867"/>
            <a:ext cx="151007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1st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Round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1541FD5-75C0-43B8-BE90-29CBD3972FD7}"/>
              </a:ext>
            </a:extLst>
          </p:cNvPr>
          <p:cNvCxnSpPr>
            <a:cxnSpLocks/>
            <a:stCxn id="2" idx="3"/>
            <a:endCxn id="151" idx="1"/>
          </p:cNvCxnSpPr>
          <p:nvPr/>
        </p:nvCxnSpPr>
        <p:spPr>
          <a:xfrm flipV="1">
            <a:off x="2673531" y="2873872"/>
            <a:ext cx="4757828" cy="2319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四角形: 角を丸くする 150">
            <a:extLst>
              <a:ext uri="{FF2B5EF4-FFF2-40B4-BE49-F238E27FC236}">
                <a16:creationId xmlns:a16="http://schemas.microsoft.com/office/drawing/2014/main" id="{511B9EAE-95A7-42D3-B744-0B8BEC4FC0D1}"/>
              </a:ext>
            </a:extLst>
          </p:cNvPr>
          <p:cNvSpPr/>
          <p:nvPr/>
        </p:nvSpPr>
        <p:spPr>
          <a:xfrm>
            <a:off x="7431359" y="2697193"/>
            <a:ext cx="896522" cy="353357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テキスト ボックス 157">
                <a:extLst>
                  <a:ext uri="{FF2B5EF4-FFF2-40B4-BE49-F238E27FC236}">
                    <a16:creationId xmlns:a16="http://schemas.microsoft.com/office/drawing/2014/main" id="{F882B7C7-A0A8-4646-AD5E-5E91FFB283AC}"/>
                  </a:ext>
                </a:extLst>
              </p:cNvPr>
              <p:cNvSpPr txBox="1"/>
              <p:nvPr/>
            </p:nvSpPr>
            <p:spPr>
              <a:xfrm>
                <a:off x="3741009" y="2368035"/>
                <a:ext cx="2651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ja-JP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oisy edges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(ARR)</a:t>
                </a:r>
                <a:endParaRPr kumimoji="1" lang="ja-JP" altLang="en-US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8" name="テキスト ボックス 157">
                <a:extLst>
                  <a:ext uri="{FF2B5EF4-FFF2-40B4-BE49-F238E27FC236}">
                    <a16:creationId xmlns:a16="http://schemas.microsoft.com/office/drawing/2014/main" id="{F882B7C7-A0A8-4646-AD5E-5E91FFB28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009" y="2368035"/>
                <a:ext cx="2651323" cy="369332"/>
              </a:xfrm>
              <a:prstGeom prst="rect">
                <a:avLst/>
              </a:prstGeom>
              <a:blipFill>
                <a:blip r:embed="rId4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Line 39">
            <a:extLst>
              <a:ext uri="{FF2B5EF4-FFF2-40B4-BE49-F238E27FC236}">
                <a16:creationId xmlns:a16="http://schemas.microsoft.com/office/drawing/2014/main" id="{282B9F56-77B6-4257-8FD6-DF7759C065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3213" y="2761596"/>
            <a:ext cx="24189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3" name="Line 39">
            <a:extLst>
              <a:ext uri="{FF2B5EF4-FFF2-40B4-BE49-F238E27FC236}">
                <a16:creationId xmlns:a16="http://schemas.microsoft.com/office/drawing/2014/main" id="{114E4FE3-D0FB-4A0A-8A97-F321EB5A54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1094" y="2991282"/>
            <a:ext cx="24189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AC170EB-BE97-4D08-AD52-564CA29972E0}"/>
              </a:ext>
            </a:extLst>
          </p:cNvPr>
          <p:cNvSpPr txBox="1"/>
          <p:nvPr/>
        </p:nvSpPr>
        <p:spPr>
          <a:xfrm>
            <a:off x="3741010" y="2984260"/>
            <a:ext cx="285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ja-JP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oisy edges between others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C648C6E-9D3A-4C61-9D35-D2A2C5F041D6}"/>
                  </a:ext>
                </a:extLst>
              </p:cNvPr>
              <p:cNvSpPr txBox="1"/>
              <p:nvPr/>
            </p:nvSpPr>
            <p:spPr>
              <a:xfrm>
                <a:off x="1789263" y="4306487"/>
                <a:ext cx="971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ja-JP" altLang="en-US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C648C6E-9D3A-4C61-9D35-D2A2C5F04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263" y="4306487"/>
                <a:ext cx="971609" cy="369332"/>
              </a:xfrm>
              <a:prstGeom prst="rect">
                <a:avLst/>
              </a:prstGeom>
              <a:blipFill>
                <a:blip r:embed="rId5"/>
                <a:stretch>
                  <a:fillRect l="-5660" t="-9836" b="-229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2444A6B-56E2-487E-8CEB-7B9EBCF026E7}"/>
              </a:ext>
            </a:extLst>
          </p:cNvPr>
          <p:cNvSpPr txBox="1"/>
          <p:nvPr/>
        </p:nvSpPr>
        <p:spPr>
          <a:xfrm>
            <a:off x="7397893" y="4304168"/>
            <a:ext cx="97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C98F460B-C076-43D3-A522-88FC17D4E76E}"/>
              </a:ext>
            </a:extLst>
          </p:cNvPr>
          <p:cNvSpPr/>
          <p:nvPr/>
        </p:nvSpPr>
        <p:spPr>
          <a:xfrm>
            <a:off x="1785030" y="4314953"/>
            <a:ext cx="896522" cy="353357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84E87BEB-E0F2-408D-8FB1-DC2F8A3986C3}"/>
              </a:ext>
            </a:extLst>
          </p:cNvPr>
          <p:cNvSpPr/>
          <p:nvPr/>
        </p:nvSpPr>
        <p:spPr>
          <a:xfrm>
            <a:off x="1584705" y="3756634"/>
            <a:ext cx="6960924" cy="1065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57761D6-0C02-433D-B81C-87C4A0F7593B}"/>
              </a:ext>
            </a:extLst>
          </p:cNvPr>
          <p:cNvSpPr txBox="1"/>
          <p:nvPr/>
        </p:nvSpPr>
        <p:spPr>
          <a:xfrm>
            <a:off x="4126051" y="3554308"/>
            <a:ext cx="151007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2nd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Round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1F25999-0AC0-4069-840D-14342C422C35}"/>
              </a:ext>
            </a:extLst>
          </p:cNvPr>
          <p:cNvCxnSpPr>
            <a:cxnSpLocks/>
            <a:stCxn id="47" idx="3"/>
            <a:endCxn id="51" idx="1"/>
          </p:cNvCxnSpPr>
          <p:nvPr/>
        </p:nvCxnSpPr>
        <p:spPr>
          <a:xfrm flipV="1">
            <a:off x="2681552" y="4489313"/>
            <a:ext cx="4757828" cy="2319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F440B44F-F4AF-483A-B68C-2E23DC6C5280}"/>
              </a:ext>
            </a:extLst>
          </p:cNvPr>
          <p:cNvSpPr/>
          <p:nvPr/>
        </p:nvSpPr>
        <p:spPr>
          <a:xfrm>
            <a:off x="7439380" y="4312634"/>
            <a:ext cx="896522" cy="353357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BE786ADE-63C0-40C8-A8B8-1EA0E90F1279}"/>
                  </a:ext>
                </a:extLst>
              </p:cNvPr>
              <p:cNvSpPr txBox="1"/>
              <p:nvPr/>
            </p:nvSpPr>
            <p:spPr>
              <a:xfrm>
                <a:off x="2796129" y="3983476"/>
                <a:ext cx="45314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#n</a:t>
                </a:r>
                <a:r>
                  <a:rPr lang="en-US" altLang="ja-JP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oisy triangles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post-processin</a:t>
                </a:r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 + Lap</a:t>
                </a:r>
                <a:endParaRPr kumimoji="1" lang="ja-JP" altLang="en-US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BE786ADE-63C0-40C8-A8B8-1EA0E90F1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129" y="3983476"/>
                <a:ext cx="4531471" cy="369332"/>
              </a:xfrm>
              <a:prstGeom prst="rect">
                <a:avLst/>
              </a:prstGeom>
              <a:blipFill>
                <a:blip r:embed="rId6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Line 39">
            <a:extLst>
              <a:ext uri="{FF2B5EF4-FFF2-40B4-BE49-F238E27FC236}">
                <a16:creationId xmlns:a16="http://schemas.microsoft.com/office/drawing/2014/main" id="{4B6B9280-188D-401B-92E1-5D31A021D0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1234" y="4377037"/>
            <a:ext cx="24189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B6E5DC9F-90A0-43FF-8722-7D6E496F3E5B}"/>
              </a:ext>
            </a:extLst>
          </p:cNvPr>
          <p:cNvSpPr>
            <a:spLocks noChangeAspect="1"/>
          </p:cNvSpPr>
          <p:nvPr/>
        </p:nvSpPr>
        <p:spPr>
          <a:xfrm>
            <a:off x="8510141" y="6511010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1D2FAA8A-64EE-4DD5-AE1A-37EA3C72A3CB}"/>
              </a:ext>
            </a:extLst>
          </p:cNvPr>
          <p:cNvSpPr>
            <a:spLocks noChangeAspect="1"/>
          </p:cNvSpPr>
          <p:nvPr/>
        </p:nvSpPr>
        <p:spPr>
          <a:xfrm>
            <a:off x="9015960" y="6510750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E2E359CA-04BD-4348-8C44-FAB96053FE96}"/>
              </a:ext>
            </a:extLst>
          </p:cNvPr>
          <p:cNvCxnSpPr>
            <a:cxnSpLocks/>
          </p:cNvCxnSpPr>
          <p:nvPr/>
        </p:nvCxnSpPr>
        <p:spPr>
          <a:xfrm flipH="1">
            <a:off x="8615252" y="6249115"/>
            <a:ext cx="136565" cy="25888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F7E5897B-3EC5-4320-8D0C-B750C0BD4BA7}"/>
              </a:ext>
            </a:extLst>
          </p:cNvPr>
          <p:cNvCxnSpPr>
            <a:cxnSpLocks/>
            <a:stCxn id="66" idx="5"/>
            <a:endCxn id="57" idx="1"/>
          </p:cNvCxnSpPr>
          <p:nvPr/>
        </p:nvCxnSpPr>
        <p:spPr>
          <a:xfrm>
            <a:off x="8885336" y="6274515"/>
            <a:ext cx="153016" cy="258627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8E04F2C8-B826-4FDA-B7E4-28298731B90A}"/>
              </a:ext>
            </a:extLst>
          </p:cNvPr>
          <p:cNvCxnSpPr>
            <a:cxnSpLocks/>
            <a:stCxn id="57" idx="2"/>
            <a:endCxn id="56" idx="6"/>
          </p:cNvCxnSpPr>
          <p:nvPr/>
        </p:nvCxnSpPr>
        <p:spPr>
          <a:xfrm flipH="1">
            <a:off x="8663043" y="6587201"/>
            <a:ext cx="352917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0BE9E6B3-E798-4AA6-9E2C-8C878F8DB8E7}"/>
              </a:ext>
            </a:extLst>
          </p:cNvPr>
          <p:cNvCxnSpPr>
            <a:cxnSpLocks/>
          </p:cNvCxnSpPr>
          <p:nvPr/>
        </p:nvCxnSpPr>
        <p:spPr>
          <a:xfrm>
            <a:off x="8900376" y="6232351"/>
            <a:ext cx="172800" cy="27839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138D3038-990D-4B6E-B67A-661033F493EE}"/>
                  </a:ext>
                </a:extLst>
              </p:cNvPr>
              <p:cNvSpPr txBox="1"/>
              <p:nvPr/>
            </p:nvSpPr>
            <p:spPr>
              <a:xfrm>
                <a:off x="8530091" y="5764495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138D3038-990D-4B6E-B67A-661033F49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091" y="5764495"/>
                <a:ext cx="651710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E23453B4-9A80-444A-8E50-3AD851E2AFF2}"/>
                  </a:ext>
                </a:extLst>
              </p:cNvPr>
              <p:cNvSpPr txBox="1"/>
              <p:nvPr/>
            </p:nvSpPr>
            <p:spPr>
              <a:xfrm>
                <a:off x="8156270" y="6550094"/>
                <a:ext cx="65171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E23453B4-9A80-444A-8E50-3AD851E2A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270" y="6550094"/>
                <a:ext cx="651710" cy="391646"/>
              </a:xfrm>
              <a:prstGeom prst="rect">
                <a:avLst/>
              </a:prstGeom>
              <a:blipFill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4EB3DB25-DE29-4CA5-97C6-D56F9FF78F5B}"/>
                  </a:ext>
                </a:extLst>
              </p:cNvPr>
              <p:cNvSpPr txBox="1"/>
              <p:nvPr/>
            </p:nvSpPr>
            <p:spPr>
              <a:xfrm>
                <a:off x="8891432" y="6553014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4EB3DB25-DE29-4CA5-97C6-D56F9FF78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1432" y="6553014"/>
                <a:ext cx="6517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8CA6F05B-4B0C-460C-A85F-D775161870F6}"/>
              </a:ext>
            </a:extLst>
          </p:cNvPr>
          <p:cNvCxnSpPr>
            <a:cxnSpLocks/>
          </p:cNvCxnSpPr>
          <p:nvPr/>
        </p:nvCxnSpPr>
        <p:spPr>
          <a:xfrm flipH="1">
            <a:off x="8635343" y="6264423"/>
            <a:ext cx="144000" cy="283122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楕円 65">
            <a:extLst>
              <a:ext uri="{FF2B5EF4-FFF2-40B4-BE49-F238E27FC236}">
                <a16:creationId xmlns:a16="http://schemas.microsoft.com/office/drawing/2014/main" id="{9735D8D2-A3B2-4902-9EE6-6300DCEC53EB}"/>
              </a:ext>
            </a:extLst>
          </p:cNvPr>
          <p:cNvSpPr>
            <a:spLocks noChangeAspect="1"/>
          </p:cNvSpPr>
          <p:nvPr/>
        </p:nvSpPr>
        <p:spPr>
          <a:xfrm>
            <a:off x="8754825" y="6144005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7C6C90C2-3C92-4884-99B7-C98319F2A43E}"/>
              </a:ext>
            </a:extLst>
          </p:cNvPr>
          <p:cNvSpPr>
            <a:spLocks noChangeAspect="1"/>
          </p:cNvSpPr>
          <p:nvPr/>
        </p:nvSpPr>
        <p:spPr>
          <a:xfrm>
            <a:off x="6379090" y="6511696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AA41C37F-4DD7-4231-B134-17C026D43B8E}"/>
              </a:ext>
            </a:extLst>
          </p:cNvPr>
          <p:cNvSpPr>
            <a:spLocks noChangeAspect="1"/>
          </p:cNvSpPr>
          <p:nvPr/>
        </p:nvSpPr>
        <p:spPr>
          <a:xfrm>
            <a:off x="6884909" y="6511436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44AB3F40-0BA4-4501-B6EB-211FE8E6CFB2}"/>
              </a:ext>
            </a:extLst>
          </p:cNvPr>
          <p:cNvCxnSpPr>
            <a:cxnSpLocks/>
          </p:cNvCxnSpPr>
          <p:nvPr/>
        </p:nvCxnSpPr>
        <p:spPr>
          <a:xfrm flipH="1">
            <a:off x="6484201" y="6249801"/>
            <a:ext cx="136565" cy="25888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6A5BEE47-2B05-48E3-9ED7-87336FECCF86}"/>
              </a:ext>
            </a:extLst>
          </p:cNvPr>
          <p:cNvCxnSpPr>
            <a:cxnSpLocks/>
            <a:stCxn id="78" idx="5"/>
            <a:endCxn id="68" idx="1"/>
          </p:cNvCxnSpPr>
          <p:nvPr/>
        </p:nvCxnSpPr>
        <p:spPr>
          <a:xfrm>
            <a:off x="6754285" y="6275201"/>
            <a:ext cx="153016" cy="258627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41ED0FBE-4F3D-4D03-A8C6-2064295A5AB5}"/>
              </a:ext>
            </a:extLst>
          </p:cNvPr>
          <p:cNvCxnSpPr>
            <a:cxnSpLocks/>
            <a:stCxn id="68" idx="2"/>
            <a:endCxn id="67" idx="6"/>
          </p:cNvCxnSpPr>
          <p:nvPr/>
        </p:nvCxnSpPr>
        <p:spPr>
          <a:xfrm flipH="1">
            <a:off x="6531992" y="6587887"/>
            <a:ext cx="352917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16F846A3-407A-4BF1-828A-74B920FFEDD2}"/>
              </a:ext>
            </a:extLst>
          </p:cNvPr>
          <p:cNvCxnSpPr>
            <a:cxnSpLocks/>
          </p:cNvCxnSpPr>
          <p:nvPr/>
        </p:nvCxnSpPr>
        <p:spPr>
          <a:xfrm>
            <a:off x="6769325" y="6233037"/>
            <a:ext cx="172800" cy="27839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581C3A2F-C2BE-481D-BF62-41CBC2D850EF}"/>
                  </a:ext>
                </a:extLst>
              </p:cNvPr>
              <p:cNvSpPr txBox="1"/>
              <p:nvPr/>
            </p:nvSpPr>
            <p:spPr>
              <a:xfrm>
                <a:off x="6399040" y="5765181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581C3A2F-C2BE-481D-BF62-41CBC2D85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040" y="5765181"/>
                <a:ext cx="651710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53FFC7B1-DC83-4CC6-A153-74186E48E378}"/>
                  </a:ext>
                </a:extLst>
              </p:cNvPr>
              <p:cNvSpPr txBox="1"/>
              <p:nvPr/>
            </p:nvSpPr>
            <p:spPr>
              <a:xfrm>
                <a:off x="6025219" y="6550780"/>
                <a:ext cx="65171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53FFC7B1-DC83-4CC6-A153-74186E48E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219" y="6550780"/>
                <a:ext cx="651710" cy="391646"/>
              </a:xfrm>
              <a:prstGeom prst="rect">
                <a:avLst/>
              </a:prstGeom>
              <a:blipFill>
                <a:blip r:embed="rId11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C4707B7D-0831-449B-9700-3FDF387B8635}"/>
                  </a:ext>
                </a:extLst>
              </p:cNvPr>
              <p:cNvSpPr txBox="1"/>
              <p:nvPr/>
            </p:nvSpPr>
            <p:spPr>
              <a:xfrm>
                <a:off x="6760381" y="6553700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C4707B7D-0831-449B-9700-3FDF387B8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381" y="6553700"/>
                <a:ext cx="65171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楕円 77">
            <a:extLst>
              <a:ext uri="{FF2B5EF4-FFF2-40B4-BE49-F238E27FC236}">
                <a16:creationId xmlns:a16="http://schemas.microsoft.com/office/drawing/2014/main" id="{B778CE30-AAE1-4BCB-B446-8171292E4884}"/>
              </a:ext>
            </a:extLst>
          </p:cNvPr>
          <p:cNvSpPr>
            <a:spLocks noChangeAspect="1"/>
          </p:cNvSpPr>
          <p:nvPr/>
        </p:nvSpPr>
        <p:spPr>
          <a:xfrm>
            <a:off x="6623774" y="6144691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31AF13A7-9AF0-428C-891C-CB2A7876FC68}"/>
              </a:ext>
            </a:extLst>
          </p:cNvPr>
          <p:cNvSpPr>
            <a:spLocks noChangeAspect="1"/>
          </p:cNvSpPr>
          <p:nvPr/>
        </p:nvSpPr>
        <p:spPr>
          <a:xfrm>
            <a:off x="4223463" y="6512179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216F5192-5022-4721-A920-B3A3B6364C43}"/>
              </a:ext>
            </a:extLst>
          </p:cNvPr>
          <p:cNvSpPr>
            <a:spLocks noChangeAspect="1"/>
          </p:cNvSpPr>
          <p:nvPr/>
        </p:nvSpPr>
        <p:spPr>
          <a:xfrm>
            <a:off x="4729282" y="6511919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B14C7E3A-2A64-4B88-9559-958ACE498385}"/>
              </a:ext>
            </a:extLst>
          </p:cNvPr>
          <p:cNvCxnSpPr>
            <a:cxnSpLocks/>
          </p:cNvCxnSpPr>
          <p:nvPr/>
        </p:nvCxnSpPr>
        <p:spPr>
          <a:xfrm flipH="1">
            <a:off x="4328574" y="6250284"/>
            <a:ext cx="136565" cy="25888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3286EED5-1164-4114-94EE-AA5A2B285295}"/>
              </a:ext>
            </a:extLst>
          </p:cNvPr>
          <p:cNvCxnSpPr>
            <a:cxnSpLocks/>
            <a:stCxn id="81" idx="2"/>
            <a:endCxn id="79" idx="6"/>
          </p:cNvCxnSpPr>
          <p:nvPr/>
        </p:nvCxnSpPr>
        <p:spPr>
          <a:xfrm flipH="1">
            <a:off x="4376365" y="6588370"/>
            <a:ext cx="352917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283C55D2-AC58-478D-BEB4-3381717BEAD6}"/>
              </a:ext>
            </a:extLst>
          </p:cNvPr>
          <p:cNvCxnSpPr>
            <a:cxnSpLocks/>
          </p:cNvCxnSpPr>
          <p:nvPr/>
        </p:nvCxnSpPr>
        <p:spPr>
          <a:xfrm>
            <a:off x="4613698" y="6233520"/>
            <a:ext cx="172800" cy="27839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8B94E015-5465-46AD-A91F-1CA4FB56E574}"/>
                  </a:ext>
                </a:extLst>
              </p:cNvPr>
              <p:cNvSpPr txBox="1"/>
              <p:nvPr/>
            </p:nvSpPr>
            <p:spPr>
              <a:xfrm>
                <a:off x="4243413" y="5765664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8B94E015-5465-46AD-A91F-1CA4FB56E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413" y="5765664"/>
                <a:ext cx="651710" cy="369332"/>
              </a:xfrm>
              <a:prstGeom prst="rect">
                <a:avLst/>
              </a:prstGeom>
              <a:blipFill>
                <a:blip r:embed="rId1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5E087576-021B-4A59-B200-B5B06F735EE2}"/>
                  </a:ext>
                </a:extLst>
              </p:cNvPr>
              <p:cNvSpPr txBox="1"/>
              <p:nvPr/>
            </p:nvSpPr>
            <p:spPr>
              <a:xfrm>
                <a:off x="3869592" y="6551263"/>
                <a:ext cx="65171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5E087576-021B-4A59-B200-B5B06F735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592" y="6551263"/>
                <a:ext cx="651710" cy="391646"/>
              </a:xfrm>
              <a:prstGeom prst="rect">
                <a:avLst/>
              </a:prstGeom>
              <a:blipFill>
                <a:blip r:embed="rId1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2E78EF5D-0001-4154-8D63-CBC33EC555CC}"/>
                  </a:ext>
                </a:extLst>
              </p:cNvPr>
              <p:cNvSpPr txBox="1"/>
              <p:nvPr/>
            </p:nvSpPr>
            <p:spPr>
              <a:xfrm>
                <a:off x="4604754" y="6554183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2E78EF5D-0001-4154-8D63-CBC33EC55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754" y="6554183"/>
                <a:ext cx="65171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楕円 88">
            <a:extLst>
              <a:ext uri="{FF2B5EF4-FFF2-40B4-BE49-F238E27FC236}">
                <a16:creationId xmlns:a16="http://schemas.microsoft.com/office/drawing/2014/main" id="{33260A68-4F86-4B45-92E7-5BA2BF54F68F}"/>
              </a:ext>
            </a:extLst>
          </p:cNvPr>
          <p:cNvSpPr>
            <a:spLocks noChangeAspect="1"/>
          </p:cNvSpPr>
          <p:nvPr/>
        </p:nvSpPr>
        <p:spPr>
          <a:xfrm>
            <a:off x="4468147" y="6145174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FAADCA44-83B2-4489-BD2B-A9C96C521BD7}"/>
              </a:ext>
            </a:extLst>
          </p:cNvPr>
          <p:cNvCxnSpPr>
            <a:cxnSpLocks/>
          </p:cNvCxnSpPr>
          <p:nvPr/>
        </p:nvCxnSpPr>
        <p:spPr>
          <a:xfrm flipH="1">
            <a:off x="1486245" y="6710760"/>
            <a:ext cx="352917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36001958-8AA1-49B1-82C8-56BF56B9D5E2}"/>
              </a:ext>
            </a:extLst>
          </p:cNvPr>
          <p:cNvSpPr txBox="1"/>
          <p:nvPr/>
        </p:nvSpPr>
        <p:spPr>
          <a:xfrm>
            <a:off x="1846568" y="6509045"/>
            <a:ext cx="152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ja-JP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oisy edges</a:t>
            </a:r>
            <a:endParaRPr kumimoji="1" lang="ja-JP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ADA1516C-B520-4CA7-99CF-1CCCEB263C6F}"/>
              </a:ext>
            </a:extLst>
          </p:cNvPr>
          <p:cNvCxnSpPr>
            <a:cxnSpLocks/>
          </p:cNvCxnSpPr>
          <p:nvPr/>
        </p:nvCxnSpPr>
        <p:spPr>
          <a:xfrm>
            <a:off x="1487918" y="6397589"/>
            <a:ext cx="36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79CDDFE8-453B-4282-8B7A-2C937B8BA989}"/>
              </a:ext>
            </a:extLst>
          </p:cNvPr>
          <p:cNvSpPr txBox="1"/>
          <p:nvPr/>
        </p:nvSpPr>
        <p:spPr>
          <a:xfrm>
            <a:off x="1836629" y="6192494"/>
            <a:ext cx="16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</a:t>
            </a:r>
            <a:r>
              <a:rPr kumimoji="1"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edges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大かっこ 94">
            <a:extLst>
              <a:ext uri="{FF2B5EF4-FFF2-40B4-BE49-F238E27FC236}">
                <a16:creationId xmlns:a16="http://schemas.microsoft.com/office/drawing/2014/main" id="{179ED5A9-7821-442C-B646-69C2E21F397D}"/>
              </a:ext>
            </a:extLst>
          </p:cNvPr>
          <p:cNvSpPr/>
          <p:nvPr/>
        </p:nvSpPr>
        <p:spPr>
          <a:xfrm>
            <a:off x="1423656" y="6207393"/>
            <a:ext cx="1993964" cy="670984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80FA22E3-5D00-4901-AD25-3A4EF327657A}"/>
                  </a:ext>
                </a:extLst>
              </p:cNvPr>
              <p:cNvSpPr txBox="1"/>
              <p:nvPr/>
            </p:nvSpPr>
            <p:spPr>
              <a:xfrm>
                <a:off x="3353152" y="7613695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ja-JP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ja-JP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ja-JP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ja-JP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ja-JP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ja-JP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ja-JP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ja-JP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:r>
                  <a:rPr lang="en-US" altLang="ja-JP" sz="1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Alg</a:t>
                </a:r>
                <a:r>
                  <a:rPr lang="en-US" altLang="ja-JP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I, II, III)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80FA22E3-5D00-4901-AD25-3A4EF3276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152" y="7613695"/>
                <a:ext cx="4572000" cy="369332"/>
              </a:xfrm>
              <a:prstGeom prst="rect">
                <a:avLst/>
              </a:prstGeom>
              <a:blipFill>
                <a:blip r:embed="rId16"/>
                <a:stretch>
                  <a:fillRect t="-11475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772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" name="表 2">
                <a:extLst>
                  <a:ext uri="{FF2B5EF4-FFF2-40B4-BE49-F238E27FC236}">
                    <a16:creationId xmlns:a16="http://schemas.microsoft.com/office/drawing/2014/main" id="{8FB95860-C534-43C4-9DC5-DE4EFB96E9D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51648" y="5406179"/>
              <a:ext cx="8568952" cy="2199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42238">
                      <a:extLst>
                        <a:ext uri="{9D8B030D-6E8A-4147-A177-3AD203B41FA5}">
                          <a16:colId xmlns:a16="http://schemas.microsoft.com/office/drawing/2014/main" val="2311423320"/>
                        </a:ext>
                      </a:extLst>
                    </a:gridCol>
                    <a:gridCol w="2142238">
                      <a:extLst>
                        <a:ext uri="{9D8B030D-6E8A-4147-A177-3AD203B41FA5}">
                          <a16:colId xmlns:a16="http://schemas.microsoft.com/office/drawing/2014/main" val="2810181498"/>
                        </a:ext>
                      </a:extLst>
                    </a:gridCol>
                    <a:gridCol w="2142238">
                      <a:extLst>
                        <a:ext uri="{9D8B030D-6E8A-4147-A177-3AD203B41FA5}">
                          <a16:colId xmlns:a16="http://schemas.microsoft.com/office/drawing/2014/main" val="1811615853"/>
                        </a:ext>
                      </a:extLst>
                    </a:gridCol>
                    <a:gridCol w="2142238">
                      <a:extLst>
                        <a:ext uri="{9D8B030D-6E8A-4147-A177-3AD203B41FA5}">
                          <a16:colId xmlns:a16="http://schemas.microsoft.com/office/drawing/2014/main" val="19330878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Alg</a:t>
                          </a:r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Alg</a:t>
                          </a:r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II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Alg</a:t>
                          </a:r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III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98609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Noisy triangles</a:t>
                          </a:r>
                        </a:p>
                        <a:p>
                          <a:pPr algn="ctr"/>
                          <a:endParaRPr kumimoji="1" lang="en-US" altLang="ja-JP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kumimoji="1" lang="en-US" altLang="ja-JP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437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Expected communication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ja-JP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p>
                                        <m:r>
                                          <a:rPr lang="en-US" altLang="ja-JP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altLang="ja-JP" sz="18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ja-JP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p>
                                        <m:r>
                                          <a:rPr lang="en-US" altLang="ja-JP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altLang="ja-JP" sz="18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ja-JP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p>
                                        <m:r>
                                          <a:rPr lang="en-US" altLang="ja-JP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altLang="ja-JP" sz="18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0223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0" name="表 2">
                <a:extLst>
                  <a:ext uri="{FF2B5EF4-FFF2-40B4-BE49-F238E27FC236}">
                    <a16:creationId xmlns:a16="http://schemas.microsoft.com/office/drawing/2014/main" id="{8FB95860-C534-43C4-9DC5-DE4EFB96E9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8790515"/>
                  </p:ext>
                </p:extLst>
              </p:nvPr>
            </p:nvGraphicFramePr>
            <p:xfrm>
              <a:off x="1351648" y="5406179"/>
              <a:ext cx="8568952" cy="2199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42238">
                      <a:extLst>
                        <a:ext uri="{9D8B030D-6E8A-4147-A177-3AD203B41FA5}">
                          <a16:colId xmlns:a16="http://schemas.microsoft.com/office/drawing/2014/main" val="2311423320"/>
                        </a:ext>
                      </a:extLst>
                    </a:gridCol>
                    <a:gridCol w="2142238">
                      <a:extLst>
                        <a:ext uri="{9D8B030D-6E8A-4147-A177-3AD203B41FA5}">
                          <a16:colId xmlns:a16="http://schemas.microsoft.com/office/drawing/2014/main" val="2810181498"/>
                        </a:ext>
                      </a:extLst>
                    </a:gridCol>
                    <a:gridCol w="2142238">
                      <a:extLst>
                        <a:ext uri="{9D8B030D-6E8A-4147-A177-3AD203B41FA5}">
                          <a16:colId xmlns:a16="http://schemas.microsoft.com/office/drawing/2014/main" val="1811615853"/>
                        </a:ext>
                      </a:extLst>
                    </a:gridCol>
                    <a:gridCol w="2142238">
                      <a:extLst>
                        <a:ext uri="{9D8B030D-6E8A-4147-A177-3AD203B41FA5}">
                          <a16:colId xmlns:a16="http://schemas.microsoft.com/office/drawing/2014/main" val="19330878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Alg</a:t>
                          </a:r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Alg</a:t>
                          </a:r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II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Alg</a:t>
                          </a:r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III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98609900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Noisy triangles</a:t>
                          </a:r>
                        </a:p>
                        <a:p>
                          <a:pPr algn="ctr"/>
                          <a:endParaRPr kumimoji="1" lang="en-US" altLang="ja-JP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kumimoji="1" lang="en-US" altLang="ja-JP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43793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Expected communication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284" t="-248571" r="-200284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855" t="-248571" r="-100855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248571" r="-568" b="-1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02230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C850783C-28CC-4D12-A057-3EF1E1A745EA}"/>
                  </a:ext>
                </a:extLst>
              </p:cNvPr>
              <p:cNvSpPr txBox="1"/>
              <p:nvPr/>
            </p:nvSpPr>
            <p:spPr>
              <a:xfrm>
                <a:off x="1781242" y="2691046"/>
                <a:ext cx="971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ja-JP" altLang="en-US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C850783C-28CC-4D12-A057-3EF1E1A74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242" y="2691046"/>
                <a:ext cx="971609" cy="369332"/>
              </a:xfrm>
              <a:prstGeom prst="rect">
                <a:avLst/>
              </a:prstGeom>
              <a:blipFill>
                <a:blip r:embed="rId3"/>
                <a:stretch>
                  <a:fillRect l="-5000" t="-9836" b="-229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CA8BDF85-620C-44B6-9F72-F28D33AA2781}"/>
              </a:ext>
            </a:extLst>
          </p:cNvPr>
          <p:cNvSpPr txBox="1"/>
          <p:nvPr/>
        </p:nvSpPr>
        <p:spPr>
          <a:xfrm>
            <a:off x="7389872" y="2688727"/>
            <a:ext cx="97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5D459BD5-E9F6-4227-9572-4AF1DC857F87}"/>
              </a:ext>
            </a:extLst>
          </p:cNvPr>
          <p:cNvSpPr/>
          <p:nvPr/>
        </p:nvSpPr>
        <p:spPr>
          <a:xfrm>
            <a:off x="1777009" y="2699512"/>
            <a:ext cx="896522" cy="353357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8392264C-13E9-4622-BED5-A9A835FC07D8}"/>
              </a:ext>
            </a:extLst>
          </p:cNvPr>
          <p:cNvSpPr/>
          <p:nvPr/>
        </p:nvSpPr>
        <p:spPr>
          <a:xfrm>
            <a:off x="1576684" y="2141194"/>
            <a:ext cx="6960924" cy="1035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B3B6E2A9-C231-4296-94CC-43F96528E221}"/>
              </a:ext>
            </a:extLst>
          </p:cNvPr>
          <p:cNvSpPr txBox="1"/>
          <p:nvPr/>
        </p:nvSpPr>
        <p:spPr>
          <a:xfrm>
            <a:off x="4118030" y="1938867"/>
            <a:ext cx="151007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1st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Round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1541FD5-75C0-43B8-BE90-29CBD3972FD7}"/>
              </a:ext>
            </a:extLst>
          </p:cNvPr>
          <p:cNvCxnSpPr>
            <a:cxnSpLocks/>
            <a:stCxn id="2" idx="3"/>
            <a:endCxn id="151" idx="1"/>
          </p:cNvCxnSpPr>
          <p:nvPr/>
        </p:nvCxnSpPr>
        <p:spPr>
          <a:xfrm flipV="1">
            <a:off x="2673531" y="2873872"/>
            <a:ext cx="4757828" cy="2319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四角形: 角を丸くする 150">
            <a:extLst>
              <a:ext uri="{FF2B5EF4-FFF2-40B4-BE49-F238E27FC236}">
                <a16:creationId xmlns:a16="http://schemas.microsoft.com/office/drawing/2014/main" id="{511B9EAE-95A7-42D3-B744-0B8BEC4FC0D1}"/>
              </a:ext>
            </a:extLst>
          </p:cNvPr>
          <p:cNvSpPr/>
          <p:nvPr/>
        </p:nvSpPr>
        <p:spPr>
          <a:xfrm>
            <a:off x="7431359" y="2697193"/>
            <a:ext cx="896522" cy="353357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F882B7C7-A0A8-4646-AD5E-5E91FFB283AC}"/>
              </a:ext>
            </a:extLst>
          </p:cNvPr>
          <p:cNvSpPr txBox="1"/>
          <p:nvPr/>
        </p:nvSpPr>
        <p:spPr>
          <a:xfrm>
            <a:off x="3741009" y="2368035"/>
            <a:ext cx="265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ja-JP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oisy edges (ARR)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160" name="Line 39">
            <a:extLst>
              <a:ext uri="{FF2B5EF4-FFF2-40B4-BE49-F238E27FC236}">
                <a16:creationId xmlns:a16="http://schemas.microsoft.com/office/drawing/2014/main" id="{282B9F56-77B6-4257-8FD6-DF7759C065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3213" y="2761596"/>
            <a:ext cx="24189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3" name="Line 39">
            <a:extLst>
              <a:ext uri="{FF2B5EF4-FFF2-40B4-BE49-F238E27FC236}">
                <a16:creationId xmlns:a16="http://schemas.microsoft.com/office/drawing/2014/main" id="{114E4FE3-D0FB-4A0A-8A97-F321EB5A54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1094" y="4358258"/>
            <a:ext cx="24189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AC170EB-BE97-4D08-AD52-564CA29972E0}"/>
              </a:ext>
            </a:extLst>
          </p:cNvPr>
          <p:cNvSpPr txBox="1"/>
          <p:nvPr/>
        </p:nvSpPr>
        <p:spPr>
          <a:xfrm>
            <a:off x="3473158" y="3991022"/>
            <a:ext cx="285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ja-JP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oisy edges between others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C648C6E-9D3A-4C61-9D35-D2A2C5F041D6}"/>
                  </a:ext>
                </a:extLst>
              </p:cNvPr>
              <p:cNvSpPr txBox="1"/>
              <p:nvPr/>
            </p:nvSpPr>
            <p:spPr>
              <a:xfrm>
                <a:off x="1789263" y="4306487"/>
                <a:ext cx="971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ja-JP" altLang="en-US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C648C6E-9D3A-4C61-9D35-D2A2C5F04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263" y="4306487"/>
                <a:ext cx="971609" cy="369332"/>
              </a:xfrm>
              <a:prstGeom prst="rect">
                <a:avLst/>
              </a:prstGeom>
              <a:blipFill>
                <a:blip r:embed="rId5"/>
                <a:stretch>
                  <a:fillRect l="-5660" t="-9836" b="-229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2444A6B-56E2-487E-8CEB-7B9EBCF026E7}"/>
              </a:ext>
            </a:extLst>
          </p:cNvPr>
          <p:cNvSpPr txBox="1"/>
          <p:nvPr/>
        </p:nvSpPr>
        <p:spPr>
          <a:xfrm>
            <a:off x="7397893" y="4304168"/>
            <a:ext cx="97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C98F460B-C076-43D3-A522-88FC17D4E76E}"/>
              </a:ext>
            </a:extLst>
          </p:cNvPr>
          <p:cNvSpPr/>
          <p:nvPr/>
        </p:nvSpPr>
        <p:spPr>
          <a:xfrm>
            <a:off x="1785030" y="4314953"/>
            <a:ext cx="896522" cy="353357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84E87BEB-E0F2-408D-8FB1-DC2F8A3986C3}"/>
              </a:ext>
            </a:extLst>
          </p:cNvPr>
          <p:cNvSpPr/>
          <p:nvPr/>
        </p:nvSpPr>
        <p:spPr>
          <a:xfrm>
            <a:off x="1584705" y="3756634"/>
            <a:ext cx="6960924" cy="1065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57761D6-0C02-433D-B81C-87C4A0F7593B}"/>
              </a:ext>
            </a:extLst>
          </p:cNvPr>
          <p:cNvSpPr txBox="1"/>
          <p:nvPr/>
        </p:nvSpPr>
        <p:spPr>
          <a:xfrm>
            <a:off x="4126051" y="3554308"/>
            <a:ext cx="151007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2nd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Round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1F25999-0AC0-4069-840D-14342C422C35}"/>
              </a:ext>
            </a:extLst>
          </p:cNvPr>
          <p:cNvCxnSpPr>
            <a:cxnSpLocks/>
            <a:stCxn id="47" idx="3"/>
            <a:endCxn id="51" idx="1"/>
          </p:cNvCxnSpPr>
          <p:nvPr/>
        </p:nvCxnSpPr>
        <p:spPr>
          <a:xfrm flipV="1">
            <a:off x="2681552" y="4489313"/>
            <a:ext cx="4757828" cy="2319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F440B44F-F4AF-483A-B68C-2E23DC6C5280}"/>
              </a:ext>
            </a:extLst>
          </p:cNvPr>
          <p:cNvSpPr/>
          <p:nvPr/>
        </p:nvSpPr>
        <p:spPr>
          <a:xfrm>
            <a:off x="7439380" y="4312634"/>
            <a:ext cx="896522" cy="353357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E786ADE-63C0-40C8-A8B8-1EA0E90F1279}"/>
              </a:ext>
            </a:extLst>
          </p:cNvPr>
          <p:cNvSpPr txBox="1"/>
          <p:nvPr/>
        </p:nvSpPr>
        <p:spPr>
          <a:xfrm>
            <a:off x="2796129" y="4620781"/>
            <a:ext cx="453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#n</a:t>
            </a:r>
            <a:r>
              <a:rPr lang="en-US" altLang="ja-JP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oisy triangles + post-processin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+ Lap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53" name="Line 39">
            <a:extLst>
              <a:ext uri="{FF2B5EF4-FFF2-40B4-BE49-F238E27FC236}">
                <a16:creationId xmlns:a16="http://schemas.microsoft.com/office/drawing/2014/main" id="{4B6B9280-188D-401B-92E1-5D31A021D0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1234" y="4607943"/>
            <a:ext cx="24189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B6E5DC9F-90A0-43FF-8722-7D6E496F3E5B}"/>
              </a:ext>
            </a:extLst>
          </p:cNvPr>
          <p:cNvSpPr>
            <a:spLocks noChangeAspect="1"/>
          </p:cNvSpPr>
          <p:nvPr/>
        </p:nvSpPr>
        <p:spPr>
          <a:xfrm>
            <a:off x="8510141" y="6511010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1D2FAA8A-64EE-4DD5-AE1A-37EA3C72A3CB}"/>
              </a:ext>
            </a:extLst>
          </p:cNvPr>
          <p:cNvSpPr>
            <a:spLocks noChangeAspect="1"/>
          </p:cNvSpPr>
          <p:nvPr/>
        </p:nvSpPr>
        <p:spPr>
          <a:xfrm>
            <a:off x="9015960" y="6510750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E2E359CA-04BD-4348-8C44-FAB96053FE96}"/>
              </a:ext>
            </a:extLst>
          </p:cNvPr>
          <p:cNvCxnSpPr>
            <a:cxnSpLocks/>
          </p:cNvCxnSpPr>
          <p:nvPr/>
        </p:nvCxnSpPr>
        <p:spPr>
          <a:xfrm flipH="1">
            <a:off x="8615252" y="6249115"/>
            <a:ext cx="136565" cy="25888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F7E5897B-3EC5-4320-8D0C-B750C0BD4BA7}"/>
              </a:ext>
            </a:extLst>
          </p:cNvPr>
          <p:cNvCxnSpPr>
            <a:cxnSpLocks/>
            <a:stCxn id="66" idx="5"/>
            <a:endCxn id="57" idx="1"/>
          </p:cNvCxnSpPr>
          <p:nvPr/>
        </p:nvCxnSpPr>
        <p:spPr>
          <a:xfrm>
            <a:off x="8885336" y="6274515"/>
            <a:ext cx="153016" cy="258627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8E04F2C8-B826-4FDA-B7E4-28298731B90A}"/>
              </a:ext>
            </a:extLst>
          </p:cNvPr>
          <p:cNvCxnSpPr>
            <a:cxnSpLocks/>
            <a:stCxn id="57" idx="2"/>
            <a:endCxn id="56" idx="6"/>
          </p:cNvCxnSpPr>
          <p:nvPr/>
        </p:nvCxnSpPr>
        <p:spPr>
          <a:xfrm flipH="1">
            <a:off x="8663043" y="6587201"/>
            <a:ext cx="352917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0BE9E6B3-E798-4AA6-9E2C-8C878F8DB8E7}"/>
              </a:ext>
            </a:extLst>
          </p:cNvPr>
          <p:cNvCxnSpPr>
            <a:cxnSpLocks/>
          </p:cNvCxnSpPr>
          <p:nvPr/>
        </p:nvCxnSpPr>
        <p:spPr>
          <a:xfrm>
            <a:off x="8900376" y="6232351"/>
            <a:ext cx="172800" cy="27839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138D3038-990D-4B6E-B67A-661033F493EE}"/>
                  </a:ext>
                </a:extLst>
              </p:cNvPr>
              <p:cNvSpPr txBox="1"/>
              <p:nvPr/>
            </p:nvSpPr>
            <p:spPr>
              <a:xfrm>
                <a:off x="8530091" y="5764495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138D3038-990D-4B6E-B67A-661033F49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091" y="5764495"/>
                <a:ext cx="651710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E23453B4-9A80-444A-8E50-3AD851E2AFF2}"/>
                  </a:ext>
                </a:extLst>
              </p:cNvPr>
              <p:cNvSpPr txBox="1"/>
              <p:nvPr/>
            </p:nvSpPr>
            <p:spPr>
              <a:xfrm>
                <a:off x="8156270" y="6550094"/>
                <a:ext cx="65171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E23453B4-9A80-444A-8E50-3AD851E2A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270" y="6550094"/>
                <a:ext cx="651710" cy="391646"/>
              </a:xfrm>
              <a:prstGeom prst="rect">
                <a:avLst/>
              </a:prstGeom>
              <a:blipFill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4EB3DB25-DE29-4CA5-97C6-D56F9FF78F5B}"/>
                  </a:ext>
                </a:extLst>
              </p:cNvPr>
              <p:cNvSpPr txBox="1"/>
              <p:nvPr/>
            </p:nvSpPr>
            <p:spPr>
              <a:xfrm>
                <a:off x="8891432" y="6553014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4EB3DB25-DE29-4CA5-97C6-D56F9FF78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1432" y="6553014"/>
                <a:ext cx="6517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8CA6F05B-4B0C-460C-A85F-D775161870F6}"/>
              </a:ext>
            </a:extLst>
          </p:cNvPr>
          <p:cNvCxnSpPr>
            <a:cxnSpLocks/>
          </p:cNvCxnSpPr>
          <p:nvPr/>
        </p:nvCxnSpPr>
        <p:spPr>
          <a:xfrm flipH="1">
            <a:off x="8635343" y="6264423"/>
            <a:ext cx="144000" cy="283122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楕円 65">
            <a:extLst>
              <a:ext uri="{FF2B5EF4-FFF2-40B4-BE49-F238E27FC236}">
                <a16:creationId xmlns:a16="http://schemas.microsoft.com/office/drawing/2014/main" id="{9735D8D2-A3B2-4902-9EE6-6300DCEC53EB}"/>
              </a:ext>
            </a:extLst>
          </p:cNvPr>
          <p:cNvSpPr>
            <a:spLocks noChangeAspect="1"/>
          </p:cNvSpPr>
          <p:nvPr/>
        </p:nvSpPr>
        <p:spPr>
          <a:xfrm>
            <a:off x="8754825" y="6144005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7C6C90C2-3C92-4884-99B7-C98319F2A43E}"/>
              </a:ext>
            </a:extLst>
          </p:cNvPr>
          <p:cNvSpPr>
            <a:spLocks noChangeAspect="1"/>
          </p:cNvSpPr>
          <p:nvPr/>
        </p:nvSpPr>
        <p:spPr>
          <a:xfrm>
            <a:off x="6379090" y="6511696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AA41C37F-4DD7-4231-B134-17C026D43B8E}"/>
              </a:ext>
            </a:extLst>
          </p:cNvPr>
          <p:cNvSpPr>
            <a:spLocks noChangeAspect="1"/>
          </p:cNvSpPr>
          <p:nvPr/>
        </p:nvSpPr>
        <p:spPr>
          <a:xfrm>
            <a:off x="6884909" y="6511436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44AB3F40-0BA4-4501-B6EB-211FE8E6CFB2}"/>
              </a:ext>
            </a:extLst>
          </p:cNvPr>
          <p:cNvCxnSpPr>
            <a:cxnSpLocks/>
          </p:cNvCxnSpPr>
          <p:nvPr/>
        </p:nvCxnSpPr>
        <p:spPr>
          <a:xfrm flipH="1">
            <a:off x="6484201" y="6249801"/>
            <a:ext cx="136565" cy="25888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6A5BEE47-2B05-48E3-9ED7-87336FECCF86}"/>
              </a:ext>
            </a:extLst>
          </p:cNvPr>
          <p:cNvCxnSpPr>
            <a:cxnSpLocks/>
            <a:stCxn id="78" idx="5"/>
            <a:endCxn id="68" idx="1"/>
          </p:cNvCxnSpPr>
          <p:nvPr/>
        </p:nvCxnSpPr>
        <p:spPr>
          <a:xfrm>
            <a:off x="6754285" y="6275201"/>
            <a:ext cx="153016" cy="258627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41ED0FBE-4F3D-4D03-A8C6-2064295A5AB5}"/>
              </a:ext>
            </a:extLst>
          </p:cNvPr>
          <p:cNvCxnSpPr>
            <a:cxnSpLocks/>
            <a:stCxn id="68" idx="2"/>
            <a:endCxn id="67" idx="6"/>
          </p:cNvCxnSpPr>
          <p:nvPr/>
        </p:nvCxnSpPr>
        <p:spPr>
          <a:xfrm flipH="1">
            <a:off x="6531992" y="6587887"/>
            <a:ext cx="352917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16F846A3-407A-4BF1-828A-74B920FFEDD2}"/>
              </a:ext>
            </a:extLst>
          </p:cNvPr>
          <p:cNvCxnSpPr>
            <a:cxnSpLocks/>
          </p:cNvCxnSpPr>
          <p:nvPr/>
        </p:nvCxnSpPr>
        <p:spPr>
          <a:xfrm>
            <a:off x="6769325" y="6233037"/>
            <a:ext cx="172800" cy="27839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581C3A2F-C2BE-481D-BF62-41CBC2D850EF}"/>
                  </a:ext>
                </a:extLst>
              </p:cNvPr>
              <p:cNvSpPr txBox="1"/>
              <p:nvPr/>
            </p:nvSpPr>
            <p:spPr>
              <a:xfrm>
                <a:off x="6399040" y="5765181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581C3A2F-C2BE-481D-BF62-41CBC2D85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040" y="5765181"/>
                <a:ext cx="651710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53FFC7B1-DC83-4CC6-A153-74186E48E378}"/>
                  </a:ext>
                </a:extLst>
              </p:cNvPr>
              <p:cNvSpPr txBox="1"/>
              <p:nvPr/>
            </p:nvSpPr>
            <p:spPr>
              <a:xfrm>
                <a:off x="6025219" y="6550780"/>
                <a:ext cx="65171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53FFC7B1-DC83-4CC6-A153-74186E48E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219" y="6550780"/>
                <a:ext cx="651710" cy="391646"/>
              </a:xfrm>
              <a:prstGeom prst="rect">
                <a:avLst/>
              </a:prstGeom>
              <a:blipFill>
                <a:blip r:embed="rId11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C4707B7D-0831-449B-9700-3FDF387B8635}"/>
                  </a:ext>
                </a:extLst>
              </p:cNvPr>
              <p:cNvSpPr txBox="1"/>
              <p:nvPr/>
            </p:nvSpPr>
            <p:spPr>
              <a:xfrm>
                <a:off x="6760381" y="6553700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C4707B7D-0831-449B-9700-3FDF387B8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381" y="6553700"/>
                <a:ext cx="65171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楕円 77">
            <a:extLst>
              <a:ext uri="{FF2B5EF4-FFF2-40B4-BE49-F238E27FC236}">
                <a16:creationId xmlns:a16="http://schemas.microsoft.com/office/drawing/2014/main" id="{B778CE30-AAE1-4BCB-B446-8171292E4884}"/>
              </a:ext>
            </a:extLst>
          </p:cNvPr>
          <p:cNvSpPr>
            <a:spLocks noChangeAspect="1"/>
          </p:cNvSpPr>
          <p:nvPr/>
        </p:nvSpPr>
        <p:spPr>
          <a:xfrm>
            <a:off x="6623774" y="6144691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31AF13A7-9AF0-428C-891C-CB2A7876FC68}"/>
              </a:ext>
            </a:extLst>
          </p:cNvPr>
          <p:cNvSpPr>
            <a:spLocks noChangeAspect="1"/>
          </p:cNvSpPr>
          <p:nvPr/>
        </p:nvSpPr>
        <p:spPr>
          <a:xfrm>
            <a:off x="4223463" y="6512179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216F5192-5022-4721-A920-B3A3B6364C43}"/>
              </a:ext>
            </a:extLst>
          </p:cNvPr>
          <p:cNvSpPr>
            <a:spLocks noChangeAspect="1"/>
          </p:cNvSpPr>
          <p:nvPr/>
        </p:nvSpPr>
        <p:spPr>
          <a:xfrm>
            <a:off x="4729282" y="6511919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B14C7E3A-2A64-4B88-9559-958ACE498385}"/>
              </a:ext>
            </a:extLst>
          </p:cNvPr>
          <p:cNvCxnSpPr>
            <a:cxnSpLocks/>
          </p:cNvCxnSpPr>
          <p:nvPr/>
        </p:nvCxnSpPr>
        <p:spPr>
          <a:xfrm flipH="1">
            <a:off x="4328574" y="6250284"/>
            <a:ext cx="136565" cy="25888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3286EED5-1164-4114-94EE-AA5A2B285295}"/>
              </a:ext>
            </a:extLst>
          </p:cNvPr>
          <p:cNvCxnSpPr>
            <a:cxnSpLocks/>
            <a:stCxn id="81" idx="2"/>
            <a:endCxn id="79" idx="6"/>
          </p:cNvCxnSpPr>
          <p:nvPr/>
        </p:nvCxnSpPr>
        <p:spPr>
          <a:xfrm flipH="1">
            <a:off x="4376365" y="6588370"/>
            <a:ext cx="352917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283C55D2-AC58-478D-BEB4-3381717BEAD6}"/>
              </a:ext>
            </a:extLst>
          </p:cNvPr>
          <p:cNvCxnSpPr>
            <a:cxnSpLocks/>
          </p:cNvCxnSpPr>
          <p:nvPr/>
        </p:nvCxnSpPr>
        <p:spPr>
          <a:xfrm>
            <a:off x="4613698" y="6233520"/>
            <a:ext cx="172800" cy="27839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8B94E015-5465-46AD-A91F-1CA4FB56E574}"/>
                  </a:ext>
                </a:extLst>
              </p:cNvPr>
              <p:cNvSpPr txBox="1"/>
              <p:nvPr/>
            </p:nvSpPr>
            <p:spPr>
              <a:xfrm>
                <a:off x="4243413" y="5765664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8B94E015-5465-46AD-A91F-1CA4FB56E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413" y="5765664"/>
                <a:ext cx="651710" cy="369332"/>
              </a:xfrm>
              <a:prstGeom prst="rect">
                <a:avLst/>
              </a:prstGeom>
              <a:blipFill>
                <a:blip r:embed="rId1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5E087576-021B-4A59-B200-B5B06F735EE2}"/>
                  </a:ext>
                </a:extLst>
              </p:cNvPr>
              <p:cNvSpPr txBox="1"/>
              <p:nvPr/>
            </p:nvSpPr>
            <p:spPr>
              <a:xfrm>
                <a:off x="3869592" y="6551263"/>
                <a:ext cx="65171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5E087576-021B-4A59-B200-B5B06F735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592" y="6551263"/>
                <a:ext cx="651710" cy="391646"/>
              </a:xfrm>
              <a:prstGeom prst="rect">
                <a:avLst/>
              </a:prstGeom>
              <a:blipFill>
                <a:blip r:embed="rId1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2E78EF5D-0001-4154-8D63-CBC33EC555CC}"/>
                  </a:ext>
                </a:extLst>
              </p:cNvPr>
              <p:cNvSpPr txBox="1"/>
              <p:nvPr/>
            </p:nvSpPr>
            <p:spPr>
              <a:xfrm>
                <a:off x="4604754" y="6554183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2E78EF5D-0001-4154-8D63-CBC33EC55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754" y="6554183"/>
                <a:ext cx="65171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楕円 88">
            <a:extLst>
              <a:ext uri="{FF2B5EF4-FFF2-40B4-BE49-F238E27FC236}">
                <a16:creationId xmlns:a16="http://schemas.microsoft.com/office/drawing/2014/main" id="{33260A68-4F86-4B45-92E7-5BA2BF54F68F}"/>
              </a:ext>
            </a:extLst>
          </p:cNvPr>
          <p:cNvSpPr>
            <a:spLocks noChangeAspect="1"/>
          </p:cNvSpPr>
          <p:nvPr/>
        </p:nvSpPr>
        <p:spPr>
          <a:xfrm>
            <a:off x="4468147" y="6145174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FAADCA44-83B2-4489-BD2B-A9C96C521BD7}"/>
              </a:ext>
            </a:extLst>
          </p:cNvPr>
          <p:cNvCxnSpPr>
            <a:cxnSpLocks/>
          </p:cNvCxnSpPr>
          <p:nvPr/>
        </p:nvCxnSpPr>
        <p:spPr>
          <a:xfrm flipH="1">
            <a:off x="1486245" y="6710760"/>
            <a:ext cx="352917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36001958-8AA1-49B1-82C8-56BF56B9D5E2}"/>
              </a:ext>
            </a:extLst>
          </p:cNvPr>
          <p:cNvSpPr txBox="1"/>
          <p:nvPr/>
        </p:nvSpPr>
        <p:spPr>
          <a:xfrm>
            <a:off x="1846568" y="6509045"/>
            <a:ext cx="152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ja-JP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oisy edges</a:t>
            </a:r>
            <a:endParaRPr kumimoji="1" lang="ja-JP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ADA1516C-B520-4CA7-99CF-1CCCEB263C6F}"/>
              </a:ext>
            </a:extLst>
          </p:cNvPr>
          <p:cNvCxnSpPr>
            <a:cxnSpLocks/>
          </p:cNvCxnSpPr>
          <p:nvPr/>
        </p:nvCxnSpPr>
        <p:spPr>
          <a:xfrm>
            <a:off x="1487918" y="6397589"/>
            <a:ext cx="36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79CDDFE8-453B-4282-8B7A-2C937B8BA989}"/>
              </a:ext>
            </a:extLst>
          </p:cNvPr>
          <p:cNvSpPr txBox="1"/>
          <p:nvPr/>
        </p:nvSpPr>
        <p:spPr>
          <a:xfrm>
            <a:off x="1836629" y="6192494"/>
            <a:ext cx="16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</a:t>
            </a:r>
            <a:r>
              <a:rPr kumimoji="1"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edges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大かっこ 94">
            <a:extLst>
              <a:ext uri="{FF2B5EF4-FFF2-40B4-BE49-F238E27FC236}">
                <a16:creationId xmlns:a16="http://schemas.microsoft.com/office/drawing/2014/main" id="{179ED5A9-7821-442C-B646-69C2E21F397D}"/>
              </a:ext>
            </a:extLst>
          </p:cNvPr>
          <p:cNvSpPr/>
          <p:nvPr/>
        </p:nvSpPr>
        <p:spPr>
          <a:xfrm>
            <a:off x="1423656" y="6207393"/>
            <a:ext cx="1993964" cy="670984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80FA22E3-5D00-4901-AD25-3A4EF327657A}"/>
                  </a:ext>
                </a:extLst>
              </p:cNvPr>
              <p:cNvSpPr txBox="1"/>
              <p:nvPr/>
            </p:nvSpPr>
            <p:spPr>
              <a:xfrm>
                <a:off x="3353152" y="7613695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ja-JP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ja-JP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ja-JP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ja-JP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ja-JP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ja-JP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ja-JP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ja-JP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:r>
                  <a:rPr lang="en-US" altLang="ja-JP" sz="1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Alg</a:t>
                </a:r>
                <a:r>
                  <a:rPr lang="en-US" altLang="ja-JP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I, II, III)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80FA22E3-5D00-4901-AD25-3A4EF3276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152" y="7613695"/>
                <a:ext cx="4572000" cy="369332"/>
              </a:xfrm>
              <a:prstGeom prst="rect">
                <a:avLst/>
              </a:prstGeom>
              <a:blipFill>
                <a:blip r:embed="rId16"/>
                <a:stretch>
                  <a:fillRect t="-11475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3E9C106A-44ED-49EC-BFC5-602AB7E6B62E}"/>
              </a:ext>
            </a:extLst>
          </p:cNvPr>
          <p:cNvSpPr txBox="1"/>
          <p:nvPr/>
        </p:nvSpPr>
        <p:spPr>
          <a:xfrm>
            <a:off x="-1366892" y="220206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0D000889-06AB-4848-AD03-4705864759A9}"/>
              </a:ext>
            </a:extLst>
          </p:cNvPr>
          <p:cNvSpPr txBox="1"/>
          <p:nvPr/>
        </p:nvSpPr>
        <p:spPr>
          <a:xfrm>
            <a:off x="-1364556" y="290866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2FD82571-EBBC-4DA2-BF58-077A940823D1}"/>
              </a:ext>
            </a:extLst>
          </p:cNvPr>
          <p:cNvSpPr txBox="1"/>
          <p:nvPr/>
        </p:nvSpPr>
        <p:spPr>
          <a:xfrm>
            <a:off x="380350" y="220206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3E122383-AD73-4CA4-9794-1A33AAABDE86}"/>
              </a:ext>
            </a:extLst>
          </p:cNvPr>
          <p:cNvSpPr txBox="1"/>
          <p:nvPr/>
        </p:nvSpPr>
        <p:spPr>
          <a:xfrm>
            <a:off x="382686" y="290866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7C6ADF6D-BCE0-4112-B2D4-FC831D703BA8}"/>
              </a:ext>
            </a:extLst>
          </p:cNvPr>
          <p:cNvCxnSpPr>
            <a:cxnSpLocks/>
            <a:stCxn id="72" idx="3"/>
            <a:endCxn id="98" idx="1"/>
          </p:cNvCxnSpPr>
          <p:nvPr/>
        </p:nvCxnSpPr>
        <p:spPr>
          <a:xfrm>
            <a:off x="-862836" y="2386731"/>
            <a:ext cx="12431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97E088E8-3AB0-428D-AB67-647B24C07336}"/>
              </a:ext>
            </a:extLst>
          </p:cNvPr>
          <p:cNvCxnSpPr>
            <a:cxnSpLocks/>
            <a:stCxn id="97" idx="3"/>
            <a:endCxn id="99" idx="1"/>
          </p:cNvCxnSpPr>
          <p:nvPr/>
        </p:nvCxnSpPr>
        <p:spPr>
          <a:xfrm>
            <a:off x="-860500" y="3093327"/>
            <a:ext cx="12431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25898ED8-10CD-4614-A171-19E1DFBEB657}"/>
              </a:ext>
            </a:extLst>
          </p:cNvPr>
          <p:cNvCxnSpPr>
            <a:cxnSpLocks/>
          </p:cNvCxnSpPr>
          <p:nvPr/>
        </p:nvCxnSpPr>
        <p:spPr>
          <a:xfrm>
            <a:off x="-862837" y="2468930"/>
            <a:ext cx="122400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88346C27-6FED-45A6-8249-F8EAE75554FE}"/>
              </a:ext>
            </a:extLst>
          </p:cNvPr>
          <p:cNvCxnSpPr>
            <a:cxnSpLocks/>
          </p:cNvCxnSpPr>
          <p:nvPr/>
        </p:nvCxnSpPr>
        <p:spPr>
          <a:xfrm flipV="1">
            <a:off x="-858163" y="2468930"/>
            <a:ext cx="122400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F9A13638-BEFD-4FC1-918B-41C42CBBAF5D}"/>
                  </a:ext>
                </a:extLst>
              </p:cNvPr>
              <p:cNvSpPr txBox="1"/>
              <p:nvPr/>
            </p:nvSpPr>
            <p:spPr>
              <a:xfrm>
                <a:off x="-674948" y="2097262"/>
                <a:ext cx="3600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kumimoji="1" lang="ja-JP" altLang="en-US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F9A13638-BEFD-4FC1-918B-41C42CBBA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74948" y="2097262"/>
                <a:ext cx="360040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F77EC67A-898E-443A-8C4D-7CBF7A649E50}"/>
                  </a:ext>
                </a:extLst>
              </p:cNvPr>
              <p:cNvSpPr txBox="1"/>
              <p:nvPr/>
            </p:nvSpPr>
            <p:spPr>
              <a:xfrm>
                <a:off x="-1181124" y="2703528"/>
                <a:ext cx="5589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kumimoji="1" lang="ja-JP" altLang="en-US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F77EC67A-898E-443A-8C4D-7CBF7A649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81124" y="2703528"/>
                <a:ext cx="558918" cy="338554"/>
              </a:xfrm>
              <a:prstGeom prst="rect">
                <a:avLst/>
              </a:prstGeom>
              <a:blipFill>
                <a:blip r:embed="rId18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07D47D78-C996-4E70-96F0-498276EECC1E}"/>
              </a:ext>
            </a:extLst>
          </p:cNvPr>
          <p:cNvSpPr txBox="1"/>
          <p:nvPr/>
        </p:nvSpPr>
        <p:spPr>
          <a:xfrm>
            <a:off x="-1619584" y="1651414"/>
            <a:ext cx="268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 (Asymmetric RR)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5CB8BD9F-0171-4CB5-A346-245172EA4919}"/>
                  </a:ext>
                </a:extLst>
              </p:cNvPr>
              <p:cNvSpPr txBox="1"/>
              <p:nvPr/>
            </p:nvSpPr>
            <p:spPr>
              <a:xfrm>
                <a:off x="-1249125" y="2437533"/>
                <a:ext cx="7092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ja-JP" alt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kumimoji="1" lang="ja-JP" altLang="en-US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5CB8BD9F-0171-4CB5-A346-245172EA4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49125" y="2437533"/>
                <a:ext cx="709273" cy="338554"/>
              </a:xfrm>
              <a:prstGeom prst="rect">
                <a:avLst/>
              </a:prstGeom>
              <a:blipFill>
                <a:blip r:embed="rId19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テキスト ボックス 107">
                <a:extLst>
                  <a:ext uri="{FF2B5EF4-FFF2-40B4-BE49-F238E27FC236}">
                    <a16:creationId xmlns:a16="http://schemas.microsoft.com/office/drawing/2014/main" id="{C4E6C58D-D91C-4541-9B91-2DD1BEBDD310}"/>
                  </a:ext>
                </a:extLst>
              </p:cNvPr>
              <p:cNvSpPr txBox="1"/>
              <p:nvPr/>
            </p:nvSpPr>
            <p:spPr>
              <a:xfrm>
                <a:off x="-1031767" y="3043283"/>
                <a:ext cx="9378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ja-JP" alt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kumimoji="1" lang="ja-JP" altLang="en-US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テキスト ボックス 107">
                <a:extLst>
                  <a:ext uri="{FF2B5EF4-FFF2-40B4-BE49-F238E27FC236}">
                    <a16:creationId xmlns:a16="http://schemas.microsoft.com/office/drawing/2014/main" id="{C4E6C58D-D91C-4541-9B91-2DD1BEBDD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31767" y="3043283"/>
                <a:ext cx="937866" cy="338554"/>
              </a:xfrm>
              <a:prstGeom prst="rect">
                <a:avLst/>
              </a:prstGeom>
              <a:blipFill>
                <a:blip r:embed="rId20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907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C850783C-28CC-4D12-A057-3EF1E1A745EA}"/>
                  </a:ext>
                </a:extLst>
              </p:cNvPr>
              <p:cNvSpPr txBox="1"/>
              <p:nvPr/>
            </p:nvSpPr>
            <p:spPr>
              <a:xfrm>
                <a:off x="5151378" y="1298280"/>
                <a:ext cx="971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ja-JP" altLang="en-US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C850783C-28CC-4D12-A057-3EF1E1A74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378" y="1298280"/>
                <a:ext cx="971609" cy="369332"/>
              </a:xfrm>
              <a:prstGeom prst="rect">
                <a:avLst/>
              </a:prstGeom>
              <a:blipFill>
                <a:blip r:embed="rId2"/>
                <a:stretch>
                  <a:fillRect l="-5031" t="-11475" b="-229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CA8BDF85-620C-44B6-9F72-F28D33AA2781}"/>
              </a:ext>
            </a:extLst>
          </p:cNvPr>
          <p:cNvSpPr txBox="1"/>
          <p:nvPr/>
        </p:nvSpPr>
        <p:spPr>
          <a:xfrm>
            <a:off x="9816733" y="1295961"/>
            <a:ext cx="97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5D459BD5-E9F6-4227-9572-4AF1DC857F87}"/>
              </a:ext>
            </a:extLst>
          </p:cNvPr>
          <p:cNvSpPr/>
          <p:nvPr/>
        </p:nvSpPr>
        <p:spPr>
          <a:xfrm>
            <a:off x="5147145" y="1306746"/>
            <a:ext cx="896522" cy="353357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8392264C-13E9-4622-BED5-A9A835FC07D8}"/>
              </a:ext>
            </a:extLst>
          </p:cNvPr>
          <p:cNvSpPr/>
          <p:nvPr/>
        </p:nvSpPr>
        <p:spPr>
          <a:xfrm>
            <a:off x="5023820" y="748428"/>
            <a:ext cx="5849543" cy="1035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B3B6E2A9-C231-4296-94CC-43F96528E221}"/>
              </a:ext>
            </a:extLst>
          </p:cNvPr>
          <p:cNvSpPr txBox="1"/>
          <p:nvPr/>
        </p:nvSpPr>
        <p:spPr>
          <a:xfrm>
            <a:off x="7247536" y="554568"/>
            <a:ext cx="15100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1st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Round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1541FD5-75C0-43B8-BE90-29CBD3972FD7}"/>
              </a:ext>
            </a:extLst>
          </p:cNvPr>
          <p:cNvCxnSpPr>
            <a:cxnSpLocks/>
            <a:stCxn id="2" idx="3"/>
            <a:endCxn id="151" idx="1"/>
          </p:cNvCxnSpPr>
          <p:nvPr/>
        </p:nvCxnSpPr>
        <p:spPr>
          <a:xfrm flipV="1">
            <a:off x="6043667" y="1481106"/>
            <a:ext cx="3814553" cy="0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四角形: 角を丸くする 150">
            <a:extLst>
              <a:ext uri="{FF2B5EF4-FFF2-40B4-BE49-F238E27FC236}">
                <a16:creationId xmlns:a16="http://schemas.microsoft.com/office/drawing/2014/main" id="{511B9EAE-95A7-42D3-B744-0B8BEC4FC0D1}"/>
              </a:ext>
            </a:extLst>
          </p:cNvPr>
          <p:cNvSpPr/>
          <p:nvPr/>
        </p:nvSpPr>
        <p:spPr>
          <a:xfrm>
            <a:off x="9858220" y="1304427"/>
            <a:ext cx="896522" cy="353357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F882B7C7-A0A8-4646-AD5E-5E91FFB283AC}"/>
              </a:ext>
            </a:extLst>
          </p:cNvPr>
          <p:cNvSpPr txBox="1"/>
          <p:nvPr/>
        </p:nvSpPr>
        <p:spPr>
          <a:xfrm>
            <a:off x="6870515" y="975269"/>
            <a:ext cx="265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ja-JP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oisy edges (ARR)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160" name="Line 39">
            <a:extLst>
              <a:ext uri="{FF2B5EF4-FFF2-40B4-BE49-F238E27FC236}">
                <a16:creationId xmlns:a16="http://schemas.microsoft.com/office/drawing/2014/main" id="{282B9F56-77B6-4257-8FD6-DF7759C065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2719" y="1368830"/>
            <a:ext cx="24189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3" name="Line 39">
            <a:extLst>
              <a:ext uri="{FF2B5EF4-FFF2-40B4-BE49-F238E27FC236}">
                <a16:creationId xmlns:a16="http://schemas.microsoft.com/office/drawing/2014/main" id="{114E4FE3-D0FB-4A0A-8A97-F321EB5A54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0600" y="2772985"/>
            <a:ext cx="24189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AC170EB-BE97-4D08-AD52-564CA29972E0}"/>
              </a:ext>
            </a:extLst>
          </p:cNvPr>
          <p:cNvSpPr txBox="1"/>
          <p:nvPr/>
        </p:nvSpPr>
        <p:spPr>
          <a:xfrm>
            <a:off x="6602664" y="2405749"/>
            <a:ext cx="285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ja-JP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oisy edges between others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C648C6E-9D3A-4C61-9D35-D2A2C5F041D6}"/>
                  </a:ext>
                </a:extLst>
              </p:cNvPr>
              <p:cNvSpPr txBox="1"/>
              <p:nvPr/>
            </p:nvSpPr>
            <p:spPr>
              <a:xfrm>
                <a:off x="5159399" y="2721214"/>
                <a:ext cx="971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ja-JP" altLang="en-US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C648C6E-9D3A-4C61-9D35-D2A2C5F04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399" y="2721214"/>
                <a:ext cx="971609" cy="369332"/>
              </a:xfrm>
              <a:prstGeom prst="rect">
                <a:avLst/>
              </a:prstGeom>
              <a:blipFill>
                <a:blip r:embed="rId3"/>
                <a:stretch>
                  <a:fillRect l="-5000" t="-9836" b="-229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2444A6B-56E2-487E-8CEB-7B9EBCF026E7}"/>
              </a:ext>
            </a:extLst>
          </p:cNvPr>
          <p:cNvSpPr txBox="1"/>
          <p:nvPr/>
        </p:nvSpPr>
        <p:spPr>
          <a:xfrm>
            <a:off x="9824754" y="2718895"/>
            <a:ext cx="97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C98F460B-C076-43D3-A522-88FC17D4E76E}"/>
              </a:ext>
            </a:extLst>
          </p:cNvPr>
          <p:cNvSpPr/>
          <p:nvPr/>
        </p:nvSpPr>
        <p:spPr>
          <a:xfrm>
            <a:off x="5155166" y="2729680"/>
            <a:ext cx="896522" cy="353357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84E87BEB-E0F2-408D-8FB1-DC2F8A3986C3}"/>
              </a:ext>
            </a:extLst>
          </p:cNvPr>
          <p:cNvSpPr/>
          <p:nvPr/>
        </p:nvSpPr>
        <p:spPr>
          <a:xfrm>
            <a:off x="5031841" y="2171361"/>
            <a:ext cx="5849543" cy="1272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57761D6-0C02-433D-B81C-87C4A0F7593B}"/>
              </a:ext>
            </a:extLst>
          </p:cNvPr>
          <p:cNvSpPr txBox="1"/>
          <p:nvPr/>
        </p:nvSpPr>
        <p:spPr>
          <a:xfrm>
            <a:off x="7255557" y="1977502"/>
            <a:ext cx="15100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2nd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Round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1F25999-0AC0-4069-840D-14342C422C35}"/>
              </a:ext>
            </a:extLst>
          </p:cNvPr>
          <p:cNvCxnSpPr>
            <a:cxnSpLocks/>
            <a:stCxn id="47" idx="3"/>
            <a:endCxn id="51" idx="1"/>
          </p:cNvCxnSpPr>
          <p:nvPr/>
        </p:nvCxnSpPr>
        <p:spPr>
          <a:xfrm flipV="1">
            <a:off x="6051688" y="2904040"/>
            <a:ext cx="3814553" cy="0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F440B44F-F4AF-483A-B68C-2E23DC6C5280}"/>
              </a:ext>
            </a:extLst>
          </p:cNvPr>
          <p:cNvSpPr/>
          <p:nvPr/>
        </p:nvSpPr>
        <p:spPr>
          <a:xfrm>
            <a:off x="9866241" y="2727361"/>
            <a:ext cx="896522" cy="353357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E786ADE-63C0-40C8-A8B8-1EA0E90F1279}"/>
              </a:ext>
            </a:extLst>
          </p:cNvPr>
          <p:cNvSpPr txBox="1"/>
          <p:nvPr/>
        </p:nvSpPr>
        <p:spPr>
          <a:xfrm>
            <a:off x="5975150" y="3035508"/>
            <a:ext cx="400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#n</a:t>
            </a:r>
            <a:r>
              <a:rPr lang="en-US" altLang="ja-JP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oisy triangles + post-processin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+ Lap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53" name="Line 39">
            <a:extLst>
              <a:ext uri="{FF2B5EF4-FFF2-40B4-BE49-F238E27FC236}">
                <a16:creationId xmlns:a16="http://schemas.microsoft.com/office/drawing/2014/main" id="{4B6B9280-188D-401B-92E1-5D31A021D0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0740" y="3022670"/>
            <a:ext cx="24189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07D47D78-C996-4E70-96F0-498276EECC1E}"/>
              </a:ext>
            </a:extLst>
          </p:cNvPr>
          <p:cNvSpPr txBox="1"/>
          <p:nvPr/>
        </p:nvSpPr>
        <p:spPr>
          <a:xfrm>
            <a:off x="2090717" y="517727"/>
            <a:ext cx="2462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 (Asymmetric RR)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楕円 124">
            <a:extLst>
              <a:ext uri="{FF2B5EF4-FFF2-40B4-BE49-F238E27FC236}">
                <a16:creationId xmlns:a16="http://schemas.microsoft.com/office/drawing/2014/main" id="{75B0535B-EB25-4BD4-BCC0-2221700C63AF}"/>
              </a:ext>
            </a:extLst>
          </p:cNvPr>
          <p:cNvSpPr>
            <a:spLocks noChangeAspect="1"/>
          </p:cNvSpPr>
          <p:nvPr/>
        </p:nvSpPr>
        <p:spPr>
          <a:xfrm>
            <a:off x="2037450" y="3103114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楕円 125">
            <a:extLst>
              <a:ext uri="{FF2B5EF4-FFF2-40B4-BE49-F238E27FC236}">
                <a16:creationId xmlns:a16="http://schemas.microsoft.com/office/drawing/2014/main" id="{FAB7DB1F-5609-4D0C-9A0E-1A4DEDA07745}"/>
              </a:ext>
            </a:extLst>
          </p:cNvPr>
          <p:cNvSpPr>
            <a:spLocks noChangeAspect="1"/>
          </p:cNvSpPr>
          <p:nvPr/>
        </p:nvSpPr>
        <p:spPr>
          <a:xfrm>
            <a:off x="2543269" y="3102854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37D8EB72-854D-4EFC-9C14-607AF5D7A1D5}"/>
              </a:ext>
            </a:extLst>
          </p:cNvPr>
          <p:cNvCxnSpPr>
            <a:cxnSpLocks/>
          </p:cNvCxnSpPr>
          <p:nvPr/>
        </p:nvCxnSpPr>
        <p:spPr>
          <a:xfrm flipH="1">
            <a:off x="2142561" y="2841219"/>
            <a:ext cx="136565" cy="25888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2CEBBCCE-0FED-414D-946F-1BB4A729B591}"/>
              </a:ext>
            </a:extLst>
          </p:cNvPr>
          <p:cNvCxnSpPr>
            <a:cxnSpLocks/>
            <a:stCxn id="126" idx="2"/>
            <a:endCxn id="125" idx="6"/>
          </p:cNvCxnSpPr>
          <p:nvPr/>
        </p:nvCxnSpPr>
        <p:spPr>
          <a:xfrm flipH="1">
            <a:off x="2190352" y="3179305"/>
            <a:ext cx="352917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6D57AB45-44D6-4092-A0D0-77424C29AD84}"/>
              </a:ext>
            </a:extLst>
          </p:cNvPr>
          <p:cNvCxnSpPr>
            <a:cxnSpLocks/>
          </p:cNvCxnSpPr>
          <p:nvPr/>
        </p:nvCxnSpPr>
        <p:spPr>
          <a:xfrm>
            <a:off x="2427685" y="2824455"/>
            <a:ext cx="172800" cy="27839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430982C3-6C70-4F1D-AF75-5A7185B3BB18}"/>
                  </a:ext>
                </a:extLst>
              </p:cNvPr>
              <p:cNvSpPr txBox="1"/>
              <p:nvPr/>
            </p:nvSpPr>
            <p:spPr>
              <a:xfrm>
                <a:off x="2057400" y="2388349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430982C3-6C70-4F1D-AF75-5A7185B3B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388349"/>
                <a:ext cx="651710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9420C0D2-4AF7-4403-95F4-65B35679BCC8}"/>
                  </a:ext>
                </a:extLst>
              </p:cNvPr>
              <p:cNvSpPr txBox="1"/>
              <p:nvPr/>
            </p:nvSpPr>
            <p:spPr>
              <a:xfrm>
                <a:off x="1683579" y="3142198"/>
                <a:ext cx="65171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9420C0D2-4AF7-4403-95F4-65B35679B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579" y="3142198"/>
                <a:ext cx="651710" cy="391646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D2F71CF2-A368-4915-9FC0-FBAF601A34E3}"/>
                  </a:ext>
                </a:extLst>
              </p:cNvPr>
              <p:cNvSpPr txBox="1"/>
              <p:nvPr/>
            </p:nvSpPr>
            <p:spPr>
              <a:xfrm>
                <a:off x="2418741" y="3145118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D2F71CF2-A368-4915-9FC0-FBAF601A3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741" y="3145118"/>
                <a:ext cx="6517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楕円 132">
            <a:extLst>
              <a:ext uri="{FF2B5EF4-FFF2-40B4-BE49-F238E27FC236}">
                <a16:creationId xmlns:a16="http://schemas.microsoft.com/office/drawing/2014/main" id="{7DD965A5-1244-43A0-97C2-CA868BA9BB8D}"/>
              </a:ext>
            </a:extLst>
          </p:cNvPr>
          <p:cNvSpPr>
            <a:spLocks noChangeAspect="1"/>
          </p:cNvSpPr>
          <p:nvPr/>
        </p:nvSpPr>
        <p:spPr>
          <a:xfrm>
            <a:off x="2282134" y="2736109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A4BCF86B-1F91-4938-8B5C-78FE7D30C41C}"/>
              </a:ext>
            </a:extLst>
          </p:cNvPr>
          <p:cNvCxnSpPr>
            <a:cxnSpLocks/>
          </p:cNvCxnSpPr>
          <p:nvPr/>
        </p:nvCxnSpPr>
        <p:spPr>
          <a:xfrm flipH="1">
            <a:off x="2935905" y="3126554"/>
            <a:ext cx="352917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39BF26B4-BDA7-4C90-AA7E-C1F79821B7DF}"/>
              </a:ext>
            </a:extLst>
          </p:cNvPr>
          <p:cNvSpPr txBox="1"/>
          <p:nvPr/>
        </p:nvSpPr>
        <p:spPr>
          <a:xfrm>
            <a:off x="3296228" y="2924839"/>
            <a:ext cx="147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ja-JP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oisy edges</a:t>
            </a:r>
            <a:endParaRPr kumimoji="1" lang="ja-JP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6E3DDA38-057F-4CB0-BD2B-40FB45FC9F35}"/>
              </a:ext>
            </a:extLst>
          </p:cNvPr>
          <p:cNvCxnSpPr>
            <a:cxnSpLocks/>
          </p:cNvCxnSpPr>
          <p:nvPr/>
        </p:nvCxnSpPr>
        <p:spPr>
          <a:xfrm>
            <a:off x="2937578" y="2813383"/>
            <a:ext cx="36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FC1F4E69-E7B6-4CA4-91B2-0078FE347FDC}"/>
              </a:ext>
            </a:extLst>
          </p:cNvPr>
          <p:cNvSpPr txBox="1"/>
          <p:nvPr/>
        </p:nvSpPr>
        <p:spPr>
          <a:xfrm>
            <a:off x="3286289" y="2608288"/>
            <a:ext cx="149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</a:t>
            </a:r>
            <a:r>
              <a:rPr kumimoji="1"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edges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大かっこ 137">
            <a:extLst>
              <a:ext uri="{FF2B5EF4-FFF2-40B4-BE49-F238E27FC236}">
                <a16:creationId xmlns:a16="http://schemas.microsoft.com/office/drawing/2014/main" id="{6FFF9CE5-8CF2-42F9-B58A-23093BE2420D}"/>
              </a:ext>
            </a:extLst>
          </p:cNvPr>
          <p:cNvSpPr/>
          <p:nvPr/>
        </p:nvSpPr>
        <p:spPr>
          <a:xfrm>
            <a:off x="2873316" y="2623187"/>
            <a:ext cx="1894847" cy="670984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C8826CC1-9DCA-447D-988E-914C40A2D29A}"/>
              </a:ext>
            </a:extLst>
          </p:cNvPr>
          <p:cNvSpPr txBox="1"/>
          <p:nvPr/>
        </p:nvSpPr>
        <p:spPr>
          <a:xfrm>
            <a:off x="2432524" y="2070515"/>
            <a:ext cx="1774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Noisy Triangles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608A8B80-FAB4-4DD5-9BAE-F436EC60D59A}"/>
              </a:ext>
            </a:extLst>
          </p:cNvPr>
          <p:cNvSpPr/>
          <p:nvPr/>
        </p:nvSpPr>
        <p:spPr>
          <a:xfrm>
            <a:off x="1865055" y="536977"/>
            <a:ext cx="3015059" cy="1457842"/>
          </a:xfrm>
          <a:prstGeom prst="roundRect">
            <a:avLst>
              <a:gd name="adj" fmla="val 1204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四角形: 角を丸くする 140">
            <a:extLst>
              <a:ext uri="{FF2B5EF4-FFF2-40B4-BE49-F238E27FC236}">
                <a16:creationId xmlns:a16="http://schemas.microsoft.com/office/drawing/2014/main" id="{EDF73D30-7A4E-4B74-B643-CC7F264C3133}"/>
              </a:ext>
            </a:extLst>
          </p:cNvPr>
          <p:cNvSpPr/>
          <p:nvPr/>
        </p:nvSpPr>
        <p:spPr>
          <a:xfrm>
            <a:off x="1865055" y="2094665"/>
            <a:ext cx="3015059" cy="1457842"/>
          </a:xfrm>
          <a:prstGeom prst="roundRect">
            <a:avLst>
              <a:gd name="adj" fmla="val 1204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66A38AFC-0FD0-4872-B4E8-EDB46A8B1BDC}"/>
              </a:ext>
            </a:extLst>
          </p:cNvPr>
          <p:cNvSpPr txBox="1"/>
          <p:nvPr/>
        </p:nvSpPr>
        <p:spPr>
          <a:xfrm>
            <a:off x="2230186" y="86082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58BAC738-7B9C-4530-BEA4-2EB5035B8438}"/>
              </a:ext>
            </a:extLst>
          </p:cNvPr>
          <p:cNvSpPr txBox="1"/>
          <p:nvPr/>
        </p:nvSpPr>
        <p:spPr>
          <a:xfrm>
            <a:off x="2232522" y="156742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FA96DA7C-8E07-414C-BF95-4F7291A0EA69}"/>
              </a:ext>
            </a:extLst>
          </p:cNvPr>
          <p:cNvSpPr txBox="1"/>
          <p:nvPr/>
        </p:nvSpPr>
        <p:spPr>
          <a:xfrm>
            <a:off x="3977428" y="86082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95F57023-AA18-4895-A01E-457DC4B586D0}"/>
              </a:ext>
            </a:extLst>
          </p:cNvPr>
          <p:cNvSpPr txBox="1"/>
          <p:nvPr/>
        </p:nvSpPr>
        <p:spPr>
          <a:xfrm>
            <a:off x="3979764" y="156742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423BB791-E85F-4DBD-9B17-10FEA90E590F}"/>
              </a:ext>
            </a:extLst>
          </p:cNvPr>
          <p:cNvCxnSpPr>
            <a:cxnSpLocks/>
            <a:stCxn id="142" idx="3"/>
            <a:endCxn id="144" idx="1"/>
          </p:cNvCxnSpPr>
          <p:nvPr/>
        </p:nvCxnSpPr>
        <p:spPr>
          <a:xfrm>
            <a:off x="2734242" y="1045491"/>
            <a:ext cx="12431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F8D78593-1601-4652-AC75-854E2A4B568B}"/>
              </a:ext>
            </a:extLst>
          </p:cNvPr>
          <p:cNvCxnSpPr>
            <a:cxnSpLocks/>
            <a:stCxn id="143" idx="3"/>
            <a:endCxn id="145" idx="1"/>
          </p:cNvCxnSpPr>
          <p:nvPr/>
        </p:nvCxnSpPr>
        <p:spPr>
          <a:xfrm>
            <a:off x="2736578" y="1752087"/>
            <a:ext cx="12431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矢印コネクタ 147">
            <a:extLst>
              <a:ext uri="{FF2B5EF4-FFF2-40B4-BE49-F238E27FC236}">
                <a16:creationId xmlns:a16="http://schemas.microsoft.com/office/drawing/2014/main" id="{33749296-ED48-4593-BDB8-AFFDB3D8C682}"/>
              </a:ext>
            </a:extLst>
          </p:cNvPr>
          <p:cNvCxnSpPr>
            <a:cxnSpLocks/>
          </p:cNvCxnSpPr>
          <p:nvPr/>
        </p:nvCxnSpPr>
        <p:spPr>
          <a:xfrm>
            <a:off x="2734241" y="1127690"/>
            <a:ext cx="122400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11BA89A6-D5F1-4DBB-AD26-E5B59BF13C21}"/>
              </a:ext>
            </a:extLst>
          </p:cNvPr>
          <p:cNvCxnSpPr>
            <a:cxnSpLocks/>
          </p:cNvCxnSpPr>
          <p:nvPr/>
        </p:nvCxnSpPr>
        <p:spPr>
          <a:xfrm flipV="1">
            <a:off x="2738915" y="1127690"/>
            <a:ext cx="122400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F78ECE6A-5948-4A22-B190-A066AA19A465}"/>
                  </a:ext>
                </a:extLst>
              </p:cNvPr>
              <p:cNvSpPr txBox="1"/>
              <p:nvPr/>
            </p:nvSpPr>
            <p:spPr>
              <a:xfrm>
                <a:off x="2922130" y="756022"/>
                <a:ext cx="3600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kumimoji="1" lang="ja-JP" altLang="en-US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F78ECE6A-5948-4A22-B190-A066AA19A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130" y="756022"/>
                <a:ext cx="360040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04A11453-AF93-416A-8015-D72A12118717}"/>
                  </a:ext>
                </a:extLst>
              </p:cNvPr>
              <p:cNvSpPr txBox="1"/>
              <p:nvPr/>
            </p:nvSpPr>
            <p:spPr>
              <a:xfrm>
                <a:off x="2415954" y="1362288"/>
                <a:ext cx="5589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kumimoji="1" lang="ja-JP" altLang="en-US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04A11453-AF93-416A-8015-D72A12118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954" y="1362288"/>
                <a:ext cx="558918" cy="338554"/>
              </a:xfrm>
              <a:prstGeom prst="rect">
                <a:avLst/>
              </a:prstGeom>
              <a:blipFill>
                <a:blip r:embed="rId8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324FF0B1-1BA2-4F37-8759-1CDA77B382D7}"/>
                  </a:ext>
                </a:extLst>
              </p:cNvPr>
              <p:cNvSpPr txBox="1"/>
              <p:nvPr/>
            </p:nvSpPr>
            <p:spPr>
              <a:xfrm>
                <a:off x="2347953" y="1096293"/>
                <a:ext cx="7092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ja-JP" alt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kumimoji="1" lang="ja-JP" altLang="en-US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324FF0B1-1BA2-4F37-8759-1CDA77B38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953" y="1096293"/>
                <a:ext cx="709273" cy="338554"/>
              </a:xfrm>
              <a:prstGeom prst="rect">
                <a:avLst/>
              </a:prstGeom>
              <a:blipFill>
                <a:blip r:embed="rId9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8D393E67-CCE9-4F96-B2D1-F807D66EC4E7}"/>
                  </a:ext>
                </a:extLst>
              </p:cNvPr>
              <p:cNvSpPr txBox="1"/>
              <p:nvPr/>
            </p:nvSpPr>
            <p:spPr>
              <a:xfrm>
                <a:off x="2565311" y="1702043"/>
                <a:ext cx="9378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ja-JP" alt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kumimoji="1" lang="ja-JP" altLang="en-US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8D393E67-CCE9-4F96-B2D1-F807D66EC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311" y="1702043"/>
                <a:ext cx="937866" cy="338554"/>
              </a:xfrm>
              <a:prstGeom prst="rect">
                <a:avLst/>
              </a:prstGeom>
              <a:blipFill>
                <a:blip r:embed="rId10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テキスト ボックス 155">
                <a:extLst>
                  <a:ext uri="{FF2B5EF4-FFF2-40B4-BE49-F238E27FC236}">
                    <a16:creationId xmlns:a16="http://schemas.microsoft.com/office/drawing/2014/main" id="{B3E33805-F4D8-4AA5-A326-C8829AA89DC5}"/>
                  </a:ext>
                </a:extLst>
              </p:cNvPr>
              <p:cNvSpPr txBox="1"/>
              <p:nvPr/>
            </p:nvSpPr>
            <p:spPr>
              <a:xfrm>
                <a:off x="3672155" y="4517896"/>
                <a:ext cx="1096008" cy="60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altLang="ja-JP" sz="1600" b="0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1" lang="ja-JP" altLang="en-US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6" name="テキスト ボックス 155">
                <a:extLst>
                  <a:ext uri="{FF2B5EF4-FFF2-40B4-BE49-F238E27FC236}">
                    <a16:creationId xmlns:a16="http://schemas.microsoft.com/office/drawing/2014/main" id="{B3E33805-F4D8-4AA5-A326-C8829AA89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155" y="4517896"/>
                <a:ext cx="1096008" cy="60240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895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C850783C-28CC-4D12-A057-3EF1E1A745EA}"/>
                  </a:ext>
                </a:extLst>
              </p:cNvPr>
              <p:cNvSpPr txBox="1"/>
              <p:nvPr/>
            </p:nvSpPr>
            <p:spPr>
              <a:xfrm>
                <a:off x="1864170" y="1825149"/>
                <a:ext cx="971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ja-JP" altLang="en-US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C850783C-28CC-4D12-A057-3EF1E1A74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170" y="1825149"/>
                <a:ext cx="971609" cy="369332"/>
              </a:xfrm>
              <a:prstGeom prst="rect">
                <a:avLst/>
              </a:prstGeom>
              <a:blipFill>
                <a:blip r:embed="rId2"/>
                <a:stretch>
                  <a:fillRect l="-5660" t="-9836" b="-229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CA8BDF85-620C-44B6-9F72-F28D33AA2781}"/>
              </a:ext>
            </a:extLst>
          </p:cNvPr>
          <p:cNvSpPr txBox="1"/>
          <p:nvPr/>
        </p:nvSpPr>
        <p:spPr>
          <a:xfrm>
            <a:off x="6529525" y="1822830"/>
            <a:ext cx="97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5D459BD5-E9F6-4227-9572-4AF1DC857F87}"/>
              </a:ext>
            </a:extLst>
          </p:cNvPr>
          <p:cNvSpPr/>
          <p:nvPr/>
        </p:nvSpPr>
        <p:spPr>
          <a:xfrm>
            <a:off x="1859937" y="1833615"/>
            <a:ext cx="896522" cy="353357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8392264C-13E9-4622-BED5-A9A835FC07D8}"/>
              </a:ext>
            </a:extLst>
          </p:cNvPr>
          <p:cNvSpPr/>
          <p:nvPr/>
        </p:nvSpPr>
        <p:spPr>
          <a:xfrm>
            <a:off x="1736612" y="1275297"/>
            <a:ext cx="5849543" cy="1035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B3B6E2A9-C231-4296-94CC-43F96528E221}"/>
              </a:ext>
            </a:extLst>
          </p:cNvPr>
          <p:cNvSpPr txBox="1"/>
          <p:nvPr/>
        </p:nvSpPr>
        <p:spPr>
          <a:xfrm>
            <a:off x="3902578" y="1081437"/>
            <a:ext cx="15100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1st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Round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1541FD5-75C0-43B8-BE90-29CBD3972FD7}"/>
              </a:ext>
            </a:extLst>
          </p:cNvPr>
          <p:cNvCxnSpPr>
            <a:cxnSpLocks/>
            <a:stCxn id="2" idx="3"/>
            <a:endCxn id="151" idx="1"/>
          </p:cNvCxnSpPr>
          <p:nvPr/>
        </p:nvCxnSpPr>
        <p:spPr>
          <a:xfrm flipV="1">
            <a:off x="2756459" y="2007975"/>
            <a:ext cx="3814553" cy="0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四角形: 角を丸くする 150">
            <a:extLst>
              <a:ext uri="{FF2B5EF4-FFF2-40B4-BE49-F238E27FC236}">
                <a16:creationId xmlns:a16="http://schemas.microsoft.com/office/drawing/2014/main" id="{511B9EAE-95A7-42D3-B744-0B8BEC4FC0D1}"/>
              </a:ext>
            </a:extLst>
          </p:cNvPr>
          <p:cNvSpPr/>
          <p:nvPr/>
        </p:nvSpPr>
        <p:spPr>
          <a:xfrm>
            <a:off x="6571012" y="1831296"/>
            <a:ext cx="896522" cy="353357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F882B7C7-A0A8-4646-AD5E-5E91FFB283AC}"/>
              </a:ext>
            </a:extLst>
          </p:cNvPr>
          <p:cNvSpPr txBox="1"/>
          <p:nvPr/>
        </p:nvSpPr>
        <p:spPr>
          <a:xfrm>
            <a:off x="3649347" y="1502138"/>
            <a:ext cx="201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ja-JP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oisy edges (ARR)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160" name="Line 39">
            <a:extLst>
              <a:ext uri="{FF2B5EF4-FFF2-40B4-BE49-F238E27FC236}">
                <a16:creationId xmlns:a16="http://schemas.microsoft.com/office/drawing/2014/main" id="{282B9F56-77B6-4257-8FD6-DF7759C065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2961" y="1895699"/>
            <a:ext cx="24189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3" name="Line 39">
            <a:extLst>
              <a:ext uri="{FF2B5EF4-FFF2-40B4-BE49-F238E27FC236}">
                <a16:creationId xmlns:a16="http://schemas.microsoft.com/office/drawing/2014/main" id="{114E4FE3-D0FB-4A0A-8A97-F321EB5A54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0842" y="3299854"/>
            <a:ext cx="24189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AC170EB-BE97-4D08-AD52-564CA29972E0}"/>
              </a:ext>
            </a:extLst>
          </p:cNvPr>
          <p:cNvSpPr txBox="1"/>
          <p:nvPr/>
        </p:nvSpPr>
        <p:spPr>
          <a:xfrm>
            <a:off x="3232906" y="2932618"/>
            <a:ext cx="285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ja-JP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oisy edges between others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C648C6E-9D3A-4C61-9D35-D2A2C5F041D6}"/>
                  </a:ext>
                </a:extLst>
              </p:cNvPr>
              <p:cNvSpPr txBox="1"/>
              <p:nvPr/>
            </p:nvSpPr>
            <p:spPr>
              <a:xfrm>
                <a:off x="1872191" y="3248083"/>
                <a:ext cx="971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ja-JP" altLang="en-US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C648C6E-9D3A-4C61-9D35-D2A2C5F04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191" y="3248083"/>
                <a:ext cx="971609" cy="369332"/>
              </a:xfrm>
              <a:prstGeom prst="rect">
                <a:avLst/>
              </a:prstGeom>
              <a:blipFill>
                <a:blip r:embed="rId3"/>
                <a:stretch>
                  <a:fillRect l="-5000" t="-11667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2444A6B-56E2-487E-8CEB-7B9EBCF026E7}"/>
              </a:ext>
            </a:extLst>
          </p:cNvPr>
          <p:cNvSpPr txBox="1"/>
          <p:nvPr/>
        </p:nvSpPr>
        <p:spPr>
          <a:xfrm>
            <a:off x="6537546" y="3245764"/>
            <a:ext cx="97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C98F460B-C076-43D3-A522-88FC17D4E76E}"/>
              </a:ext>
            </a:extLst>
          </p:cNvPr>
          <p:cNvSpPr/>
          <p:nvPr/>
        </p:nvSpPr>
        <p:spPr>
          <a:xfrm>
            <a:off x="1867958" y="3256549"/>
            <a:ext cx="896522" cy="353357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84E87BEB-E0F2-408D-8FB1-DC2F8A3986C3}"/>
              </a:ext>
            </a:extLst>
          </p:cNvPr>
          <p:cNvSpPr/>
          <p:nvPr/>
        </p:nvSpPr>
        <p:spPr>
          <a:xfrm>
            <a:off x="1744633" y="2698230"/>
            <a:ext cx="5849543" cy="1272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57761D6-0C02-433D-B81C-87C4A0F7593B}"/>
              </a:ext>
            </a:extLst>
          </p:cNvPr>
          <p:cNvSpPr txBox="1"/>
          <p:nvPr/>
        </p:nvSpPr>
        <p:spPr>
          <a:xfrm>
            <a:off x="3910599" y="2504371"/>
            <a:ext cx="15100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2nd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Round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1F25999-0AC0-4069-840D-14342C422C35}"/>
              </a:ext>
            </a:extLst>
          </p:cNvPr>
          <p:cNvCxnSpPr>
            <a:cxnSpLocks/>
            <a:stCxn id="47" idx="3"/>
            <a:endCxn id="51" idx="1"/>
          </p:cNvCxnSpPr>
          <p:nvPr/>
        </p:nvCxnSpPr>
        <p:spPr>
          <a:xfrm flipV="1">
            <a:off x="2764480" y="3430909"/>
            <a:ext cx="3814553" cy="0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F440B44F-F4AF-483A-B68C-2E23DC6C5280}"/>
              </a:ext>
            </a:extLst>
          </p:cNvPr>
          <p:cNvSpPr/>
          <p:nvPr/>
        </p:nvSpPr>
        <p:spPr>
          <a:xfrm>
            <a:off x="6579033" y="3254230"/>
            <a:ext cx="896522" cy="353357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E786ADE-63C0-40C8-A8B8-1EA0E90F1279}"/>
              </a:ext>
            </a:extLst>
          </p:cNvPr>
          <p:cNvSpPr txBox="1"/>
          <p:nvPr/>
        </p:nvSpPr>
        <p:spPr>
          <a:xfrm>
            <a:off x="2650042" y="3562377"/>
            <a:ext cx="400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#n</a:t>
            </a:r>
            <a:r>
              <a:rPr lang="en-US" altLang="ja-JP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oisy triangles + post-processin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+ Lap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53" name="Line 39">
            <a:extLst>
              <a:ext uri="{FF2B5EF4-FFF2-40B4-BE49-F238E27FC236}">
                <a16:creationId xmlns:a16="http://schemas.microsoft.com/office/drawing/2014/main" id="{4B6B9280-188D-401B-92E1-5D31A021D0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0982" y="3549539"/>
            <a:ext cx="24189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07D47D78-C996-4E70-96F0-498276EECC1E}"/>
              </a:ext>
            </a:extLst>
          </p:cNvPr>
          <p:cNvSpPr txBox="1"/>
          <p:nvPr/>
        </p:nvSpPr>
        <p:spPr>
          <a:xfrm>
            <a:off x="7957780" y="1045371"/>
            <a:ext cx="2462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 (Asymmetric RR)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楕円 124">
            <a:extLst>
              <a:ext uri="{FF2B5EF4-FFF2-40B4-BE49-F238E27FC236}">
                <a16:creationId xmlns:a16="http://schemas.microsoft.com/office/drawing/2014/main" id="{75B0535B-EB25-4BD4-BCC0-2221700C63AF}"/>
              </a:ext>
            </a:extLst>
          </p:cNvPr>
          <p:cNvSpPr>
            <a:spLocks noChangeAspect="1"/>
          </p:cNvSpPr>
          <p:nvPr/>
        </p:nvSpPr>
        <p:spPr>
          <a:xfrm>
            <a:off x="7904513" y="3613824"/>
            <a:ext cx="152902" cy="1529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楕円 125">
            <a:extLst>
              <a:ext uri="{FF2B5EF4-FFF2-40B4-BE49-F238E27FC236}">
                <a16:creationId xmlns:a16="http://schemas.microsoft.com/office/drawing/2014/main" id="{FAB7DB1F-5609-4D0C-9A0E-1A4DEDA07745}"/>
              </a:ext>
            </a:extLst>
          </p:cNvPr>
          <p:cNvSpPr>
            <a:spLocks noChangeAspect="1"/>
          </p:cNvSpPr>
          <p:nvPr/>
        </p:nvSpPr>
        <p:spPr>
          <a:xfrm>
            <a:off x="8410332" y="3613564"/>
            <a:ext cx="152902" cy="1529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37D8EB72-854D-4EFC-9C14-607AF5D7A1D5}"/>
              </a:ext>
            </a:extLst>
          </p:cNvPr>
          <p:cNvCxnSpPr>
            <a:cxnSpLocks/>
          </p:cNvCxnSpPr>
          <p:nvPr/>
        </p:nvCxnSpPr>
        <p:spPr>
          <a:xfrm flipH="1">
            <a:off x="8009623" y="3351928"/>
            <a:ext cx="144000" cy="2772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2CEBBCCE-0FED-414D-946F-1BB4A729B591}"/>
              </a:ext>
            </a:extLst>
          </p:cNvPr>
          <p:cNvCxnSpPr>
            <a:cxnSpLocks/>
            <a:stCxn id="126" idx="2"/>
            <a:endCxn id="125" idx="6"/>
          </p:cNvCxnSpPr>
          <p:nvPr/>
        </p:nvCxnSpPr>
        <p:spPr>
          <a:xfrm flipH="1">
            <a:off x="8057415" y="3690015"/>
            <a:ext cx="352917" cy="26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6D57AB45-44D6-4092-A0D0-77424C29AD84}"/>
              </a:ext>
            </a:extLst>
          </p:cNvPr>
          <p:cNvCxnSpPr>
            <a:cxnSpLocks/>
          </p:cNvCxnSpPr>
          <p:nvPr/>
        </p:nvCxnSpPr>
        <p:spPr>
          <a:xfrm>
            <a:off x="8294748" y="3335165"/>
            <a:ext cx="172800" cy="278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430982C3-6C70-4F1D-AF75-5A7185B3BB18}"/>
                  </a:ext>
                </a:extLst>
              </p:cNvPr>
              <p:cNvSpPr txBox="1"/>
              <p:nvPr/>
            </p:nvSpPr>
            <p:spPr>
              <a:xfrm>
                <a:off x="7924463" y="2899059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430982C3-6C70-4F1D-AF75-5A7185B3B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463" y="2899059"/>
                <a:ext cx="651710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9420C0D2-4AF7-4403-95F4-65B35679BCC8}"/>
                  </a:ext>
                </a:extLst>
              </p:cNvPr>
              <p:cNvSpPr txBox="1"/>
              <p:nvPr/>
            </p:nvSpPr>
            <p:spPr>
              <a:xfrm>
                <a:off x="7550642" y="3669842"/>
                <a:ext cx="65171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9420C0D2-4AF7-4403-95F4-65B35679B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642" y="3669842"/>
                <a:ext cx="651710" cy="391646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D2F71CF2-A368-4915-9FC0-FBAF601A34E3}"/>
                  </a:ext>
                </a:extLst>
              </p:cNvPr>
              <p:cNvSpPr txBox="1"/>
              <p:nvPr/>
            </p:nvSpPr>
            <p:spPr>
              <a:xfrm>
                <a:off x="8285804" y="3655828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D2F71CF2-A368-4915-9FC0-FBAF601A3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804" y="3655828"/>
                <a:ext cx="6517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楕円 132">
            <a:extLst>
              <a:ext uri="{FF2B5EF4-FFF2-40B4-BE49-F238E27FC236}">
                <a16:creationId xmlns:a16="http://schemas.microsoft.com/office/drawing/2014/main" id="{7DD965A5-1244-43A0-97C2-CA868BA9BB8D}"/>
              </a:ext>
            </a:extLst>
          </p:cNvPr>
          <p:cNvSpPr>
            <a:spLocks noChangeAspect="1"/>
          </p:cNvSpPr>
          <p:nvPr/>
        </p:nvSpPr>
        <p:spPr>
          <a:xfrm>
            <a:off x="8149197" y="3246819"/>
            <a:ext cx="152902" cy="1529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A4BCF86B-1F91-4938-8B5C-78FE7D30C41C}"/>
              </a:ext>
            </a:extLst>
          </p:cNvPr>
          <p:cNvCxnSpPr>
            <a:cxnSpLocks/>
          </p:cNvCxnSpPr>
          <p:nvPr/>
        </p:nvCxnSpPr>
        <p:spPr>
          <a:xfrm flipH="1">
            <a:off x="8802968" y="3637264"/>
            <a:ext cx="352917" cy="26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39BF26B4-BDA7-4C90-AA7E-C1F79821B7DF}"/>
              </a:ext>
            </a:extLst>
          </p:cNvPr>
          <p:cNvSpPr txBox="1"/>
          <p:nvPr/>
        </p:nvSpPr>
        <p:spPr>
          <a:xfrm>
            <a:off x="9163291" y="3435549"/>
            <a:ext cx="147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oisy edges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6E3DDA38-057F-4CB0-BD2B-40FB45FC9F35}"/>
              </a:ext>
            </a:extLst>
          </p:cNvPr>
          <p:cNvCxnSpPr>
            <a:cxnSpLocks/>
          </p:cNvCxnSpPr>
          <p:nvPr/>
        </p:nvCxnSpPr>
        <p:spPr>
          <a:xfrm>
            <a:off x="8804641" y="3324093"/>
            <a:ext cx="360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FC1F4E69-E7B6-4CA4-91B2-0078FE347FDC}"/>
              </a:ext>
            </a:extLst>
          </p:cNvPr>
          <p:cNvSpPr txBox="1"/>
          <p:nvPr/>
        </p:nvSpPr>
        <p:spPr>
          <a:xfrm>
            <a:off x="9153352" y="3118998"/>
            <a:ext cx="149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</a:t>
            </a:r>
            <a:r>
              <a:rPr kumimoji="1"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edges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大かっこ 137">
            <a:extLst>
              <a:ext uri="{FF2B5EF4-FFF2-40B4-BE49-F238E27FC236}">
                <a16:creationId xmlns:a16="http://schemas.microsoft.com/office/drawing/2014/main" id="{6FFF9CE5-8CF2-42F9-B58A-23093BE2420D}"/>
              </a:ext>
            </a:extLst>
          </p:cNvPr>
          <p:cNvSpPr/>
          <p:nvPr/>
        </p:nvSpPr>
        <p:spPr>
          <a:xfrm>
            <a:off x="8740379" y="3133897"/>
            <a:ext cx="1894847" cy="670984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C8826CC1-9DCA-447D-988E-914C40A2D29A}"/>
              </a:ext>
            </a:extLst>
          </p:cNvPr>
          <p:cNvSpPr txBox="1"/>
          <p:nvPr/>
        </p:nvSpPr>
        <p:spPr>
          <a:xfrm>
            <a:off x="8299587" y="2581225"/>
            <a:ext cx="1774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Noisy Triangles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608A8B80-FAB4-4DD5-9BAE-F436EC60D59A}"/>
              </a:ext>
            </a:extLst>
          </p:cNvPr>
          <p:cNvSpPr/>
          <p:nvPr/>
        </p:nvSpPr>
        <p:spPr>
          <a:xfrm>
            <a:off x="7732118" y="1064621"/>
            <a:ext cx="3015059" cy="145784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四角形: 角を丸くする 140">
            <a:extLst>
              <a:ext uri="{FF2B5EF4-FFF2-40B4-BE49-F238E27FC236}">
                <a16:creationId xmlns:a16="http://schemas.microsoft.com/office/drawing/2014/main" id="{EDF73D30-7A4E-4B74-B643-CC7F264C3133}"/>
              </a:ext>
            </a:extLst>
          </p:cNvPr>
          <p:cNvSpPr/>
          <p:nvPr/>
        </p:nvSpPr>
        <p:spPr>
          <a:xfrm>
            <a:off x="7732118" y="2605375"/>
            <a:ext cx="3015059" cy="145784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66A38AFC-0FD0-4872-B4E8-EDB46A8B1BDC}"/>
              </a:ext>
            </a:extLst>
          </p:cNvPr>
          <p:cNvSpPr txBox="1"/>
          <p:nvPr/>
        </p:nvSpPr>
        <p:spPr>
          <a:xfrm>
            <a:off x="8116499" y="138846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58BAC738-7B9C-4530-BEA4-2EB5035B8438}"/>
              </a:ext>
            </a:extLst>
          </p:cNvPr>
          <p:cNvSpPr txBox="1"/>
          <p:nvPr/>
        </p:nvSpPr>
        <p:spPr>
          <a:xfrm>
            <a:off x="8118835" y="209506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FA96DA7C-8E07-414C-BF95-4F7291A0EA69}"/>
              </a:ext>
            </a:extLst>
          </p:cNvPr>
          <p:cNvSpPr txBox="1"/>
          <p:nvPr/>
        </p:nvSpPr>
        <p:spPr>
          <a:xfrm>
            <a:off x="9863741" y="138846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95F57023-AA18-4895-A01E-457DC4B586D0}"/>
              </a:ext>
            </a:extLst>
          </p:cNvPr>
          <p:cNvSpPr txBox="1"/>
          <p:nvPr/>
        </p:nvSpPr>
        <p:spPr>
          <a:xfrm>
            <a:off x="9866077" y="209506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423BB791-E85F-4DBD-9B17-10FEA90E590F}"/>
              </a:ext>
            </a:extLst>
          </p:cNvPr>
          <p:cNvCxnSpPr>
            <a:cxnSpLocks/>
            <a:stCxn id="142" idx="3"/>
            <a:endCxn id="144" idx="1"/>
          </p:cNvCxnSpPr>
          <p:nvPr/>
        </p:nvCxnSpPr>
        <p:spPr>
          <a:xfrm>
            <a:off x="8620555" y="1573135"/>
            <a:ext cx="12431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F8D78593-1601-4652-AC75-854E2A4B568B}"/>
              </a:ext>
            </a:extLst>
          </p:cNvPr>
          <p:cNvCxnSpPr>
            <a:cxnSpLocks/>
            <a:stCxn id="143" idx="3"/>
            <a:endCxn id="145" idx="1"/>
          </p:cNvCxnSpPr>
          <p:nvPr/>
        </p:nvCxnSpPr>
        <p:spPr>
          <a:xfrm>
            <a:off x="8622891" y="2279731"/>
            <a:ext cx="12431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矢印コネクタ 147">
            <a:extLst>
              <a:ext uri="{FF2B5EF4-FFF2-40B4-BE49-F238E27FC236}">
                <a16:creationId xmlns:a16="http://schemas.microsoft.com/office/drawing/2014/main" id="{33749296-ED48-4593-BDB8-AFFDB3D8C682}"/>
              </a:ext>
            </a:extLst>
          </p:cNvPr>
          <p:cNvCxnSpPr>
            <a:cxnSpLocks/>
          </p:cNvCxnSpPr>
          <p:nvPr/>
        </p:nvCxnSpPr>
        <p:spPr>
          <a:xfrm>
            <a:off x="8620554" y="1655334"/>
            <a:ext cx="122400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11BA89A6-D5F1-4DBB-AD26-E5B59BF13C21}"/>
              </a:ext>
            </a:extLst>
          </p:cNvPr>
          <p:cNvCxnSpPr>
            <a:cxnSpLocks/>
          </p:cNvCxnSpPr>
          <p:nvPr/>
        </p:nvCxnSpPr>
        <p:spPr>
          <a:xfrm flipV="1">
            <a:off x="8625228" y="1655334"/>
            <a:ext cx="122400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F78ECE6A-5948-4A22-B190-A066AA19A465}"/>
                  </a:ext>
                </a:extLst>
              </p:cNvPr>
              <p:cNvSpPr txBox="1"/>
              <p:nvPr/>
            </p:nvSpPr>
            <p:spPr>
              <a:xfrm>
                <a:off x="8738593" y="1283666"/>
                <a:ext cx="3600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kumimoji="1" lang="ja-JP" altLang="en-US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F78ECE6A-5948-4A22-B190-A066AA19A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8593" y="1283666"/>
                <a:ext cx="360040" cy="338554"/>
              </a:xfrm>
              <a:prstGeom prst="rect">
                <a:avLst/>
              </a:prstGeom>
              <a:blipFill>
                <a:blip r:embed="rId7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04A11453-AF93-416A-8015-D72A12118717}"/>
                  </a:ext>
                </a:extLst>
              </p:cNvPr>
              <p:cNvSpPr txBox="1"/>
              <p:nvPr/>
            </p:nvSpPr>
            <p:spPr>
              <a:xfrm>
                <a:off x="8302267" y="1889932"/>
                <a:ext cx="5589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kumimoji="1" lang="ja-JP" altLang="en-US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04A11453-AF93-416A-8015-D72A12118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2267" y="1889932"/>
                <a:ext cx="558918" cy="338554"/>
              </a:xfrm>
              <a:prstGeom prst="rect">
                <a:avLst/>
              </a:prstGeom>
              <a:blipFill>
                <a:blip r:embed="rId8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324FF0B1-1BA2-4F37-8759-1CDA77B382D7}"/>
                  </a:ext>
                </a:extLst>
              </p:cNvPr>
              <p:cNvSpPr txBox="1"/>
              <p:nvPr/>
            </p:nvSpPr>
            <p:spPr>
              <a:xfrm>
                <a:off x="8234266" y="1623937"/>
                <a:ext cx="7092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ja-JP" alt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kumimoji="1" lang="ja-JP" altLang="en-US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324FF0B1-1BA2-4F37-8759-1CDA77B38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266" y="1623937"/>
                <a:ext cx="70927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8D393E67-CCE9-4F96-B2D1-F807D66EC4E7}"/>
                  </a:ext>
                </a:extLst>
              </p:cNvPr>
              <p:cNvSpPr txBox="1"/>
              <p:nvPr/>
            </p:nvSpPr>
            <p:spPr>
              <a:xfrm>
                <a:off x="8451624" y="2229687"/>
                <a:ext cx="9378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ja-JP" alt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kumimoji="1" lang="ja-JP" altLang="en-US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8D393E67-CCE9-4F96-B2D1-F807D66EC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624" y="2229687"/>
                <a:ext cx="937866" cy="338554"/>
              </a:xfrm>
              <a:prstGeom prst="rect">
                <a:avLst/>
              </a:prstGeom>
              <a:blipFill>
                <a:blip r:embed="rId10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534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8" name="表 2">
                <a:extLst>
                  <a:ext uri="{FF2B5EF4-FFF2-40B4-BE49-F238E27FC236}">
                    <a16:creationId xmlns:a16="http://schemas.microsoft.com/office/drawing/2014/main" id="{48EC22D3-A914-40B4-9B2C-6DC59D3574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7158689"/>
                  </p:ext>
                </p:extLst>
              </p:nvPr>
            </p:nvGraphicFramePr>
            <p:xfrm>
              <a:off x="2833716" y="2349437"/>
              <a:ext cx="7501775" cy="1894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57120">
                      <a:extLst>
                        <a:ext uri="{9D8B030D-6E8A-4147-A177-3AD203B41FA5}">
                          <a16:colId xmlns:a16="http://schemas.microsoft.com/office/drawing/2014/main" val="2311423320"/>
                        </a:ext>
                      </a:extLst>
                    </a:gridCol>
                    <a:gridCol w="1559214">
                      <a:extLst>
                        <a:ext uri="{9D8B030D-6E8A-4147-A177-3AD203B41FA5}">
                          <a16:colId xmlns:a16="http://schemas.microsoft.com/office/drawing/2014/main" val="2810181498"/>
                        </a:ext>
                      </a:extLst>
                    </a:gridCol>
                    <a:gridCol w="1655041">
                      <a:extLst>
                        <a:ext uri="{9D8B030D-6E8A-4147-A177-3AD203B41FA5}">
                          <a16:colId xmlns:a16="http://schemas.microsoft.com/office/drawing/2014/main" val="1811615853"/>
                        </a:ext>
                      </a:extLst>
                    </a:gridCol>
                    <a:gridCol w="1930400">
                      <a:extLst>
                        <a:ext uri="{9D8B030D-6E8A-4147-A177-3AD203B41FA5}">
                          <a16:colId xmlns:a16="http://schemas.microsoft.com/office/drawing/2014/main" val="19330878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72000" algn="ctr"/>
                          <a:endParaRPr kumimoji="1" lang="ja-JP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7200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1" lang="en-US" altLang="ja-JP" sz="2000" b="0" dirty="0" smtClean="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ARRFull</m:t>
                                    </m:r>
                                  </m:e>
                                  <m:sub>
                                    <m:r>
                                      <a:rPr lang="en-US" altLang="ja-JP" sz="20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ja-JP" altLang="en-US" sz="2000" baseline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7200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1" lang="en-US" altLang="ja-JP" sz="2000" b="0" dirty="0" smtClean="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ARR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kumimoji="1" lang="en-US" altLang="ja-JP" sz="2000" b="0" i="0" dirty="0" smtClean="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OneNS</m:t>
                                    </m:r>
                                  </m:e>
                                  <m:sub>
                                    <m:r>
                                      <a:rPr lang="en-US" altLang="ja-JP" sz="20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ja-JP" altLang="en-US" sz="2000" baseline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7200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1" lang="en-US" altLang="ja-JP" sz="2000" b="0" dirty="0" smtClean="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ARR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kumimoji="1" lang="en-US" altLang="ja-JP" sz="2000" b="0" i="0" dirty="0" smtClean="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TwoNS</m:t>
                                    </m:r>
                                  </m:e>
                                  <m:sub>
                                    <m:r>
                                      <a:rPr lang="en-US" altLang="ja-JP" sz="20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98609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437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en-US" altLang="ja-JP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ja-JP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sSup>
                                      <m:sSupPr>
                                        <m:ctrlP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altLang="ja-JP" sz="18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func>
                                      <m:funcPr>
                                        <m:ctrlPr>
                                          <a:rPr lang="en-US" altLang="ja-JP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8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altLang="ja-JP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ja-JP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p>
                                        <m:r>
                                          <a:rPr lang="en-US" altLang="ja-JP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altLang="ja-JP" sz="18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func>
                                      <m:funcPr>
                                        <m:ctrlPr>
                                          <a:rPr lang="en-US" altLang="ja-JP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8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altLang="ja-JP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ja-JP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p>
                                        <m:r>
                                          <a:rPr lang="en-US" altLang="ja-JP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altLang="ja-JP" sz="18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func>
                                      <m:funcPr>
                                        <m:ctrlPr>
                                          <a:rPr lang="en-US" altLang="ja-JP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8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altLang="ja-JP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0223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8" name="表 2">
                <a:extLst>
                  <a:ext uri="{FF2B5EF4-FFF2-40B4-BE49-F238E27FC236}">
                    <a16:creationId xmlns:a16="http://schemas.microsoft.com/office/drawing/2014/main" id="{48EC22D3-A914-40B4-9B2C-6DC59D3574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7158689"/>
                  </p:ext>
                </p:extLst>
              </p:nvPr>
            </p:nvGraphicFramePr>
            <p:xfrm>
              <a:off x="2833716" y="2349437"/>
              <a:ext cx="7501775" cy="1894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57120">
                      <a:extLst>
                        <a:ext uri="{9D8B030D-6E8A-4147-A177-3AD203B41FA5}">
                          <a16:colId xmlns:a16="http://schemas.microsoft.com/office/drawing/2014/main" val="2311423320"/>
                        </a:ext>
                      </a:extLst>
                    </a:gridCol>
                    <a:gridCol w="1559214">
                      <a:extLst>
                        <a:ext uri="{9D8B030D-6E8A-4147-A177-3AD203B41FA5}">
                          <a16:colId xmlns:a16="http://schemas.microsoft.com/office/drawing/2014/main" val="2810181498"/>
                        </a:ext>
                      </a:extLst>
                    </a:gridCol>
                    <a:gridCol w="1655041">
                      <a:extLst>
                        <a:ext uri="{9D8B030D-6E8A-4147-A177-3AD203B41FA5}">
                          <a16:colId xmlns:a16="http://schemas.microsoft.com/office/drawing/2014/main" val="1811615853"/>
                        </a:ext>
                      </a:extLst>
                    </a:gridCol>
                    <a:gridCol w="1930400">
                      <a:extLst>
                        <a:ext uri="{9D8B030D-6E8A-4147-A177-3AD203B41FA5}">
                          <a16:colId xmlns:a16="http://schemas.microsoft.com/office/drawing/2014/main" val="193308783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marL="72000" algn="ctr"/>
                          <a:endParaRPr kumimoji="1" lang="ja-JP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1563" t="-1538" r="-230859" b="-3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36765" t="-1538" r="-117279" b="-3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8959" t="-1538" r="-631" b="-39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8609900"/>
                      </a:ext>
                    </a:extLst>
                  </a:tr>
                  <a:tr h="1127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437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en-US" altLang="ja-JP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1563" t="-413115" r="-230859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36765" t="-413115" r="-117279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8959" t="-413115" r="-631" b="-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02230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9" name="楕円 78">
            <a:extLst>
              <a:ext uri="{FF2B5EF4-FFF2-40B4-BE49-F238E27FC236}">
                <a16:creationId xmlns:a16="http://schemas.microsoft.com/office/drawing/2014/main" id="{BA83420B-F755-4894-B6C3-64FEDF7FF249}"/>
              </a:ext>
            </a:extLst>
          </p:cNvPr>
          <p:cNvSpPr>
            <a:spLocks noChangeAspect="1"/>
          </p:cNvSpPr>
          <p:nvPr/>
        </p:nvSpPr>
        <p:spPr>
          <a:xfrm>
            <a:off x="9003863" y="3389491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C025C714-1147-40D1-8733-51A0050292B4}"/>
              </a:ext>
            </a:extLst>
          </p:cNvPr>
          <p:cNvSpPr>
            <a:spLocks noChangeAspect="1"/>
          </p:cNvSpPr>
          <p:nvPr/>
        </p:nvSpPr>
        <p:spPr>
          <a:xfrm>
            <a:off x="9509682" y="3389231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FF570DB1-5ED5-4DA8-B8A7-CA534A6747DD}"/>
              </a:ext>
            </a:extLst>
          </p:cNvPr>
          <p:cNvCxnSpPr>
            <a:cxnSpLocks/>
            <a:stCxn id="89" idx="5"/>
            <a:endCxn id="81" idx="1"/>
          </p:cNvCxnSpPr>
          <p:nvPr/>
        </p:nvCxnSpPr>
        <p:spPr>
          <a:xfrm>
            <a:off x="9379058" y="3152996"/>
            <a:ext cx="153016" cy="258627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C5766A76-4F78-41F7-9908-739D4ADB88C2}"/>
              </a:ext>
            </a:extLst>
          </p:cNvPr>
          <p:cNvCxnSpPr>
            <a:cxnSpLocks/>
            <a:stCxn id="81" idx="2"/>
            <a:endCxn id="79" idx="6"/>
          </p:cNvCxnSpPr>
          <p:nvPr/>
        </p:nvCxnSpPr>
        <p:spPr>
          <a:xfrm flipH="1">
            <a:off x="9156765" y="3465682"/>
            <a:ext cx="352917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43871E53-4E9D-47CD-A796-6218F9DC813B}"/>
                  </a:ext>
                </a:extLst>
              </p:cNvPr>
              <p:cNvSpPr txBox="1"/>
              <p:nvPr/>
            </p:nvSpPr>
            <p:spPr>
              <a:xfrm>
                <a:off x="9023813" y="2663296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43871E53-4E9D-47CD-A796-6218F9DC8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813" y="2663296"/>
                <a:ext cx="651710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E1769C6-D4E4-4BAC-9BD6-E6DA0B23763F}"/>
                  </a:ext>
                </a:extLst>
              </p:cNvPr>
              <p:cNvSpPr txBox="1"/>
              <p:nvPr/>
            </p:nvSpPr>
            <p:spPr>
              <a:xfrm>
                <a:off x="8649992" y="3428575"/>
                <a:ext cx="65171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E1769C6-D4E4-4BAC-9BD6-E6DA0B237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992" y="3428575"/>
                <a:ext cx="651710" cy="391646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C2720970-9AEE-47DE-A8D8-DC25CA8F0258}"/>
                  </a:ext>
                </a:extLst>
              </p:cNvPr>
              <p:cNvSpPr txBox="1"/>
              <p:nvPr/>
            </p:nvSpPr>
            <p:spPr>
              <a:xfrm>
                <a:off x="9385154" y="3431495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C2720970-9AEE-47DE-A8D8-DC25CA8F0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5154" y="3431495"/>
                <a:ext cx="6517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46DC9220-8568-4999-A266-29EBCD772C3D}"/>
              </a:ext>
            </a:extLst>
          </p:cNvPr>
          <p:cNvCxnSpPr>
            <a:cxnSpLocks/>
            <a:stCxn id="89" idx="3"/>
            <a:endCxn id="79" idx="7"/>
          </p:cNvCxnSpPr>
          <p:nvPr/>
        </p:nvCxnSpPr>
        <p:spPr>
          <a:xfrm flipH="1">
            <a:off x="9134373" y="3152996"/>
            <a:ext cx="136566" cy="258887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楕円 88">
            <a:extLst>
              <a:ext uri="{FF2B5EF4-FFF2-40B4-BE49-F238E27FC236}">
                <a16:creationId xmlns:a16="http://schemas.microsoft.com/office/drawing/2014/main" id="{23CB3585-F661-40A1-8D94-209B3EB53C20}"/>
              </a:ext>
            </a:extLst>
          </p:cNvPr>
          <p:cNvSpPr>
            <a:spLocks noChangeAspect="1"/>
          </p:cNvSpPr>
          <p:nvPr/>
        </p:nvSpPr>
        <p:spPr>
          <a:xfrm>
            <a:off x="9248547" y="3022486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C8AA144A-AADE-4370-8602-8D742E749EF3}"/>
              </a:ext>
            </a:extLst>
          </p:cNvPr>
          <p:cNvSpPr>
            <a:spLocks noChangeAspect="1"/>
          </p:cNvSpPr>
          <p:nvPr/>
        </p:nvSpPr>
        <p:spPr>
          <a:xfrm>
            <a:off x="7248936" y="3390177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EE598F5B-B0AE-4C69-83A1-A3186ABD8A78}"/>
              </a:ext>
            </a:extLst>
          </p:cNvPr>
          <p:cNvSpPr>
            <a:spLocks noChangeAspect="1"/>
          </p:cNvSpPr>
          <p:nvPr/>
        </p:nvSpPr>
        <p:spPr>
          <a:xfrm>
            <a:off x="7754755" y="3389917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8A9CA30E-88F3-4A4D-8C0B-C5A7AAAD7131}"/>
              </a:ext>
            </a:extLst>
          </p:cNvPr>
          <p:cNvCxnSpPr>
            <a:cxnSpLocks/>
            <a:stCxn id="97" idx="5"/>
            <a:endCxn id="91" idx="1"/>
          </p:cNvCxnSpPr>
          <p:nvPr/>
        </p:nvCxnSpPr>
        <p:spPr>
          <a:xfrm>
            <a:off x="7624131" y="3153682"/>
            <a:ext cx="153016" cy="258627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180F9FCD-F9FF-49EA-B8EA-F866E7011CA8}"/>
              </a:ext>
            </a:extLst>
          </p:cNvPr>
          <p:cNvCxnSpPr>
            <a:cxnSpLocks/>
            <a:stCxn id="91" idx="2"/>
            <a:endCxn id="90" idx="6"/>
          </p:cNvCxnSpPr>
          <p:nvPr/>
        </p:nvCxnSpPr>
        <p:spPr>
          <a:xfrm flipH="1">
            <a:off x="7401838" y="3466368"/>
            <a:ext cx="352917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D15C034-1E02-4C4D-B15B-507A64B54405}"/>
                  </a:ext>
                </a:extLst>
              </p:cNvPr>
              <p:cNvSpPr txBox="1"/>
              <p:nvPr/>
            </p:nvSpPr>
            <p:spPr>
              <a:xfrm>
                <a:off x="7268886" y="2663982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D15C034-1E02-4C4D-B15B-507A64B54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8886" y="2663982"/>
                <a:ext cx="6517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85B3451C-B60C-4BB8-A765-28C8B0A7B248}"/>
                  </a:ext>
                </a:extLst>
              </p:cNvPr>
              <p:cNvSpPr txBox="1"/>
              <p:nvPr/>
            </p:nvSpPr>
            <p:spPr>
              <a:xfrm>
                <a:off x="6895065" y="3429261"/>
                <a:ext cx="65171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85B3451C-B60C-4BB8-A765-28C8B0A7B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065" y="3429261"/>
                <a:ext cx="651710" cy="391646"/>
              </a:xfrm>
              <a:prstGeom prst="rect">
                <a:avLst/>
              </a:prstGeom>
              <a:blipFill>
                <a:blip r:embed="rId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8C409D05-1AB2-403D-AD46-96351FE85B9B}"/>
                  </a:ext>
                </a:extLst>
              </p:cNvPr>
              <p:cNvSpPr txBox="1"/>
              <p:nvPr/>
            </p:nvSpPr>
            <p:spPr>
              <a:xfrm>
                <a:off x="7630227" y="3432181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8C409D05-1AB2-403D-AD46-96351FE85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227" y="3432181"/>
                <a:ext cx="6517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楕円 96">
            <a:extLst>
              <a:ext uri="{FF2B5EF4-FFF2-40B4-BE49-F238E27FC236}">
                <a16:creationId xmlns:a16="http://schemas.microsoft.com/office/drawing/2014/main" id="{E794FFAB-4E12-4C00-8629-0AED3463313C}"/>
              </a:ext>
            </a:extLst>
          </p:cNvPr>
          <p:cNvSpPr>
            <a:spLocks noChangeAspect="1"/>
          </p:cNvSpPr>
          <p:nvPr/>
        </p:nvSpPr>
        <p:spPr>
          <a:xfrm>
            <a:off x="7493620" y="3023172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E392227E-07D7-4314-BB95-1B6CBED6CDB3}"/>
              </a:ext>
            </a:extLst>
          </p:cNvPr>
          <p:cNvSpPr>
            <a:spLocks noChangeAspect="1"/>
          </p:cNvSpPr>
          <p:nvPr/>
        </p:nvSpPr>
        <p:spPr>
          <a:xfrm>
            <a:off x="5658185" y="3390660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EE037154-9764-43D7-AAF7-DACE4799959B}"/>
              </a:ext>
            </a:extLst>
          </p:cNvPr>
          <p:cNvSpPr>
            <a:spLocks noChangeAspect="1"/>
          </p:cNvSpPr>
          <p:nvPr/>
        </p:nvSpPr>
        <p:spPr>
          <a:xfrm>
            <a:off x="6164004" y="3390400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46F67239-EB25-43ED-8F33-80B7662E2213}"/>
              </a:ext>
            </a:extLst>
          </p:cNvPr>
          <p:cNvCxnSpPr>
            <a:cxnSpLocks/>
            <a:stCxn id="99" idx="2"/>
            <a:endCxn id="98" idx="6"/>
          </p:cNvCxnSpPr>
          <p:nvPr/>
        </p:nvCxnSpPr>
        <p:spPr>
          <a:xfrm flipH="1">
            <a:off x="5811087" y="3466851"/>
            <a:ext cx="352917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C38051B8-223F-4E96-ACAE-543E2AA8F508}"/>
                  </a:ext>
                </a:extLst>
              </p:cNvPr>
              <p:cNvSpPr txBox="1"/>
              <p:nvPr/>
            </p:nvSpPr>
            <p:spPr>
              <a:xfrm>
                <a:off x="5678135" y="2664465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C38051B8-223F-4E96-ACAE-543E2AA8F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135" y="2664465"/>
                <a:ext cx="6517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EA9CC833-0E8F-4245-8BBC-55C3A8793B0F}"/>
                  </a:ext>
                </a:extLst>
              </p:cNvPr>
              <p:cNvSpPr txBox="1"/>
              <p:nvPr/>
            </p:nvSpPr>
            <p:spPr>
              <a:xfrm>
                <a:off x="5304314" y="3429744"/>
                <a:ext cx="65171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EA9CC833-0E8F-4245-8BBC-55C3A8793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314" y="3429744"/>
                <a:ext cx="651710" cy="391646"/>
              </a:xfrm>
              <a:prstGeom prst="rect">
                <a:avLst/>
              </a:prstGeom>
              <a:blipFill>
                <a:blip r:embed="rId10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70C80E98-4296-46E1-8B0C-7963CD4D7F94}"/>
                  </a:ext>
                </a:extLst>
              </p:cNvPr>
              <p:cNvSpPr txBox="1"/>
              <p:nvPr/>
            </p:nvSpPr>
            <p:spPr>
              <a:xfrm>
                <a:off x="6039476" y="3432664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70C80E98-4296-46E1-8B0C-7963CD4D7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9476" y="3432664"/>
                <a:ext cx="65171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楕円 103">
            <a:extLst>
              <a:ext uri="{FF2B5EF4-FFF2-40B4-BE49-F238E27FC236}">
                <a16:creationId xmlns:a16="http://schemas.microsoft.com/office/drawing/2014/main" id="{52A5AED5-1524-48BB-B2F6-5E6624A1D20E}"/>
              </a:ext>
            </a:extLst>
          </p:cNvPr>
          <p:cNvSpPr>
            <a:spLocks noChangeAspect="1"/>
          </p:cNvSpPr>
          <p:nvPr/>
        </p:nvSpPr>
        <p:spPr>
          <a:xfrm>
            <a:off x="5902869" y="3023655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AE91ABA-2C68-4282-AF22-2632D08B3255}"/>
                  </a:ext>
                </a:extLst>
              </p:cNvPr>
              <p:cNvSpPr txBox="1"/>
              <p:nvPr/>
            </p:nvSpPr>
            <p:spPr>
              <a:xfrm>
                <a:off x="2788920" y="2932107"/>
                <a:ext cx="2439988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Noisy edges between </a:t>
                </a:r>
                <a:br>
                  <a:rPr kumimoji="1" lang="en-US" altLang="ja-JP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kumimoji="1" lang="en-US" altLang="ja-JP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ja-JP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en-US" altLang="ja-JP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to DL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AE91ABA-2C68-4282-AF22-2632D08B3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920" y="2932107"/>
                <a:ext cx="2439988" cy="668645"/>
              </a:xfrm>
              <a:prstGeom prst="rect">
                <a:avLst/>
              </a:prstGeom>
              <a:blipFill>
                <a:blip r:embed="rId12"/>
                <a:stretch>
                  <a:fillRect l="-2000" t="-5455" r="-1500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0778F7D-78E5-42A0-9305-C8A9E978C6BC}"/>
                  </a:ext>
                </a:extLst>
              </p:cNvPr>
              <p:cNvSpPr txBox="1"/>
              <p:nvPr/>
            </p:nvSpPr>
            <p:spPr>
              <a:xfrm>
                <a:off x="2834640" y="3855565"/>
                <a:ext cx="23274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Cost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𝐷𝐿</m:t>
                          </m:r>
                        </m:sub>
                      </m:sSub>
                    </m:oMath>
                  </m:oMathPara>
                </a14:m>
                <a:endParaRPr kumimoji="1" lang="ja-JP" alt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0778F7D-78E5-42A0-9305-C8A9E978C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640" y="3855565"/>
                <a:ext cx="2327434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67577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C850783C-28CC-4D12-A057-3EF1E1A745EA}"/>
                  </a:ext>
                </a:extLst>
              </p:cNvPr>
              <p:cNvSpPr txBox="1"/>
              <p:nvPr/>
            </p:nvSpPr>
            <p:spPr>
              <a:xfrm>
                <a:off x="2561644" y="2547041"/>
                <a:ext cx="971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ja-JP" altLang="en-US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C850783C-28CC-4D12-A057-3EF1E1A74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644" y="2547041"/>
                <a:ext cx="971609" cy="369332"/>
              </a:xfrm>
              <a:prstGeom prst="rect">
                <a:avLst/>
              </a:prstGeom>
              <a:blipFill>
                <a:blip r:embed="rId2"/>
                <a:stretch>
                  <a:fillRect l="-5000" t="-11667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CA8BDF85-620C-44B6-9F72-F28D33AA2781}"/>
              </a:ext>
            </a:extLst>
          </p:cNvPr>
          <p:cNvSpPr txBox="1"/>
          <p:nvPr/>
        </p:nvSpPr>
        <p:spPr>
          <a:xfrm>
            <a:off x="6235602" y="2544722"/>
            <a:ext cx="97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5D459BD5-E9F6-4227-9572-4AF1DC857F87}"/>
              </a:ext>
            </a:extLst>
          </p:cNvPr>
          <p:cNvSpPr/>
          <p:nvPr/>
        </p:nvSpPr>
        <p:spPr>
          <a:xfrm>
            <a:off x="2557411" y="2555507"/>
            <a:ext cx="896522" cy="353357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8392264C-13E9-4622-BED5-A9A835FC07D8}"/>
              </a:ext>
            </a:extLst>
          </p:cNvPr>
          <p:cNvSpPr/>
          <p:nvPr/>
        </p:nvSpPr>
        <p:spPr>
          <a:xfrm>
            <a:off x="2492941" y="1997189"/>
            <a:ext cx="4754228" cy="10359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B3B6E2A9-C231-4296-94CC-43F96528E221}"/>
              </a:ext>
            </a:extLst>
          </p:cNvPr>
          <p:cNvSpPr txBox="1"/>
          <p:nvPr/>
        </p:nvSpPr>
        <p:spPr>
          <a:xfrm>
            <a:off x="4115316" y="1803329"/>
            <a:ext cx="15100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1st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Round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1541FD5-75C0-43B8-BE90-29CBD3972FD7}"/>
              </a:ext>
            </a:extLst>
          </p:cNvPr>
          <p:cNvCxnSpPr>
            <a:cxnSpLocks/>
            <a:stCxn id="2" idx="3"/>
            <a:endCxn id="151" idx="1"/>
          </p:cNvCxnSpPr>
          <p:nvPr/>
        </p:nvCxnSpPr>
        <p:spPr>
          <a:xfrm flipV="1">
            <a:off x="3453933" y="2729867"/>
            <a:ext cx="2823156" cy="2319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四角形: 角を丸くする 150">
            <a:extLst>
              <a:ext uri="{FF2B5EF4-FFF2-40B4-BE49-F238E27FC236}">
                <a16:creationId xmlns:a16="http://schemas.microsoft.com/office/drawing/2014/main" id="{511B9EAE-95A7-42D3-B744-0B8BEC4FC0D1}"/>
              </a:ext>
            </a:extLst>
          </p:cNvPr>
          <p:cNvSpPr/>
          <p:nvPr/>
        </p:nvSpPr>
        <p:spPr>
          <a:xfrm>
            <a:off x="6277089" y="2553188"/>
            <a:ext cx="896522" cy="353357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F882B7C7-A0A8-4646-AD5E-5E91FFB283AC}"/>
              </a:ext>
            </a:extLst>
          </p:cNvPr>
          <p:cNvSpPr txBox="1"/>
          <p:nvPr/>
        </p:nvSpPr>
        <p:spPr>
          <a:xfrm>
            <a:off x="3888755" y="2224030"/>
            <a:ext cx="201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ja-JP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oisy edges (ARR)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160" name="Line 39">
            <a:extLst>
              <a:ext uri="{FF2B5EF4-FFF2-40B4-BE49-F238E27FC236}">
                <a16:creationId xmlns:a16="http://schemas.microsoft.com/office/drawing/2014/main" id="{282B9F56-77B6-4257-8FD6-DF7759C065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6019" y="2617591"/>
            <a:ext cx="24189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3" name="Line 39">
            <a:extLst>
              <a:ext uri="{FF2B5EF4-FFF2-40B4-BE49-F238E27FC236}">
                <a16:creationId xmlns:a16="http://schemas.microsoft.com/office/drawing/2014/main" id="{114E4FE3-D0FB-4A0A-8A97-F321EB5A54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3900" y="3891983"/>
            <a:ext cx="24189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AC170EB-BE97-4D08-AD52-564CA29972E0}"/>
                  </a:ext>
                </a:extLst>
              </p:cNvPr>
              <p:cNvSpPr txBox="1"/>
              <p:nvPr/>
            </p:nvSpPr>
            <p:spPr>
              <a:xfrm>
                <a:off x="3368591" y="3524747"/>
                <a:ext cx="3009945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ja-JP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oisy edges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ja-JP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kumimoji="1" lang="ja-JP" altLang="en-US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AC170EB-BE97-4D08-AD52-564CA2997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591" y="3524747"/>
                <a:ext cx="3009945" cy="391646"/>
              </a:xfrm>
              <a:prstGeom prst="rect">
                <a:avLst/>
              </a:prstGeom>
              <a:blipFill>
                <a:blip r:embed="rId3"/>
                <a:stretch>
                  <a:fillRect l="-1826" t="-7813"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C648C6E-9D3A-4C61-9D35-D2A2C5F041D6}"/>
                  </a:ext>
                </a:extLst>
              </p:cNvPr>
              <p:cNvSpPr txBox="1"/>
              <p:nvPr/>
            </p:nvSpPr>
            <p:spPr>
              <a:xfrm>
                <a:off x="2569665" y="3840212"/>
                <a:ext cx="971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ja-JP" altLang="en-US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C648C6E-9D3A-4C61-9D35-D2A2C5F04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665" y="3840212"/>
                <a:ext cx="971609" cy="369332"/>
              </a:xfrm>
              <a:prstGeom prst="rect">
                <a:avLst/>
              </a:prstGeom>
              <a:blipFill>
                <a:blip r:embed="rId4"/>
                <a:stretch>
                  <a:fillRect l="-5660" t="-11475" b="-229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2444A6B-56E2-487E-8CEB-7B9EBCF026E7}"/>
              </a:ext>
            </a:extLst>
          </p:cNvPr>
          <p:cNvSpPr txBox="1"/>
          <p:nvPr/>
        </p:nvSpPr>
        <p:spPr>
          <a:xfrm>
            <a:off x="6243623" y="3837893"/>
            <a:ext cx="97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C98F460B-C076-43D3-A522-88FC17D4E76E}"/>
              </a:ext>
            </a:extLst>
          </p:cNvPr>
          <p:cNvSpPr/>
          <p:nvPr/>
        </p:nvSpPr>
        <p:spPr>
          <a:xfrm>
            <a:off x="2565432" y="3848678"/>
            <a:ext cx="896522" cy="353357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84E87BEB-E0F2-408D-8FB1-DC2F8A3986C3}"/>
              </a:ext>
            </a:extLst>
          </p:cNvPr>
          <p:cNvSpPr/>
          <p:nvPr/>
        </p:nvSpPr>
        <p:spPr>
          <a:xfrm>
            <a:off x="2500962" y="3280734"/>
            <a:ext cx="4754228" cy="15480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57761D6-0C02-433D-B81C-87C4A0F7593B}"/>
              </a:ext>
            </a:extLst>
          </p:cNvPr>
          <p:cNvSpPr txBox="1"/>
          <p:nvPr/>
        </p:nvSpPr>
        <p:spPr>
          <a:xfrm>
            <a:off x="4097937" y="3086875"/>
            <a:ext cx="15100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2nd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Round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1F25999-0AC0-4069-840D-14342C422C35}"/>
              </a:ext>
            </a:extLst>
          </p:cNvPr>
          <p:cNvCxnSpPr>
            <a:cxnSpLocks/>
            <a:stCxn id="47" idx="3"/>
            <a:endCxn id="51" idx="1"/>
          </p:cNvCxnSpPr>
          <p:nvPr/>
        </p:nvCxnSpPr>
        <p:spPr>
          <a:xfrm flipV="1">
            <a:off x="3461954" y="4023038"/>
            <a:ext cx="2823156" cy="2319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F440B44F-F4AF-483A-B68C-2E23DC6C5280}"/>
              </a:ext>
            </a:extLst>
          </p:cNvPr>
          <p:cNvSpPr/>
          <p:nvPr/>
        </p:nvSpPr>
        <p:spPr>
          <a:xfrm>
            <a:off x="6285110" y="3846359"/>
            <a:ext cx="896522" cy="353357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E786ADE-63C0-40C8-A8B8-1EA0E90F1279}"/>
              </a:ext>
            </a:extLst>
          </p:cNvPr>
          <p:cNvSpPr txBox="1"/>
          <p:nvPr/>
        </p:nvSpPr>
        <p:spPr>
          <a:xfrm>
            <a:off x="3595670" y="4154506"/>
            <a:ext cx="2557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#n</a:t>
            </a:r>
            <a:r>
              <a:rPr lang="en-US" altLang="ja-JP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oisy triangles </a:t>
            </a:r>
            <a:br>
              <a:rPr lang="en-US" altLang="ja-JP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post-processin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+ Lap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53" name="Line 39">
            <a:extLst>
              <a:ext uri="{FF2B5EF4-FFF2-40B4-BE49-F238E27FC236}">
                <a16:creationId xmlns:a16="http://schemas.microsoft.com/office/drawing/2014/main" id="{4B6B9280-188D-401B-92E1-5D31A021D0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4040" y="4141668"/>
            <a:ext cx="24189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07D47D78-C996-4E70-96F0-498276EECC1E}"/>
              </a:ext>
            </a:extLst>
          </p:cNvPr>
          <p:cNvSpPr txBox="1"/>
          <p:nvPr/>
        </p:nvSpPr>
        <p:spPr>
          <a:xfrm>
            <a:off x="7572769" y="1767263"/>
            <a:ext cx="2462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 (Asymmetric RR)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楕円 124">
            <a:extLst>
              <a:ext uri="{FF2B5EF4-FFF2-40B4-BE49-F238E27FC236}">
                <a16:creationId xmlns:a16="http://schemas.microsoft.com/office/drawing/2014/main" id="{75B0535B-EB25-4BD4-BCC0-2221700C63AF}"/>
              </a:ext>
            </a:extLst>
          </p:cNvPr>
          <p:cNvSpPr>
            <a:spLocks noChangeAspect="1"/>
          </p:cNvSpPr>
          <p:nvPr/>
        </p:nvSpPr>
        <p:spPr>
          <a:xfrm>
            <a:off x="7519502" y="4335716"/>
            <a:ext cx="152902" cy="1529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楕円 125">
            <a:extLst>
              <a:ext uri="{FF2B5EF4-FFF2-40B4-BE49-F238E27FC236}">
                <a16:creationId xmlns:a16="http://schemas.microsoft.com/office/drawing/2014/main" id="{FAB7DB1F-5609-4D0C-9A0E-1A4DEDA07745}"/>
              </a:ext>
            </a:extLst>
          </p:cNvPr>
          <p:cNvSpPr>
            <a:spLocks noChangeAspect="1"/>
          </p:cNvSpPr>
          <p:nvPr/>
        </p:nvSpPr>
        <p:spPr>
          <a:xfrm>
            <a:off x="8025321" y="4335456"/>
            <a:ext cx="152902" cy="1529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37D8EB72-854D-4EFC-9C14-607AF5D7A1D5}"/>
              </a:ext>
            </a:extLst>
          </p:cNvPr>
          <p:cNvCxnSpPr>
            <a:cxnSpLocks/>
            <a:stCxn id="133" idx="3"/>
            <a:endCxn id="125" idx="7"/>
          </p:cNvCxnSpPr>
          <p:nvPr/>
        </p:nvCxnSpPr>
        <p:spPr>
          <a:xfrm flipH="1">
            <a:off x="7650012" y="4099221"/>
            <a:ext cx="136566" cy="2588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2CEBBCCE-0FED-414D-946F-1BB4A729B591}"/>
              </a:ext>
            </a:extLst>
          </p:cNvPr>
          <p:cNvCxnSpPr>
            <a:cxnSpLocks/>
            <a:stCxn id="126" idx="2"/>
            <a:endCxn id="125" idx="6"/>
          </p:cNvCxnSpPr>
          <p:nvPr/>
        </p:nvCxnSpPr>
        <p:spPr>
          <a:xfrm flipH="1">
            <a:off x="7672404" y="4411907"/>
            <a:ext cx="352917" cy="26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6D57AB45-44D6-4092-A0D0-77424C29AD84}"/>
              </a:ext>
            </a:extLst>
          </p:cNvPr>
          <p:cNvCxnSpPr>
            <a:cxnSpLocks/>
            <a:stCxn id="133" idx="5"/>
            <a:endCxn id="126" idx="1"/>
          </p:cNvCxnSpPr>
          <p:nvPr/>
        </p:nvCxnSpPr>
        <p:spPr>
          <a:xfrm>
            <a:off x="7894696" y="4099221"/>
            <a:ext cx="153017" cy="2586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430982C3-6C70-4F1D-AF75-5A7185B3BB18}"/>
                  </a:ext>
                </a:extLst>
              </p:cNvPr>
              <p:cNvSpPr txBox="1"/>
              <p:nvPr/>
            </p:nvSpPr>
            <p:spPr>
              <a:xfrm>
                <a:off x="7539452" y="3620951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430982C3-6C70-4F1D-AF75-5A7185B3B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452" y="3620951"/>
                <a:ext cx="6517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9420C0D2-4AF7-4403-95F4-65B35679BCC8}"/>
                  </a:ext>
                </a:extLst>
              </p:cNvPr>
              <p:cNvSpPr txBox="1"/>
              <p:nvPr/>
            </p:nvSpPr>
            <p:spPr>
              <a:xfrm>
                <a:off x="7165631" y="4391734"/>
                <a:ext cx="65171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9420C0D2-4AF7-4403-95F4-65B35679B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631" y="4391734"/>
                <a:ext cx="651710" cy="391646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D2F71CF2-A368-4915-9FC0-FBAF601A34E3}"/>
                  </a:ext>
                </a:extLst>
              </p:cNvPr>
              <p:cNvSpPr txBox="1"/>
              <p:nvPr/>
            </p:nvSpPr>
            <p:spPr>
              <a:xfrm>
                <a:off x="7900793" y="4377720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D2F71CF2-A368-4915-9FC0-FBAF601A3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793" y="4377720"/>
                <a:ext cx="6517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楕円 132">
            <a:extLst>
              <a:ext uri="{FF2B5EF4-FFF2-40B4-BE49-F238E27FC236}">
                <a16:creationId xmlns:a16="http://schemas.microsoft.com/office/drawing/2014/main" id="{7DD965A5-1244-43A0-97C2-CA868BA9BB8D}"/>
              </a:ext>
            </a:extLst>
          </p:cNvPr>
          <p:cNvSpPr>
            <a:spLocks noChangeAspect="1"/>
          </p:cNvSpPr>
          <p:nvPr/>
        </p:nvSpPr>
        <p:spPr>
          <a:xfrm>
            <a:off x="7764186" y="3968711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A4BCF86B-1F91-4938-8B5C-78FE7D30C41C}"/>
              </a:ext>
            </a:extLst>
          </p:cNvPr>
          <p:cNvCxnSpPr>
            <a:cxnSpLocks/>
          </p:cNvCxnSpPr>
          <p:nvPr/>
        </p:nvCxnSpPr>
        <p:spPr>
          <a:xfrm flipH="1">
            <a:off x="8417957" y="4359156"/>
            <a:ext cx="352917" cy="26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39BF26B4-BDA7-4C90-AA7E-C1F79821B7DF}"/>
              </a:ext>
            </a:extLst>
          </p:cNvPr>
          <p:cNvSpPr txBox="1"/>
          <p:nvPr/>
        </p:nvSpPr>
        <p:spPr>
          <a:xfrm>
            <a:off x="8778280" y="4157441"/>
            <a:ext cx="147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oisy edges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6E3DDA38-057F-4CB0-BD2B-40FB45FC9F35}"/>
              </a:ext>
            </a:extLst>
          </p:cNvPr>
          <p:cNvCxnSpPr>
            <a:cxnSpLocks/>
          </p:cNvCxnSpPr>
          <p:nvPr/>
        </p:nvCxnSpPr>
        <p:spPr>
          <a:xfrm>
            <a:off x="8419630" y="4045985"/>
            <a:ext cx="36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FC1F4E69-E7B6-4CA4-91B2-0078FE347FDC}"/>
              </a:ext>
            </a:extLst>
          </p:cNvPr>
          <p:cNvSpPr txBox="1"/>
          <p:nvPr/>
        </p:nvSpPr>
        <p:spPr>
          <a:xfrm>
            <a:off x="8768341" y="3840890"/>
            <a:ext cx="149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</a:t>
            </a:r>
            <a:r>
              <a:rPr kumimoji="1"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edges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大かっこ 137">
            <a:extLst>
              <a:ext uri="{FF2B5EF4-FFF2-40B4-BE49-F238E27FC236}">
                <a16:creationId xmlns:a16="http://schemas.microsoft.com/office/drawing/2014/main" id="{6FFF9CE5-8CF2-42F9-B58A-23093BE2420D}"/>
              </a:ext>
            </a:extLst>
          </p:cNvPr>
          <p:cNvSpPr/>
          <p:nvPr/>
        </p:nvSpPr>
        <p:spPr>
          <a:xfrm>
            <a:off x="8355368" y="3855789"/>
            <a:ext cx="1894847" cy="670984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C8826CC1-9DCA-447D-988E-914C40A2D29A}"/>
              </a:ext>
            </a:extLst>
          </p:cNvPr>
          <p:cNvSpPr txBox="1"/>
          <p:nvPr/>
        </p:nvSpPr>
        <p:spPr>
          <a:xfrm>
            <a:off x="7914576" y="3303117"/>
            <a:ext cx="1774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Noisy Triangles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608A8B80-FAB4-4DD5-9BAE-F436EC60D59A}"/>
              </a:ext>
            </a:extLst>
          </p:cNvPr>
          <p:cNvSpPr/>
          <p:nvPr/>
        </p:nvSpPr>
        <p:spPr>
          <a:xfrm>
            <a:off x="7347107" y="1786513"/>
            <a:ext cx="3015059" cy="1457842"/>
          </a:xfrm>
          <a:prstGeom prst="roundRect">
            <a:avLst>
              <a:gd name="adj" fmla="val 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四角形: 角を丸くする 140">
            <a:extLst>
              <a:ext uri="{FF2B5EF4-FFF2-40B4-BE49-F238E27FC236}">
                <a16:creationId xmlns:a16="http://schemas.microsoft.com/office/drawing/2014/main" id="{EDF73D30-7A4E-4B74-B643-CC7F264C3133}"/>
              </a:ext>
            </a:extLst>
          </p:cNvPr>
          <p:cNvSpPr/>
          <p:nvPr/>
        </p:nvSpPr>
        <p:spPr>
          <a:xfrm>
            <a:off x="7347107" y="3327267"/>
            <a:ext cx="3015059" cy="1457842"/>
          </a:xfrm>
          <a:prstGeom prst="roundRect">
            <a:avLst>
              <a:gd name="adj" fmla="val 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66A38AFC-0FD0-4872-B4E8-EDB46A8B1BDC}"/>
              </a:ext>
            </a:extLst>
          </p:cNvPr>
          <p:cNvSpPr txBox="1"/>
          <p:nvPr/>
        </p:nvSpPr>
        <p:spPr>
          <a:xfrm>
            <a:off x="7731488" y="211036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58BAC738-7B9C-4530-BEA4-2EB5035B8438}"/>
              </a:ext>
            </a:extLst>
          </p:cNvPr>
          <p:cNvSpPr txBox="1"/>
          <p:nvPr/>
        </p:nvSpPr>
        <p:spPr>
          <a:xfrm>
            <a:off x="7733824" y="281695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FA96DA7C-8E07-414C-BF95-4F7291A0EA69}"/>
              </a:ext>
            </a:extLst>
          </p:cNvPr>
          <p:cNvSpPr txBox="1"/>
          <p:nvPr/>
        </p:nvSpPr>
        <p:spPr>
          <a:xfrm>
            <a:off x="9478730" y="211036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95F57023-AA18-4895-A01E-457DC4B586D0}"/>
              </a:ext>
            </a:extLst>
          </p:cNvPr>
          <p:cNvSpPr txBox="1"/>
          <p:nvPr/>
        </p:nvSpPr>
        <p:spPr>
          <a:xfrm>
            <a:off x="9481066" y="281695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423BB791-E85F-4DBD-9B17-10FEA90E590F}"/>
              </a:ext>
            </a:extLst>
          </p:cNvPr>
          <p:cNvCxnSpPr>
            <a:cxnSpLocks/>
            <a:stCxn id="142" idx="3"/>
            <a:endCxn id="144" idx="1"/>
          </p:cNvCxnSpPr>
          <p:nvPr/>
        </p:nvCxnSpPr>
        <p:spPr>
          <a:xfrm>
            <a:off x="8235544" y="2295027"/>
            <a:ext cx="12431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F8D78593-1601-4652-AC75-854E2A4B568B}"/>
              </a:ext>
            </a:extLst>
          </p:cNvPr>
          <p:cNvCxnSpPr>
            <a:cxnSpLocks/>
            <a:stCxn id="143" idx="3"/>
            <a:endCxn id="145" idx="1"/>
          </p:cNvCxnSpPr>
          <p:nvPr/>
        </p:nvCxnSpPr>
        <p:spPr>
          <a:xfrm>
            <a:off x="8237880" y="3001623"/>
            <a:ext cx="12431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矢印コネクタ 147">
            <a:extLst>
              <a:ext uri="{FF2B5EF4-FFF2-40B4-BE49-F238E27FC236}">
                <a16:creationId xmlns:a16="http://schemas.microsoft.com/office/drawing/2014/main" id="{33749296-ED48-4593-BDB8-AFFDB3D8C682}"/>
              </a:ext>
            </a:extLst>
          </p:cNvPr>
          <p:cNvCxnSpPr>
            <a:cxnSpLocks/>
          </p:cNvCxnSpPr>
          <p:nvPr/>
        </p:nvCxnSpPr>
        <p:spPr>
          <a:xfrm>
            <a:off x="8235543" y="2377226"/>
            <a:ext cx="122400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11BA89A6-D5F1-4DBB-AD26-E5B59BF13C21}"/>
              </a:ext>
            </a:extLst>
          </p:cNvPr>
          <p:cNvCxnSpPr>
            <a:cxnSpLocks/>
          </p:cNvCxnSpPr>
          <p:nvPr/>
        </p:nvCxnSpPr>
        <p:spPr>
          <a:xfrm flipV="1">
            <a:off x="8240217" y="2377226"/>
            <a:ext cx="122400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F78ECE6A-5948-4A22-B190-A066AA19A465}"/>
                  </a:ext>
                </a:extLst>
              </p:cNvPr>
              <p:cNvSpPr txBox="1"/>
              <p:nvPr/>
            </p:nvSpPr>
            <p:spPr>
              <a:xfrm>
                <a:off x="8353582" y="2005558"/>
                <a:ext cx="3600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kumimoji="1" lang="ja-JP" altLang="en-US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F78ECE6A-5948-4A22-B190-A066AA19A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582" y="2005558"/>
                <a:ext cx="360040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04A11453-AF93-416A-8015-D72A12118717}"/>
                  </a:ext>
                </a:extLst>
              </p:cNvPr>
              <p:cNvSpPr txBox="1"/>
              <p:nvPr/>
            </p:nvSpPr>
            <p:spPr>
              <a:xfrm>
                <a:off x="7917256" y="2611824"/>
                <a:ext cx="5589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kumimoji="1" lang="ja-JP" altLang="en-US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04A11453-AF93-416A-8015-D72A12118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256" y="2611824"/>
                <a:ext cx="558918" cy="338554"/>
              </a:xfrm>
              <a:prstGeom prst="rect">
                <a:avLst/>
              </a:prstGeom>
              <a:blipFill>
                <a:blip r:embed="rId9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324FF0B1-1BA2-4F37-8759-1CDA77B382D7}"/>
                  </a:ext>
                </a:extLst>
              </p:cNvPr>
              <p:cNvSpPr txBox="1"/>
              <p:nvPr/>
            </p:nvSpPr>
            <p:spPr>
              <a:xfrm>
                <a:off x="7849255" y="2345829"/>
                <a:ext cx="7092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ja-JP" alt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kumimoji="1" lang="ja-JP" altLang="en-US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324FF0B1-1BA2-4F37-8759-1CDA77B38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255" y="2345829"/>
                <a:ext cx="709273" cy="338554"/>
              </a:xfrm>
              <a:prstGeom prst="rect">
                <a:avLst/>
              </a:prstGeom>
              <a:blipFill>
                <a:blip r:embed="rId10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8D393E67-CCE9-4F96-B2D1-F807D66EC4E7}"/>
                  </a:ext>
                </a:extLst>
              </p:cNvPr>
              <p:cNvSpPr txBox="1"/>
              <p:nvPr/>
            </p:nvSpPr>
            <p:spPr>
              <a:xfrm>
                <a:off x="8066613" y="2951579"/>
                <a:ext cx="9378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ja-JP" alt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kumimoji="1" lang="ja-JP" altLang="en-US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8D393E67-CCE9-4F96-B2D1-F807D66EC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613" y="2951579"/>
                <a:ext cx="937866" cy="338554"/>
              </a:xfrm>
              <a:prstGeom prst="rect">
                <a:avLst/>
              </a:prstGeom>
              <a:blipFill>
                <a:blip r:embed="rId11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6" name="表 2">
                <a:extLst>
                  <a:ext uri="{FF2B5EF4-FFF2-40B4-BE49-F238E27FC236}">
                    <a16:creationId xmlns:a16="http://schemas.microsoft.com/office/drawing/2014/main" id="{E2F408EE-92FA-4A5C-AA5A-7523035620E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502570" y="5149762"/>
              <a:ext cx="7864696" cy="22217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6174">
                      <a:extLst>
                        <a:ext uri="{9D8B030D-6E8A-4147-A177-3AD203B41FA5}">
                          <a16:colId xmlns:a16="http://schemas.microsoft.com/office/drawing/2014/main" val="2311423320"/>
                        </a:ext>
                      </a:extLst>
                    </a:gridCol>
                    <a:gridCol w="1966174">
                      <a:extLst>
                        <a:ext uri="{9D8B030D-6E8A-4147-A177-3AD203B41FA5}">
                          <a16:colId xmlns:a16="http://schemas.microsoft.com/office/drawing/2014/main" val="2810181498"/>
                        </a:ext>
                      </a:extLst>
                    </a:gridCol>
                    <a:gridCol w="1966174">
                      <a:extLst>
                        <a:ext uri="{9D8B030D-6E8A-4147-A177-3AD203B41FA5}">
                          <a16:colId xmlns:a16="http://schemas.microsoft.com/office/drawing/2014/main" val="1811615853"/>
                        </a:ext>
                      </a:extLst>
                    </a:gridCol>
                    <a:gridCol w="1966174">
                      <a:extLst>
                        <a:ext uri="{9D8B030D-6E8A-4147-A177-3AD203B41FA5}">
                          <a16:colId xmlns:a16="http://schemas.microsoft.com/office/drawing/2014/main" val="19330878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Algorithm I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Algorithm II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Algorithm III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98609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9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Noisy edges between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1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endParaRPr lang="ja-JP" altLang="en-US" dirty="0"/>
                        </a:p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 download</a:t>
                          </a:r>
                        </a:p>
                        <a:p>
                          <a:pPr algn="ctr"/>
                          <a:endParaRPr kumimoji="1" lang="en-US" altLang="ja-JP" sz="9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437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Expected communication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ja-JP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p>
                                        <m:r>
                                          <a:rPr lang="en-US" altLang="ja-JP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altLang="ja-JP" sz="18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ja-JP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p>
                                        <m:r>
                                          <a:rPr lang="en-US" altLang="ja-JP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altLang="ja-JP" sz="18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ja-JP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p>
                                        <m:r>
                                          <a:rPr lang="en-US" altLang="ja-JP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altLang="ja-JP" sz="18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0223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6" name="表 2">
                <a:extLst>
                  <a:ext uri="{FF2B5EF4-FFF2-40B4-BE49-F238E27FC236}">
                    <a16:creationId xmlns:a16="http://schemas.microsoft.com/office/drawing/2014/main" id="{E2F408EE-92FA-4A5C-AA5A-7523035620E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502570" y="5149762"/>
              <a:ext cx="7864696" cy="22217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6174">
                      <a:extLst>
                        <a:ext uri="{9D8B030D-6E8A-4147-A177-3AD203B41FA5}">
                          <a16:colId xmlns:a16="http://schemas.microsoft.com/office/drawing/2014/main" val="2311423320"/>
                        </a:ext>
                      </a:extLst>
                    </a:gridCol>
                    <a:gridCol w="1966174">
                      <a:extLst>
                        <a:ext uri="{9D8B030D-6E8A-4147-A177-3AD203B41FA5}">
                          <a16:colId xmlns:a16="http://schemas.microsoft.com/office/drawing/2014/main" val="2810181498"/>
                        </a:ext>
                      </a:extLst>
                    </a:gridCol>
                    <a:gridCol w="1966174">
                      <a:extLst>
                        <a:ext uri="{9D8B030D-6E8A-4147-A177-3AD203B41FA5}">
                          <a16:colId xmlns:a16="http://schemas.microsoft.com/office/drawing/2014/main" val="1811615853"/>
                        </a:ext>
                      </a:extLst>
                    </a:gridCol>
                    <a:gridCol w="1966174">
                      <a:extLst>
                        <a:ext uri="{9D8B030D-6E8A-4147-A177-3AD203B41FA5}">
                          <a16:colId xmlns:a16="http://schemas.microsoft.com/office/drawing/2014/main" val="19330878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Algorithm I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Algorithm II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Algorithm III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98609900"/>
                      </a:ext>
                    </a:extLst>
                  </a:tr>
                  <a:tr h="1210818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310" t="-32500" r="-300310" b="-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43793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Expected communication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100310" t="-252381" r="-200310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200932" t="-252381" r="-100932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300000" t="-252381" r="-619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02230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7" name="楕円 196">
            <a:extLst>
              <a:ext uri="{FF2B5EF4-FFF2-40B4-BE49-F238E27FC236}">
                <a16:creationId xmlns:a16="http://schemas.microsoft.com/office/drawing/2014/main" id="{D86A7E14-C6C5-40A2-9507-9BE1E2E4E060}"/>
              </a:ext>
            </a:extLst>
          </p:cNvPr>
          <p:cNvSpPr>
            <a:spLocks noChangeAspect="1"/>
          </p:cNvSpPr>
          <p:nvPr/>
        </p:nvSpPr>
        <p:spPr>
          <a:xfrm>
            <a:off x="9024184" y="6273843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98" name="楕円 197">
            <a:extLst>
              <a:ext uri="{FF2B5EF4-FFF2-40B4-BE49-F238E27FC236}">
                <a16:creationId xmlns:a16="http://schemas.microsoft.com/office/drawing/2014/main" id="{5F34243F-8C6A-4E8F-93D3-5FE82912A959}"/>
              </a:ext>
            </a:extLst>
          </p:cNvPr>
          <p:cNvSpPr>
            <a:spLocks noChangeAspect="1"/>
          </p:cNvSpPr>
          <p:nvPr/>
        </p:nvSpPr>
        <p:spPr>
          <a:xfrm>
            <a:off x="9530003" y="6273583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F610199D-8A71-4707-B697-975F5F50B845}"/>
              </a:ext>
            </a:extLst>
          </p:cNvPr>
          <p:cNvCxnSpPr>
            <a:cxnSpLocks/>
            <a:stCxn id="205" idx="5"/>
            <a:endCxn id="198" idx="1"/>
          </p:cNvCxnSpPr>
          <p:nvPr/>
        </p:nvCxnSpPr>
        <p:spPr>
          <a:xfrm>
            <a:off x="9399379" y="6037348"/>
            <a:ext cx="153016" cy="25862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65E8E51F-7520-48D7-96C1-305528EFFFF9}"/>
              </a:ext>
            </a:extLst>
          </p:cNvPr>
          <p:cNvCxnSpPr>
            <a:cxnSpLocks/>
            <a:stCxn id="198" idx="2"/>
            <a:endCxn id="197" idx="6"/>
          </p:cNvCxnSpPr>
          <p:nvPr/>
        </p:nvCxnSpPr>
        <p:spPr>
          <a:xfrm flipH="1">
            <a:off x="9177086" y="6350034"/>
            <a:ext cx="352917" cy="26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テキスト ボックス 200">
                <a:extLst>
                  <a:ext uri="{FF2B5EF4-FFF2-40B4-BE49-F238E27FC236}">
                    <a16:creationId xmlns:a16="http://schemas.microsoft.com/office/drawing/2014/main" id="{D898B9A7-D198-4755-B850-A8C412BA63E6}"/>
                  </a:ext>
                </a:extLst>
              </p:cNvPr>
              <p:cNvSpPr txBox="1"/>
              <p:nvPr/>
            </p:nvSpPr>
            <p:spPr>
              <a:xfrm>
                <a:off x="9044134" y="5547648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01" name="テキスト ボックス 200">
                <a:extLst>
                  <a:ext uri="{FF2B5EF4-FFF2-40B4-BE49-F238E27FC236}">
                    <a16:creationId xmlns:a16="http://schemas.microsoft.com/office/drawing/2014/main" id="{D898B9A7-D198-4755-B850-A8C412BA6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4134" y="5547648"/>
                <a:ext cx="65171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テキスト ボックス 201">
                <a:extLst>
                  <a:ext uri="{FF2B5EF4-FFF2-40B4-BE49-F238E27FC236}">
                    <a16:creationId xmlns:a16="http://schemas.microsoft.com/office/drawing/2014/main" id="{7C7B52B3-B035-4D3F-AE52-D24D1127B9A0}"/>
                  </a:ext>
                </a:extLst>
              </p:cNvPr>
              <p:cNvSpPr txBox="1"/>
              <p:nvPr/>
            </p:nvSpPr>
            <p:spPr>
              <a:xfrm>
                <a:off x="8670313" y="6312927"/>
                <a:ext cx="65171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02" name="テキスト ボックス 201">
                <a:extLst>
                  <a:ext uri="{FF2B5EF4-FFF2-40B4-BE49-F238E27FC236}">
                    <a16:creationId xmlns:a16="http://schemas.microsoft.com/office/drawing/2014/main" id="{7C7B52B3-B035-4D3F-AE52-D24D1127B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313" y="6312927"/>
                <a:ext cx="651710" cy="391646"/>
              </a:xfrm>
              <a:prstGeom prst="rect">
                <a:avLst/>
              </a:prstGeom>
              <a:blipFill>
                <a:blip r:embed="rId1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テキスト ボックス 202">
                <a:extLst>
                  <a:ext uri="{FF2B5EF4-FFF2-40B4-BE49-F238E27FC236}">
                    <a16:creationId xmlns:a16="http://schemas.microsoft.com/office/drawing/2014/main" id="{7A5C6F63-343A-40AA-A33F-5FA274EB03E8}"/>
                  </a:ext>
                </a:extLst>
              </p:cNvPr>
              <p:cNvSpPr txBox="1"/>
              <p:nvPr/>
            </p:nvSpPr>
            <p:spPr>
              <a:xfrm>
                <a:off x="9405475" y="6315847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03" name="テキスト ボックス 202">
                <a:extLst>
                  <a:ext uri="{FF2B5EF4-FFF2-40B4-BE49-F238E27FC236}">
                    <a16:creationId xmlns:a16="http://schemas.microsoft.com/office/drawing/2014/main" id="{7A5C6F63-343A-40AA-A33F-5FA274EB0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475" y="6315847"/>
                <a:ext cx="65171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" name="直線コネクタ 203">
            <a:extLst>
              <a:ext uri="{FF2B5EF4-FFF2-40B4-BE49-F238E27FC236}">
                <a16:creationId xmlns:a16="http://schemas.microsoft.com/office/drawing/2014/main" id="{2BC02FF9-C77C-4354-B4DC-3D9152F80ADE}"/>
              </a:ext>
            </a:extLst>
          </p:cNvPr>
          <p:cNvCxnSpPr>
            <a:cxnSpLocks/>
            <a:stCxn id="205" idx="3"/>
            <a:endCxn id="197" idx="7"/>
          </p:cNvCxnSpPr>
          <p:nvPr/>
        </p:nvCxnSpPr>
        <p:spPr>
          <a:xfrm flipH="1">
            <a:off x="9154694" y="6037348"/>
            <a:ext cx="136566" cy="25888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楕円 204">
            <a:extLst>
              <a:ext uri="{FF2B5EF4-FFF2-40B4-BE49-F238E27FC236}">
                <a16:creationId xmlns:a16="http://schemas.microsoft.com/office/drawing/2014/main" id="{C9CEA71A-6CAD-4F86-AA51-39C89D7ACE63}"/>
              </a:ext>
            </a:extLst>
          </p:cNvPr>
          <p:cNvSpPr>
            <a:spLocks noChangeAspect="1"/>
          </p:cNvSpPr>
          <p:nvPr/>
        </p:nvSpPr>
        <p:spPr>
          <a:xfrm>
            <a:off x="9268868" y="5906838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06" name="楕円 205">
            <a:extLst>
              <a:ext uri="{FF2B5EF4-FFF2-40B4-BE49-F238E27FC236}">
                <a16:creationId xmlns:a16="http://schemas.microsoft.com/office/drawing/2014/main" id="{1313760A-0CD3-4112-BEDC-7226574306B9}"/>
              </a:ext>
            </a:extLst>
          </p:cNvPr>
          <p:cNvSpPr>
            <a:spLocks noChangeAspect="1"/>
          </p:cNvSpPr>
          <p:nvPr/>
        </p:nvSpPr>
        <p:spPr>
          <a:xfrm>
            <a:off x="7066390" y="6274529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07" name="楕円 206">
            <a:extLst>
              <a:ext uri="{FF2B5EF4-FFF2-40B4-BE49-F238E27FC236}">
                <a16:creationId xmlns:a16="http://schemas.microsoft.com/office/drawing/2014/main" id="{EAA30B98-2DC2-49BD-BEFC-70D2C1770ACA}"/>
              </a:ext>
            </a:extLst>
          </p:cNvPr>
          <p:cNvSpPr>
            <a:spLocks noChangeAspect="1"/>
          </p:cNvSpPr>
          <p:nvPr/>
        </p:nvSpPr>
        <p:spPr>
          <a:xfrm>
            <a:off x="7572209" y="6274269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cxnSp>
        <p:nvCxnSpPr>
          <p:cNvPr id="208" name="直線コネクタ 207">
            <a:extLst>
              <a:ext uri="{FF2B5EF4-FFF2-40B4-BE49-F238E27FC236}">
                <a16:creationId xmlns:a16="http://schemas.microsoft.com/office/drawing/2014/main" id="{1BC3D2A4-30CD-44D7-862F-6A2AEF725EE8}"/>
              </a:ext>
            </a:extLst>
          </p:cNvPr>
          <p:cNvCxnSpPr>
            <a:cxnSpLocks/>
            <a:stCxn id="213" idx="5"/>
            <a:endCxn id="207" idx="1"/>
          </p:cNvCxnSpPr>
          <p:nvPr/>
        </p:nvCxnSpPr>
        <p:spPr>
          <a:xfrm>
            <a:off x="7441585" y="6038034"/>
            <a:ext cx="153016" cy="25862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コネクタ 208">
            <a:extLst>
              <a:ext uri="{FF2B5EF4-FFF2-40B4-BE49-F238E27FC236}">
                <a16:creationId xmlns:a16="http://schemas.microsoft.com/office/drawing/2014/main" id="{E0421B03-60FF-437F-A9AC-239794252181}"/>
              </a:ext>
            </a:extLst>
          </p:cNvPr>
          <p:cNvCxnSpPr>
            <a:cxnSpLocks/>
            <a:stCxn id="207" idx="2"/>
            <a:endCxn id="206" idx="6"/>
          </p:cNvCxnSpPr>
          <p:nvPr/>
        </p:nvCxnSpPr>
        <p:spPr>
          <a:xfrm flipH="1">
            <a:off x="7219292" y="6350720"/>
            <a:ext cx="352917" cy="26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テキスト ボックス 209">
                <a:extLst>
                  <a:ext uri="{FF2B5EF4-FFF2-40B4-BE49-F238E27FC236}">
                    <a16:creationId xmlns:a16="http://schemas.microsoft.com/office/drawing/2014/main" id="{5DD03C6F-3540-4A8C-8800-010388CE4BB1}"/>
                  </a:ext>
                </a:extLst>
              </p:cNvPr>
              <p:cNvSpPr txBox="1"/>
              <p:nvPr/>
            </p:nvSpPr>
            <p:spPr>
              <a:xfrm>
                <a:off x="7086340" y="5548334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10" name="テキスト ボックス 209">
                <a:extLst>
                  <a:ext uri="{FF2B5EF4-FFF2-40B4-BE49-F238E27FC236}">
                    <a16:creationId xmlns:a16="http://schemas.microsoft.com/office/drawing/2014/main" id="{5DD03C6F-3540-4A8C-8800-010388CE4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340" y="5548334"/>
                <a:ext cx="65171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テキスト ボックス 210">
                <a:extLst>
                  <a:ext uri="{FF2B5EF4-FFF2-40B4-BE49-F238E27FC236}">
                    <a16:creationId xmlns:a16="http://schemas.microsoft.com/office/drawing/2014/main" id="{9819FC47-A519-4F62-AA85-471AC297B046}"/>
                  </a:ext>
                </a:extLst>
              </p:cNvPr>
              <p:cNvSpPr txBox="1"/>
              <p:nvPr/>
            </p:nvSpPr>
            <p:spPr>
              <a:xfrm>
                <a:off x="6712519" y="6313613"/>
                <a:ext cx="65171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11" name="テキスト ボックス 210">
                <a:extLst>
                  <a:ext uri="{FF2B5EF4-FFF2-40B4-BE49-F238E27FC236}">
                    <a16:creationId xmlns:a16="http://schemas.microsoft.com/office/drawing/2014/main" id="{9819FC47-A519-4F62-AA85-471AC297B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19" y="6313613"/>
                <a:ext cx="651710" cy="391646"/>
              </a:xfrm>
              <a:prstGeom prst="rect">
                <a:avLst/>
              </a:prstGeom>
              <a:blipFill>
                <a:blip r:embed="rId1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テキスト ボックス 211">
                <a:extLst>
                  <a:ext uri="{FF2B5EF4-FFF2-40B4-BE49-F238E27FC236}">
                    <a16:creationId xmlns:a16="http://schemas.microsoft.com/office/drawing/2014/main" id="{44DA03FC-2A4C-4472-BE26-ABE934295235}"/>
                  </a:ext>
                </a:extLst>
              </p:cNvPr>
              <p:cNvSpPr txBox="1"/>
              <p:nvPr/>
            </p:nvSpPr>
            <p:spPr>
              <a:xfrm>
                <a:off x="7447681" y="6316533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12" name="テキスト ボックス 211">
                <a:extLst>
                  <a:ext uri="{FF2B5EF4-FFF2-40B4-BE49-F238E27FC236}">
                    <a16:creationId xmlns:a16="http://schemas.microsoft.com/office/drawing/2014/main" id="{44DA03FC-2A4C-4472-BE26-ABE934295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681" y="6316533"/>
                <a:ext cx="65171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" name="楕円 212">
            <a:extLst>
              <a:ext uri="{FF2B5EF4-FFF2-40B4-BE49-F238E27FC236}">
                <a16:creationId xmlns:a16="http://schemas.microsoft.com/office/drawing/2014/main" id="{70E6ACDE-88E6-4149-B814-C7315DE84FFD}"/>
              </a:ext>
            </a:extLst>
          </p:cNvPr>
          <p:cNvSpPr>
            <a:spLocks noChangeAspect="1"/>
          </p:cNvSpPr>
          <p:nvPr/>
        </p:nvSpPr>
        <p:spPr>
          <a:xfrm>
            <a:off x="7311074" y="5907524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14" name="楕円 213">
            <a:extLst>
              <a:ext uri="{FF2B5EF4-FFF2-40B4-BE49-F238E27FC236}">
                <a16:creationId xmlns:a16="http://schemas.microsoft.com/office/drawing/2014/main" id="{7DCE4380-45C9-4016-90A1-BBD6EEA59009}"/>
              </a:ext>
            </a:extLst>
          </p:cNvPr>
          <p:cNvSpPr>
            <a:spLocks noChangeAspect="1"/>
          </p:cNvSpPr>
          <p:nvPr/>
        </p:nvSpPr>
        <p:spPr>
          <a:xfrm>
            <a:off x="5122517" y="6275012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15" name="楕円 214">
            <a:extLst>
              <a:ext uri="{FF2B5EF4-FFF2-40B4-BE49-F238E27FC236}">
                <a16:creationId xmlns:a16="http://schemas.microsoft.com/office/drawing/2014/main" id="{117774EB-534D-4E8B-B286-CB11A311E150}"/>
              </a:ext>
            </a:extLst>
          </p:cNvPr>
          <p:cNvSpPr>
            <a:spLocks noChangeAspect="1"/>
          </p:cNvSpPr>
          <p:nvPr/>
        </p:nvSpPr>
        <p:spPr>
          <a:xfrm>
            <a:off x="5628336" y="6274752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cxnSp>
        <p:nvCxnSpPr>
          <p:cNvPr id="216" name="直線コネクタ 215">
            <a:extLst>
              <a:ext uri="{FF2B5EF4-FFF2-40B4-BE49-F238E27FC236}">
                <a16:creationId xmlns:a16="http://schemas.microsoft.com/office/drawing/2014/main" id="{EE71215C-EE42-4160-8EFA-2CE7DD375F9C}"/>
              </a:ext>
            </a:extLst>
          </p:cNvPr>
          <p:cNvCxnSpPr>
            <a:cxnSpLocks/>
            <a:stCxn id="215" idx="2"/>
            <a:endCxn id="214" idx="6"/>
          </p:cNvCxnSpPr>
          <p:nvPr/>
        </p:nvCxnSpPr>
        <p:spPr>
          <a:xfrm flipH="1">
            <a:off x="5275419" y="6351203"/>
            <a:ext cx="352917" cy="26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テキスト ボックス 216">
                <a:extLst>
                  <a:ext uri="{FF2B5EF4-FFF2-40B4-BE49-F238E27FC236}">
                    <a16:creationId xmlns:a16="http://schemas.microsoft.com/office/drawing/2014/main" id="{97050778-B2DD-4371-8B07-5884ADD508C9}"/>
                  </a:ext>
                </a:extLst>
              </p:cNvPr>
              <p:cNvSpPr txBox="1"/>
              <p:nvPr/>
            </p:nvSpPr>
            <p:spPr>
              <a:xfrm>
                <a:off x="5142467" y="5548817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17" name="テキスト ボックス 216">
                <a:extLst>
                  <a:ext uri="{FF2B5EF4-FFF2-40B4-BE49-F238E27FC236}">
                    <a16:creationId xmlns:a16="http://schemas.microsoft.com/office/drawing/2014/main" id="{97050778-B2DD-4371-8B07-5884ADD50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467" y="5548817"/>
                <a:ext cx="65171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テキスト ボックス 217">
                <a:extLst>
                  <a:ext uri="{FF2B5EF4-FFF2-40B4-BE49-F238E27FC236}">
                    <a16:creationId xmlns:a16="http://schemas.microsoft.com/office/drawing/2014/main" id="{7B255FC1-B04A-4E82-BC2F-C359294660C5}"/>
                  </a:ext>
                </a:extLst>
              </p:cNvPr>
              <p:cNvSpPr txBox="1"/>
              <p:nvPr/>
            </p:nvSpPr>
            <p:spPr>
              <a:xfrm>
                <a:off x="4768646" y="6314096"/>
                <a:ext cx="65171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18" name="テキスト ボックス 217">
                <a:extLst>
                  <a:ext uri="{FF2B5EF4-FFF2-40B4-BE49-F238E27FC236}">
                    <a16:creationId xmlns:a16="http://schemas.microsoft.com/office/drawing/2014/main" id="{7B255FC1-B04A-4E82-BC2F-C35929466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646" y="6314096"/>
                <a:ext cx="651710" cy="391646"/>
              </a:xfrm>
              <a:prstGeom prst="rect">
                <a:avLst/>
              </a:prstGeom>
              <a:blipFill>
                <a:blip r:embed="rId20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テキスト ボックス 218">
                <a:extLst>
                  <a:ext uri="{FF2B5EF4-FFF2-40B4-BE49-F238E27FC236}">
                    <a16:creationId xmlns:a16="http://schemas.microsoft.com/office/drawing/2014/main" id="{964B5C19-0D30-434E-A942-235C49C42F47}"/>
                  </a:ext>
                </a:extLst>
              </p:cNvPr>
              <p:cNvSpPr txBox="1"/>
              <p:nvPr/>
            </p:nvSpPr>
            <p:spPr>
              <a:xfrm>
                <a:off x="5503808" y="6317016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19" name="テキスト ボックス 218">
                <a:extLst>
                  <a:ext uri="{FF2B5EF4-FFF2-40B4-BE49-F238E27FC236}">
                    <a16:creationId xmlns:a16="http://schemas.microsoft.com/office/drawing/2014/main" id="{964B5C19-0D30-434E-A942-235C49C42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808" y="6317016"/>
                <a:ext cx="651710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楕円 219">
            <a:extLst>
              <a:ext uri="{FF2B5EF4-FFF2-40B4-BE49-F238E27FC236}">
                <a16:creationId xmlns:a16="http://schemas.microsoft.com/office/drawing/2014/main" id="{4812C82B-2EAD-47AD-94EE-57D4F5764233}"/>
              </a:ext>
            </a:extLst>
          </p:cNvPr>
          <p:cNvSpPr>
            <a:spLocks noChangeAspect="1"/>
          </p:cNvSpPr>
          <p:nvPr/>
        </p:nvSpPr>
        <p:spPr>
          <a:xfrm>
            <a:off x="5367201" y="5908007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テキスト ボックス 220">
                <a:extLst>
                  <a:ext uri="{FF2B5EF4-FFF2-40B4-BE49-F238E27FC236}">
                    <a16:creationId xmlns:a16="http://schemas.microsoft.com/office/drawing/2014/main" id="{0313F04E-9FB8-486A-BBAE-1909C38AC560}"/>
                  </a:ext>
                </a:extLst>
              </p:cNvPr>
              <p:cNvSpPr txBox="1"/>
              <p:nvPr/>
            </p:nvSpPr>
            <p:spPr>
              <a:xfrm>
                <a:off x="4146327" y="7357278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ja-JP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ja-JP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ja-JP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ja-JP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ja-JP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ja-JP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ja-JP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ja-JP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Algorithms I, II, III)</a:t>
                </a:r>
                <a:endParaRPr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1" name="テキスト ボックス 220">
                <a:extLst>
                  <a:ext uri="{FF2B5EF4-FFF2-40B4-BE49-F238E27FC236}">
                    <a16:creationId xmlns:a16="http://schemas.microsoft.com/office/drawing/2014/main" id="{0313F04E-9FB8-486A-BBAE-1909C38AC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327" y="7357278"/>
                <a:ext cx="4572000" cy="369332"/>
              </a:xfrm>
              <a:prstGeom prst="rect">
                <a:avLst/>
              </a:prstGeom>
              <a:blipFill>
                <a:blip r:embed="rId2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908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8" name="表 2">
                <a:extLst>
                  <a:ext uri="{FF2B5EF4-FFF2-40B4-BE49-F238E27FC236}">
                    <a16:creationId xmlns:a16="http://schemas.microsoft.com/office/drawing/2014/main" id="{48EC22D3-A914-40B4-9B2C-6DC59D3574C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833716" y="2349437"/>
              <a:ext cx="7501775" cy="18949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57120">
                      <a:extLst>
                        <a:ext uri="{9D8B030D-6E8A-4147-A177-3AD203B41FA5}">
                          <a16:colId xmlns:a16="http://schemas.microsoft.com/office/drawing/2014/main" val="2311423320"/>
                        </a:ext>
                      </a:extLst>
                    </a:gridCol>
                    <a:gridCol w="1559214">
                      <a:extLst>
                        <a:ext uri="{9D8B030D-6E8A-4147-A177-3AD203B41FA5}">
                          <a16:colId xmlns:a16="http://schemas.microsoft.com/office/drawing/2014/main" val="2810181498"/>
                        </a:ext>
                      </a:extLst>
                    </a:gridCol>
                    <a:gridCol w="1655041">
                      <a:extLst>
                        <a:ext uri="{9D8B030D-6E8A-4147-A177-3AD203B41FA5}">
                          <a16:colId xmlns:a16="http://schemas.microsoft.com/office/drawing/2014/main" val="1811615853"/>
                        </a:ext>
                      </a:extLst>
                    </a:gridCol>
                    <a:gridCol w="1930400">
                      <a:extLst>
                        <a:ext uri="{9D8B030D-6E8A-4147-A177-3AD203B41FA5}">
                          <a16:colId xmlns:a16="http://schemas.microsoft.com/office/drawing/2014/main" val="19330878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72000" algn="ctr"/>
                          <a:endParaRPr kumimoji="1" lang="ja-JP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7200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1" lang="en-US" altLang="ja-JP" sz="2000" b="0" dirty="0" smtClean="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ARRFull</m:t>
                                    </m:r>
                                  </m:e>
                                  <m:sub>
                                    <m:r>
                                      <a:rPr lang="en-US" altLang="ja-JP" sz="20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ja-JP" altLang="en-US" sz="2000" baseline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7200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1" lang="en-US" altLang="ja-JP" sz="2000" b="0" dirty="0" smtClean="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ARR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kumimoji="1" lang="en-US" altLang="ja-JP" sz="2000" b="0" i="0" dirty="0" smtClean="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OneNS</m:t>
                                    </m:r>
                                  </m:e>
                                  <m:sub>
                                    <m:r>
                                      <a:rPr lang="en-US" altLang="ja-JP" sz="20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ja-JP" altLang="en-US" sz="2000" baseline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7200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1" lang="en-US" altLang="ja-JP" sz="2000" b="0" dirty="0" smtClean="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ARR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kumimoji="1" lang="en-US" altLang="ja-JP" sz="2000" b="0" i="0" dirty="0" smtClean="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TwoNS</m:t>
                                    </m:r>
                                  </m:e>
                                  <m:sub>
                                    <m:r>
                                      <a:rPr lang="en-US" altLang="ja-JP" sz="20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98609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437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en-US" altLang="ja-JP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ja-JP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ja-JP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altLang="ja-JP" sz="18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func>
                                      <m:funcPr>
                                        <m:ctrlPr>
                                          <a:rPr lang="en-US" altLang="ja-JP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8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altLang="ja-JP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ja-JP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ja-JP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  <m:sup>
                                        <m:r>
                                          <a:rPr lang="en-US" altLang="ja-JP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sSup>
                                      <m:sSupPr>
                                        <m:ctrlP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altLang="ja-JP" sz="18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func>
                                      <m:funcPr>
                                        <m:ctrlPr>
                                          <a:rPr lang="en-US" altLang="ja-JP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8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altLang="ja-JP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ja-JP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ja-JP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  <m:sup>
                                        <m:r>
                                          <a:rPr lang="en-US" altLang="ja-JP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  <m:sSup>
                                      <m:sSupPr>
                                        <m:ctrlP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altLang="ja-JP" sz="18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func>
                                      <m:funcPr>
                                        <m:ctrlPr>
                                          <a:rPr lang="en-US" altLang="ja-JP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8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altLang="ja-JP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0223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8" name="表 2">
                <a:extLst>
                  <a:ext uri="{FF2B5EF4-FFF2-40B4-BE49-F238E27FC236}">
                    <a16:creationId xmlns:a16="http://schemas.microsoft.com/office/drawing/2014/main" id="{48EC22D3-A914-40B4-9B2C-6DC59D3574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5886974"/>
                  </p:ext>
                </p:extLst>
              </p:nvPr>
            </p:nvGraphicFramePr>
            <p:xfrm>
              <a:off x="2833716" y="2349437"/>
              <a:ext cx="7501775" cy="18949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57120">
                      <a:extLst>
                        <a:ext uri="{9D8B030D-6E8A-4147-A177-3AD203B41FA5}">
                          <a16:colId xmlns:a16="http://schemas.microsoft.com/office/drawing/2014/main" val="2311423320"/>
                        </a:ext>
                      </a:extLst>
                    </a:gridCol>
                    <a:gridCol w="1559214">
                      <a:extLst>
                        <a:ext uri="{9D8B030D-6E8A-4147-A177-3AD203B41FA5}">
                          <a16:colId xmlns:a16="http://schemas.microsoft.com/office/drawing/2014/main" val="2810181498"/>
                        </a:ext>
                      </a:extLst>
                    </a:gridCol>
                    <a:gridCol w="1655041">
                      <a:extLst>
                        <a:ext uri="{9D8B030D-6E8A-4147-A177-3AD203B41FA5}">
                          <a16:colId xmlns:a16="http://schemas.microsoft.com/office/drawing/2014/main" val="1811615853"/>
                        </a:ext>
                      </a:extLst>
                    </a:gridCol>
                    <a:gridCol w="1930400">
                      <a:extLst>
                        <a:ext uri="{9D8B030D-6E8A-4147-A177-3AD203B41FA5}">
                          <a16:colId xmlns:a16="http://schemas.microsoft.com/office/drawing/2014/main" val="193308783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marL="72000" algn="ctr"/>
                          <a:endParaRPr kumimoji="1" lang="ja-JP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1563" t="-1538" r="-230859" b="-39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36765" t="-1538" r="-117279" b="-39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8959" t="-1538" r="-631" b="-39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8609900"/>
                      </a:ext>
                    </a:extLst>
                  </a:tr>
                  <a:tr h="1127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437930"/>
                      </a:ext>
                    </a:extLst>
                  </a:tr>
                  <a:tr h="370967">
                    <a:tc>
                      <a:txBody>
                        <a:bodyPr/>
                        <a:lstStyle/>
                        <a:p>
                          <a:pPr algn="ctr"/>
                          <a:endParaRPr kumimoji="1" lang="en-US" altLang="ja-JP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1563" t="-413115" r="-230859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36765" t="-413115" r="-117279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8959" t="-413115" r="-631" b="-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02230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9" name="楕円 78">
            <a:extLst>
              <a:ext uri="{FF2B5EF4-FFF2-40B4-BE49-F238E27FC236}">
                <a16:creationId xmlns:a16="http://schemas.microsoft.com/office/drawing/2014/main" id="{BA83420B-F755-4894-B6C3-64FEDF7FF249}"/>
              </a:ext>
            </a:extLst>
          </p:cNvPr>
          <p:cNvSpPr>
            <a:spLocks noChangeAspect="1"/>
          </p:cNvSpPr>
          <p:nvPr/>
        </p:nvSpPr>
        <p:spPr>
          <a:xfrm>
            <a:off x="9003863" y="3389491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C025C714-1147-40D1-8733-51A0050292B4}"/>
              </a:ext>
            </a:extLst>
          </p:cNvPr>
          <p:cNvSpPr>
            <a:spLocks noChangeAspect="1"/>
          </p:cNvSpPr>
          <p:nvPr/>
        </p:nvSpPr>
        <p:spPr>
          <a:xfrm>
            <a:off x="9509682" y="3389231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FF570DB1-5ED5-4DA8-B8A7-CA534A6747DD}"/>
              </a:ext>
            </a:extLst>
          </p:cNvPr>
          <p:cNvCxnSpPr>
            <a:cxnSpLocks/>
            <a:stCxn id="89" idx="5"/>
            <a:endCxn id="81" idx="1"/>
          </p:cNvCxnSpPr>
          <p:nvPr/>
        </p:nvCxnSpPr>
        <p:spPr>
          <a:xfrm>
            <a:off x="9379058" y="3152996"/>
            <a:ext cx="153016" cy="258627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C5766A76-4F78-41F7-9908-739D4ADB88C2}"/>
              </a:ext>
            </a:extLst>
          </p:cNvPr>
          <p:cNvCxnSpPr>
            <a:cxnSpLocks/>
            <a:stCxn id="81" idx="2"/>
            <a:endCxn id="79" idx="6"/>
          </p:cNvCxnSpPr>
          <p:nvPr/>
        </p:nvCxnSpPr>
        <p:spPr>
          <a:xfrm flipH="1">
            <a:off x="9156765" y="3465682"/>
            <a:ext cx="352917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43871E53-4E9D-47CD-A796-6218F9DC813B}"/>
                  </a:ext>
                </a:extLst>
              </p:cNvPr>
              <p:cNvSpPr txBox="1"/>
              <p:nvPr/>
            </p:nvSpPr>
            <p:spPr>
              <a:xfrm>
                <a:off x="9023813" y="2663296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43871E53-4E9D-47CD-A796-6218F9DC8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813" y="2663296"/>
                <a:ext cx="651710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E1769C6-D4E4-4BAC-9BD6-E6DA0B23763F}"/>
                  </a:ext>
                </a:extLst>
              </p:cNvPr>
              <p:cNvSpPr txBox="1"/>
              <p:nvPr/>
            </p:nvSpPr>
            <p:spPr>
              <a:xfrm>
                <a:off x="8649992" y="3428575"/>
                <a:ext cx="65171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E1769C6-D4E4-4BAC-9BD6-E6DA0B237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992" y="3428575"/>
                <a:ext cx="651710" cy="391646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C2720970-9AEE-47DE-A8D8-DC25CA8F0258}"/>
                  </a:ext>
                </a:extLst>
              </p:cNvPr>
              <p:cNvSpPr txBox="1"/>
              <p:nvPr/>
            </p:nvSpPr>
            <p:spPr>
              <a:xfrm>
                <a:off x="9385154" y="3431495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C2720970-9AEE-47DE-A8D8-DC25CA8F0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5154" y="3431495"/>
                <a:ext cx="6517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46DC9220-8568-4999-A266-29EBCD772C3D}"/>
              </a:ext>
            </a:extLst>
          </p:cNvPr>
          <p:cNvCxnSpPr>
            <a:cxnSpLocks/>
            <a:stCxn id="89" idx="3"/>
            <a:endCxn id="79" idx="7"/>
          </p:cNvCxnSpPr>
          <p:nvPr/>
        </p:nvCxnSpPr>
        <p:spPr>
          <a:xfrm flipH="1">
            <a:off x="9134373" y="3152996"/>
            <a:ext cx="136566" cy="258887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楕円 88">
            <a:extLst>
              <a:ext uri="{FF2B5EF4-FFF2-40B4-BE49-F238E27FC236}">
                <a16:creationId xmlns:a16="http://schemas.microsoft.com/office/drawing/2014/main" id="{23CB3585-F661-40A1-8D94-209B3EB53C20}"/>
              </a:ext>
            </a:extLst>
          </p:cNvPr>
          <p:cNvSpPr>
            <a:spLocks noChangeAspect="1"/>
          </p:cNvSpPr>
          <p:nvPr/>
        </p:nvSpPr>
        <p:spPr>
          <a:xfrm>
            <a:off x="9248547" y="3022486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C8AA144A-AADE-4370-8602-8D742E749EF3}"/>
              </a:ext>
            </a:extLst>
          </p:cNvPr>
          <p:cNvSpPr>
            <a:spLocks noChangeAspect="1"/>
          </p:cNvSpPr>
          <p:nvPr/>
        </p:nvSpPr>
        <p:spPr>
          <a:xfrm>
            <a:off x="7248936" y="3390177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EE598F5B-B0AE-4C69-83A1-A3186ABD8A78}"/>
              </a:ext>
            </a:extLst>
          </p:cNvPr>
          <p:cNvSpPr>
            <a:spLocks noChangeAspect="1"/>
          </p:cNvSpPr>
          <p:nvPr/>
        </p:nvSpPr>
        <p:spPr>
          <a:xfrm>
            <a:off x="7754755" y="3389917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8A9CA30E-88F3-4A4D-8C0B-C5A7AAAD7131}"/>
              </a:ext>
            </a:extLst>
          </p:cNvPr>
          <p:cNvCxnSpPr>
            <a:cxnSpLocks/>
            <a:stCxn id="97" idx="5"/>
            <a:endCxn id="91" idx="1"/>
          </p:cNvCxnSpPr>
          <p:nvPr/>
        </p:nvCxnSpPr>
        <p:spPr>
          <a:xfrm>
            <a:off x="7624131" y="3153682"/>
            <a:ext cx="153016" cy="258627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180F9FCD-F9FF-49EA-B8EA-F866E7011CA8}"/>
              </a:ext>
            </a:extLst>
          </p:cNvPr>
          <p:cNvCxnSpPr>
            <a:cxnSpLocks/>
            <a:stCxn id="91" idx="2"/>
            <a:endCxn id="90" idx="6"/>
          </p:cNvCxnSpPr>
          <p:nvPr/>
        </p:nvCxnSpPr>
        <p:spPr>
          <a:xfrm flipH="1">
            <a:off x="7401838" y="3466368"/>
            <a:ext cx="352917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D15C034-1E02-4C4D-B15B-507A64B54405}"/>
                  </a:ext>
                </a:extLst>
              </p:cNvPr>
              <p:cNvSpPr txBox="1"/>
              <p:nvPr/>
            </p:nvSpPr>
            <p:spPr>
              <a:xfrm>
                <a:off x="7268886" y="2663982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D15C034-1E02-4C4D-B15B-507A64B54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8886" y="2663982"/>
                <a:ext cx="6517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85B3451C-B60C-4BB8-A765-28C8B0A7B248}"/>
                  </a:ext>
                </a:extLst>
              </p:cNvPr>
              <p:cNvSpPr txBox="1"/>
              <p:nvPr/>
            </p:nvSpPr>
            <p:spPr>
              <a:xfrm>
                <a:off x="6895065" y="3429261"/>
                <a:ext cx="65171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85B3451C-B60C-4BB8-A765-28C8B0A7B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065" y="3429261"/>
                <a:ext cx="651710" cy="391646"/>
              </a:xfrm>
              <a:prstGeom prst="rect">
                <a:avLst/>
              </a:prstGeom>
              <a:blipFill>
                <a:blip r:embed="rId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8C409D05-1AB2-403D-AD46-96351FE85B9B}"/>
                  </a:ext>
                </a:extLst>
              </p:cNvPr>
              <p:cNvSpPr txBox="1"/>
              <p:nvPr/>
            </p:nvSpPr>
            <p:spPr>
              <a:xfrm>
                <a:off x="7630227" y="3432181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8C409D05-1AB2-403D-AD46-96351FE85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227" y="3432181"/>
                <a:ext cx="6517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楕円 96">
            <a:extLst>
              <a:ext uri="{FF2B5EF4-FFF2-40B4-BE49-F238E27FC236}">
                <a16:creationId xmlns:a16="http://schemas.microsoft.com/office/drawing/2014/main" id="{E794FFAB-4E12-4C00-8629-0AED3463313C}"/>
              </a:ext>
            </a:extLst>
          </p:cNvPr>
          <p:cNvSpPr>
            <a:spLocks noChangeAspect="1"/>
          </p:cNvSpPr>
          <p:nvPr/>
        </p:nvSpPr>
        <p:spPr>
          <a:xfrm>
            <a:off x="7493620" y="3023172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E392227E-07D7-4314-BB95-1B6CBED6CDB3}"/>
              </a:ext>
            </a:extLst>
          </p:cNvPr>
          <p:cNvSpPr>
            <a:spLocks noChangeAspect="1"/>
          </p:cNvSpPr>
          <p:nvPr/>
        </p:nvSpPr>
        <p:spPr>
          <a:xfrm>
            <a:off x="5658185" y="3390660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EE037154-9764-43D7-AAF7-DACE4799959B}"/>
              </a:ext>
            </a:extLst>
          </p:cNvPr>
          <p:cNvSpPr>
            <a:spLocks noChangeAspect="1"/>
          </p:cNvSpPr>
          <p:nvPr/>
        </p:nvSpPr>
        <p:spPr>
          <a:xfrm>
            <a:off x="6164004" y="3390400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46F67239-EB25-43ED-8F33-80B7662E2213}"/>
              </a:ext>
            </a:extLst>
          </p:cNvPr>
          <p:cNvCxnSpPr>
            <a:cxnSpLocks/>
            <a:stCxn id="99" idx="2"/>
            <a:endCxn id="98" idx="6"/>
          </p:cNvCxnSpPr>
          <p:nvPr/>
        </p:nvCxnSpPr>
        <p:spPr>
          <a:xfrm flipH="1">
            <a:off x="5811087" y="3466851"/>
            <a:ext cx="352917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C38051B8-223F-4E96-ACAE-543E2AA8F508}"/>
                  </a:ext>
                </a:extLst>
              </p:cNvPr>
              <p:cNvSpPr txBox="1"/>
              <p:nvPr/>
            </p:nvSpPr>
            <p:spPr>
              <a:xfrm>
                <a:off x="5678135" y="2664465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C38051B8-223F-4E96-ACAE-543E2AA8F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135" y="2664465"/>
                <a:ext cx="6517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EA9CC833-0E8F-4245-8BBC-55C3A8793B0F}"/>
                  </a:ext>
                </a:extLst>
              </p:cNvPr>
              <p:cNvSpPr txBox="1"/>
              <p:nvPr/>
            </p:nvSpPr>
            <p:spPr>
              <a:xfrm>
                <a:off x="5304314" y="3429744"/>
                <a:ext cx="65171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EA9CC833-0E8F-4245-8BBC-55C3A8793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314" y="3429744"/>
                <a:ext cx="651710" cy="391646"/>
              </a:xfrm>
              <a:prstGeom prst="rect">
                <a:avLst/>
              </a:prstGeom>
              <a:blipFill>
                <a:blip r:embed="rId10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70C80E98-4296-46E1-8B0C-7963CD4D7F94}"/>
                  </a:ext>
                </a:extLst>
              </p:cNvPr>
              <p:cNvSpPr txBox="1"/>
              <p:nvPr/>
            </p:nvSpPr>
            <p:spPr>
              <a:xfrm>
                <a:off x="6039476" y="3432664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70C80E98-4296-46E1-8B0C-7963CD4D7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9476" y="3432664"/>
                <a:ext cx="65171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楕円 103">
            <a:extLst>
              <a:ext uri="{FF2B5EF4-FFF2-40B4-BE49-F238E27FC236}">
                <a16:creationId xmlns:a16="http://schemas.microsoft.com/office/drawing/2014/main" id="{52A5AED5-1524-48BB-B2F6-5E6624A1D20E}"/>
              </a:ext>
            </a:extLst>
          </p:cNvPr>
          <p:cNvSpPr>
            <a:spLocks noChangeAspect="1"/>
          </p:cNvSpPr>
          <p:nvPr/>
        </p:nvSpPr>
        <p:spPr>
          <a:xfrm>
            <a:off x="5902869" y="3023655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AE91ABA-2C68-4282-AF22-2632D08B3255}"/>
                  </a:ext>
                </a:extLst>
              </p:cNvPr>
              <p:cNvSpPr txBox="1"/>
              <p:nvPr/>
            </p:nvSpPr>
            <p:spPr>
              <a:xfrm>
                <a:off x="2788920" y="2932107"/>
                <a:ext cx="2439988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Noisy edges between </a:t>
                </a:r>
                <a:br>
                  <a:rPr kumimoji="1" lang="en-US" altLang="ja-JP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kumimoji="1" lang="en-US" altLang="ja-JP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ja-JP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en-US" altLang="ja-JP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to DL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AE91ABA-2C68-4282-AF22-2632D08B3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920" y="2932107"/>
                <a:ext cx="2439988" cy="668645"/>
              </a:xfrm>
              <a:prstGeom prst="rect">
                <a:avLst/>
              </a:prstGeom>
              <a:blipFill>
                <a:blip r:embed="rId12"/>
                <a:stretch>
                  <a:fillRect l="-2000" t="-5455" r="-1500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0778F7D-78E5-42A0-9305-C8A9E978C6BC}"/>
              </a:ext>
            </a:extLst>
          </p:cNvPr>
          <p:cNvSpPr txBox="1"/>
          <p:nvPr/>
        </p:nvSpPr>
        <p:spPr>
          <a:xfrm>
            <a:off x="2834640" y="3836315"/>
            <a:ext cx="232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DL size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467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直線コネクタ 195">
            <a:extLst>
              <a:ext uri="{FF2B5EF4-FFF2-40B4-BE49-F238E27FC236}">
                <a16:creationId xmlns:a16="http://schemas.microsoft.com/office/drawing/2014/main" id="{4A670DE4-DE31-44F0-AA90-478897B9BD3B}"/>
              </a:ext>
            </a:extLst>
          </p:cNvPr>
          <p:cNvCxnSpPr>
            <a:cxnSpLocks noChangeAspect="1"/>
          </p:cNvCxnSpPr>
          <p:nvPr/>
        </p:nvCxnSpPr>
        <p:spPr>
          <a:xfrm>
            <a:off x="3431244" y="3310002"/>
            <a:ext cx="159744" cy="2700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>
            <a:extLst>
              <a:ext uri="{FF2B5EF4-FFF2-40B4-BE49-F238E27FC236}">
                <a16:creationId xmlns:a16="http://schemas.microsoft.com/office/drawing/2014/main" id="{B997A321-2DC6-4CF2-B417-78C73FCD0FD0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144821" y="3313412"/>
            <a:ext cx="142428" cy="2700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E05B6899-E4FD-43BC-BA50-475F52FD05ED}"/>
              </a:ext>
            </a:extLst>
          </p:cNvPr>
          <p:cNvCxnSpPr>
            <a:cxnSpLocks/>
          </p:cNvCxnSpPr>
          <p:nvPr/>
        </p:nvCxnSpPr>
        <p:spPr>
          <a:xfrm flipV="1">
            <a:off x="3431916" y="3718566"/>
            <a:ext cx="158400" cy="2700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BE1FB616-B681-4C79-939E-CCE0E046E69F}"/>
              </a:ext>
            </a:extLst>
          </p:cNvPr>
          <p:cNvCxnSpPr>
            <a:cxnSpLocks/>
          </p:cNvCxnSpPr>
          <p:nvPr/>
        </p:nvCxnSpPr>
        <p:spPr>
          <a:xfrm flipH="1" flipV="1">
            <a:off x="3143175" y="3719625"/>
            <a:ext cx="144000" cy="2700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テキスト ボックス 185">
                <a:extLst>
                  <a:ext uri="{FF2B5EF4-FFF2-40B4-BE49-F238E27FC236}">
                    <a16:creationId xmlns:a16="http://schemas.microsoft.com/office/drawing/2014/main" id="{01785E17-F9B2-482E-BDDF-697C013790B7}"/>
                  </a:ext>
                </a:extLst>
              </p:cNvPr>
              <p:cNvSpPr txBox="1"/>
              <p:nvPr/>
            </p:nvSpPr>
            <p:spPr>
              <a:xfrm>
                <a:off x="2579760" y="3405857"/>
                <a:ext cx="651710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86" name="テキスト ボックス 185">
                <a:extLst>
                  <a:ext uri="{FF2B5EF4-FFF2-40B4-BE49-F238E27FC236}">
                    <a16:creationId xmlns:a16="http://schemas.microsoft.com/office/drawing/2014/main" id="{01785E17-F9B2-482E-BDDF-697C01379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760" y="3405857"/>
                <a:ext cx="651710" cy="424796"/>
              </a:xfrm>
              <a:prstGeom prst="rect">
                <a:avLst/>
              </a:prstGeom>
              <a:blipFill>
                <a:blip r:embed="rId2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テキスト ボックス 186">
                <a:extLst>
                  <a:ext uri="{FF2B5EF4-FFF2-40B4-BE49-F238E27FC236}">
                    <a16:creationId xmlns:a16="http://schemas.microsoft.com/office/drawing/2014/main" id="{FAC490A4-B160-46BF-A923-610F5617794B}"/>
                  </a:ext>
                </a:extLst>
              </p:cNvPr>
              <p:cNvSpPr txBox="1"/>
              <p:nvPr/>
            </p:nvSpPr>
            <p:spPr>
              <a:xfrm>
                <a:off x="3543549" y="3431476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87" name="テキスト ボックス 186">
                <a:extLst>
                  <a:ext uri="{FF2B5EF4-FFF2-40B4-BE49-F238E27FC236}">
                    <a16:creationId xmlns:a16="http://schemas.microsoft.com/office/drawing/2014/main" id="{FAC490A4-B160-46BF-A923-610F56177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549" y="3431476"/>
                <a:ext cx="65171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7" name="表 2">
            <a:extLst>
              <a:ext uri="{FF2B5EF4-FFF2-40B4-BE49-F238E27FC236}">
                <a16:creationId xmlns:a16="http://schemas.microsoft.com/office/drawing/2014/main" id="{621EB807-F6A1-4B26-B72C-8E8F62244433}"/>
              </a:ext>
            </a:extLst>
          </p:cNvPr>
          <p:cNvGraphicFramePr>
            <a:graphicFrameLocks noGrp="1"/>
          </p:cNvGraphicFramePr>
          <p:nvPr/>
        </p:nvGraphicFramePr>
        <p:xfrm>
          <a:off x="2516715" y="2427444"/>
          <a:ext cx="6404783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450">
                  <a:extLst>
                    <a:ext uri="{9D8B030D-6E8A-4147-A177-3AD203B41FA5}">
                      <a16:colId xmlns:a16="http://schemas.microsoft.com/office/drawing/2014/main" val="2311423320"/>
                    </a:ext>
                  </a:extLst>
                </a:gridCol>
                <a:gridCol w="1488882">
                  <a:extLst>
                    <a:ext uri="{9D8B030D-6E8A-4147-A177-3AD203B41FA5}">
                      <a16:colId xmlns:a16="http://schemas.microsoft.com/office/drawing/2014/main" val="2810181498"/>
                    </a:ext>
                  </a:extLst>
                </a:gridCol>
                <a:gridCol w="1546461">
                  <a:extLst>
                    <a:ext uri="{9D8B030D-6E8A-4147-A177-3AD203B41FA5}">
                      <a16:colId xmlns:a16="http://schemas.microsoft.com/office/drawing/2014/main" val="1811615853"/>
                    </a:ext>
                  </a:extLst>
                </a:gridCol>
                <a:gridCol w="1578990">
                  <a:extLst>
                    <a:ext uri="{9D8B030D-6E8A-4147-A177-3AD203B41FA5}">
                      <a16:colId xmlns:a16="http://schemas.microsoft.com/office/drawing/2014/main" val="1933087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 Graph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 I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 II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 III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609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en-US" altLang="ja-JP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kumimoji="1" lang="en-US" altLang="ja-JP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kumimoji="1" lang="en-US" altLang="ja-JP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kumimoji="1" lang="en-US" altLang="ja-JP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kumimoji="1" lang="en-US" altLang="ja-JP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437930"/>
                  </a:ext>
                </a:extLst>
              </a:tr>
            </a:tbl>
          </a:graphicData>
        </a:graphic>
      </p:graphicFrame>
      <p:sp>
        <p:nvSpPr>
          <p:cNvPr id="181" name="楕円 180">
            <a:extLst>
              <a:ext uri="{FF2B5EF4-FFF2-40B4-BE49-F238E27FC236}">
                <a16:creationId xmlns:a16="http://schemas.microsoft.com/office/drawing/2014/main" id="{F69C29E5-15AB-4384-ADB8-218AB674AE10}"/>
              </a:ext>
            </a:extLst>
          </p:cNvPr>
          <p:cNvSpPr>
            <a:spLocks noChangeAspect="1"/>
          </p:cNvSpPr>
          <p:nvPr/>
        </p:nvSpPr>
        <p:spPr>
          <a:xfrm>
            <a:off x="3037730" y="3574513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82" name="楕円 181">
            <a:extLst>
              <a:ext uri="{FF2B5EF4-FFF2-40B4-BE49-F238E27FC236}">
                <a16:creationId xmlns:a16="http://schemas.microsoft.com/office/drawing/2014/main" id="{7DE12D41-44B8-4D51-B9BC-0E0458650837}"/>
              </a:ext>
            </a:extLst>
          </p:cNvPr>
          <p:cNvSpPr>
            <a:spLocks noChangeAspect="1"/>
          </p:cNvSpPr>
          <p:nvPr/>
        </p:nvSpPr>
        <p:spPr>
          <a:xfrm>
            <a:off x="3543549" y="3574253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テキスト ボックス 184">
                <a:extLst>
                  <a:ext uri="{FF2B5EF4-FFF2-40B4-BE49-F238E27FC236}">
                    <a16:creationId xmlns:a16="http://schemas.microsoft.com/office/drawing/2014/main" id="{9F835599-1DEF-4E09-AD28-8DBF8E4B1E7E}"/>
                  </a:ext>
                </a:extLst>
              </p:cNvPr>
              <p:cNvSpPr txBox="1"/>
              <p:nvPr/>
            </p:nvSpPr>
            <p:spPr>
              <a:xfrm>
                <a:off x="3057680" y="2848318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85" name="テキスト ボックス 184">
                <a:extLst>
                  <a:ext uri="{FF2B5EF4-FFF2-40B4-BE49-F238E27FC236}">
                    <a16:creationId xmlns:a16="http://schemas.microsoft.com/office/drawing/2014/main" id="{9F835599-1DEF-4E09-AD28-8DBF8E4B1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680" y="2848318"/>
                <a:ext cx="651710" cy="400110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楕円 188">
            <a:extLst>
              <a:ext uri="{FF2B5EF4-FFF2-40B4-BE49-F238E27FC236}">
                <a16:creationId xmlns:a16="http://schemas.microsoft.com/office/drawing/2014/main" id="{B6B4642F-846E-4DA5-883C-02B4B118FF11}"/>
              </a:ext>
            </a:extLst>
          </p:cNvPr>
          <p:cNvSpPr>
            <a:spLocks noChangeAspect="1"/>
          </p:cNvSpPr>
          <p:nvPr/>
        </p:nvSpPr>
        <p:spPr>
          <a:xfrm>
            <a:off x="3282414" y="3207508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7B4D685F-5B1B-47C5-A9A5-614684AF2B7C}"/>
                  </a:ext>
                </a:extLst>
              </p:cNvPr>
              <p:cNvSpPr txBox="1"/>
              <p:nvPr/>
            </p:nvSpPr>
            <p:spPr>
              <a:xfrm>
                <a:off x="3116800" y="4012208"/>
                <a:ext cx="511467" cy="3726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p>
                            <m:sSupPr>
                              <m:ctrlP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7B4D685F-5B1B-47C5-A9A5-614684AF2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800" y="4012208"/>
                <a:ext cx="511467" cy="372603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楕円 191">
            <a:extLst>
              <a:ext uri="{FF2B5EF4-FFF2-40B4-BE49-F238E27FC236}">
                <a16:creationId xmlns:a16="http://schemas.microsoft.com/office/drawing/2014/main" id="{D8F1DD75-3893-4783-8D0E-C8361653782D}"/>
              </a:ext>
            </a:extLst>
          </p:cNvPr>
          <p:cNvSpPr>
            <a:spLocks noChangeAspect="1"/>
          </p:cNvSpPr>
          <p:nvPr/>
        </p:nvSpPr>
        <p:spPr>
          <a:xfrm>
            <a:off x="3283999" y="3939356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5C460246-71A7-48EA-8626-5D1E0399328A}"/>
              </a:ext>
            </a:extLst>
          </p:cNvPr>
          <p:cNvCxnSpPr>
            <a:cxnSpLocks noChangeAspect="1"/>
          </p:cNvCxnSpPr>
          <p:nvPr/>
        </p:nvCxnSpPr>
        <p:spPr>
          <a:xfrm>
            <a:off x="5065312" y="3310001"/>
            <a:ext cx="159744" cy="2700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89E10A08-662D-44AD-9B8F-9E1F02FCE0FC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778889" y="3313411"/>
            <a:ext cx="142428" cy="2700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コネクタ 203">
            <a:extLst>
              <a:ext uri="{FF2B5EF4-FFF2-40B4-BE49-F238E27FC236}">
                <a16:creationId xmlns:a16="http://schemas.microsoft.com/office/drawing/2014/main" id="{3B882AF7-00E9-4A66-A73A-DF05D0EDC5AF}"/>
              </a:ext>
            </a:extLst>
          </p:cNvPr>
          <p:cNvCxnSpPr>
            <a:cxnSpLocks/>
          </p:cNvCxnSpPr>
          <p:nvPr/>
        </p:nvCxnSpPr>
        <p:spPr>
          <a:xfrm flipV="1">
            <a:off x="5065984" y="3718565"/>
            <a:ext cx="158400" cy="2700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2874FAC3-CC21-406E-B8FC-418559AB8D6B}"/>
              </a:ext>
            </a:extLst>
          </p:cNvPr>
          <p:cNvCxnSpPr>
            <a:cxnSpLocks/>
          </p:cNvCxnSpPr>
          <p:nvPr/>
        </p:nvCxnSpPr>
        <p:spPr>
          <a:xfrm flipH="1" flipV="1">
            <a:off x="4777243" y="3719624"/>
            <a:ext cx="144000" cy="2700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テキスト ボックス 205">
                <a:extLst>
                  <a:ext uri="{FF2B5EF4-FFF2-40B4-BE49-F238E27FC236}">
                    <a16:creationId xmlns:a16="http://schemas.microsoft.com/office/drawing/2014/main" id="{029E8B97-F01A-4A3B-B76F-DB64C6C6CD2C}"/>
                  </a:ext>
                </a:extLst>
              </p:cNvPr>
              <p:cNvSpPr txBox="1"/>
              <p:nvPr/>
            </p:nvSpPr>
            <p:spPr>
              <a:xfrm>
                <a:off x="4213828" y="3405856"/>
                <a:ext cx="651710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06" name="テキスト ボックス 205">
                <a:extLst>
                  <a:ext uri="{FF2B5EF4-FFF2-40B4-BE49-F238E27FC236}">
                    <a16:creationId xmlns:a16="http://schemas.microsoft.com/office/drawing/2014/main" id="{029E8B97-F01A-4A3B-B76F-DB64C6C6C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828" y="3405856"/>
                <a:ext cx="651710" cy="424796"/>
              </a:xfrm>
              <a:prstGeom prst="rect">
                <a:avLst/>
              </a:prstGeom>
              <a:blipFill>
                <a:blip r:embed="rId6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テキスト ボックス 206">
                <a:extLst>
                  <a:ext uri="{FF2B5EF4-FFF2-40B4-BE49-F238E27FC236}">
                    <a16:creationId xmlns:a16="http://schemas.microsoft.com/office/drawing/2014/main" id="{80009223-6FD0-49DF-8AD0-5E6E14EBC7A7}"/>
                  </a:ext>
                </a:extLst>
              </p:cNvPr>
              <p:cNvSpPr txBox="1"/>
              <p:nvPr/>
            </p:nvSpPr>
            <p:spPr>
              <a:xfrm>
                <a:off x="5177617" y="3431475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07" name="テキスト ボックス 206">
                <a:extLst>
                  <a:ext uri="{FF2B5EF4-FFF2-40B4-BE49-F238E27FC236}">
                    <a16:creationId xmlns:a16="http://schemas.microsoft.com/office/drawing/2014/main" id="{80009223-6FD0-49DF-8AD0-5E6E14EBC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617" y="3431475"/>
                <a:ext cx="651710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8" name="楕円 207">
            <a:extLst>
              <a:ext uri="{FF2B5EF4-FFF2-40B4-BE49-F238E27FC236}">
                <a16:creationId xmlns:a16="http://schemas.microsoft.com/office/drawing/2014/main" id="{B5BC45C5-FD4C-412F-9D1B-73170E80221B}"/>
              </a:ext>
            </a:extLst>
          </p:cNvPr>
          <p:cNvSpPr>
            <a:spLocks noChangeAspect="1"/>
          </p:cNvSpPr>
          <p:nvPr/>
        </p:nvSpPr>
        <p:spPr>
          <a:xfrm>
            <a:off x="4671798" y="3574512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209" name="楕円 208">
            <a:extLst>
              <a:ext uri="{FF2B5EF4-FFF2-40B4-BE49-F238E27FC236}">
                <a16:creationId xmlns:a16="http://schemas.microsoft.com/office/drawing/2014/main" id="{A3D39DAC-00D0-4332-AC3A-91D77481F94D}"/>
              </a:ext>
            </a:extLst>
          </p:cNvPr>
          <p:cNvSpPr>
            <a:spLocks noChangeAspect="1"/>
          </p:cNvSpPr>
          <p:nvPr/>
        </p:nvSpPr>
        <p:spPr>
          <a:xfrm>
            <a:off x="5177617" y="3574252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69BC10C2-F3E2-4496-9F31-D9AA62DF4CED}"/>
              </a:ext>
            </a:extLst>
          </p:cNvPr>
          <p:cNvCxnSpPr>
            <a:cxnSpLocks/>
            <a:stCxn id="209" idx="2"/>
            <a:endCxn id="208" idx="6"/>
          </p:cNvCxnSpPr>
          <p:nvPr/>
        </p:nvCxnSpPr>
        <p:spPr>
          <a:xfrm flipH="1">
            <a:off x="4824700" y="3650703"/>
            <a:ext cx="352917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テキスト ボックス 211">
                <a:extLst>
                  <a:ext uri="{FF2B5EF4-FFF2-40B4-BE49-F238E27FC236}">
                    <a16:creationId xmlns:a16="http://schemas.microsoft.com/office/drawing/2014/main" id="{F3EAC3EE-41A3-42DD-91F7-82AE09CF6CFE}"/>
                  </a:ext>
                </a:extLst>
              </p:cNvPr>
              <p:cNvSpPr txBox="1"/>
              <p:nvPr/>
            </p:nvSpPr>
            <p:spPr>
              <a:xfrm>
                <a:off x="4691748" y="2848317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12" name="テキスト ボックス 211">
                <a:extLst>
                  <a:ext uri="{FF2B5EF4-FFF2-40B4-BE49-F238E27FC236}">
                    <a16:creationId xmlns:a16="http://schemas.microsoft.com/office/drawing/2014/main" id="{F3EAC3EE-41A3-42DD-91F7-82AE09CF6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748" y="2848317"/>
                <a:ext cx="651710" cy="400110"/>
              </a:xfrm>
              <a:prstGeom prst="rect">
                <a:avLst/>
              </a:prstGeom>
              <a:blipFill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4" name="楕円 213">
            <a:extLst>
              <a:ext uri="{FF2B5EF4-FFF2-40B4-BE49-F238E27FC236}">
                <a16:creationId xmlns:a16="http://schemas.microsoft.com/office/drawing/2014/main" id="{826C2462-AD5E-4082-803B-6AA3891F3B1B}"/>
              </a:ext>
            </a:extLst>
          </p:cNvPr>
          <p:cNvSpPr>
            <a:spLocks noChangeAspect="1"/>
          </p:cNvSpPr>
          <p:nvPr/>
        </p:nvSpPr>
        <p:spPr>
          <a:xfrm>
            <a:off x="4916482" y="3207507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テキスト ボックス 214">
                <a:extLst>
                  <a:ext uri="{FF2B5EF4-FFF2-40B4-BE49-F238E27FC236}">
                    <a16:creationId xmlns:a16="http://schemas.microsoft.com/office/drawing/2014/main" id="{63CEF390-D0E1-4620-B031-DACECE5496F4}"/>
                  </a:ext>
                </a:extLst>
              </p:cNvPr>
              <p:cNvSpPr txBox="1"/>
              <p:nvPr/>
            </p:nvSpPr>
            <p:spPr>
              <a:xfrm>
                <a:off x="4750868" y="4012207"/>
                <a:ext cx="511467" cy="3726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p>
                            <m:sSupPr>
                              <m:ctrlP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15" name="テキスト ボックス 214">
                <a:extLst>
                  <a:ext uri="{FF2B5EF4-FFF2-40B4-BE49-F238E27FC236}">
                    <a16:creationId xmlns:a16="http://schemas.microsoft.com/office/drawing/2014/main" id="{63CEF390-D0E1-4620-B031-DACECE549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868" y="4012207"/>
                <a:ext cx="511467" cy="372603"/>
              </a:xfrm>
              <a:prstGeom prst="rect">
                <a:avLst/>
              </a:prstGeom>
              <a:blipFill>
                <a:blip r:embed="rId9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楕円 215">
            <a:extLst>
              <a:ext uri="{FF2B5EF4-FFF2-40B4-BE49-F238E27FC236}">
                <a16:creationId xmlns:a16="http://schemas.microsoft.com/office/drawing/2014/main" id="{9B555FB6-AC62-4FB9-BF24-852DE27FB618}"/>
              </a:ext>
            </a:extLst>
          </p:cNvPr>
          <p:cNvSpPr>
            <a:spLocks noChangeAspect="1"/>
          </p:cNvSpPr>
          <p:nvPr/>
        </p:nvSpPr>
        <p:spPr>
          <a:xfrm>
            <a:off x="4918067" y="3939355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219" name="直線コネクタ 218">
            <a:extLst>
              <a:ext uri="{FF2B5EF4-FFF2-40B4-BE49-F238E27FC236}">
                <a16:creationId xmlns:a16="http://schemas.microsoft.com/office/drawing/2014/main" id="{9D9D0E93-A00C-4DB2-9322-B7B178FFE47F}"/>
              </a:ext>
            </a:extLst>
          </p:cNvPr>
          <p:cNvCxnSpPr>
            <a:cxnSpLocks noChangeAspect="1"/>
          </p:cNvCxnSpPr>
          <p:nvPr/>
        </p:nvCxnSpPr>
        <p:spPr>
          <a:xfrm>
            <a:off x="6606246" y="3310000"/>
            <a:ext cx="159744" cy="2700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コネクタ 219">
            <a:extLst>
              <a:ext uri="{FF2B5EF4-FFF2-40B4-BE49-F238E27FC236}">
                <a16:creationId xmlns:a16="http://schemas.microsoft.com/office/drawing/2014/main" id="{DF9209D9-76B1-4843-85C6-A8B384F486A4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319823" y="3313410"/>
            <a:ext cx="142428" cy="2700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コネクタ 220">
            <a:extLst>
              <a:ext uri="{FF2B5EF4-FFF2-40B4-BE49-F238E27FC236}">
                <a16:creationId xmlns:a16="http://schemas.microsoft.com/office/drawing/2014/main" id="{5B9C36A9-D09E-46A5-B269-CF0A403ABE16}"/>
              </a:ext>
            </a:extLst>
          </p:cNvPr>
          <p:cNvCxnSpPr>
            <a:cxnSpLocks/>
          </p:cNvCxnSpPr>
          <p:nvPr/>
        </p:nvCxnSpPr>
        <p:spPr>
          <a:xfrm flipV="1">
            <a:off x="6606918" y="3718564"/>
            <a:ext cx="158400" cy="2700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コネクタ 221">
            <a:extLst>
              <a:ext uri="{FF2B5EF4-FFF2-40B4-BE49-F238E27FC236}">
                <a16:creationId xmlns:a16="http://schemas.microsoft.com/office/drawing/2014/main" id="{2446D04B-FD18-4D12-A772-48578E697BD5}"/>
              </a:ext>
            </a:extLst>
          </p:cNvPr>
          <p:cNvCxnSpPr>
            <a:cxnSpLocks/>
          </p:cNvCxnSpPr>
          <p:nvPr/>
        </p:nvCxnSpPr>
        <p:spPr>
          <a:xfrm flipH="1" flipV="1">
            <a:off x="6318177" y="3719623"/>
            <a:ext cx="144000" cy="2700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テキスト ボックス 222">
                <a:extLst>
                  <a:ext uri="{FF2B5EF4-FFF2-40B4-BE49-F238E27FC236}">
                    <a16:creationId xmlns:a16="http://schemas.microsoft.com/office/drawing/2014/main" id="{44D7E4FD-CD78-49BB-BF94-C1057EAAC055}"/>
                  </a:ext>
                </a:extLst>
              </p:cNvPr>
              <p:cNvSpPr txBox="1"/>
              <p:nvPr/>
            </p:nvSpPr>
            <p:spPr>
              <a:xfrm>
                <a:off x="5754762" y="3405855"/>
                <a:ext cx="651710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23" name="テキスト ボックス 222">
                <a:extLst>
                  <a:ext uri="{FF2B5EF4-FFF2-40B4-BE49-F238E27FC236}">
                    <a16:creationId xmlns:a16="http://schemas.microsoft.com/office/drawing/2014/main" id="{44D7E4FD-CD78-49BB-BF94-C1057EAAC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762" y="3405855"/>
                <a:ext cx="651710" cy="424796"/>
              </a:xfrm>
              <a:prstGeom prst="rect">
                <a:avLst/>
              </a:prstGeom>
              <a:blipFill>
                <a:blip r:embed="rId10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テキスト ボックス 223">
                <a:extLst>
                  <a:ext uri="{FF2B5EF4-FFF2-40B4-BE49-F238E27FC236}">
                    <a16:creationId xmlns:a16="http://schemas.microsoft.com/office/drawing/2014/main" id="{2282F2A0-9785-46A6-846E-96A246A0427C}"/>
                  </a:ext>
                </a:extLst>
              </p:cNvPr>
              <p:cNvSpPr txBox="1"/>
              <p:nvPr/>
            </p:nvSpPr>
            <p:spPr>
              <a:xfrm>
                <a:off x="6718551" y="3431474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24" name="テキスト ボックス 223">
                <a:extLst>
                  <a:ext uri="{FF2B5EF4-FFF2-40B4-BE49-F238E27FC236}">
                    <a16:creationId xmlns:a16="http://schemas.microsoft.com/office/drawing/2014/main" id="{2282F2A0-9785-46A6-846E-96A246A04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551" y="3431474"/>
                <a:ext cx="651710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" name="楕円 224">
            <a:extLst>
              <a:ext uri="{FF2B5EF4-FFF2-40B4-BE49-F238E27FC236}">
                <a16:creationId xmlns:a16="http://schemas.microsoft.com/office/drawing/2014/main" id="{F9582DC6-A83D-4C97-951F-77424424B49A}"/>
              </a:ext>
            </a:extLst>
          </p:cNvPr>
          <p:cNvSpPr>
            <a:spLocks noChangeAspect="1"/>
          </p:cNvSpPr>
          <p:nvPr/>
        </p:nvSpPr>
        <p:spPr>
          <a:xfrm>
            <a:off x="6212732" y="3574511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226" name="楕円 225">
            <a:extLst>
              <a:ext uri="{FF2B5EF4-FFF2-40B4-BE49-F238E27FC236}">
                <a16:creationId xmlns:a16="http://schemas.microsoft.com/office/drawing/2014/main" id="{1BFBFBC3-2CA5-43E6-8888-6B59F443C26B}"/>
              </a:ext>
            </a:extLst>
          </p:cNvPr>
          <p:cNvSpPr>
            <a:spLocks noChangeAspect="1"/>
          </p:cNvSpPr>
          <p:nvPr/>
        </p:nvSpPr>
        <p:spPr>
          <a:xfrm>
            <a:off x="6718551" y="3574251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227" name="直線コネクタ 226">
            <a:extLst>
              <a:ext uri="{FF2B5EF4-FFF2-40B4-BE49-F238E27FC236}">
                <a16:creationId xmlns:a16="http://schemas.microsoft.com/office/drawing/2014/main" id="{4718CA1C-F93E-4A00-A044-4A9DA5AC1ADD}"/>
              </a:ext>
            </a:extLst>
          </p:cNvPr>
          <p:cNvCxnSpPr>
            <a:cxnSpLocks/>
            <a:stCxn id="231" idx="5"/>
            <a:endCxn id="226" idx="1"/>
          </p:cNvCxnSpPr>
          <p:nvPr/>
        </p:nvCxnSpPr>
        <p:spPr>
          <a:xfrm>
            <a:off x="6587927" y="3338016"/>
            <a:ext cx="153016" cy="258627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コネクタ 227">
            <a:extLst>
              <a:ext uri="{FF2B5EF4-FFF2-40B4-BE49-F238E27FC236}">
                <a16:creationId xmlns:a16="http://schemas.microsoft.com/office/drawing/2014/main" id="{1507A947-74D0-4440-B067-FE6F2BFB88EF}"/>
              </a:ext>
            </a:extLst>
          </p:cNvPr>
          <p:cNvCxnSpPr>
            <a:cxnSpLocks/>
            <a:stCxn id="226" idx="2"/>
            <a:endCxn id="225" idx="6"/>
          </p:cNvCxnSpPr>
          <p:nvPr/>
        </p:nvCxnSpPr>
        <p:spPr>
          <a:xfrm flipH="1">
            <a:off x="6365634" y="3650702"/>
            <a:ext cx="352917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テキスト ボックス 228">
                <a:extLst>
                  <a:ext uri="{FF2B5EF4-FFF2-40B4-BE49-F238E27FC236}">
                    <a16:creationId xmlns:a16="http://schemas.microsoft.com/office/drawing/2014/main" id="{EB7E4B17-B687-4C69-AAC0-58A71F22CC81}"/>
                  </a:ext>
                </a:extLst>
              </p:cNvPr>
              <p:cNvSpPr txBox="1"/>
              <p:nvPr/>
            </p:nvSpPr>
            <p:spPr>
              <a:xfrm>
                <a:off x="6232682" y="2848316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29" name="テキスト ボックス 228">
                <a:extLst>
                  <a:ext uri="{FF2B5EF4-FFF2-40B4-BE49-F238E27FC236}">
                    <a16:creationId xmlns:a16="http://schemas.microsoft.com/office/drawing/2014/main" id="{EB7E4B17-B687-4C69-AAC0-58A71F22C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682" y="2848316"/>
                <a:ext cx="651710" cy="400110"/>
              </a:xfrm>
              <a:prstGeom prst="rect">
                <a:avLst/>
              </a:prstGeom>
              <a:blipFill>
                <a:blip r:embed="rId1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1" name="楕円 230">
            <a:extLst>
              <a:ext uri="{FF2B5EF4-FFF2-40B4-BE49-F238E27FC236}">
                <a16:creationId xmlns:a16="http://schemas.microsoft.com/office/drawing/2014/main" id="{2B2AD08C-B41B-4890-AE4B-DD59E468B370}"/>
              </a:ext>
            </a:extLst>
          </p:cNvPr>
          <p:cNvSpPr>
            <a:spLocks noChangeAspect="1"/>
          </p:cNvSpPr>
          <p:nvPr/>
        </p:nvSpPr>
        <p:spPr>
          <a:xfrm>
            <a:off x="6457416" y="3207506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テキスト ボックス 231">
                <a:extLst>
                  <a:ext uri="{FF2B5EF4-FFF2-40B4-BE49-F238E27FC236}">
                    <a16:creationId xmlns:a16="http://schemas.microsoft.com/office/drawing/2014/main" id="{6926A6B0-4E32-4B52-9D8C-F17F5F2EE118}"/>
                  </a:ext>
                </a:extLst>
              </p:cNvPr>
              <p:cNvSpPr txBox="1"/>
              <p:nvPr/>
            </p:nvSpPr>
            <p:spPr>
              <a:xfrm>
                <a:off x="6291802" y="4012206"/>
                <a:ext cx="511467" cy="3726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p>
                            <m:sSupPr>
                              <m:ctrlP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32" name="テキスト ボックス 231">
                <a:extLst>
                  <a:ext uri="{FF2B5EF4-FFF2-40B4-BE49-F238E27FC236}">
                    <a16:creationId xmlns:a16="http://schemas.microsoft.com/office/drawing/2014/main" id="{6926A6B0-4E32-4B52-9D8C-F17F5F2EE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802" y="4012206"/>
                <a:ext cx="511467" cy="372603"/>
              </a:xfrm>
              <a:prstGeom prst="rect">
                <a:avLst/>
              </a:prstGeom>
              <a:blipFill>
                <a:blip r:embed="rId1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楕円 232">
            <a:extLst>
              <a:ext uri="{FF2B5EF4-FFF2-40B4-BE49-F238E27FC236}">
                <a16:creationId xmlns:a16="http://schemas.microsoft.com/office/drawing/2014/main" id="{4481DE9C-5289-41E3-A579-C58C56969C0B}"/>
              </a:ext>
            </a:extLst>
          </p:cNvPr>
          <p:cNvSpPr>
            <a:spLocks noChangeAspect="1"/>
          </p:cNvSpPr>
          <p:nvPr/>
        </p:nvSpPr>
        <p:spPr>
          <a:xfrm>
            <a:off x="6459001" y="3939354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235" name="直線コネクタ 234">
            <a:extLst>
              <a:ext uri="{FF2B5EF4-FFF2-40B4-BE49-F238E27FC236}">
                <a16:creationId xmlns:a16="http://schemas.microsoft.com/office/drawing/2014/main" id="{57A8F9D9-B7A1-4308-8DCA-A50A2E41F1F4}"/>
              </a:ext>
            </a:extLst>
          </p:cNvPr>
          <p:cNvCxnSpPr>
            <a:cxnSpLocks/>
            <a:stCxn id="226" idx="3"/>
            <a:endCxn id="233" idx="7"/>
          </p:cNvCxnSpPr>
          <p:nvPr/>
        </p:nvCxnSpPr>
        <p:spPr>
          <a:xfrm flipH="1">
            <a:off x="6589511" y="3704761"/>
            <a:ext cx="151432" cy="256985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コネクタ 235">
            <a:extLst>
              <a:ext uri="{FF2B5EF4-FFF2-40B4-BE49-F238E27FC236}">
                <a16:creationId xmlns:a16="http://schemas.microsoft.com/office/drawing/2014/main" id="{96C28D8F-76D4-4136-A24C-D41F9FA51041}"/>
              </a:ext>
            </a:extLst>
          </p:cNvPr>
          <p:cNvCxnSpPr>
            <a:cxnSpLocks noChangeAspect="1"/>
          </p:cNvCxnSpPr>
          <p:nvPr/>
        </p:nvCxnSpPr>
        <p:spPr>
          <a:xfrm>
            <a:off x="8172582" y="3310000"/>
            <a:ext cx="159744" cy="2700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コネクタ 236">
            <a:extLst>
              <a:ext uri="{FF2B5EF4-FFF2-40B4-BE49-F238E27FC236}">
                <a16:creationId xmlns:a16="http://schemas.microsoft.com/office/drawing/2014/main" id="{E7A4D044-12A2-4033-B797-7526A3F0AD9D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7886159" y="3313410"/>
            <a:ext cx="142428" cy="2700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コネクタ 237">
            <a:extLst>
              <a:ext uri="{FF2B5EF4-FFF2-40B4-BE49-F238E27FC236}">
                <a16:creationId xmlns:a16="http://schemas.microsoft.com/office/drawing/2014/main" id="{9A397C2C-EF95-43FB-B83D-D814C175C2D0}"/>
              </a:ext>
            </a:extLst>
          </p:cNvPr>
          <p:cNvCxnSpPr>
            <a:cxnSpLocks/>
          </p:cNvCxnSpPr>
          <p:nvPr/>
        </p:nvCxnSpPr>
        <p:spPr>
          <a:xfrm flipV="1">
            <a:off x="8173254" y="3718564"/>
            <a:ext cx="158400" cy="2700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コネクタ 238">
            <a:extLst>
              <a:ext uri="{FF2B5EF4-FFF2-40B4-BE49-F238E27FC236}">
                <a16:creationId xmlns:a16="http://schemas.microsoft.com/office/drawing/2014/main" id="{65BAACA7-19DC-423A-966F-EEC7AA3CE379}"/>
              </a:ext>
            </a:extLst>
          </p:cNvPr>
          <p:cNvCxnSpPr>
            <a:cxnSpLocks/>
          </p:cNvCxnSpPr>
          <p:nvPr/>
        </p:nvCxnSpPr>
        <p:spPr>
          <a:xfrm flipH="1" flipV="1">
            <a:off x="7884513" y="3719623"/>
            <a:ext cx="144000" cy="2700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テキスト ボックス 239">
                <a:extLst>
                  <a:ext uri="{FF2B5EF4-FFF2-40B4-BE49-F238E27FC236}">
                    <a16:creationId xmlns:a16="http://schemas.microsoft.com/office/drawing/2014/main" id="{2774A12D-10A5-42A9-95E4-45F68842717B}"/>
                  </a:ext>
                </a:extLst>
              </p:cNvPr>
              <p:cNvSpPr txBox="1"/>
              <p:nvPr/>
            </p:nvSpPr>
            <p:spPr>
              <a:xfrm>
                <a:off x="7321098" y="3405855"/>
                <a:ext cx="651710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40" name="テキスト ボックス 239">
                <a:extLst>
                  <a:ext uri="{FF2B5EF4-FFF2-40B4-BE49-F238E27FC236}">
                    <a16:creationId xmlns:a16="http://schemas.microsoft.com/office/drawing/2014/main" id="{2774A12D-10A5-42A9-95E4-45F688427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098" y="3405855"/>
                <a:ext cx="651710" cy="424796"/>
              </a:xfrm>
              <a:prstGeom prst="rect">
                <a:avLst/>
              </a:prstGeom>
              <a:blipFill>
                <a:blip r:embed="rId14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テキスト ボックス 240">
                <a:extLst>
                  <a:ext uri="{FF2B5EF4-FFF2-40B4-BE49-F238E27FC236}">
                    <a16:creationId xmlns:a16="http://schemas.microsoft.com/office/drawing/2014/main" id="{2A8F572D-7A6B-4278-90AC-B87FB1F36933}"/>
                  </a:ext>
                </a:extLst>
              </p:cNvPr>
              <p:cNvSpPr txBox="1"/>
              <p:nvPr/>
            </p:nvSpPr>
            <p:spPr>
              <a:xfrm>
                <a:off x="8284887" y="3431474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41" name="テキスト ボックス 240">
                <a:extLst>
                  <a:ext uri="{FF2B5EF4-FFF2-40B4-BE49-F238E27FC236}">
                    <a16:creationId xmlns:a16="http://schemas.microsoft.com/office/drawing/2014/main" id="{2A8F572D-7A6B-4278-90AC-B87FB1F36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887" y="3431474"/>
                <a:ext cx="651710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2" name="楕円 241">
            <a:extLst>
              <a:ext uri="{FF2B5EF4-FFF2-40B4-BE49-F238E27FC236}">
                <a16:creationId xmlns:a16="http://schemas.microsoft.com/office/drawing/2014/main" id="{C5479834-2DFE-4FAC-96A1-C2AA471A1252}"/>
              </a:ext>
            </a:extLst>
          </p:cNvPr>
          <p:cNvSpPr>
            <a:spLocks noChangeAspect="1"/>
          </p:cNvSpPr>
          <p:nvPr/>
        </p:nvSpPr>
        <p:spPr>
          <a:xfrm>
            <a:off x="7779068" y="3574511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243" name="楕円 242">
            <a:extLst>
              <a:ext uri="{FF2B5EF4-FFF2-40B4-BE49-F238E27FC236}">
                <a16:creationId xmlns:a16="http://schemas.microsoft.com/office/drawing/2014/main" id="{18181C7F-D05D-4F8B-9F47-971FC9D472BB}"/>
              </a:ext>
            </a:extLst>
          </p:cNvPr>
          <p:cNvSpPr>
            <a:spLocks noChangeAspect="1"/>
          </p:cNvSpPr>
          <p:nvPr/>
        </p:nvSpPr>
        <p:spPr>
          <a:xfrm>
            <a:off x="8284887" y="3574251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6B0062D0-3752-4A02-9B44-4D78C3C3D000}"/>
              </a:ext>
            </a:extLst>
          </p:cNvPr>
          <p:cNvCxnSpPr>
            <a:cxnSpLocks/>
            <a:stCxn id="248" idx="5"/>
            <a:endCxn id="243" idx="1"/>
          </p:cNvCxnSpPr>
          <p:nvPr/>
        </p:nvCxnSpPr>
        <p:spPr>
          <a:xfrm>
            <a:off x="8154263" y="3338016"/>
            <a:ext cx="153016" cy="258627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5AB98E95-4BD2-473E-ABC1-0138E4A91CA3}"/>
              </a:ext>
            </a:extLst>
          </p:cNvPr>
          <p:cNvCxnSpPr>
            <a:cxnSpLocks/>
            <a:stCxn id="243" idx="2"/>
            <a:endCxn id="242" idx="6"/>
          </p:cNvCxnSpPr>
          <p:nvPr/>
        </p:nvCxnSpPr>
        <p:spPr>
          <a:xfrm flipH="1">
            <a:off x="7931970" y="3650702"/>
            <a:ext cx="352917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テキスト ボックス 245">
                <a:extLst>
                  <a:ext uri="{FF2B5EF4-FFF2-40B4-BE49-F238E27FC236}">
                    <a16:creationId xmlns:a16="http://schemas.microsoft.com/office/drawing/2014/main" id="{26B121C9-2F9A-4166-8ECE-30C4FD0C4D9D}"/>
                  </a:ext>
                </a:extLst>
              </p:cNvPr>
              <p:cNvSpPr txBox="1"/>
              <p:nvPr/>
            </p:nvSpPr>
            <p:spPr>
              <a:xfrm>
                <a:off x="7799018" y="2848316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46" name="テキスト ボックス 245">
                <a:extLst>
                  <a:ext uri="{FF2B5EF4-FFF2-40B4-BE49-F238E27FC236}">
                    <a16:creationId xmlns:a16="http://schemas.microsoft.com/office/drawing/2014/main" id="{26B121C9-2F9A-4166-8ECE-30C4FD0C4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018" y="2848316"/>
                <a:ext cx="651710" cy="400110"/>
              </a:xfrm>
              <a:prstGeom prst="rect">
                <a:avLst/>
              </a:prstGeom>
              <a:blipFill>
                <a:blip r:embed="rId1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7" name="直線コネクタ 246">
            <a:extLst>
              <a:ext uri="{FF2B5EF4-FFF2-40B4-BE49-F238E27FC236}">
                <a16:creationId xmlns:a16="http://schemas.microsoft.com/office/drawing/2014/main" id="{E6F65ED4-4F4D-4818-BF94-0E1E21DEAAA4}"/>
              </a:ext>
            </a:extLst>
          </p:cNvPr>
          <p:cNvCxnSpPr>
            <a:cxnSpLocks/>
            <a:stCxn id="248" idx="3"/>
            <a:endCxn id="242" idx="7"/>
          </p:cNvCxnSpPr>
          <p:nvPr/>
        </p:nvCxnSpPr>
        <p:spPr>
          <a:xfrm flipH="1">
            <a:off x="7909578" y="3338016"/>
            <a:ext cx="136566" cy="258887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楕円 247">
            <a:extLst>
              <a:ext uri="{FF2B5EF4-FFF2-40B4-BE49-F238E27FC236}">
                <a16:creationId xmlns:a16="http://schemas.microsoft.com/office/drawing/2014/main" id="{064F5432-8AB2-4FF7-B6EB-1002757537AE}"/>
              </a:ext>
            </a:extLst>
          </p:cNvPr>
          <p:cNvSpPr>
            <a:spLocks noChangeAspect="1"/>
          </p:cNvSpPr>
          <p:nvPr/>
        </p:nvSpPr>
        <p:spPr>
          <a:xfrm>
            <a:off x="8023752" y="3207506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テキスト ボックス 248">
                <a:extLst>
                  <a:ext uri="{FF2B5EF4-FFF2-40B4-BE49-F238E27FC236}">
                    <a16:creationId xmlns:a16="http://schemas.microsoft.com/office/drawing/2014/main" id="{BD2309D9-B1A7-40B0-9652-D0D38C76DDC9}"/>
                  </a:ext>
                </a:extLst>
              </p:cNvPr>
              <p:cNvSpPr txBox="1"/>
              <p:nvPr/>
            </p:nvSpPr>
            <p:spPr>
              <a:xfrm>
                <a:off x="7858138" y="4012206"/>
                <a:ext cx="511467" cy="3726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p>
                            <m:sSupPr>
                              <m:ctrlP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49" name="テキスト ボックス 248">
                <a:extLst>
                  <a:ext uri="{FF2B5EF4-FFF2-40B4-BE49-F238E27FC236}">
                    <a16:creationId xmlns:a16="http://schemas.microsoft.com/office/drawing/2014/main" id="{BD2309D9-B1A7-40B0-9652-D0D38C76D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138" y="4012206"/>
                <a:ext cx="511467" cy="372603"/>
              </a:xfrm>
              <a:prstGeom prst="rect">
                <a:avLst/>
              </a:prstGeom>
              <a:blipFill>
                <a:blip r:embed="rId1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楕円 249">
            <a:extLst>
              <a:ext uri="{FF2B5EF4-FFF2-40B4-BE49-F238E27FC236}">
                <a16:creationId xmlns:a16="http://schemas.microsoft.com/office/drawing/2014/main" id="{7DC9B797-F042-495A-9C30-67A3872DEBFA}"/>
              </a:ext>
            </a:extLst>
          </p:cNvPr>
          <p:cNvSpPr>
            <a:spLocks noChangeAspect="1"/>
          </p:cNvSpPr>
          <p:nvPr/>
        </p:nvSpPr>
        <p:spPr>
          <a:xfrm>
            <a:off x="8025337" y="3939354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473336AE-2222-40EA-B44C-DC1C01E6FB15}"/>
              </a:ext>
            </a:extLst>
          </p:cNvPr>
          <p:cNvCxnSpPr>
            <a:cxnSpLocks/>
            <a:stCxn id="242" idx="5"/>
            <a:endCxn id="250" idx="1"/>
          </p:cNvCxnSpPr>
          <p:nvPr/>
        </p:nvCxnSpPr>
        <p:spPr>
          <a:xfrm>
            <a:off x="7909578" y="3705021"/>
            <a:ext cx="138151" cy="256725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036DF0A0-0E50-49EC-AA63-C8853C6EC097}"/>
              </a:ext>
            </a:extLst>
          </p:cNvPr>
          <p:cNvCxnSpPr>
            <a:cxnSpLocks/>
            <a:stCxn id="243" idx="3"/>
            <a:endCxn id="250" idx="7"/>
          </p:cNvCxnSpPr>
          <p:nvPr/>
        </p:nvCxnSpPr>
        <p:spPr>
          <a:xfrm flipH="1">
            <a:off x="8155847" y="3704761"/>
            <a:ext cx="151432" cy="256985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415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8" name="表 2">
                <a:extLst>
                  <a:ext uri="{FF2B5EF4-FFF2-40B4-BE49-F238E27FC236}">
                    <a16:creationId xmlns:a16="http://schemas.microsoft.com/office/drawing/2014/main" id="{48EC22D3-A914-40B4-9B2C-6DC59D3574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8502977"/>
                  </p:ext>
                </p:extLst>
              </p:nvPr>
            </p:nvGraphicFramePr>
            <p:xfrm>
              <a:off x="2498104" y="2349437"/>
              <a:ext cx="7629280" cy="1859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14947">
                      <a:extLst>
                        <a:ext uri="{9D8B030D-6E8A-4147-A177-3AD203B41FA5}">
                          <a16:colId xmlns:a16="http://schemas.microsoft.com/office/drawing/2014/main" val="2311423320"/>
                        </a:ext>
                      </a:extLst>
                    </a:gridCol>
                    <a:gridCol w="1488882">
                      <a:extLst>
                        <a:ext uri="{9D8B030D-6E8A-4147-A177-3AD203B41FA5}">
                          <a16:colId xmlns:a16="http://schemas.microsoft.com/office/drawing/2014/main" val="2810181498"/>
                        </a:ext>
                      </a:extLst>
                    </a:gridCol>
                    <a:gridCol w="1546461">
                      <a:extLst>
                        <a:ext uri="{9D8B030D-6E8A-4147-A177-3AD203B41FA5}">
                          <a16:colId xmlns:a16="http://schemas.microsoft.com/office/drawing/2014/main" val="1811615853"/>
                        </a:ext>
                      </a:extLst>
                    </a:gridCol>
                    <a:gridCol w="1578990">
                      <a:extLst>
                        <a:ext uri="{9D8B030D-6E8A-4147-A177-3AD203B41FA5}">
                          <a16:colId xmlns:a16="http://schemas.microsoft.com/office/drawing/2014/main" val="19330878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Algorithm I</a:t>
                          </a:r>
                          <a:endParaRPr kumimoji="1" lang="ja-JP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Algorithm II</a:t>
                          </a:r>
                          <a:endParaRPr kumimoji="1" lang="ja-JP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Algorithm III</a:t>
                          </a:r>
                          <a:endParaRPr kumimoji="1" lang="ja-JP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98609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kumimoji="1" lang="en-US" altLang="ja-JP" sz="1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437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en-US" altLang="ja-JP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ja-JP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ja-JP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p>
                                        <m:r>
                                          <a:rPr lang="en-US" altLang="ja-JP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altLang="ja-JP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altLang="ja-JP" sz="20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ja-JP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ja-JP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p>
                                        <m:r>
                                          <a:rPr lang="en-US" altLang="ja-JP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altLang="ja-JP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altLang="ja-JP" sz="20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ja-JP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ja-JP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p>
                                        <m:r>
                                          <a:rPr lang="en-US" altLang="ja-JP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altLang="ja-JP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altLang="ja-JP" sz="20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0223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8" name="表 2">
                <a:extLst>
                  <a:ext uri="{FF2B5EF4-FFF2-40B4-BE49-F238E27FC236}">
                    <a16:creationId xmlns:a16="http://schemas.microsoft.com/office/drawing/2014/main" id="{48EC22D3-A914-40B4-9B2C-6DC59D3574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8502977"/>
                  </p:ext>
                </p:extLst>
              </p:nvPr>
            </p:nvGraphicFramePr>
            <p:xfrm>
              <a:off x="2498104" y="2349437"/>
              <a:ext cx="7629280" cy="1859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14947">
                      <a:extLst>
                        <a:ext uri="{9D8B030D-6E8A-4147-A177-3AD203B41FA5}">
                          <a16:colId xmlns:a16="http://schemas.microsoft.com/office/drawing/2014/main" val="2311423320"/>
                        </a:ext>
                      </a:extLst>
                    </a:gridCol>
                    <a:gridCol w="1488882">
                      <a:extLst>
                        <a:ext uri="{9D8B030D-6E8A-4147-A177-3AD203B41FA5}">
                          <a16:colId xmlns:a16="http://schemas.microsoft.com/office/drawing/2014/main" val="2810181498"/>
                        </a:ext>
                      </a:extLst>
                    </a:gridCol>
                    <a:gridCol w="1546461">
                      <a:extLst>
                        <a:ext uri="{9D8B030D-6E8A-4147-A177-3AD203B41FA5}">
                          <a16:colId xmlns:a16="http://schemas.microsoft.com/office/drawing/2014/main" val="1811615853"/>
                        </a:ext>
                      </a:extLst>
                    </a:gridCol>
                    <a:gridCol w="1578990">
                      <a:extLst>
                        <a:ext uri="{9D8B030D-6E8A-4147-A177-3AD203B41FA5}">
                          <a16:colId xmlns:a16="http://schemas.microsoft.com/office/drawing/2014/main" val="193308783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Algorithm I</a:t>
                          </a:r>
                          <a:endParaRPr kumimoji="1" lang="ja-JP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Algorithm II</a:t>
                          </a:r>
                          <a:endParaRPr kumimoji="1" lang="ja-JP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Algorithm III</a:t>
                          </a:r>
                          <a:endParaRPr kumimoji="1" lang="ja-JP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98609900"/>
                      </a:ext>
                    </a:extLst>
                  </a:tr>
                  <a:tr h="1066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kumimoji="1" lang="en-US" altLang="ja-JP" sz="1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43793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kumimoji="1" lang="en-US" altLang="ja-JP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449" t="-378462" r="-210204" b="-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1732" t="-378462" r="-102756" b="-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4170" t="-378462" r="-772" b="-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02230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9" name="楕円 78">
            <a:extLst>
              <a:ext uri="{FF2B5EF4-FFF2-40B4-BE49-F238E27FC236}">
                <a16:creationId xmlns:a16="http://schemas.microsoft.com/office/drawing/2014/main" id="{BA83420B-F755-4894-B6C3-64FEDF7FF249}"/>
              </a:ext>
            </a:extLst>
          </p:cNvPr>
          <p:cNvSpPr>
            <a:spLocks noChangeAspect="1"/>
          </p:cNvSpPr>
          <p:nvPr/>
        </p:nvSpPr>
        <p:spPr>
          <a:xfrm>
            <a:off x="9003863" y="3371019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C025C714-1147-40D1-8733-51A0050292B4}"/>
              </a:ext>
            </a:extLst>
          </p:cNvPr>
          <p:cNvSpPr>
            <a:spLocks noChangeAspect="1"/>
          </p:cNvSpPr>
          <p:nvPr/>
        </p:nvSpPr>
        <p:spPr>
          <a:xfrm>
            <a:off x="9509682" y="3370759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FF570DB1-5ED5-4DA8-B8A7-CA534A6747DD}"/>
              </a:ext>
            </a:extLst>
          </p:cNvPr>
          <p:cNvCxnSpPr>
            <a:cxnSpLocks/>
            <a:stCxn id="89" idx="5"/>
            <a:endCxn id="81" idx="1"/>
          </p:cNvCxnSpPr>
          <p:nvPr/>
        </p:nvCxnSpPr>
        <p:spPr>
          <a:xfrm>
            <a:off x="9379058" y="3134524"/>
            <a:ext cx="153016" cy="258627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C5766A76-4F78-41F7-9908-739D4ADB88C2}"/>
              </a:ext>
            </a:extLst>
          </p:cNvPr>
          <p:cNvCxnSpPr>
            <a:cxnSpLocks/>
            <a:stCxn id="81" idx="2"/>
            <a:endCxn id="79" idx="6"/>
          </p:cNvCxnSpPr>
          <p:nvPr/>
        </p:nvCxnSpPr>
        <p:spPr>
          <a:xfrm flipH="1">
            <a:off x="9156765" y="3447210"/>
            <a:ext cx="352917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43871E53-4E9D-47CD-A796-6218F9DC813B}"/>
                  </a:ext>
                </a:extLst>
              </p:cNvPr>
              <p:cNvSpPr txBox="1"/>
              <p:nvPr/>
            </p:nvSpPr>
            <p:spPr>
              <a:xfrm>
                <a:off x="9023813" y="2644824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43871E53-4E9D-47CD-A796-6218F9DC8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813" y="2644824"/>
                <a:ext cx="651710" cy="400110"/>
              </a:xfrm>
              <a:prstGeom prst="rect">
                <a:avLst/>
              </a:prstGeom>
              <a:blipFill>
                <a:blip r:embed="rId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E1769C6-D4E4-4BAC-9BD6-E6DA0B23763F}"/>
                  </a:ext>
                </a:extLst>
              </p:cNvPr>
              <p:cNvSpPr txBox="1"/>
              <p:nvPr/>
            </p:nvSpPr>
            <p:spPr>
              <a:xfrm>
                <a:off x="8649992" y="3410103"/>
                <a:ext cx="651710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E1769C6-D4E4-4BAC-9BD6-E6DA0B237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992" y="3410103"/>
                <a:ext cx="651710" cy="424796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C2720970-9AEE-47DE-A8D8-DC25CA8F0258}"/>
                  </a:ext>
                </a:extLst>
              </p:cNvPr>
              <p:cNvSpPr txBox="1"/>
              <p:nvPr/>
            </p:nvSpPr>
            <p:spPr>
              <a:xfrm>
                <a:off x="9385154" y="3413023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C2720970-9AEE-47DE-A8D8-DC25CA8F0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5154" y="3413023"/>
                <a:ext cx="65171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46DC9220-8568-4999-A266-29EBCD772C3D}"/>
              </a:ext>
            </a:extLst>
          </p:cNvPr>
          <p:cNvCxnSpPr>
            <a:cxnSpLocks/>
            <a:stCxn id="89" idx="3"/>
            <a:endCxn id="79" idx="7"/>
          </p:cNvCxnSpPr>
          <p:nvPr/>
        </p:nvCxnSpPr>
        <p:spPr>
          <a:xfrm flipH="1">
            <a:off x="9134373" y="3134524"/>
            <a:ext cx="136566" cy="258887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楕円 88">
            <a:extLst>
              <a:ext uri="{FF2B5EF4-FFF2-40B4-BE49-F238E27FC236}">
                <a16:creationId xmlns:a16="http://schemas.microsoft.com/office/drawing/2014/main" id="{23CB3585-F661-40A1-8D94-209B3EB53C20}"/>
              </a:ext>
            </a:extLst>
          </p:cNvPr>
          <p:cNvSpPr>
            <a:spLocks noChangeAspect="1"/>
          </p:cNvSpPr>
          <p:nvPr/>
        </p:nvSpPr>
        <p:spPr>
          <a:xfrm>
            <a:off x="9248547" y="3004014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C8AA144A-AADE-4370-8602-8D742E749EF3}"/>
              </a:ext>
            </a:extLst>
          </p:cNvPr>
          <p:cNvSpPr>
            <a:spLocks noChangeAspect="1"/>
          </p:cNvSpPr>
          <p:nvPr/>
        </p:nvSpPr>
        <p:spPr>
          <a:xfrm>
            <a:off x="7445782" y="3371705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EE598F5B-B0AE-4C69-83A1-A3186ABD8A78}"/>
              </a:ext>
            </a:extLst>
          </p:cNvPr>
          <p:cNvSpPr>
            <a:spLocks noChangeAspect="1"/>
          </p:cNvSpPr>
          <p:nvPr/>
        </p:nvSpPr>
        <p:spPr>
          <a:xfrm>
            <a:off x="7951601" y="3371445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8A9CA30E-88F3-4A4D-8C0B-C5A7AAAD7131}"/>
              </a:ext>
            </a:extLst>
          </p:cNvPr>
          <p:cNvCxnSpPr>
            <a:cxnSpLocks/>
            <a:stCxn id="97" idx="5"/>
            <a:endCxn id="91" idx="1"/>
          </p:cNvCxnSpPr>
          <p:nvPr/>
        </p:nvCxnSpPr>
        <p:spPr>
          <a:xfrm>
            <a:off x="7820977" y="3135210"/>
            <a:ext cx="153016" cy="258627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180F9FCD-F9FF-49EA-B8EA-F866E7011CA8}"/>
              </a:ext>
            </a:extLst>
          </p:cNvPr>
          <p:cNvCxnSpPr>
            <a:cxnSpLocks/>
            <a:stCxn id="91" idx="2"/>
            <a:endCxn id="90" idx="6"/>
          </p:cNvCxnSpPr>
          <p:nvPr/>
        </p:nvCxnSpPr>
        <p:spPr>
          <a:xfrm flipH="1">
            <a:off x="7598684" y="3447896"/>
            <a:ext cx="352917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D15C034-1E02-4C4D-B15B-507A64B54405}"/>
                  </a:ext>
                </a:extLst>
              </p:cNvPr>
              <p:cNvSpPr txBox="1"/>
              <p:nvPr/>
            </p:nvSpPr>
            <p:spPr>
              <a:xfrm>
                <a:off x="7465732" y="2645510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D15C034-1E02-4C4D-B15B-507A64B54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32" y="2645510"/>
                <a:ext cx="651710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85B3451C-B60C-4BB8-A765-28C8B0A7B248}"/>
                  </a:ext>
                </a:extLst>
              </p:cNvPr>
              <p:cNvSpPr txBox="1"/>
              <p:nvPr/>
            </p:nvSpPr>
            <p:spPr>
              <a:xfrm>
                <a:off x="7091911" y="3410789"/>
                <a:ext cx="651710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85B3451C-B60C-4BB8-A765-28C8B0A7B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911" y="3410789"/>
                <a:ext cx="651710" cy="424796"/>
              </a:xfrm>
              <a:prstGeom prst="rect">
                <a:avLst/>
              </a:prstGeom>
              <a:blipFill>
                <a:blip r:embed="rId7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8C409D05-1AB2-403D-AD46-96351FE85B9B}"/>
                  </a:ext>
                </a:extLst>
              </p:cNvPr>
              <p:cNvSpPr txBox="1"/>
              <p:nvPr/>
            </p:nvSpPr>
            <p:spPr>
              <a:xfrm>
                <a:off x="7827073" y="3413709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8C409D05-1AB2-403D-AD46-96351FE85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073" y="3413709"/>
                <a:ext cx="651710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楕円 96">
            <a:extLst>
              <a:ext uri="{FF2B5EF4-FFF2-40B4-BE49-F238E27FC236}">
                <a16:creationId xmlns:a16="http://schemas.microsoft.com/office/drawing/2014/main" id="{E794FFAB-4E12-4C00-8629-0AED3463313C}"/>
              </a:ext>
            </a:extLst>
          </p:cNvPr>
          <p:cNvSpPr>
            <a:spLocks noChangeAspect="1"/>
          </p:cNvSpPr>
          <p:nvPr/>
        </p:nvSpPr>
        <p:spPr>
          <a:xfrm>
            <a:off x="7690466" y="3004700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E392227E-07D7-4314-BB95-1B6CBED6CDB3}"/>
              </a:ext>
            </a:extLst>
          </p:cNvPr>
          <p:cNvSpPr>
            <a:spLocks noChangeAspect="1"/>
          </p:cNvSpPr>
          <p:nvPr/>
        </p:nvSpPr>
        <p:spPr>
          <a:xfrm>
            <a:off x="5921413" y="3372188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EE037154-9764-43D7-AAF7-DACE4799959B}"/>
              </a:ext>
            </a:extLst>
          </p:cNvPr>
          <p:cNvSpPr>
            <a:spLocks noChangeAspect="1"/>
          </p:cNvSpPr>
          <p:nvPr/>
        </p:nvSpPr>
        <p:spPr>
          <a:xfrm>
            <a:off x="6427232" y="3371928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46F67239-EB25-43ED-8F33-80B7662E2213}"/>
              </a:ext>
            </a:extLst>
          </p:cNvPr>
          <p:cNvCxnSpPr>
            <a:cxnSpLocks/>
            <a:stCxn id="99" idx="2"/>
            <a:endCxn id="98" idx="6"/>
          </p:cNvCxnSpPr>
          <p:nvPr/>
        </p:nvCxnSpPr>
        <p:spPr>
          <a:xfrm flipH="1">
            <a:off x="6074315" y="3448379"/>
            <a:ext cx="352917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C38051B8-223F-4E96-ACAE-543E2AA8F508}"/>
                  </a:ext>
                </a:extLst>
              </p:cNvPr>
              <p:cNvSpPr txBox="1"/>
              <p:nvPr/>
            </p:nvSpPr>
            <p:spPr>
              <a:xfrm>
                <a:off x="5941363" y="2645993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C38051B8-223F-4E96-ACAE-543E2AA8F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363" y="2645993"/>
                <a:ext cx="651710" cy="400110"/>
              </a:xfrm>
              <a:prstGeom prst="rect">
                <a:avLst/>
              </a:prstGeom>
              <a:blipFill>
                <a:blip r:embed="rId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EA9CC833-0E8F-4245-8BBC-55C3A8793B0F}"/>
                  </a:ext>
                </a:extLst>
              </p:cNvPr>
              <p:cNvSpPr txBox="1"/>
              <p:nvPr/>
            </p:nvSpPr>
            <p:spPr>
              <a:xfrm>
                <a:off x="5567542" y="3411272"/>
                <a:ext cx="651710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EA9CC833-0E8F-4245-8BBC-55C3A8793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542" y="3411272"/>
                <a:ext cx="651710" cy="424796"/>
              </a:xfrm>
              <a:prstGeom prst="rect">
                <a:avLst/>
              </a:prstGeom>
              <a:blipFill>
                <a:blip r:embed="rId10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70C80E98-4296-46E1-8B0C-7963CD4D7F94}"/>
                  </a:ext>
                </a:extLst>
              </p:cNvPr>
              <p:cNvSpPr txBox="1"/>
              <p:nvPr/>
            </p:nvSpPr>
            <p:spPr>
              <a:xfrm>
                <a:off x="6302704" y="3414192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70C80E98-4296-46E1-8B0C-7963CD4D7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704" y="3414192"/>
                <a:ext cx="651710" cy="400110"/>
              </a:xfrm>
              <a:prstGeom prst="rect">
                <a:avLst/>
              </a:prstGeom>
              <a:blipFill>
                <a:blip r:embed="rId11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楕円 103">
            <a:extLst>
              <a:ext uri="{FF2B5EF4-FFF2-40B4-BE49-F238E27FC236}">
                <a16:creationId xmlns:a16="http://schemas.microsoft.com/office/drawing/2014/main" id="{52A5AED5-1524-48BB-B2F6-5E6624A1D20E}"/>
              </a:ext>
            </a:extLst>
          </p:cNvPr>
          <p:cNvSpPr>
            <a:spLocks noChangeAspect="1"/>
          </p:cNvSpPr>
          <p:nvPr/>
        </p:nvSpPr>
        <p:spPr>
          <a:xfrm>
            <a:off x="6166097" y="3005183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AE91ABA-2C68-4282-AF22-2632D08B3255}"/>
                  </a:ext>
                </a:extLst>
              </p:cNvPr>
              <p:cNvSpPr txBox="1"/>
              <p:nvPr/>
            </p:nvSpPr>
            <p:spPr>
              <a:xfrm>
                <a:off x="2498104" y="2710435"/>
                <a:ext cx="3037664" cy="732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Noisy edges between others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ja-JP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en-US" altLang="ja-JP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to download</a:t>
                </a:r>
                <a:endParaRPr kumimoji="1"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AE91ABA-2C68-4282-AF22-2632D08B3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104" y="2710435"/>
                <a:ext cx="3037664" cy="732573"/>
              </a:xfrm>
              <a:prstGeom prst="rect">
                <a:avLst/>
              </a:prstGeom>
              <a:blipFill>
                <a:blip r:embed="rId12"/>
                <a:stretch>
                  <a:fillRect l="-2209" t="-5000" r="-3614" b="-108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0778F7D-78E5-42A0-9305-C8A9E978C6BC}"/>
              </a:ext>
            </a:extLst>
          </p:cNvPr>
          <p:cNvSpPr txBox="1"/>
          <p:nvPr/>
        </p:nvSpPr>
        <p:spPr>
          <a:xfrm>
            <a:off x="2498103" y="3808607"/>
            <a:ext cx="3006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communication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6525AB24-D0D8-4548-8D1C-6EF1E27F0595}"/>
              </a:ext>
            </a:extLst>
          </p:cNvPr>
          <p:cNvCxnSpPr>
            <a:cxnSpLocks/>
          </p:cNvCxnSpPr>
          <p:nvPr/>
        </p:nvCxnSpPr>
        <p:spPr>
          <a:xfrm flipH="1">
            <a:off x="3154325" y="3591545"/>
            <a:ext cx="352917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628F29F-E17B-46FD-A3B1-B99766575503}"/>
              </a:ext>
            </a:extLst>
          </p:cNvPr>
          <p:cNvSpPr txBox="1"/>
          <p:nvPr/>
        </p:nvSpPr>
        <p:spPr>
          <a:xfrm>
            <a:off x="3514648" y="3389830"/>
            <a:ext cx="1471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ja-JP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oisy edges</a:t>
            </a:r>
            <a:endParaRPr kumimoji="1" lang="ja-JP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1670F8-EEC3-431C-ACB9-5AAFC2E40A0E}"/>
                  </a:ext>
                </a:extLst>
              </p:cNvPr>
              <p:cNvSpPr txBox="1"/>
              <p:nvPr/>
            </p:nvSpPr>
            <p:spPr>
              <a:xfrm>
                <a:off x="2935708" y="4229061"/>
                <a:ext cx="675693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ja-JP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ja-JP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ja-JP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ja-JP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Algorithms I, II, and III, respectively.)</a:t>
                </a:r>
                <a:endParaRPr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1670F8-EEC3-431C-ACB9-5AAFC2E40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708" y="4229061"/>
                <a:ext cx="6756935" cy="400110"/>
              </a:xfrm>
              <a:prstGeom prst="rect">
                <a:avLst/>
              </a:prstGeom>
              <a:blipFill>
                <a:blip r:embed="rId13"/>
                <a:stretch>
                  <a:fillRect t="-10769" b="-2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大かっこ 32">
            <a:extLst>
              <a:ext uri="{FF2B5EF4-FFF2-40B4-BE49-F238E27FC236}">
                <a16:creationId xmlns:a16="http://schemas.microsoft.com/office/drawing/2014/main" id="{9508C39D-4372-4390-8B4F-38FB371E6056}"/>
              </a:ext>
            </a:extLst>
          </p:cNvPr>
          <p:cNvSpPr/>
          <p:nvPr/>
        </p:nvSpPr>
        <p:spPr>
          <a:xfrm>
            <a:off x="3075995" y="3440860"/>
            <a:ext cx="1826792" cy="323975"/>
          </a:xfrm>
          <a:prstGeom prst="bracketPair">
            <a:avLst>
              <a:gd name="adj" fmla="val 12251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40100083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8" name="表 2">
                <a:extLst>
                  <a:ext uri="{FF2B5EF4-FFF2-40B4-BE49-F238E27FC236}">
                    <a16:creationId xmlns:a16="http://schemas.microsoft.com/office/drawing/2014/main" id="{48EC22D3-A914-40B4-9B2C-6DC59D3574C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98104" y="2349437"/>
              <a:ext cx="7629280" cy="1859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14947">
                      <a:extLst>
                        <a:ext uri="{9D8B030D-6E8A-4147-A177-3AD203B41FA5}">
                          <a16:colId xmlns:a16="http://schemas.microsoft.com/office/drawing/2014/main" val="2311423320"/>
                        </a:ext>
                      </a:extLst>
                    </a:gridCol>
                    <a:gridCol w="1488882">
                      <a:extLst>
                        <a:ext uri="{9D8B030D-6E8A-4147-A177-3AD203B41FA5}">
                          <a16:colId xmlns:a16="http://schemas.microsoft.com/office/drawing/2014/main" val="2810181498"/>
                        </a:ext>
                      </a:extLst>
                    </a:gridCol>
                    <a:gridCol w="1546461">
                      <a:extLst>
                        <a:ext uri="{9D8B030D-6E8A-4147-A177-3AD203B41FA5}">
                          <a16:colId xmlns:a16="http://schemas.microsoft.com/office/drawing/2014/main" val="1811615853"/>
                        </a:ext>
                      </a:extLst>
                    </a:gridCol>
                    <a:gridCol w="1578990">
                      <a:extLst>
                        <a:ext uri="{9D8B030D-6E8A-4147-A177-3AD203B41FA5}">
                          <a16:colId xmlns:a16="http://schemas.microsoft.com/office/drawing/2014/main" val="19330878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Algorithm I</a:t>
                          </a:r>
                          <a:endParaRPr kumimoji="1" lang="ja-JP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Algorithm II</a:t>
                          </a:r>
                          <a:endParaRPr kumimoji="1" lang="ja-JP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Algorithm III</a:t>
                          </a:r>
                          <a:endParaRPr kumimoji="1" lang="ja-JP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98609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kumimoji="1" lang="en-US" altLang="ja-JP" sz="1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437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en-US" altLang="ja-JP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ja-JP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ja-JP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p>
                                        <m:r>
                                          <a:rPr lang="en-US" altLang="ja-JP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altLang="ja-JP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altLang="ja-JP" sz="20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ja-JP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ja-JP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p>
                                        <m:r>
                                          <a:rPr lang="en-US" altLang="ja-JP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altLang="ja-JP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altLang="ja-JP" sz="20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ja-JP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ja-JP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p>
                                        <m:r>
                                          <a:rPr lang="en-US" altLang="ja-JP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altLang="ja-JP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altLang="ja-JP" sz="20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0223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8" name="表 2">
                <a:extLst>
                  <a:ext uri="{FF2B5EF4-FFF2-40B4-BE49-F238E27FC236}">
                    <a16:creationId xmlns:a16="http://schemas.microsoft.com/office/drawing/2014/main" id="{48EC22D3-A914-40B4-9B2C-6DC59D3574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8502977"/>
                  </p:ext>
                </p:extLst>
              </p:nvPr>
            </p:nvGraphicFramePr>
            <p:xfrm>
              <a:off x="2498104" y="2349437"/>
              <a:ext cx="7629280" cy="1859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14947">
                      <a:extLst>
                        <a:ext uri="{9D8B030D-6E8A-4147-A177-3AD203B41FA5}">
                          <a16:colId xmlns:a16="http://schemas.microsoft.com/office/drawing/2014/main" val="2311423320"/>
                        </a:ext>
                      </a:extLst>
                    </a:gridCol>
                    <a:gridCol w="1488882">
                      <a:extLst>
                        <a:ext uri="{9D8B030D-6E8A-4147-A177-3AD203B41FA5}">
                          <a16:colId xmlns:a16="http://schemas.microsoft.com/office/drawing/2014/main" val="2810181498"/>
                        </a:ext>
                      </a:extLst>
                    </a:gridCol>
                    <a:gridCol w="1546461">
                      <a:extLst>
                        <a:ext uri="{9D8B030D-6E8A-4147-A177-3AD203B41FA5}">
                          <a16:colId xmlns:a16="http://schemas.microsoft.com/office/drawing/2014/main" val="1811615853"/>
                        </a:ext>
                      </a:extLst>
                    </a:gridCol>
                    <a:gridCol w="1578990">
                      <a:extLst>
                        <a:ext uri="{9D8B030D-6E8A-4147-A177-3AD203B41FA5}">
                          <a16:colId xmlns:a16="http://schemas.microsoft.com/office/drawing/2014/main" val="193308783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Algorithm I</a:t>
                          </a:r>
                          <a:endParaRPr kumimoji="1" lang="ja-JP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Algorithm II</a:t>
                          </a:r>
                          <a:endParaRPr kumimoji="1" lang="ja-JP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Algorithm III</a:t>
                          </a:r>
                          <a:endParaRPr kumimoji="1" lang="ja-JP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98609900"/>
                      </a:ext>
                    </a:extLst>
                  </a:tr>
                  <a:tr h="1066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kumimoji="1" lang="en-US" altLang="ja-JP" sz="1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43793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kumimoji="1" lang="en-US" altLang="ja-JP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449" t="-378462" r="-210204" b="-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1732" t="-378462" r="-102756" b="-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4170" t="-378462" r="-772" b="-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02230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9" name="楕円 78">
            <a:extLst>
              <a:ext uri="{FF2B5EF4-FFF2-40B4-BE49-F238E27FC236}">
                <a16:creationId xmlns:a16="http://schemas.microsoft.com/office/drawing/2014/main" id="{BA83420B-F755-4894-B6C3-64FEDF7FF249}"/>
              </a:ext>
            </a:extLst>
          </p:cNvPr>
          <p:cNvSpPr>
            <a:spLocks noChangeAspect="1"/>
          </p:cNvSpPr>
          <p:nvPr/>
        </p:nvSpPr>
        <p:spPr>
          <a:xfrm>
            <a:off x="9003863" y="3371019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C025C714-1147-40D1-8733-51A0050292B4}"/>
              </a:ext>
            </a:extLst>
          </p:cNvPr>
          <p:cNvSpPr>
            <a:spLocks noChangeAspect="1"/>
          </p:cNvSpPr>
          <p:nvPr/>
        </p:nvSpPr>
        <p:spPr>
          <a:xfrm>
            <a:off x="9509682" y="3370759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FF570DB1-5ED5-4DA8-B8A7-CA534A6747DD}"/>
              </a:ext>
            </a:extLst>
          </p:cNvPr>
          <p:cNvCxnSpPr>
            <a:cxnSpLocks/>
            <a:stCxn id="89" idx="5"/>
            <a:endCxn id="81" idx="1"/>
          </p:cNvCxnSpPr>
          <p:nvPr/>
        </p:nvCxnSpPr>
        <p:spPr>
          <a:xfrm>
            <a:off x="9379058" y="3134524"/>
            <a:ext cx="153016" cy="258627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C5766A76-4F78-41F7-9908-739D4ADB88C2}"/>
              </a:ext>
            </a:extLst>
          </p:cNvPr>
          <p:cNvCxnSpPr>
            <a:cxnSpLocks/>
            <a:stCxn id="81" idx="2"/>
            <a:endCxn id="79" idx="6"/>
          </p:cNvCxnSpPr>
          <p:nvPr/>
        </p:nvCxnSpPr>
        <p:spPr>
          <a:xfrm flipH="1">
            <a:off x="9156765" y="3447210"/>
            <a:ext cx="352917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43871E53-4E9D-47CD-A796-6218F9DC813B}"/>
                  </a:ext>
                </a:extLst>
              </p:cNvPr>
              <p:cNvSpPr txBox="1"/>
              <p:nvPr/>
            </p:nvSpPr>
            <p:spPr>
              <a:xfrm>
                <a:off x="9023813" y="2644824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43871E53-4E9D-47CD-A796-6218F9DC8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813" y="2644824"/>
                <a:ext cx="651710" cy="400110"/>
              </a:xfrm>
              <a:prstGeom prst="rect">
                <a:avLst/>
              </a:prstGeom>
              <a:blipFill>
                <a:blip r:embed="rId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E1769C6-D4E4-4BAC-9BD6-E6DA0B23763F}"/>
                  </a:ext>
                </a:extLst>
              </p:cNvPr>
              <p:cNvSpPr txBox="1"/>
              <p:nvPr/>
            </p:nvSpPr>
            <p:spPr>
              <a:xfrm>
                <a:off x="8649992" y="3410103"/>
                <a:ext cx="651710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E1769C6-D4E4-4BAC-9BD6-E6DA0B237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992" y="3410103"/>
                <a:ext cx="651710" cy="424796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C2720970-9AEE-47DE-A8D8-DC25CA8F0258}"/>
                  </a:ext>
                </a:extLst>
              </p:cNvPr>
              <p:cNvSpPr txBox="1"/>
              <p:nvPr/>
            </p:nvSpPr>
            <p:spPr>
              <a:xfrm>
                <a:off x="9385154" y="3413023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C2720970-9AEE-47DE-A8D8-DC25CA8F0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5154" y="3413023"/>
                <a:ext cx="65171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46DC9220-8568-4999-A266-29EBCD772C3D}"/>
              </a:ext>
            </a:extLst>
          </p:cNvPr>
          <p:cNvCxnSpPr>
            <a:cxnSpLocks/>
            <a:stCxn id="89" idx="3"/>
            <a:endCxn id="79" idx="7"/>
          </p:cNvCxnSpPr>
          <p:nvPr/>
        </p:nvCxnSpPr>
        <p:spPr>
          <a:xfrm flipH="1">
            <a:off x="9134373" y="3134524"/>
            <a:ext cx="136566" cy="258887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楕円 88">
            <a:extLst>
              <a:ext uri="{FF2B5EF4-FFF2-40B4-BE49-F238E27FC236}">
                <a16:creationId xmlns:a16="http://schemas.microsoft.com/office/drawing/2014/main" id="{23CB3585-F661-40A1-8D94-209B3EB53C20}"/>
              </a:ext>
            </a:extLst>
          </p:cNvPr>
          <p:cNvSpPr>
            <a:spLocks noChangeAspect="1"/>
          </p:cNvSpPr>
          <p:nvPr/>
        </p:nvSpPr>
        <p:spPr>
          <a:xfrm>
            <a:off x="9248547" y="3004014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C8AA144A-AADE-4370-8602-8D742E749EF3}"/>
              </a:ext>
            </a:extLst>
          </p:cNvPr>
          <p:cNvSpPr>
            <a:spLocks noChangeAspect="1"/>
          </p:cNvSpPr>
          <p:nvPr/>
        </p:nvSpPr>
        <p:spPr>
          <a:xfrm>
            <a:off x="7445782" y="3371705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EE598F5B-B0AE-4C69-83A1-A3186ABD8A78}"/>
              </a:ext>
            </a:extLst>
          </p:cNvPr>
          <p:cNvSpPr>
            <a:spLocks noChangeAspect="1"/>
          </p:cNvSpPr>
          <p:nvPr/>
        </p:nvSpPr>
        <p:spPr>
          <a:xfrm>
            <a:off x="7951601" y="3371445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8A9CA30E-88F3-4A4D-8C0B-C5A7AAAD7131}"/>
              </a:ext>
            </a:extLst>
          </p:cNvPr>
          <p:cNvCxnSpPr>
            <a:cxnSpLocks/>
            <a:stCxn id="97" idx="5"/>
            <a:endCxn id="91" idx="1"/>
          </p:cNvCxnSpPr>
          <p:nvPr/>
        </p:nvCxnSpPr>
        <p:spPr>
          <a:xfrm>
            <a:off x="7820977" y="3135210"/>
            <a:ext cx="153016" cy="258627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180F9FCD-F9FF-49EA-B8EA-F866E7011CA8}"/>
              </a:ext>
            </a:extLst>
          </p:cNvPr>
          <p:cNvCxnSpPr>
            <a:cxnSpLocks/>
            <a:stCxn id="91" idx="2"/>
            <a:endCxn id="90" idx="6"/>
          </p:cNvCxnSpPr>
          <p:nvPr/>
        </p:nvCxnSpPr>
        <p:spPr>
          <a:xfrm flipH="1">
            <a:off x="7598684" y="3447896"/>
            <a:ext cx="352917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D15C034-1E02-4C4D-B15B-507A64B54405}"/>
                  </a:ext>
                </a:extLst>
              </p:cNvPr>
              <p:cNvSpPr txBox="1"/>
              <p:nvPr/>
            </p:nvSpPr>
            <p:spPr>
              <a:xfrm>
                <a:off x="7465732" y="2645510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D15C034-1E02-4C4D-B15B-507A64B54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32" y="2645510"/>
                <a:ext cx="651710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85B3451C-B60C-4BB8-A765-28C8B0A7B248}"/>
                  </a:ext>
                </a:extLst>
              </p:cNvPr>
              <p:cNvSpPr txBox="1"/>
              <p:nvPr/>
            </p:nvSpPr>
            <p:spPr>
              <a:xfrm>
                <a:off x="7091911" y="3410789"/>
                <a:ext cx="651710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85B3451C-B60C-4BB8-A765-28C8B0A7B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911" y="3410789"/>
                <a:ext cx="651710" cy="424796"/>
              </a:xfrm>
              <a:prstGeom prst="rect">
                <a:avLst/>
              </a:prstGeom>
              <a:blipFill>
                <a:blip r:embed="rId7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8C409D05-1AB2-403D-AD46-96351FE85B9B}"/>
                  </a:ext>
                </a:extLst>
              </p:cNvPr>
              <p:cNvSpPr txBox="1"/>
              <p:nvPr/>
            </p:nvSpPr>
            <p:spPr>
              <a:xfrm>
                <a:off x="7827073" y="3413709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8C409D05-1AB2-403D-AD46-96351FE85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073" y="3413709"/>
                <a:ext cx="651710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楕円 96">
            <a:extLst>
              <a:ext uri="{FF2B5EF4-FFF2-40B4-BE49-F238E27FC236}">
                <a16:creationId xmlns:a16="http://schemas.microsoft.com/office/drawing/2014/main" id="{E794FFAB-4E12-4C00-8629-0AED3463313C}"/>
              </a:ext>
            </a:extLst>
          </p:cNvPr>
          <p:cNvSpPr>
            <a:spLocks noChangeAspect="1"/>
          </p:cNvSpPr>
          <p:nvPr/>
        </p:nvSpPr>
        <p:spPr>
          <a:xfrm>
            <a:off x="7690466" y="3004700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E392227E-07D7-4314-BB95-1B6CBED6CDB3}"/>
              </a:ext>
            </a:extLst>
          </p:cNvPr>
          <p:cNvSpPr>
            <a:spLocks noChangeAspect="1"/>
          </p:cNvSpPr>
          <p:nvPr/>
        </p:nvSpPr>
        <p:spPr>
          <a:xfrm>
            <a:off x="5921413" y="3372188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EE037154-9764-43D7-AAF7-DACE4799959B}"/>
              </a:ext>
            </a:extLst>
          </p:cNvPr>
          <p:cNvSpPr>
            <a:spLocks noChangeAspect="1"/>
          </p:cNvSpPr>
          <p:nvPr/>
        </p:nvSpPr>
        <p:spPr>
          <a:xfrm>
            <a:off x="6427232" y="3371928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46F67239-EB25-43ED-8F33-80B7662E2213}"/>
              </a:ext>
            </a:extLst>
          </p:cNvPr>
          <p:cNvCxnSpPr>
            <a:cxnSpLocks/>
            <a:stCxn id="99" idx="2"/>
            <a:endCxn id="98" idx="6"/>
          </p:cNvCxnSpPr>
          <p:nvPr/>
        </p:nvCxnSpPr>
        <p:spPr>
          <a:xfrm flipH="1">
            <a:off x="6074315" y="3448379"/>
            <a:ext cx="352917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C38051B8-223F-4E96-ACAE-543E2AA8F508}"/>
                  </a:ext>
                </a:extLst>
              </p:cNvPr>
              <p:cNvSpPr txBox="1"/>
              <p:nvPr/>
            </p:nvSpPr>
            <p:spPr>
              <a:xfrm>
                <a:off x="5941363" y="2645993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C38051B8-223F-4E96-ACAE-543E2AA8F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363" y="2645993"/>
                <a:ext cx="651710" cy="400110"/>
              </a:xfrm>
              <a:prstGeom prst="rect">
                <a:avLst/>
              </a:prstGeom>
              <a:blipFill>
                <a:blip r:embed="rId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EA9CC833-0E8F-4245-8BBC-55C3A8793B0F}"/>
                  </a:ext>
                </a:extLst>
              </p:cNvPr>
              <p:cNvSpPr txBox="1"/>
              <p:nvPr/>
            </p:nvSpPr>
            <p:spPr>
              <a:xfrm>
                <a:off x="5567542" y="3411272"/>
                <a:ext cx="651710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EA9CC833-0E8F-4245-8BBC-55C3A8793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542" y="3411272"/>
                <a:ext cx="651710" cy="424796"/>
              </a:xfrm>
              <a:prstGeom prst="rect">
                <a:avLst/>
              </a:prstGeom>
              <a:blipFill>
                <a:blip r:embed="rId10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70C80E98-4296-46E1-8B0C-7963CD4D7F94}"/>
                  </a:ext>
                </a:extLst>
              </p:cNvPr>
              <p:cNvSpPr txBox="1"/>
              <p:nvPr/>
            </p:nvSpPr>
            <p:spPr>
              <a:xfrm>
                <a:off x="6302704" y="3414192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70C80E98-4296-46E1-8B0C-7963CD4D7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704" y="3414192"/>
                <a:ext cx="651710" cy="400110"/>
              </a:xfrm>
              <a:prstGeom prst="rect">
                <a:avLst/>
              </a:prstGeom>
              <a:blipFill>
                <a:blip r:embed="rId11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楕円 103">
            <a:extLst>
              <a:ext uri="{FF2B5EF4-FFF2-40B4-BE49-F238E27FC236}">
                <a16:creationId xmlns:a16="http://schemas.microsoft.com/office/drawing/2014/main" id="{52A5AED5-1524-48BB-B2F6-5E6624A1D20E}"/>
              </a:ext>
            </a:extLst>
          </p:cNvPr>
          <p:cNvSpPr>
            <a:spLocks noChangeAspect="1"/>
          </p:cNvSpPr>
          <p:nvPr/>
        </p:nvSpPr>
        <p:spPr>
          <a:xfrm>
            <a:off x="6166097" y="3005183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D18FC4FF-CBC8-4F8D-B649-286D29BFA548}"/>
                  </a:ext>
                </a:extLst>
              </p:cNvPr>
              <p:cNvSpPr txBox="1"/>
              <p:nvPr/>
            </p:nvSpPr>
            <p:spPr>
              <a:xfrm>
                <a:off x="2935708" y="4229061"/>
                <a:ext cx="675693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ja-JP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ja-JP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ja-JP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ja-JP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Algorithms I, II, and III, respectively.)</a:t>
                </a:r>
                <a:endParaRPr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D18FC4FF-CBC8-4F8D-B649-286D29BFA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708" y="4229061"/>
                <a:ext cx="6756935" cy="400110"/>
              </a:xfrm>
              <a:prstGeom prst="rect">
                <a:avLst/>
              </a:prstGeom>
              <a:blipFill>
                <a:blip r:embed="rId12"/>
                <a:stretch>
                  <a:fillRect t="-10769" b="-2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AE91ABA-2C68-4282-AF22-2632D08B3255}"/>
                  </a:ext>
                </a:extLst>
              </p:cNvPr>
              <p:cNvSpPr txBox="1"/>
              <p:nvPr/>
            </p:nvSpPr>
            <p:spPr>
              <a:xfrm>
                <a:off x="2498104" y="2913635"/>
                <a:ext cx="3037664" cy="732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Noisy edges between others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ja-JP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en-US" altLang="ja-JP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to download</a:t>
                </a:r>
                <a:endParaRPr kumimoji="1"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AE91ABA-2C68-4282-AF22-2632D08B3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104" y="2913635"/>
                <a:ext cx="3037664" cy="732573"/>
              </a:xfrm>
              <a:prstGeom prst="rect">
                <a:avLst/>
              </a:prstGeom>
              <a:blipFill>
                <a:blip r:embed="rId13"/>
                <a:stretch>
                  <a:fillRect l="-2209" t="-5000" r="-3614" b="-108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0778F7D-78E5-42A0-9305-C8A9E978C6BC}"/>
              </a:ext>
            </a:extLst>
          </p:cNvPr>
          <p:cNvSpPr txBox="1"/>
          <p:nvPr/>
        </p:nvSpPr>
        <p:spPr>
          <a:xfrm>
            <a:off x="2498103" y="3808607"/>
            <a:ext cx="3006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communication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2326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" name="表 2">
            <a:extLst>
              <a:ext uri="{FF2B5EF4-FFF2-40B4-BE49-F238E27FC236}">
                <a16:creationId xmlns:a16="http://schemas.microsoft.com/office/drawing/2014/main" id="{621EB807-F6A1-4B26-B72C-8E8F62244433}"/>
              </a:ext>
            </a:extLst>
          </p:cNvPr>
          <p:cNvGraphicFramePr>
            <a:graphicFrameLocks noGrp="1"/>
          </p:cNvGraphicFramePr>
          <p:nvPr/>
        </p:nvGraphicFramePr>
        <p:xfrm>
          <a:off x="2502291" y="2427444"/>
          <a:ext cx="667808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777">
                  <a:extLst>
                    <a:ext uri="{9D8B030D-6E8A-4147-A177-3AD203B41FA5}">
                      <a16:colId xmlns:a16="http://schemas.microsoft.com/office/drawing/2014/main" val="2311423320"/>
                    </a:ext>
                  </a:extLst>
                </a:gridCol>
                <a:gridCol w="1583414">
                  <a:extLst>
                    <a:ext uri="{9D8B030D-6E8A-4147-A177-3AD203B41FA5}">
                      <a16:colId xmlns:a16="http://schemas.microsoft.com/office/drawing/2014/main" val="2810181498"/>
                    </a:ext>
                  </a:extLst>
                </a:gridCol>
                <a:gridCol w="1644649">
                  <a:extLst>
                    <a:ext uri="{9D8B030D-6E8A-4147-A177-3AD203B41FA5}">
                      <a16:colId xmlns:a16="http://schemas.microsoft.com/office/drawing/2014/main" val="1811615853"/>
                    </a:ext>
                  </a:extLst>
                </a:gridCol>
                <a:gridCol w="1679243">
                  <a:extLst>
                    <a:ext uri="{9D8B030D-6E8A-4147-A177-3AD203B41FA5}">
                      <a16:colId xmlns:a16="http://schemas.microsoft.com/office/drawing/2014/main" val="1933087831"/>
                    </a:ext>
                  </a:extLst>
                </a:gridCol>
              </a:tblGrid>
              <a:tr h="33360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 Graph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 I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 II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 III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609900"/>
                  </a:ext>
                </a:extLst>
              </a:tr>
              <a:tr h="1360097">
                <a:tc>
                  <a:txBody>
                    <a:bodyPr/>
                    <a:lstStyle/>
                    <a:p>
                      <a:pPr algn="ctr"/>
                      <a:endParaRPr kumimoji="1" lang="en-US" altLang="ja-JP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kumimoji="1" lang="en-US" altLang="ja-JP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kumimoji="1" lang="en-US" altLang="ja-JP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kumimoji="1" lang="en-US" altLang="ja-JP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kumimoji="1" lang="en-US" altLang="ja-JP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437930"/>
                  </a:ext>
                </a:extLst>
              </a:tr>
            </a:tbl>
          </a:graphicData>
        </a:graphic>
      </p:graphicFrame>
      <p:sp>
        <p:nvSpPr>
          <p:cNvPr id="259" name="楕円 258">
            <a:extLst>
              <a:ext uri="{FF2B5EF4-FFF2-40B4-BE49-F238E27FC236}">
                <a16:creationId xmlns:a16="http://schemas.microsoft.com/office/drawing/2014/main" id="{AA04CEB0-08DF-4A7D-97DB-5E9EA1ED00BD}"/>
              </a:ext>
            </a:extLst>
          </p:cNvPr>
          <p:cNvSpPr>
            <a:spLocks/>
          </p:cNvSpPr>
          <p:nvPr/>
        </p:nvSpPr>
        <p:spPr>
          <a:xfrm>
            <a:off x="7885762" y="3457253"/>
            <a:ext cx="154800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260" name="楕円 259">
            <a:extLst>
              <a:ext uri="{FF2B5EF4-FFF2-40B4-BE49-F238E27FC236}">
                <a16:creationId xmlns:a16="http://schemas.microsoft.com/office/drawing/2014/main" id="{195E1F4E-4D32-43B1-8845-06ED239B6335}"/>
              </a:ext>
            </a:extLst>
          </p:cNvPr>
          <p:cNvSpPr>
            <a:spLocks/>
          </p:cNvSpPr>
          <p:nvPr/>
        </p:nvSpPr>
        <p:spPr>
          <a:xfrm>
            <a:off x="8608195" y="3456993"/>
            <a:ext cx="154800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718B5694-731F-4479-B46F-D16EE2A498CD}"/>
              </a:ext>
            </a:extLst>
          </p:cNvPr>
          <p:cNvCxnSpPr>
            <a:cxnSpLocks/>
            <a:stCxn id="265" idx="5"/>
            <a:endCxn id="260" idx="1"/>
          </p:cNvCxnSpPr>
          <p:nvPr/>
        </p:nvCxnSpPr>
        <p:spPr>
          <a:xfrm>
            <a:off x="8378202" y="3227108"/>
            <a:ext cx="252663" cy="252277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55A72113-D9D8-4BB8-8DCC-A6395A3C786F}"/>
              </a:ext>
            </a:extLst>
          </p:cNvPr>
          <p:cNvCxnSpPr>
            <a:cxnSpLocks/>
            <a:stCxn id="260" idx="2"/>
            <a:endCxn id="259" idx="6"/>
          </p:cNvCxnSpPr>
          <p:nvPr/>
        </p:nvCxnSpPr>
        <p:spPr>
          <a:xfrm flipH="1">
            <a:off x="8040562" y="3533444"/>
            <a:ext cx="567633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403B1091-1C45-4EDE-A5E9-D730D967E0B4}"/>
              </a:ext>
            </a:extLst>
          </p:cNvPr>
          <p:cNvCxnSpPr>
            <a:cxnSpLocks/>
            <a:stCxn id="265" idx="3"/>
            <a:endCxn id="259" idx="7"/>
          </p:cNvCxnSpPr>
          <p:nvPr/>
        </p:nvCxnSpPr>
        <p:spPr>
          <a:xfrm flipH="1">
            <a:off x="8017892" y="3227108"/>
            <a:ext cx="250850" cy="252537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楕円 264">
            <a:extLst>
              <a:ext uri="{FF2B5EF4-FFF2-40B4-BE49-F238E27FC236}">
                <a16:creationId xmlns:a16="http://schemas.microsoft.com/office/drawing/2014/main" id="{35E5860D-EAD6-4E81-BE1E-9E8C8F457FE4}"/>
              </a:ext>
            </a:extLst>
          </p:cNvPr>
          <p:cNvSpPr>
            <a:spLocks/>
          </p:cNvSpPr>
          <p:nvPr/>
        </p:nvSpPr>
        <p:spPr>
          <a:xfrm>
            <a:off x="8246072" y="3096598"/>
            <a:ext cx="154800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267" name="楕円 266">
            <a:extLst>
              <a:ext uri="{FF2B5EF4-FFF2-40B4-BE49-F238E27FC236}">
                <a16:creationId xmlns:a16="http://schemas.microsoft.com/office/drawing/2014/main" id="{AE818BCC-B5E3-431C-AAF0-BD9DEFD96E9B}"/>
              </a:ext>
            </a:extLst>
          </p:cNvPr>
          <p:cNvSpPr>
            <a:spLocks/>
          </p:cNvSpPr>
          <p:nvPr/>
        </p:nvSpPr>
        <p:spPr>
          <a:xfrm>
            <a:off x="8245519" y="3818921"/>
            <a:ext cx="154800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F96D68DB-139C-420D-A82E-16AC71411A48}"/>
              </a:ext>
            </a:extLst>
          </p:cNvPr>
          <p:cNvCxnSpPr>
            <a:cxnSpLocks/>
            <a:stCxn id="259" idx="5"/>
            <a:endCxn id="267" idx="1"/>
          </p:cNvCxnSpPr>
          <p:nvPr/>
        </p:nvCxnSpPr>
        <p:spPr>
          <a:xfrm>
            <a:off x="8017892" y="3587763"/>
            <a:ext cx="250297" cy="25355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00427700-AA82-4C7F-9628-B45996DECEF1}"/>
              </a:ext>
            </a:extLst>
          </p:cNvPr>
          <p:cNvCxnSpPr>
            <a:cxnSpLocks/>
            <a:stCxn id="260" idx="3"/>
            <a:endCxn id="267" idx="7"/>
          </p:cNvCxnSpPr>
          <p:nvPr/>
        </p:nvCxnSpPr>
        <p:spPr>
          <a:xfrm flipH="1">
            <a:off x="8377649" y="3587503"/>
            <a:ext cx="253216" cy="25381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A91EE76C-ED79-4F8E-B179-4A65CC2326D8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7990022" y="3198438"/>
            <a:ext cx="261044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DDF9CE4F-85A2-4EFE-B5D8-5346254B57E4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8393441" y="3607437"/>
            <a:ext cx="261044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782E55B4-9128-458F-ABE4-729BF57006A0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8398202" y="3196651"/>
            <a:ext cx="262800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F940A99F-39AD-4A4F-97D2-6E8E80375E37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7986792" y="3605994"/>
            <a:ext cx="262800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テキスト ボックス 288">
                <a:extLst>
                  <a:ext uri="{FF2B5EF4-FFF2-40B4-BE49-F238E27FC236}">
                    <a16:creationId xmlns:a16="http://schemas.microsoft.com/office/drawing/2014/main" id="{9CE0E05D-CE81-4F47-94C7-60FAB8768E70}"/>
                  </a:ext>
                </a:extLst>
              </p:cNvPr>
              <p:cNvSpPr txBox="1"/>
              <p:nvPr/>
            </p:nvSpPr>
            <p:spPr>
              <a:xfrm>
                <a:off x="7560672" y="3288720"/>
                <a:ext cx="367291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89" name="テキスト ボックス 288">
                <a:extLst>
                  <a:ext uri="{FF2B5EF4-FFF2-40B4-BE49-F238E27FC236}">
                    <a16:creationId xmlns:a16="http://schemas.microsoft.com/office/drawing/2014/main" id="{9CE0E05D-CE81-4F47-94C7-60FAB8768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672" y="3288720"/>
                <a:ext cx="367291" cy="424796"/>
              </a:xfrm>
              <a:prstGeom prst="rect">
                <a:avLst/>
              </a:prstGeom>
              <a:blipFill>
                <a:blip r:embed="rId2"/>
                <a:stretch>
                  <a:fillRect r="-3279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テキスト ボックス 289">
                <a:extLst>
                  <a:ext uri="{FF2B5EF4-FFF2-40B4-BE49-F238E27FC236}">
                    <a16:creationId xmlns:a16="http://schemas.microsoft.com/office/drawing/2014/main" id="{40675ACD-F9E1-4E04-899F-2D5FC48500AB}"/>
                  </a:ext>
                </a:extLst>
              </p:cNvPr>
              <p:cNvSpPr txBox="1"/>
              <p:nvPr/>
            </p:nvSpPr>
            <p:spPr>
              <a:xfrm>
                <a:off x="8702261" y="3314339"/>
                <a:ext cx="36729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90" name="テキスト ボックス 289">
                <a:extLst>
                  <a:ext uri="{FF2B5EF4-FFF2-40B4-BE49-F238E27FC236}">
                    <a16:creationId xmlns:a16="http://schemas.microsoft.com/office/drawing/2014/main" id="{40675ACD-F9E1-4E04-899F-2D5FC4850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261" y="3314339"/>
                <a:ext cx="367291" cy="400110"/>
              </a:xfrm>
              <a:prstGeom prst="rect">
                <a:avLst/>
              </a:prstGeom>
              <a:blipFill>
                <a:blip r:embed="rId3"/>
                <a:stretch>
                  <a:fillRect r="-13333" b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テキスト ボックス 290">
                <a:extLst>
                  <a:ext uri="{FF2B5EF4-FFF2-40B4-BE49-F238E27FC236}">
                    <a16:creationId xmlns:a16="http://schemas.microsoft.com/office/drawing/2014/main" id="{10C8C19A-DC0C-42BC-B36A-A2503D8A257B}"/>
                  </a:ext>
                </a:extLst>
              </p:cNvPr>
              <p:cNvSpPr txBox="1"/>
              <p:nvPr/>
            </p:nvSpPr>
            <p:spPr>
              <a:xfrm>
                <a:off x="8019542" y="2750231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91" name="テキスト ボックス 290">
                <a:extLst>
                  <a:ext uri="{FF2B5EF4-FFF2-40B4-BE49-F238E27FC236}">
                    <a16:creationId xmlns:a16="http://schemas.microsoft.com/office/drawing/2014/main" id="{10C8C19A-DC0C-42BC-B36A-A2503D8A2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542" y="2750231"/>
                <a:ext cx="651710" cy="400110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テキスト ボックス 291">
                <a:extLst>
                  <a:ext uri="{FF2B5EF4-FFF2-40B4-BE49-F238E27FC236}">
                    <a16:creationId xmlns:a16="http://schemas.microsoft.com/office/drawing/2014/main" id="{6304615E-6E75-4219-84EF-E7748AD5A0D6}"/>
                  </a:ext>
                </a:extLst>
              </p:cNvPr>
              <p:cNvSpPr txBox="1"/>
              <p:nvPr/>
            </p:nvSpPr>
            <p:spPr>
              <a:xfrm>
                <a:off x="8078662" y="3876021"/>
                <a:ext cx="511467" cy="4038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p>
                            <m:sSup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92" name="テキスト ボックス 291">
                <a:extLst>
                  <a:ext uri="{FF2B5EF4-FFF2-40B4-BE49-F238E27FC236}">
                    <a16:creationId xmlns:a16="http://schemas.microsoft.com/office/drawing/2014/main" id="{6304615E-6E75-4219-84EF-E7748AD5A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662" y="3876021"/>
                <a:ext cx="511467" cy="403828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3" name="楕円 292">
            <a:extLst>
              <a:ext uri="{FF2B5EF4-FFF2-40B4-BE49-F238E27FC236}">
                <a16:creationId xmlns:a16="http://schemas.microsoft.com/office/drawing/2014/main" id="{C9DA351B-A193-4793-80E1-46ED9C853792}"/>
              </a:ext>
            </a:extLst>
          </p:cNvPr>
          <p:cNvSpPr>
            <a:spLocks/>
          </p:cNvSpPr>
          <p:nvPr/>
        </p:nvSpPr>
        <p:spPr>
          <a:xfrm>
            <a:off x="6209362" y="3457253"/>
            <a:ext cx="154800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294" name="楕円 293">
            <a:extLst>
              <a:ext uri="{FF2B5EF4-FFF2-40B4-BE49-F238E27FC236}">
                <a16:creationId xmlns:a16="http://schemas.microsoft.com/office/drawing/2014/main" id="{E48E538C-ACD7-4F78-84E5-382C64EE8C2C}"/>
              </a:ext>
            </a:extLst>
          </p:cNvPr>
          <p:cNvSpPr>
            <a:spLocks/>
          </p:cNvSpPr>
          <p:nvPr/>
        </p:nvSpPr>
        <p:spPr>
          <a:xfrm>
            <a:off x="6931795" y="3456993"/>
            <a:ext cx="154800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295" name="直線コネクタ 294">
            <a:extLst>
              <a:ext uri="{FF2B5EF4-FFF2-40B4-BE49-F238E27FC236}">
                <a16:creationId xmlns:a16="http://schemas.microsoft.com/office/drawing/2014/main" id="{5D8C872D-B076-477D-A4D5-D81708552B78}"/>
              </a:ext>
            </a:extLst>
          </p:cNvPr>
          <p:cNvCxnSpPr>
            <a:cxnSpLocks/>
            <a:stCxn id="298" idx="5"/>
            <a:endCxn id="294" idx="1"/>
          </p:cNvCxnSpPr>
          <p:nvPr/>
        </p:nvCxnSpPr>
        <p:spPr>
          <a:xfrm>
            <a:off x="6701802" y="3227108"/>
            <a:ext cx="252663" cy="252277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FE2E53EA-6264-48D5-98CB-A353D114D35D}"/>
              </a:ext>
            </a:extLst>
          </p:cNvPr>
          <p:cNvCxnSpPr>
            <a:cxnSpLocks/>
            <a:stCxn id="294" idx="2"/>
            <a:endCxn id="293" idx="6"/>
          </p:cNvCxnSpPr>
          <p:nvPr/>
        </p:nvCxnSpPr>
        <p:spPr>
          <a:xfrm flipH="1">
            <a:off x="6364162" y="3533444"/>
            <a:ext cx="567633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楕円 297">
            <a:extLst>
              <a:ext uri="{FF2B5EF4-FFF2-40B4-BE49-F238E27FC236}">
                <a16:creationId xmlns:a16="http://schemas.microsoft.com/office/drawing/2014/main" id="{E25C230E-1373-44CC-A7C5-A21577A9EA5B}"/>
              </a:ext>
            </a:extLst>
          </p:cNvPr>
          <p:cNvSpPr>
            <a:spLocks/>
          </p:cNvSpPr>
          <p:nvPr/>
        </p:nvSpPr>
        <p:spPr>
          <a:xfrm>
            <a:off x="6569672" y="3096598"/>
            <a:ext cx="154800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299" name="楕円 298">
            <a:extLst>
              <a:ext uri="{FF2B5EF4-FFF2-40B4-BE49-F238E27FC236}">
                <a16:creationId xmlns:a16="http://schemas.microsoft.com/office/drawing/2014/main" id="{878BC370-D5E9-42C2-87F5-1FD836900109}"/>
              </a:ext>
            </a:extLst>
          </p:cNvPr>
          <p:cNvSpPr>
            <a:spLocks/>
          </p:cNvSpPr>
          <p:nvPr/>
        </p:nvSpPr>
        <p:spPr>
          <a:xfrm>
            <a:off x="6569119" y="3818921"/>
            <a:ext cx="154800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D4AFF87C-406D-4E8D-84F3-E1E363465C7E}"/>
              </a:ext>
            </a:extLst>
          </p:cNvPr>
          <p:cNvCxnSpPr>
            <a:cxnSpLocks/>
            <a:stCxn id="294" idx="3"/>
            <a:endCxn id="299" idx="7"/>
          </p:cNvCxnSpPr>
          <p:nvPr/>
        </p:nvCxnSpPr>
        <p:spPr>
          <a:xfrm flipH="1">
            <a:off x="6701249" y="3587503"/>
            <a:ext cx="253216" cy="25381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C213F7F9-D3E6-4AB3-A9EC-DAFD5305D32B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313622" y="3198438"/>
            <a:ext cx="261044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719997B8-7917-4408-8477-4F39A20434BD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717041" y="3607437"/>
            <a:ext cx="261044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>
            <a:extLst>
              <a:ext uri="{FF2B5EF4-FFF2-40B4-BE49-F238E27FC236}">
                <a16:creationId xmlns:a16="http://schemas.microsoft.com/office/drawing/2014/main" id="{D6747C94-EB0F-41B9-8705-89AC8E130350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6721802" y="3196651"/>
            <a:ext cx="262800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35706A96-F96B-463C-BF7D-51D49E074EA5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6310392" y="3605994"/>
            <a:ext cx="262800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テキスト ボックス 305">
                <a:extLst>
                  <a:ext uri="{FF2B5EF4-FFF2-40B4-BE49-F238E27FC236}">
                    <a16:creationId xmlns:a16="http://schemas.microsoft.com/office/drawing/2014/main" id="{55448016-4AF0-4231-8A91-A3D26CD15DF6}"/>
                  </a:ext>
                </a:extLst>
              </p:cNvPr>
              <p:cNvSpPr txBox="1"/>
              <p:nvPr/>
            </p:nvSpPr>
            <p:spPr>
              <a:xfrm>
                <a:off x="5884272" y="3288720"/>
                <a:ext cx="367291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06" name="テキスト ボックス 305">
                <a:extLst>
                  <a:ext uri="{FF2B5EF4-FFF2-40B4-BE49-F238E27FC236}">
                    <a16:creationId xmlns:a16="http://schemas.microsoft.com/office/drawing/2014/main" id="{55448016-4AF0-4231-8A91-A3D26CD15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272" y="3288720"/>
                <a:ext cx="367291" cy="424796"/>
              </a:xfrm>
              <a:prstGeom prst="rect">
                <a:avLst/>
              </a:prstGeom>
              <a:blipFill>
                <a:blip r:embed="rId2"/>
                <a:stretch>
                  <a:fillRect r="-3279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テキスト ボックス 306">
                <a:extLst>
                  <a:ext uri="{FF2B5EF4-FFF2-40B4-BE49-F238E27FC236}">
                    <a16:creationId xmlns:a16="http://schemas.microsoft.com/office/drawing/2014/main" id="{35223420-E6B6-4201-8086-09681F7A8CA5}"/>
                  </a:ext>
                </a:extLst>
              </p:cNvPr>
              <p:cNvSpPr txBox="1"/>
              <p:nvPr/>
            </p:nvSpPr>
            <p:spPr>
              <a:xfrm>
                <a:off x="7025861" y="3314339"/>
                <a:ext cx="36729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07" name="テキスト ボックス 306">
                <a:extLst>
                  <a:ext uri="{FF2B5EF4-FFF2-40B4-BE49-F238E27FC236}">
                    <a16:creationId xmlns:a16="http://schemas.microsoft.com/office/drawing/2014/main" id="{35223420-E6B6-4201-8086-09681F7A8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861" y="3314339"/>
                <a:ext cx="367291" cy="400110"/>
              </a:xfrm>
              <a:prstGeom prst="rect">
                <a:avLst/>
              </a:prstGeom>
              <a:blipFill>
                <a:blip r:embed="rId3"/>
                <a:stretch>
                  <a:fillRect r="-13333" b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テキスト ボックス 307">
                <a:extLst>
                  <a:ext uri="{FF2B5EF4-FFF2-40B4-BE49-F238E27FC236}">
                    <a16:creationId xmlns:a16="http://schemas.microsoft.com/office/drawing/2014/main" id="{969F7FE6-41F6-4EEC-A636-68DEA20313C4}"/>
                  </a:ext>
                </a:extLst>
              </p:cNvPr>
              <p:cNvSpPr txBox="1"/>
              <p:nvPr/>
            </p:nvSpPr>
            <p:spPr>
              <a:xfrm>
                <a:off x="6343142" y="2750231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08" name="テキスト ボックス 307">
                <a:extLst>
                  <a:ext uri="{FF2B5EF4-FFF2-40B4-BE49-F238E27FC236}">
                    <a16:creationId xmlns:a16="http://schemas.microsoft.com/office/drawing/2014/main" id="{969F7FE6-41F6-4EEC-A636-68DEA2031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142" y="2750231"/>
                <a:ext cx="651710" cy="400110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テキスト ボックス 308">
                <a:extLst>
                  <a:ext uri="{FF2B5EF4-FFF2-40B4-BE49-F238E27FC236}">
                    <a16:creationId xmlns:a16="http://schemas.microsoft.com/office/drawing/2014/main" id="{BBF483D9-9CBA-407D-AA58-E75D3F38A46A}"/>
                  </a:ext>
                </a:extLst>
              </p:cNvPr>
              <p:cNvSpPr txBox="1"/>
              <p:nvPr/>
            </p:nvSpPr>
            <p:spPr>
              <a:xfrm>
                <a:off x="6402262" y="3876021"/>
                <a:ext cx="511467" cy="4038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p>
                            <m:sSup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09" name="テキスト ボックス 308">
                <a:extLst>
                  <a:ext uri="{FF2B5EF4-FFF2-40B4-BE49-F238E27FC236}">
                    <a16:creationId xmlns:a16="http://schemas.microsoft.com/office/drawing/2014/main" id="{BBF483D9-9CBA-407D-AA58-E75D3F38A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262" y="3876021"/>
                <a:ext cx="511467" cy="403828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0" name="楕円 309">
            <a:extLst>
              <a:ext uri="{FF2B5EF4-FFF2-40B4-BE49-F238E27FC236}">
                <a16:creationId xmlns:a16="http://schemas.microsoft.com/office/drawing/2014/main" id="{94CB7BCF-A92B-4261-8BC9-FEDB30077F2E}"/>
              </a:ext>
            </a:extLst>
          </p:cNvPr>
          <p:cNvSpPr>
            <a:spLocks/>
          </p:cNvSpPr>
          <p:nvPr/>
        </p:nvSpPr>
        <p:spPr>
          <a:xfrm>
            <a:off x="4595699" y="3465719"/>
            <a:ext cx="154800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311" name="楕円 310">
            <a:extLst>
              <a:ext uri="{FF2B5EF4-FFF2-40B4-BE49-F238E27FC236}">
                <a16:creationId xmlns:a16="http://schemas.microsoft.com/office/drawing/2014/main" id="{64400275-F037-49F9-BC0E-067D9D860F20}"/>
              </a:ext>
            </a:extLst>
          </p:cNvPr>
          <p:cNvSpPr>
            <a:spLocks/>
          </p:cNvSpPr>
          <p:nvPr/>
        </p:nvSpPr>
        <p:spPr>
          <a:xfrm>
            <a:off x="5318132" y="3465459"/>
            <a:ext cx="154800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9941D8C6-E4A7-40E1-A20D-4C2719748315}"/>
              </a:ext>
            </a:extLst>
          </p:cNvPr>
          <p:cNvCxnSpPr>
            <a:cxnSpLocks/>
            <a:stCxn id="311" idx="2"/>
            <a:endCxn id="310" idx="6"/>
          </p:cNvCxnSpPr>
          <p:nvPr/>
        </p:nvCxnSpPr>
        <p:spPr>
          <a:xfrm flipH="1">
            <a:off x="4750499" y="3541910"/>
            <a:ext cx="567633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楕円 313">
            <a:extLst>
              <a:ext uri="{FF2B5EF4-FFF2-40B4-BE49-F238E27FC236}">
                <a16:creationId xmlns:a16="http://schemas.microsoft.com/office/drawing/2014/main" id="{7601D48C-77BB-419F-9DC4-14658ED749FB}"/>
              </a:ext>
            </a:extLst>
          </p:cNvPr>
          <p:cNvSpPr>
            <a:spLocks/>
          </p:cNvSpPr>
          <p:nvPr/>
        </p:nvSpPr>
        <p:spPr>
          <a:xfrm>
            <a:off x="4956009" y="3105064"/>
            <a:ext cx="154800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315" name="楕円 314">
            <a:extLst>
              <a:ext uri="{FF2B5EF4-FFF2-40B4-BE49-F238E27FC236}">
                <a16:creationId xmlns:a16="http://schemas.microsoft.com/office/drawing/2014/main" id="{F901BD8B-C6F9-40CF-99EE-86F656894564}"/>
              </a:ext>
            </a:extLst>
          </p:cNvPr>
          <p:cNvSpPr>
            <a:spLocks/>
          </p:cNvSpPr>
          <p:nvPr/>
        </p:nvSpPr>
        <p:spPr>
          <a:xfrm>
            <a:off x="4955456" y="3827387"/>
            <a:ext cx="154800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6CBB2E6F-F024-4A37-848B-3A11DC2AD03E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99959" y="3206904"/>
            <a:ext cx="261044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6778A87E-DCD1-4080-B2B4-A6FF647FF8BC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103378" y="3615903"/>
            <a:ext cx="261044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コネクタ 318">
            <a:extLst>
              <a:ext uri="{FF2B5EF4-FFF2-40B4-BE49-F238E27FC236}">
                <a16:creationId xmlns:a16="http://schemas.microsoft.com/office/drawing/2014/main" id="{7B3BD7FB-C933-4A37-82B4-0F943A4B53FA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108139" y="3205117"/>
            <a:ext cx="262800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5FAC8113-D2D6-419F-8210-86C8B024287C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696729" y="3614460"/>
            <a:ext cx="262800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テキスト ボックス 320">
                <a:extLst>
                  <a:ext uri="{FF2B5EF4-FFF2-40B4-BE49-F238E27FC236}">
                    <a16:creationId xmlns:a16="http://schemas.microsoft.com/office/drawing/2014/main" id="{BC599C6F-228D-45E6-A592-130092E97B2F}"/>
                  </a:ext>
                </a:extLst>
              </p:cNvPr>
              <p:cNvSpPr txBox="1"/>
              <p:nvPr/>
            </p:nvSpPr>
            <p:spPr>
              <a:xfrm>
                <a:off x="4270609" y="3297186"/>
                <a:ext cx="367291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21" name="テキスト ボックス 320">
                <a:extLst>
                  <a:ext uri="{FF2B5EF4-FFF2-40B4-BE49-F238E27FC236}">
                    <a16:creationId xmlns:a16="http://schemas.microsoft.com/office/drawing/2014/main" id="{BC599C6F-228D-45E6-A592-130092E97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609" y="3297186"/>
                <a:ext cx="367291" cy="424796"/>
              </a:xfrm>
              <a:prstGeom prst="rect">
                <a:avLst/>
              </a:prstGeom>
              <a:blipFill>
                <a:blip r:embed="rId6"/>
                <a:stretch>
                  <a:fillRect r="-5000" b="-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テキスト ボックス 321">
                <a:extLst>
                  <a:ext uri="{FF2B5EF4-FFF2-40B4-BE49-F238E27FC236}">
                    <a16:creationId xmlns:a16="http://schemas.microsoft.com/office/drawing/2014/main" id="{A9D7EECA-C59A-4C02-87A9-D0B7CF4D2460}"/>
                  </a:ext>
                </a:extLst>
              </p:cNvPr>
              <p:cNvSpPr txBox="1"/>
              <p:nvPr/>
            </p:nvSpPr>
            <p:spPr>
              <a:xfrm>
                <a:off x="5412198" y="3322805"/>
                <a:ext cx="36729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22" name="テキスト ボックス 321">
                <a:extLst>
                  <a:ext uri="{FF2B5EF4-FFF2-40B4-BE49-F238E27FC236}">
                    <a16:creationId xmlns:a16="http://schemas.microsoft.com/office/drawing/2014/main" id="{A9D7EECA-C59A-4C02-87A9-D0B7CF4D2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198" y="3322805"/>
                <a:ext cx="367291" cy="400110"/>
              </a:xfrm>
              <a:prstGeom prst="rect">
                <a:avLst/>
              </a:prstGeom>
              <a:blipFill>
                <a:blip r:embed="rId7"/>
                <a:stretch>
                  <a:fillRect r="-13333"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テキスト ボックス 322">
                <a:extLst>
                  <a:ext uri="{FF2B5EF4-FFF2-40B4-BE49-F238E27FC236}">
                    <a16:creationId xmlns:a16="http://schemas.microsoft.com/office/drawing/2014/main" id="{DBA0B573-46A3-49A1-898C-0AF99595E9D3}"/>
                  </a:ext>
                </a:extLst>
              </p:cNvPr>
              <p:cNvSpPr txBox="1"/>
              <p:nvPr/>
            </p:nvSpPr>
            <p:spPr>
              <a:xfrm>
                <a:off x="4729479" y="2758697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23" name="テキスト ボックス 322">
                <a:extLst>
                  <a:ext uri="{FF2B5EF4-FFF2-40B4-BE49-F238E27FC236}">
                    <a16:creationId xmlns:a16="http://schemas.microsoft.com/office/drawing/2014/main" id="{DBA0B573-46A3-49A1-898C-0AF99595E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479" y="2758697"/>
                <a:ext cx="651710" cy="400110"/>
              </a:xfrm>
              <a:prstGeom prst="rect">
                <a:avLst/>
              </a:prstGeom>
              <a:blipFill>
                <a:blip r:embed="rId8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テキスト ボックス 323">
                <a:extLst>
                  <a:ext uri="{FF2B5EF4-FFF2-40B4-BE49-F238E27FC236}">
                    <a16:creationId xmlns:a16="http://schemas.microsoft.com/office/drawing/2014/main" id="{D46AB2F8-A6E8-4E80-A5F8-F2FAFEDF73E8}"/>
                  </a:ext>
                </a:extLst>
              </p:cNvPr>
              <p:cNvSpPr txBox="1"/>
              <p:nvPr/>
            </p:nvSpPr>
            <p:spPr>
              <a:xfrm>
                <a:off x="4788599" y="3884487"/>
                <a:ext cx="511467" cy="4038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p>
                            <m:sSup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24" name="テキスト ボックス 323">
                <a:extLst>
                  <a:ext uri="{FF2B5EF4-FFF2-40B4-BE49-F238E27FC236}">
                    <a16:creationId xmlns:a16="http://schemas.microsoft.com/office/drawing/2014/main" id="{D46AB2F8-A6E8-4E80-A5F8-F2FAFEDF7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599" y="3884487"/>
                <a:ext cx="511467" cy="403828"/>
              </a:xfrm>
              <a:prstGeom prst="rect">
                <a:avLst/>
              </a:prstGeom>
              <a:blipFill>
                <a:blip r:embed="rId9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5" name="楕円 324">
            <a:extLst>
              <a:ext uri="{FF2B5EF4-FFF2-40B4-BE49-F238E27FC236}">
                <a16:creationId xmlns:a16="http://schemas.microsoft.com/office/drawing/2014/main" id="{5FFE0469-1EF0-42E8-BAAF-D1BC5F00752E}"/>
              </a:ext>
            </a:extLst>
          </p:cNvPr>
          <p:cNvSpPr>
            <a:spLocks/>
          </p:cNvSpPr>
          <p:nvPr/>
        </p:nvSpPr>
        <p:spPr>
          <a:xfrm>
            <a:off x="2890422" y="3465718"/>
            <a:ext cx="154800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326" name="楕円 325">
            <a:extLst>
              <a:ext uri="{FF2B5EF4-FFF2-40B4-BE49-F238E27FC236}">
                <a16:creationId xmlns:a16="http://schemas.microsoft.com/office/drawing/2014/main" id="{2DC85D9E-5E73-431B-863A-48A63583AB5D}"/>
              </a:ext>
            </a:extLst>
          </p:cNvPr>
          <p:cNvSpPr>
            <a:spLocks/>
          </p:cNvSpPr>
          <p:nvPr/>
        </p:nvSpPr>
        <p:spPr>
          <a:xfrm>
            <a:off x="3612855" y="3465458"/>
            <a:ext cx="154800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328" name="楕円 327">
            <a:extLst>
              <a:ext uri="{FF2B5EF4-FFF2-40B4-BE49-F238E27FC236}">
                <a16:creationId xmlns:a16="http://schemas.microsoft.com/office/drawing/2014/main" id="{9AF6A2B8-A502-4059-B2FC-E27B5080414C}"/>
              </a:ext>
            </a:extLst>
          </p:cNvPr>
          <p:cNvSpPr>
            <a:spLocks/>
          </p:cNvSpPr>
          <p:nvPr/>
        </p:nvSpPr>
        <p:spPr>
          <a:xfrm>
            <a:off x="3250732" y="3105063"/>
            <a:ext cx="154800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329" name="楕円 328">
            <a:extLst>
              <a:ext uri="{FF2B5EF4-FFF2-40B4-BE49-F238E27FC236}">
                <a16:creationId xmlns:a16="http://schemas.microsoft.com/office/drawing/2014/main" id="{350EFA98-8164-4D6C-B353-64F6C04805E3}"/>
              </a:ext>
            </a:extLst>
          </p:cNvPr>
          <p:cNvSpPr>
            <a:spLocks/>
          </p:cNvSpPr>
          <p:nvPr/>
        </p:nvSpPr>
        <p:spPr>
          <a:xfrm>
            <a:off x="3250179" y="3827386"/>
            <a:ext cx="154800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7F3B34CA-076E-41D6-8C31-FE4213B5B820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2994682" y="3206903"/>
            <a:ext cx="261044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E553D0D3-ABE1-4278-9ACF-462D72D0BAB3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398101" y="3615902"/>
            <a:ext cx="261044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7ACA8DF2-4B52-4CA7-80E7-E955F40B55D8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3402862" y="3205116"/>
            <a:ext cx="262800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B9969885-65E8-4BFA-9AD1-98852497EB83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2991452" y="3614459"/>
            <a:ext cx="262800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テキスト ボックス 333">
                <a:extLst>
                  <a:ext uri="{FF2B5EF4-FFF2-40B4-BE49-F238E27FC236}">
                    <a16:creationId xmlns:a16="http://schemas.microsoft.com/office/drawing/2014/main" id="{90CD09A1-B790-4778-BA27-1FD279683191}"/>
                  </a:ext>
                </a:extLst>
              </p:cNvPr>
              <p:cNvSpPr txBox="1"/>
              <p:nvPr/>
            </p:nvSpPr>
            <p:spPr>
              <a:xfrm>
                <a:off x="2565332" y="3297185"/>
                <a:ext cx="367291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34" name="テキスト ボックス 333">
                <a:extLst>
                  <a:ext uri="{FF2B5EF4-FFF2-40B4-BE49-F238E27FC236}">
                    <a16:creationId xmlns:a16="http://schemas.microsoft.com/office/drawing/2014/main" id="{90CD09A1-B790-4778-BA27-1FD279683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332" y="3297185"/>
                <a:ext cx="367291" cy="424796"/>
              </a:xfrm>
              <a:prstGeom prst="rect">
                <a:avLst/>
              </a:prstGeom>
              <a:blipFill>
                <a:blip r:embed="rId10"/>
                <a:stretch>
                  <a:fillRect r="-5000" b="-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テキスト ボックス 334">
                <a:extLst>
                  <a:ext uri="{FF2B5EF4-FFF2-40B4-BE49-F238E27FC236}">
                    <a16:creationId xmlns:a16="http://schemas.microsoft.com/office/drawing/2014/main" id="{84DCE725-9DC4-4DF2-9BF3-2303034F6C1C}"/>
                  </a:ext>
                </a:extLst>
              </p:cNvPr>
              <p:cNvSpPr txBox="1"/>
              <p:nvPr/>
            </p:nvSpPr>
            <p:spPr>
              <a:xfrm>
                <a:off x="3706921" y="3322804"/>
                <a:ext cx="36729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35" name="テキスト ボックス 334">
                <a:extLst>
                  <a:ext uri="{FF2B5EF4-FFF2-40B4-BE49-F238E27FC236}">
                    <a16:creationId xmlns:a16="http://schemas.microsoft.com/office/drawing/2014/main" id="{84DCE725-9DC4-4DF2-9BF3-2303034F6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921" y="3322804"/>
                <a:ext cx="367291" cy="400110"/>
              </a:xfrm>
              <a:prstGeom prst="rect">
                <a:avLst/>
              </a:prstGeom>
              <a:blipFill>
                <a:blip r:embed="rId11"/>
                <a:stretch>
                  <a:fillRect r="-13333"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テキスト ボックス 335">
                <a:extLst>
                  <a:ext uri="{FF2B5EF4-FFF2-40B4-BE49-F238E27FC236}">
                    <a16:creationId xmlns:a16="http://schemas.microsoft.com/office/drawing/2014/main" id="{A81A3CD8-A417-424F-844D-EF91C8A620BF}"/>
                  </a:ext>
                </a:extLst>
              </p:cNvPr>
              <p:cNvSpPr txBox="1"/>
              <p:nvPr/>
            </p:nvSpPr>
            <p:spPr>
              <a:xfrm>
                <a:off x="3024202" y="2758696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36" name="テキスト ボックス 335">
                <a:extLst>
                  <a:ext uri="{FF2B5EF4-FFF2-40B4-BE49-F238E27FC236}">
                    <a16:creationId xmlns:a16="http://schemas.microsoft.com/office/drawing/2014/main" id="{A81A3CD8-A417-424F-844D-EF91C8A62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202" y="2758696"/>
                <a:ext cx="651710" cy="400110"/>
              </a:xfrm>
              <a:prstGeom prst="rect">
                <a:avLst/>
              </a:prstGeom>
              <a:blipFill>
                <a:blip r:embed="rId12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テキスト ボックス 336">
                <a:extLst>
                  <a:ext uri="{FF2B5EF4-FFF2-40B4-BE49-F238E27FC236}">
                    <a16:creationId xmlns:a16="http://schemas.microsoft.com/office/drawing/2014/main" id="{3A3535DC-FE36-4652-816A-12E8D492EBA1}"/>
                  </a:ext>
                </a:extLst>
              </p:cNvPr>
              <p:cNvSpPr txBox="1"/>
              <p:nvPr/>
            </p:nvSpPr>
            <p:spPr>
              <a:xfrm>
                <a:off x="3083322" y="3884486"/>
                <a:ext cx="511467" cy="4038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p>
                            <m:sSup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37" name="テキスト ボックス 336">
                <a:extLst>
                  <a:ext uri="{FF2B5EF4-FFF2-40B4-BE49-F238E27FC236}">
                    <a16:creationId xmlns:a16="http://schemas.microsoft.com/office/drawing/2014/main" id="{3A3535DC-FE36-4652-816A-12E8D492E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322" y="3884486"/>
                <a:ext cx="511467" cy="403828"/>
              </a:xfrm>
              <a:prstGeom prst="rect">
                <a:avLst/>
              </a:prstGeom>
              <a:blipFill>
                <a:blip r:embed="rId1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CD27C1BA-53DB-435C-9B6E-A3DA33AF870E}"/>
              </a:ext>
            </a:extLst>
          </p:cNvPr>
          <p:cNvCxnSpPr>
            <a:cxnSpLocks/>
          </p:cNvCxnSpPr>
          <p:nvPr/>
        </p:nvCxnSpPr>
        <p:spPr>
          <a:xfrm flipH="1">
            <a:off x="9332825" y="3651044"/>
            <a:ext cx="352917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82F655F1-CCCE-4EC7-B0AA-FCC25EF23103}"/>
              </a:ext>
            </a:extLst>
          </p:cNvPr>
          <p:cNvSpPr txBox="1"/>
          <p:nvPr/>
        </p:nvSpPr>
        <p:spPr>
          <a:xfrm>
            <a:off x="9693148" y="3449329"/>
            <a:ext cx="1471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ja-JP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oisy edges</a:t>
            </a:r>
            <a:endParaRPr kumimoji="1" lang="ja-JP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D522B27C-3542-4562-B71F-7352D8F08ECA}"/>
              </a:ext>
            </a:extLst>
          </p:cNvPr>
          <p:cNvCxnSpPr>
            <a:cxnSpLocks/>
          </p:cNvCxnSpPr>
          <p:nvPr/>
        </p:nvCxnSpPr>
        <p:spPr>
          <a:xfrm>
            <a:off x="9334498" y="3337873"/>
            <a:ext cx="36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BA8956A-DD59-4354-A8F8-0F78E8F5E08D}"/>
              </a:ext>
            </a:extLst>
          </p:cNvPr>
          <p:cNvSpPr txBox="1"/>
          <p:nvPr/>
        </p:nvSpPr>
        <p:spPr>
          <a:xfrm>
            <a:off x="9683210" y="3132778"/>
            <a:ext cx="164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</a:t>
            </a:r>
            <a:r>
              <a:rPr kumimoji="1"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edges</a:t>
            </a:r>
            <a:endParaRPr kumimoji="1" lang="ja-JP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大かっこ 63">
            <a:extLst>
              <a:ext uri="{FF2B5EF4-FFF2-40B4-BE49-F238E27FC236}">
                <a16:creationId xmlns:a16="http://schemas.microsoft.com/office/drawing/2014/main" id="{6AB872E2-CD72-44EB-8F9E-CE2112E92B38}"/>
              </a:ext>
            </a:extLst>
          </p:cNvPr>
          <p:cNvSpPr/>
          <p:nvPr/>
        </p:nvSpPr>
        <p:spPr>
          <a:xfrm>
            <a:off x="9270236" y="3188811"/>
            <a:ext cx="1967192" cy="629850"/>
          </a:xfrm>
          <a:prstGeom prst="bracketPair">
            <a:avLst>
              <a:gd name="adj" fmla="val 12251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7453989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8" name="表 2">
                <a:extLst>
                  <a:ext uri="{FF2B5EF4-FFF2-40B4-BE49-F238E27FC236}">
                    <a16:creationId xmlns:a16="http://schemas.microsoft.com/office/drawing/2014/main" id="{48EC22D3-A914-40B4-9B2C-6DC59D3574C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824480" y="2349437"/>
              <a:ext cx="7501775" cy="18651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57120">
                      <a:extLst>
                        <a:ext uri="{9D8B030D-6E8A-4147-A177-3AD203B41FA5}">
                          <a16:colId xmlns:a16="http://schemas.microsoft.com/office/drawing/2014/main" val="2311423320"/>
                        </a:ext>
                      </a:extLst>
                    </a:gridCol>
                    <a:gridCol w="1330036">
                      <a:extLst>
                        <a:ext uri="{9D8B030D-6E8A-4147-A177-3AD203B41FA5}">
                          <a16:colId xmlns:a16="http://schemas.microsoft.com/office/drawing/2014/main" val="2810181498"/>
                        </a:ext>
                      </a:extLst>
                    </a:gridCol>
                    <a:gridCol w="1884219">
                      <a:extLst>
                        <a:ext uri="{9D8B030D-6E8A-4147-A177-3AD203B41FA5}">
                          <a16:colId xmlns:a16="http://schemas.microsoft.com/office/drawing/2014/main" val="1811615853"/>
                        </a:ext>
                      </a:extLst>
                    </a:gridCol>
                    <a:gridCol w="1930400">
                      <a:extLst>
                        <a:ext uri="{9D8B030D-6E8A-4147-A177-3AD203B41FA5}">
                          <a16:colId xmlns:a16="http://schemas.microsoft.com/office/drawing/2014/main" val="19330878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72000" algn="ctr"/>
                          <a:endParaRPr kumimoji="1" lang="ja-JP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7200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18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1" lang="en-US" altLang="ja-JP" sz="1800" b="0" dirty="0" smtClean="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ARRFull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800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DL</m:t>
                                    </m:r>
                                  </m:e>
                                  <m:sub>
                                    <m:r>
                                      <a:rPr lang="en-US" altLang="ja-JP" sz="18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ja-JP" altLang="en-US" sz="1800" baseline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7200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18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1" lang="en-US" altLang="ja-JP" sz="1800" b="0" dirty="0" smtClean="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ARR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kumimoji="1" lang="en-US" altLang="ja-JP" sz="1800" b="0" i="0" dirty="0" smtClean="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OneNoisy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800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DL</m:t>
                                    </m:r>
                                  </m:e>
                                  <m:sub>
                                    <m:r>
                                      <a:rPr lang="en-US" altLang="ja-JP" sz="18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ja-JP" altLang="en-US" sz="1800" baseline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7200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18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1" lang="en-US" altLang="ja-JP" sz="1800" b="0" dirty="0" smtClean="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ARR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kumimoji="1" lang="en-US" altLang="ja-JP" sz="1800" b="0" i="0" dirty="0" smtClean="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TwoNoisy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800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DL</m:t>
                                    </m:r>
                                  </m:e>
                                  <m:sub>
                                    <m:r>
                                      <a:rPr lang="en-US" altLang="ja-JP" sz="18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98609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kumimoji="1" lang="en-US" altLang="ja-JP" sz="1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437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en-US" altLang="ja-JP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ja-JP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ja-JP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ja-JP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altLang="ja-JP" sz="20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ja-JP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ja-JP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ja-JP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  <m:sup>
                                        <m:r>
                                          <a:rPr lang="en-US" altLang="ja-JP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sSup>
                                      <m:sSupPr>
                                        <m:ctrlPr>
                                          <a:rPr lang="en-US" altLang="ja-JP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altLang="ja-JP" sz="20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ja-JP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ja-JP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ja-JP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  <m:sup>
                                        <m:r>
                                          <a:rPr lang="en-US" altLang="ja-JP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  <m:sSup>
                                      <m:sSupPr>
                                        <m:ctrlPr>
                                          <a:rPr lang="en-US" altLang="ja-JP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altLang="ja-JP" sz="20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0223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8" name="表 2">
                <a:extLst>
                  <a:ext uri="{FF2B5EF4-FFF2-40B4-BE49-F238E27FC236}">
                    <a16:creationId xmlns:a16="http://schemas.microsoft.com/office/drawing/2014/main" id="{48EC22D3-A914-40B4-9B2C-6DC59D3574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9184748"/>
                  </p:ext>
                </p:extLst>
              </p:nvPr>
            </p:nvGraphicFramePr>
            <p:xfrm>
              <a:off x="2824480" y="2349437"/>
              <a:ext cx="7501775" cy="18651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57120">
                      <a:extLst>
                        <a:ext uri="{9D8B030D-6E8A-4147-A177-3AD203B41FA5}">
                          <a16:colId xmlns:a16="http://schemas.microsoft.com/office/drawing/2014/main" val="2311423320"/>
                        </a:ext>
                      </a:extLst>
                    </a:gridCol>
                    <a:gridCol w="1330036">
                      <a:extLst>
                        <a:ext uri="{9D8B030D-6E8A-4147-A177-3AD203B41FA5}">
                          <a16:colId xmlns:a16="http://schemas.microsoft.com/office/drawing/2014/main" val="2810181498"/>
                        </a:ext>
                      </a:extLst>
                    </a:gridCol>
                    <a:gridCol w="1884219">
                      <a:extLst>
                        <a:ext uri="{9D8B030D-6E8A-4147-A177-3AD203B41FA5}">
                          <a16:colId xmlns:a16="http://schemas.microsoft.com/office/drawing/2014/main" val="1811615853"/>
                        </a:ext>
                      </a:extLst>
                    </a:gridCol>
                    <a:gridCol w="1930400">
                      <a:extLst>
                        <a:ext uri="{9D8B030D-6E8A-4147-A177-3AD203B41FA5}">
                          <a16:colId xmlns:a16="http://schemas.microsoft.com/office/drawing/2014/main" val="193308783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marL="72000" algn="ctr"/>
                          <a:endParaRPr kumimoji="1" lang="ja-JP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7982" t="-1538" r="-288532" b="-37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6117" t="-1538" r="-103560" b="-37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8644" t="-1538" r="-946" b="-37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8609900"/>
                      </a:ext>
                    </a:extLst>
                  </a:tr>
                  <a:tr h="1066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kumimoji="1" lang="en-US" altLang="ja-JP" sz="1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437930"/>
                      </a:ext>
                    </a:extLst>
                  </a:tr>
                  <a:tr h="402082">
                    <a:tc>
                      <a:txBody>
                        <a:bodyPr/>
                        <a:lstStyle/>
                        <a:p>
                          <a:pPr algn="ctr"/>
                          <a:endParaRPr kumimoji="1" lang="en-US" altLang="ja-JP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7982" t="-366667" r="-288532" b="-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6117" t="-366667" r="-103560" b="-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8644" t="-366667" r="-946" b="-6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02230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9" name="楕円 78">
            <a:extLst>
              <a:ext uri="{FF2B5EF4-FFF2-40B4-BE49-F238E27FC236}">
                <a16:creationId xmlns:a16="http://schemas.microsoft.com/office/drawing/2014/main" id="{BA83420B-F755-4894-B6C3-64FEDF7FF249}"/>
              </a:ext>
            </a:extLst>
          </p:cNvPr>
          <p:cNvSpPr>
            <a:spLocks noChangeAspect="1"/>
          </p:cNvSpPr>
          <p:nvPr/>
        </p:nvSpPr>
        <p:spPr>
          <a:xfrm>
            <a:off x="9003863" y="3389491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C025C714-1147-40D1-8733-51A0050292B4}"/>
              </a:ext>
            </a:extLst>
          </p:cNvPr>
          <p:cNvSpPr>
            <a:spLocks noChangeAspect="1"/>
          </p:cNvSpPr>
          <p:nvPr/>
        </p:nvSpPr>
        <p:spPr>
          <a:xfrm>
            <a:off x="9509682" y="3389231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FF570DB1-5ED5-4DA8-B8A7-CA534A6747DD}"/>
              </a:ext>
            </a:extLst>
          </p:cNvPr>
          <p:cNvCxnSpPr>
            <a:cxnSpLocks/>
            <a:stCxn id="89" idx="5"/>
            <a:endCxn id="81" idx="1"/>
          </p:cNvCxnSpPr>
          <p:nvPr/>
        </p:nvCxnSpPr>
        <p:spPr>
          <a:xfrm>
            <a:off x="9379058" y="3152996"/>
            <a:ext cx="153016" cy="258627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C5766A76-4F78-41F7-9908-739D4ADB88C2}"/>
              </a:ext>
            </a:extLst>
          </p:cNvPr>
          <p:cNvCxnSpPr>
            <a:cxnSpLocks/>
            <a:stCxn id="81" idx="2"/>
            <a:endCxn id="79" idx="6"/>
          </p:cNvCxnSpPr>
          <p:nvPr/>
        </p:nvCxnSpPr>
        <p:spPr>
          <a:xfrm flipH="1">
            <a:off x="9156765" y="3465682"/>
            <a:ext cx="352917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43871E53-4E9D-47CD-A796-6218F9DC813B}"/>
                  </a:ext>
                </a:extLst>
              </p:cNvPr>
              <p:cNvSpPr txBox="1"/>
              <p:nvPr/>
            </p:nvSpPr>
            <p:spPr>
              <a:xfrm>
                <a:off x="9023813" y="2663296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43871E53-4E9D-47CD-A796-6218F9DC8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813" y="2663296"/>
                <a:ext cx="651710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E1769C6-D4E4-4BAC-9BD6-E6DA0B23763F}"/>
                  </a:ext>
                </a:extLst>
              </p:cNvPr>
              <p:cNvSpPr txBox="1"/>
              <p:nvPr/>
            </p:nvSpPr>
            <p:spPr>
              <a:xfrm>
                <a:off x="8649992" y="3428575"/>
                <a:ext cx="65171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E1769C6-D4E4-4BAC-9BD6-E6DA0B237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992" y="3428575"/>
                <a:ext cx="651710" cy="391646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C2720970-9AEE-47DE-A8D8-DC25CA8F0258}"/>
                  </a:ext>
                </a:extLst>
              </p:cNvPr>
              <p:cNvSpPr txBox="1"/>
              <p:nvPr/>
            </p:nvSpPr>
            <p:spPr>
              <a:xfrm>
                <a:off x="9385154" y="3431495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C2720970-9AEE-47DE-A8D8-DC25CA8F0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5154" y="3431495"/>
                <a:ext cx="6517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46DC9220-8568-4999-A266-29EBCD772C3D}"/>
              </a:ext>
            </a:extLst>
          </p:cNvPr>
          <p:cNvCxnSpPr>
            <a:cxnSpLocks/>
            <a:stCxn id="89" idx="3"/>
            <a:endCxn id="79" idx="7"/>
          </p:cNvCxnSpPr>
          <p:nvPr/>
        </p:nvCxnSpPr>
        <p:spPr>
          <a:xfrm flipH="1">
            <a:off x="9134373" y="3152996"/>
            <a:ext cx="136566" cy="258887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楕円 88">
            <a:extLst>
              <a:ext uri="{FF2B5EF4-FFF2-40B4-BE49-F238E27FC236}">
                <a16:creationId xmlns:a16="http://schemas.microsoft.com/office/drawing/2014/main" id="{23CB3585-F661-40A1-8D94-209B3EB53C20}"/>
              </a:ext>
            </a:extLst>
          </p:cNvPr>
          <p:cNvSpPr>
            <a:spLocks noChangeAspect="1"/>
          </p:cNvSpPr>
          <p:nvPr/>
        </p:nvSpPr>
        <p:spPr>
          <a:xfrm>
            <a:off x="9248547" y="3022486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C8AA144A-AADE-4370-8602-8D742E749EF3}"/>
              </a:ext>
            </a:extLst>
          </p:cNvPr>
          <p:cNvSpPr>
            <a:spLocks noChangeAspect="1"/>
          </p:cNvSpPr>
          <p:nvPr/>
        </p:nvSpPr>
        <p:spPr>
          <a:xfrm>
            <a:off x="7140986" y="3390177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EE598F5B-B0AE-4C69-83A1-A3186ABD8A78}"/>
              </a:ext>
            </a:extLst>
          </p:cNvPr>
          <p:cNvSpPr>
            <a:spLocks noChangeAspect="1"/>
          </p:cNvSpPr>
          <p:nvPr/>
        </p:nvSpPr>
        <p:spPr>
          <a:xfrm>
            <a:off x="7646805" y="3389917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8A9CA30E-88F3-4A4D-8C0B-C5A7AAAD7131}"/>
              </a:ext>
            </a:extLst>
          </p:cNvPr>
          <p:cNvCxnSpPr>
            <a:cxnSpLocks/>
            <a:stCxn id="97" idx="5"/>
            <a:endCxn id="91" idx="1"/>
          </p:cNvCxnSpPr>
          <p:nvPr/>
        </p:nvCxnSpPr>
        <p:spPr>
          <a:xfrm>
            <a:off x="7516181" y="3153682"/>
            <a:ext cx="153016" cy="258627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180F9FCD-F9FF-49EA-B8EA-F866E7011CA8}"/>
              </a:ext>
            </a:extLst>
          </p:cNvPr>
          <p:cNvCxnSpPr>
            <a:cxnSpLocks/>
            <a:stCxn id="91" idx="2"/>
            <a:endCxn id="90" idx="6"/>
          </p:cNvCxnSpPr>
          <p:nvPr/>
        </p:nvCxnSpPr>
        <p:spPr>
          <a:xfrm flipH="1">
            <a:off x="7293888" y="3466368"/>
            <a:ext cx="352917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D15C034-1E02-4C4D-B15B-507A64B54405}"/>
                  </a:ext>
                </a:extLst>
              </p:cNvPr>
              <p:cNvSpPr txBox="1"/>
              <p:nvPr/>
            </p:nvSpPr>
            <p:spPr>
              <a:xfrm>
                <a:off x="7160936" y="2663982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D15C034-1E02-4C4D-B15B-507A64B54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936" y="2663982"/>
                <a:ext cx="6517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85B3451C-B60C-4BB8-A765-28C8B0A7B248}"/>
                  </a:ext>
                </a:extLst>
              </p:cNvPr>
              <p:cNvSpPr txBox="1"/>
              <p:nvPr/>
            </p:nvSpPr>
            <p:spPr>
              <a:xfrm>
                <a:off x="6787115" y="3429261"/>
                <a:ext cx="65171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85B3451C-B60C-4BB8-A765-28C8B0A7B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115" y="3429261"/>
                <a:ext cx="651710" cy="391646"/>
              </a:xfrm>
              <a:prstGeom prst="rect">
                <a:avLst/>
              </a:prstGeom>
              <a:blipFill>
                <a:blip r:embed="rId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8C409D05-1AB2-403D-AD46-96351FE85B9B}"/>
                  </a:ext>
                </a:extLst>
              </p:cNvPr>
              <p:cNvSpPr txBox="1"/>
              <p:nvPr/>
            </p:nvSpPr>
            <p:spPr>
              <a:xfrm>
                <a:off x="7522277" y="3432181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8C409D05-1AB2-403D-AD46-96351FE85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277" y="3432181"/>
                <a:ext cx="6517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楕円 96">
            <a:extLst>
              <a:ext uri="{FF2B5EF4-FFF2-40B4-BE49-F238E27FC236}">
                <a16:creationId xmlns:a16="http://schemas.microsoft.com/office/drawing/2014/main" id="{E794FFAB-4E12-4C00-8629-0AED3463313C}"/>
              </a:ext>
            </a:extLst>
          </p:cNvPr>
          <p:cNvSpPr>
            <a:spLocks noChangeAspect="1"/>
          </p:cNvSpPr>
          <p:nvPr/>
        </p:nvSpPr>
        <p:spPr>
          <a:xfrm>
            <a:off x="7385670" y="3023172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E392227E-07D7-4314-BB95-1B6CBED6CDB3}"/>
              </a:ext>
            </a:extLst>
          </p:cNvPr>
          <p:cNvSpPr>
            <a:spLocks noChangeAspect="1"/>
          </p:cNvSpPr>
          <p:nvPr/>
        </p:nvSpPr>
        <p:spPr>
          <a:xfrm>
            <a:off x="5505785" y="3390660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EE037154-9764-43D7-AAF7-DACE4799959B}"/>
              </a:ext>
            </a:extLst>
          </p:cNvPr>
          <p:cNvSpPr>
            <a:spLocks noChangeAspect="1"/>
          </p:cNvSpPr>
          <p:nvPr/>
        </p:nvSpPr>
        <p:spPr>
          <a:xfrm>
            <a:off x="6011604" y="3390400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46F67239-EB25-43ED-8F33-80B7662E2213}"/>
              </a:ext>
            </a:extLst>
          </p:cNvPr>
          <p:cNvCxnSpPr>
            <a:cxnSpLocks/>
            <a:stCxn id="99" idx="2"/>
            <a:endCxn id="98" idx="6"/>
          </p:cNvCxnSpPr>
          <p:nvPr/>
        </p:nvCxnSpPr>
        <p:spPr>
          <a:xfrm flipH="1">
            <a:off x="5658687" y="3466851"/>
            <a:ext cx="352917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C38051B8-223F-4E96-ACAE-543E2AA8F508}"/>
                  </a:ext>
                </a:extLst>
              </p:cNvPr>
              <p:cNvSpPr txBox="1"/>
              <p:nvPr/>
            </p:nvSpPr>
            <p:spPr>
              <a:xfrm>
                <a:off x="5525735" y="2664465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C38051B8-223F-4E96-ACAE-543E2AA8F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735" y="2664465"/>
                <a:ext cx="6517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EA9CC833-0E8F-4245-8BBC-55C3A8793B0F}"/>
                  </a:ext>
                </a:extLst>
              </p:cNvPr>
              <p:cNvSpPr txBox="1"/>
              <p:nvPr/>
            </p:nvSpPr>
            <p:spPr>
              <a:xfrm>
                <a:off x="5151914" y="3429744"/>
                <a:ext cx="65171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EA9CC833-0E8F-4245-8BBC-55C3A8793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914" y="3429744"/>
                <a:ext cx="651710" cy="391646"/>
              </a:xfrm>
              <a:prstGeom prst="rect">
                <a:avLst/>
              </a:prstGeom>
              <a:blipFill>
                <a:blip r:embed="rId10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70C80E98-4296-46E1-8B0C-7963CD4D7F94}"/>
                  </a:ext>
                </a:extLst>
              </p:cNvPr>
              <p:cNvSpPr txBox="1"/>
              <p:nvPr/>
            </p:nvSpPr>
            <p:spPr>
              <a:xfrm>
                <a:off x="5887076" y="3432664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70C80E98-4296-46E1-8B0C-7963CD4D7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076" y="3432664"/>
                <a:ext cx="65171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楕円 103">
            <a:extLst>
              <a:ext uri="{FF2B5EF4-FFF2-40B4-BE49-F238E27FC236}">
                <a16:creationId xmlns:a16="http://schemas.microsoft.com/office/drawing/2014/main" id="{52A5AED5-1524-48BB-B2F6-5E6624A1D20E}"/>
              </a:ext>
            </a:extLst>
          </p:cNvPr>
          <p:cNvSpPr>
            <a:spLocks noChangeAspect="1"/>
          </p:cNvSpPr>
          <p:nvPr/>
        </p:nvSpPr>
        <p:spPr>
          <a:xfrm>
            <a:off x="5750469" y="3023655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AE91ABA-2C68-4282-AF22-2632D08B3255}"/>
                  </a:ext>
                </a:extLst>
              </p:cNvPr>
              <p:cNvSpPr txBox="1"/>
              <p:nvPr/>
            </p:nvSpPr>
            <p:spPr>
              <a:xfrm>
                <a:off x="2788920" y="2932107"/>
                <a:ext cx="2439988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Noisy edges between </a:t>
                </a:r>
                <a:br>
                  <a:rPr kumimoji="1" lang="en-US" altLang="ja-JP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kumimoji="1" lang="en-US" altLang="ja-JP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ja-JP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en-US" altLang="ja-JP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to DL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AE91ABA-2C68-4282-AF22-2632D08B3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920" y="2932107"/>
                <a:ext cx="2439988" cy="668645"/>
              </a:xfrm>
              <a:prstGeom prst="rect">
                <a:avLst/>
              </a:prstGeom>
              <a:blipFill>
                <a:blip r:embed="rId12"/>
                <a:stretch>
                  <a:fillRect l="-2000" t="-5455" r="-1500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0778F7D-78E5-42A0-9305-C8A9E978C6BC}"/>
              </a:ext>
            </a:extLst>
          </p:cNvPr>
          <p:cNvSpPr txBox="1"/>
          <p:nvPr/>
        </p:nvSpPr>
        <p:spPr>
          <a:xfrm>
            <a:off x="2834640" y="3836315"/>
            <a:ext cx="232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DL size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0454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" name="表 2">
            <a:extLst>
              <a:ext uri="{FF2B5EF4-FFF2-40B4-BE49-F238E27FC236}">
                <a16:creationId xmlns:a16="http://schemas.microsoft.com/office/drawing/2014/main" id="{621EB807-F6A1-4B26-B72C-8E8F62244433}"/>
              </a:ext>
            </a:extLst>
          </p:cNvPr>
          <p:cNvGraphicFramePr>
            <a:graphicFrameLocks noGrp="1"/>
          </p:cNvGraphicFramePr>
          <p:nvPr/>
        </p:nvGraphicFramePr>
        <p:xfrm>
          <a:off x="2502291" y="2523696"/>
          <a:ext cx="610830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836">
                  <a:extLst>
                    <a:ext uri="{9D8B030D-6E8A-4147-A177-3AD203B41FA5}">
                      <a16:colId xmlns:a16="http://schemas.microsoft.com/office/drawing/2014/main" val="2311423320"/>
                    </a:ext>
                  </a:extLst>
                </a:gridCol>
                <a:gridCol w="1472623">
                  <a:extLst>
                    <a:ext uri="{9D8B030D-6E8A-4147-A177-3AD203B41FA5}">
                      <a16:colId xmlns:a16="http://schemas.microsoft.com/office/drawing/2014/main" val="2810181498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1811615853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933087831"/>
                    </a:ext>
                  </a:extLst>
                </a:gridCol>
              </a:tblGrid>
              <a:tr h="333609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609900"/>
                  </a:ext>
                </a:extLst>
              </a:tr>
              <a:tr h="1360097">
                <a:tc>
                  <a:txBody>
                    <a:bodyPr/>
                    <a:lstStyle/>
                    <a:p>
                      <a:pPr algn="ctr"/>
                      <a:endParaRPr kumimoji="1" lang="en-US" altLang="ja-JP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kumimoji="1" lang="en-US" altLang="ja-JP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kumimoji="1" lang="en-US" altLang="ja-JP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kumimoji="1" lang="en-US" altLang="ja-JP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kumimoji="1" lang="en-US" altLang="ja-JP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437930"/>
                  </a:ext>
                </a:extLst>
              </a:tr>
            </a:tbl>
          </a:graphicData>
        </a:graphic>
      </p:graphicFrame>
      <p:sp>
        <p:nvSpPr>
          <p:cNvPr id="259" name="楕円 258">
            <a:extLst>
              <a:ext uri="{FF2B5EF4-FFF2-40B4-BE49-F238E27FC236}">
                <a16:creationId xmlns:a16="http://schemas.microsoft.com/office/drawing/2014/main" id="{AA04CEB0-08DF-4A7D-97DB-5E9EA1ED00BD}"/>
              </a:ext>
            </a:extLst>
          </p:cNvPr>
          <p:cNvSpPr>
            <a:spLocks/>
          </p:cNvSpPr>
          <p:nvPr/>
        </p:nvSpPr>
        <p:spPr>
          <a:xfrm>
            <a:off x="7395854" y="3553505"/>
            <a:ext cx="154800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260" name="楕円 259">
            <a:extLst>
              <a:ext uri="{FF2B5EF4-FFF2-40B4-BE49-F238E27FC236}">
                <a16:creationId xmlns:a16="http://schemas.microsoft.com/office/drawing/2014/main" id="{195E1F4E-4D32-43B1-8845-06ED239B6335}"/>
              </a:ext>
            </a:extLst>
          </p:cNvPr>
          <p:cNvSpPr>
            <a:spLocks/>
          </p:cNvSpPr>
          <p:nvPr/>
        </p:nvSpPr>
        <p:spPr>
          <a:xfrm>
            <a:off x="8118287" y="3553245"/>
            <a:ext cx="154800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718B5694-731F-4479-B46F-D16EE2A498CD}"/>
              </a:ext>
            </a:extLst>
          </p:cNvPr>
          <p:cNvCxnSpPr>
            <a:cxnSpLocks/>
            <a:stCxn id="265" idx="5"/>
            <a:endCxn id="260" idx="1"/>
          </p:cNvCxnSpPr>
          <p:nvPr/>
        </p:nvCxnSpPr>
        <p:spPr>
          <a:xfrm>
            <a:off x="7888294" y="3323360"/>
            <a:ext cx="252663" cy="252277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55A72113-D9D8-4BB8-8DCC-A6395A3C786F}"/>
              </a:ext>
            </a:extLst>
          </p:cNvPr>
          <p:cNvCxnSpPr>
            <a:cxnSpLocks/>
            <a:stCxn id="260" idx="2"/>
            <a:endCxn id="259" idx="6"/>
          </p:cNvCxnSpPr>
          <p:nvPr/>
        </p:nvCxnSpPr>
        <p:spPr>
          <a:xfrm flipH="1">
            <a:off x="7550654" y="3629696"/>
            <a:ext cx="567633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403B1091-1C45-4EDE-A5E9-D730D967E0B4}"/>
              </a:ext>
            </a:extLst>
          </p:cNvPr>
          <p:cNvCxnSpPr>
            <a:cxnSpLocks/>
            <a:stCxn id="265" idx="3"/>
            <a:endCxn id="259" idx="7"/>
          </p:cNvCxnSpPr>
          <p:nvPr/>
        </p:nvCxnSpPr>
        <p:spPr>
          <a:xfrm flipH="1">
            <a:off x="7527984" y="3323360"/>
            <a:ext cx="250850" cy="252537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楕円 264">
            <a:extLst>
              <a:ext uri="{FF2B5EF4-FFF2-40B4-BE49-F238E27FC236}">
                <a16:creationId xmlns:a16="http://schemas.microsoft.com/office/drawing/2014/main" id="{35E5860D-EAD6-4E81-BE1E-9E8C8F457FE4}"/>
              </a:ext>
            </a:extLst>
          </p:cNvPr>
          <p:cNvSpPr>
            <a:spLocks/>
          </p:cNvSpPr>
          <p:nvPr/>
        </p:nvSpPr>
        <p:spPr>
          <a:xfrm>
            <a:off x="7756164" y="3192850"/>
            <a:ext cx="154800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267" name="楕円 266">
            <a:extLst>
              <a:ext uri="{FF2B5EF4-FFF2-40B4-BE49-F238E27FC236}">
                <a16:creationId xmlns:a16="http://schemas.microsoft.com/office/drawing/2014/main" id="{AE818BCC-B5E3-431C-AAF0-BD9DEFD96E9B}"/>
              </a:ext>
            </a:extLst>
          </p:cNvPr>
          <p:cNvSpPr>
            <a:spLocks/>
          </p:cNvSpPr>
          <p:nvPr/>
        </p:nvSpPr>
        <p:spPr>
          <a:xfrm>
            <a:off x="7755611" y="3915173"/>
            <a:ext cx="154800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F96D68DB-139C-420D-A82E-16AC71411A48}"/>
              </a:ext>
            </a:extLst>
          </p:cNvPr>
          <p:cNvCxnSpPr>
            <a:cxnSpLocks/>
            <a:stCxn id="259" idx="5"/>
            <a:endCxn id="267" idx="1"/>
          </p:cNvCxnSpPr>
          <p:nvPr/>
        </p:nvCxnSpPr>
        <p:spPr>
          <a:xfrm>
            <a:off x="7527984" y="3684015"/>
            <a:ext cx="250297" cy="25355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00427700-AA82-4C7F-9628-B45996DECEF1}"/>
              </a:ext>
            </a:extLst>
          </p:cNvPr>
          <p:cNvCxnSpPr>
            <a:cxnSpLocks/>
            <a:stCxn id="260" idx="3"/>
            <a:endCxn id="267" idx="7"/>
          </p:cNvCxnSpPr>
          <p:nvPr/>
        </p:nvCxnSpPr>
        <p:spPr>
          <a:xfrm flipH="1">
            <a:off x="7887741" y="3683755"/>
            <a:ext cx="253216" cy="25381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A91EE76C-ED79-4F8E-B179-4A65CC2326D8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7500114" y="3294690"/>
            <a:ext cx="261044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DDF9CE4F-85A2-4EFE-B5D8-5346254B57E4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7903533" y="3703689"/>
            <a:ext cx="261044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782E55B4-9128-458F-ABE4-729BF57006A0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7908294" y="3292903"/>
            <a:ext cx="262800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F940A99F-39AD-4A4F-97D2-6E8E80375E37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7496884" y="3702246"/>
            <a:ext cx="262800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テキスト ボックス 288">
                <a:extLst>
                  <a:ext uri="{FF2B5EF4-FFF2-40B4-BE49-F238E27FC236}">
                    <a16:creationId xmlns:a16="http://schemas.microsoft.com/office/drawing/2014/main" id="{9CE0E05D-CE81-4F47-94C7-60FAB8768E70}"/>
                  </a:ext>
                </a:extLst>
              </p:cNvPr>
              <p:cNvSpPr txBox="1"/>
              <p:nvPr/>
            </p:nvSpPr>
            <p:spPr>
              <a:xfrm>
                <a:off x="7070764" y="3384972"/>
                <a:ext cx="367291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89" name="テキスト ボックス 288">
                <a:extLst>
                  <a:ext uri="{FF2B5EF4-FFF2-40B4-BE49-F238E27FC236}">
                    <a16:creationId xmlns:a16="http://schemas.microsoft.com/office/drawing/2014/main" id="{9CE0E05D-CE81-4F47-94C7-60FAB8768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764" y="3384972"/>
                <a:ext cx="367291" cy="424796"/>
              </a:xfrm>
              <a:prstGeom prst="rect">
                <a:avLst/>
              </a:prstGeom>
              <a:blipFill>
                <a:blip r:embed="rId2"/>
                <a:stretch>
                  <a:fillRect r="-5000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テキスト ボックス 289">
                <a:extLst>
                  <a:ext uri="{FF2B5EF4-FFF2-40B4-BE49-F238E27FC236}">
                    <a16:creationId xmlns:a16="http://schemas.microsoft.com/office/drawing/2014/main" id="{40675ACD-F9E1-4E04-899F-2D5FC48500AB}"/>
                  </a:ext>
                </a:extLst>
              </p:cNvPr>
              <p:cNvSpPr txBox="1"/>
              <p:nvPr/>
            </p:nvSpPr>
            <p:spPr>
              <a:xfrm>
                <a:off x="8212353" y="3410591"/>
                <a:ext cx="36729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90" name="テキスト ボックス 289">
                <a:extLst>
                  <a:ext uri="{FF2B5EF4-FFF2-40B4-BE49-F238E27FC236}">
                    <a16:creationId xmlns:a16="http://schemas.microsoft.com/office/drawing/2014/main" id="{40675ACD-F9E1-4E04-899F-2D5FC4850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353" y="3410591"/>
                <a:ext cx="367291" cy="400110"/>
              </a:xfrm>
              <a:prstGeom prst="rect">
                <a:avLst/>
              </a:prstGeom>
              <a:blipFill>
                <a:blip r:embed="rId3"/>
                <a:stretch>
                  <a:fillRect r="-13333"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テキスト ボックス 290">
                <a:extLst>
                  <a:ext uri="{FF2B5EF4-FFF2-40B4-BE49-F238E27FC236}">
                    <a16:creationId xmlns:a16="http://schemas.microsoft.com/office/drawing/2014/main" id="{10C8C19A-DC0C-42BC-B36A-A2503D8A257B}"/>
                  </a:ext>
                </a:extLst>
              </p:cNvPr>
              <p:cNvSpPr txBox="1"/>
              <p:nvPr/>
            </p:nvSpPr>
            <p:spPr>
              <a:xfrm>
                <a:off x="7529634" y="2846483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91" name="テキスト ボックス 290">
                <a:extLst>
                  <a:ext uri="{FF2B5EF4-FFF2-40B4-BE49-F238E27FC236}">
                    <a16:creationId xmlns:a16="http://schemas.microsoft.com/office/drawing/2014/main" id="{10C8C19A-DC0C-42BC-B36A-A2503D8A2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634" y="2846483"/>
                <a:ext cx="65171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テキスト ボックス 291">
                <a:extLst>
                  <a:ext uri="{FF2B5EF4-FFF2-40B4-BE49-F238E27FC236}">
                    <a16:creationId xmlns:a16="http://schemas.microsoft.com/office/drawing/2014/main" id="{6304615E-6E75-4219-84EF-E7748AD5A0D6}"/>
                  </a:ext>
                </a:extLst>
              </p:cNvPr>
              <p:cNvSpPr txBox="1"/>
              <p:nvPr/>
            </p:nvSpPr>
            <p:spPr>
              <a:xfrm>
                <a:off x="7588754" y="3957455"/>
                <a:ext cx="511467" cy="4038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p>
                            <m:sSup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92" name="テキスト ボックス 291">
                <a:extLst>
                  <a:ext uri="{FF2B5EF4-FFF2-40B4-BE49-F238E27FC236}">
                    <a16:creationId xmlns:a16="http://schemas.microsoft.com/office/drawing/2014/main" id="{6304615E-6E75-4219-84EF-E7748AD5A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754" y="3957455"/>
                <a:ext cx="511467" cy="403828"/>
              </a:xfrm>
              <a:prstGeom prst="rect">
                <a:avLst/>
              </a:prstGeom>
              <a:blipFill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3" name="楕円 292">
            <a:extLst>
              <a:ext uri="{FF2B5EF4-FFF2-40B4-BE49-F238E27FC236}">
                <a16:creationId xmlns:a16="http://schemas.microsoft.com/office/drawing/2014/main" id="{C9DA351B-A193-4793-80E1-46ED9C853792}"/>
              </a:ext>
            </a:extLst>
          </p:cNvPr>
          <p:cNvSpPr>
            <a:spLocks/>
          </p:cNvSpPr>
          <p:nvPr/>
        </p:nvSpPr>
        <p:spPr>
          <a:xfrm>
            <a:off x="5903986" y="3553505"/>
            <a:ext cx="154800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294" name="楕円 293">
            <a:extLst>
              <a:ext uri="{FF2B5EF4-FFF2-40B4-BE49-F238E27FC236}">
                <a16:creationId xmlns:a16="http://schemas.microsoft.com/office/drawing/2014/main" id="{E48E538C-ACD7-4F78-84E5-382C64EE8C2C}"/>
              </a:ext>
            </a:extLst>
          </p:cNvPr>
          <p:cNvSpPr>
            <a:spLocks/>
          </p:cNvSpPr>
          <p:nvPr/>
        </p:nvSpPr>
        <p:spPr>
          <a:xfrm>
            <a:off x="6626419" y="3553245"/>
            <a:ext cx="154800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295" name="直線コネクタ 294">
            <a:extLst>
              <a:ext uri="{FF2B5EF4-FFF2-40B4-BE49-F238E27FC236}">
                <a16:creationId xmlns:a16="http://schemas.microsoft.com/office/drawing/2014/main" id="{5D8C872D-B076-477D-A4D5-D81708552B78}"/>
              </a:ext>
            </a:extLst>
          </p:cNvPr>
          <p:cNvCxnSpPr>
            <a:cxnSpLocks/>
            <a:stCxn id="298" idx="5"/>
            <a:endCxn id="294" idx="1"/>
          </p:cNvCxnSpPr>
          <p:nvPr/>
        </p:nvCxnSpPr>
        <p:spPr>
          <a:xfrm>
            <a:off x="6396426" y="3323360"/>
            <a:ext cx="252663" cy="252277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FE2E53EA-6264-48D5-98CB-A353D114D35D}"/>
              </a:ext>
            </a:extLst>
          </p:cNvPr>
          <p:cNvCxnSpPr>
            <a:cxnSpLocks/>
            <a:stCxn id="294" idx="2"/>
            <a:endCxn id="293" idx="6"/>
          </p:cNvCxnSpPr>
          <p:nvPr/>
        </p:nvCxnSpPr>
        <p:spPr>
          <a:xfrm flipH="1">
            <a:off x="6058786" y="3629696"/>
            <a:ext cx="567633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楕円 297">
            <a:extLst>
              <a:ext uri="{FF2B5EF4-FFF2-40B4-BE49-F238E27FC236}">
                <a16:creationId xmlns:a16="http://schemas.microsoft.com/office/drawing/2014/main" id="{E25C230E-1373-44CC-A7C5-A21577A9EA5B}"/>
              </a:ext>
            </a:extLst>
          </p:cNvPr>
          <p:cNvSpPr>
            <a:spLocks/>
          </p:cNvSpPr>
          <p:nvPr/>
        </p:nvSpPr>
        <p:spPr>
          <a:xfrm>
            <a:off x="6264296" y="3192850"/>
            <a:ext cx="154800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299" name="楕円 298">
            <a:extLst>
              <a:ext uri="{FF2B5EF4-FFF2-40B4-BE49-F238E27FC236}">
                <a16:creationId xmlns:a16="http://schemas.microsoft.com/office/drawing/2014/main" id="{878BC370-D5E9-42C2-87F5-1FD836900109}"/>
              </a:ext>
            </a:extLst>
          </p:cNvPr>
          <p:cNvSpPr>
            <a:spLocks/>
          </p:cNvSpPr>
          <p:nvPr/>
        </p:nvSpPr>
        <p:spPr>
          <a:xfrm>
            <a:off x="6263743" y="3915173"/>
            <a:ext cx="154800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D4AFF87C-406D-4E8D-84F3-E1E363465C7E}"/>
              </a:ext>
            </a:extLst>
          </p:cNvPr>
          <p:cNvCxnSpPr>
            <a:cxnSpLocks/>
            <a:stCxn id="294" idx="3"/>
            <a:endCxn id="299" idx="7"/>
          </p:cNvCxnSpPr>
          <p:nvPr/>
        </p:nvCxnSpPr>
        <p:spPr>
          <a:xfrm flipH="1">
            <a:off x="6395873" y="3683755"/>
            <a:ext cx="253216" cy="25381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C213F7F9-D3E6-4AB3-A9EC-DAFD5305D32B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008246" y="3294690"/>
            <a:ext cx="261044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719997B8-7917-4408-8477-4F39A20434BD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411665" y="3703689"/>
            <a:ext cx="261044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>
            <a:extLst>
              <a:ext uri="{FF2B5EF4-FFF2-40B4-BE49-F238E27FC236}">
                <a16:creationId xmlns:a16="http://schemas.microsoft.com/office/drawing/2014/main" id="{D6747C94-EB0F-41B9-8705-89AC8E130350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6416426" y="3292903"/>
            <a:ext cx="262800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35706A96-F96B-463C-BF7D-51D49E074EA5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6005016" y="3702246"/>
            <a:ext cx="262800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テキスト ボックス 305">
                <a:extLst>
                  <a:ext uri="{FF2B5EF4-FFF2-40B4-BE49-F238E27FC236}">
                    <a16:creationId xmlns:a16="http://schemas.microsoft.com/office/drawing/2014/main" id="{55448016-4AF0-4231-8A91-A3D26CD15DF6}"/>
                  </a:ext>
                </a:extLst>
              </p:cNvPr>
              <p:cNvSpPr txBox="1"/>
              <p:nvPr/>
            </p:nvSpPr>
            <p:spPr>
              <a:xfrm>
                <a:off x="5578896" y="3384972"/>
                <a:ext cx="367291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06" name="テキスト ボックス 305">
                <a:extLst>
                  <a:ext uri="{FF2B5EF4-FFF2-40B4-BE49-F238E27FC236}">
                    <a16:creationId xmlns:a16="http://schemas.microsoft.com/office/drawing/2014/main" id="{55448016-4AF0-4231-8A91-A3D26CD15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896" y="3384972"/>
                <a:ext cx="367291" cy="424796"/>
              </a:xfrm>
              <a:prstGeom prst="rect">
                <a:avLst/>
              </a:prstGeom>
              <a:blipFill>
                <a:blip r:embed="rId6"/>
                <a:stretch>
                  <a:fillRect r="-5000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テキスト ボックス 306">
                <a:extLst>
                  <a:ext uri="{FF2B5EF4-FFF2-40B4-BE49-F238E27FC236}">
                    <a16:creationId xmlns:a16="http://schemas.microsoft.com/office/drawing/2014/main" id="{35223420-E6B6-4201-8086-09681F7A8CA5}"/>
                  </a:ext>
                </a:extLst>
              </p:cNvPr>
              <p:cNvSpPr txBox="1"/>
              <p:nvPr/>
            </p:nvSpPr>
            <p:spPr>
              <a:xfrm>
                <a:off x="6720485" y="3410591"/>
                <a:ext cx="36729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07" name="テキスト ボックス 306">
                <a:extLst>
                  <a:ext uri="{FF2B5EF4-FFF2-40B4-BE49-F238E27FC236}">
                    <a16:creationId xmlns:a16="http://schemas.microsoft.com/office/drawing/2014/main" id="{35223420-E6B6-4201-8086-09681F7A8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485" y="3410591"/>
                <a:ext cx="367291" cy="400110"/>
              </a:xfrm>
              <a:prstGeom prst="rect">
                <a:avLst/>
              </a:prstGeom>
              <a:blipFill>
                <a:blip r:embed="rId7"/>
                <a:stretch>
                  <a:fillRect r="-11475"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テキスト ボックス 307">
                <a:extLst>
                  <a:ext uri="{FF2B5EF4-FFF2-40B4-BE49-F238E27FC236}">
                    <a16:creationId xmlns:a16="http://schemas.microsoft.com/office/drawing/2014/main" id="{969F7FE6-41F6-4EEC-A636-68DEA20313C4}"/>
                  </a:ext>
                </a:extLst>
              </p:cNvPr>
              <p:cNvSpPr txBox="1"/>
              <p:nvPr/>
            </p:nvSpPr>
            <p:spPr>
              <a:xfrm>
                <a:off x="6037766" y="2846483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08" name="テキスト ボックス 307">
                <a:extLst>
                  <a:ext uri="{FF2B5EF4-FFF2-40B4-BE49-F238E27FC236}">
                    <a16:creationId xmlns:a16="http://schemas.microsoft.com/office/drawing/2014/main" id="{969F7FE6-41F6-4EEC-A636-68DEA2031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766" y="2846483"/>
                <a:ext cx="651710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テキスト ボックス 308">
                <a:extLst>
                  <a:ext uri="{FF2B5EF4-FFF2-40B4-BE49-F238E27FC236}">
                    <a16:creationId xmlns:a16="http://schemas.microsoft.com/office/drawing/2014/main" id="{BBF483D9-9CBA-407D-AA58-E75D3F38A46A}"/>
                  </a:ext>
                </a:extLst>
              </p:cNvPr>
              <p:cNvSpPr txBox="1"/>
              <p:nvPr/>
            </p:nvSpPr>
            <p:spPr>
              <a:xfrm>
                <a:off x="6096886" y="3957455"/>
                <a:ext cx="511467" cy="4038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p>
                            <m:sSup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09" name="テキスト ボックス 308">
                <a:extLst>
                  <a:ext uri="{FF2B5EF4-FFF2-40B4-BE49-F238E27FC236}">
                    <a16:creationId xmlns:a16="http://schemas.microsoft.com/office/drawing/2014/main" id="{BBF483D9-9CBA-407D-AA58-E75D3F38A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886" y="3957455"/>
                <a:ext cx="511467" cy="403828"/>
              </a:xfrm>
              <a:prstGeom prst="rect">
                <a:avLst/>
              </a:prstGeom>
              <a:blipFill>
                <a:blip r:embed="rId9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0" name="楕円 309">
            <a:extLst>
              <a:ext uri="{FF2B5EF4-FFF2-40B4-BE49-F238E27FC236}">
                <a16:creationId xmlns:a16="http://schemas.microsoft.com/office/drawing/2014/main" id="{94CB7BCF-A92B-4261-8BC9-FEDB30077F2E}"/>
              </a:ext>
            </a:extLst>
          </p:cNvPr>
          <p:cNvSpPr>
            <a:spLocks/>
          </p:cNvSpPr>
          <p:nvPr/>
        </p:nvSpPr>
        <p:spPr>
          <a:xfrm>
            <a:off x="4421355" y="3561971"/>
            <a:ext cx="154800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311" name="楕円 310">
            <a:extLst>
              <a:ext uri="{FF2B5EF4-FFF2-40B4-BE49-F238E27FC236}">
                <a16:creationId xmlns:a16="http://schemas.microsoft.com/office/drawing/2014/main" id="{64400275-F037-49F9-BC0E-067D9D860F20}"/>
              </a:ext>
            </a:extLst>
          </p:cNvPr>
          <p:cNvSpPr>
            <a:spLocks/>
          </p:cNvSpPr>
          <p:nvPr/>
        </p:nvSpPr>
        <p:spPr>
          <a:xfrm>
            <a:off x="5143788" y="3561711"/>
            <a:ext cx="154800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9941D8C6-E4A7-40E1-A20D-4C2719748315}"/>
              </a:ext>
            </a:extLst>
          </p:cNvPr>
          <p:cNvCxnSpPr>
            <a:cxnSpLocks/>
            <a:stCxn id="311" idx="2"/>
            <a:endCxn id="310" idx="6"/>
          </p:cNvCxnSpPr>
          <p:nvPr/>
        </p:nvCxnSpPr>
        <p:spPr>
          <a:xfrm flipH="1">
            <a:off x="4576155" y="3638162"/>
            <a:ext cx="567633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楕円 313">
            <a:extLst>
              <a:ext uri="{FF2B5EF4-FFF2-40B4-BE49-F238E27FC236}">
                <a16:creationId xmlns:a16="http://schemas.microsoft.com/office/drawing/2014/main" id="{7601D48C-77BB-419F-9DC4-14658ED749FB}"/>
              </a:ext>
            </a:extLst>
          </p:cNvPr>
          <p:cNvSpPr>
            <a:spLocks/>
          </p:cNvSpPr>
          <p:nvPr/>
        </p:nvSpPr>
        <p:spPr>
          <a:xfrm>
            <a:off x="4781665" y="3201316"/>
            <a:ext cx="154800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315" name="楕円 314">
            <a:extLst>
              <a:ext uri="{FF2B5EF4-FFF2-40B4-BE49-F238E27FC236}">
                <a16:creationId xmlns:a16="http://schemas.microsoft.com/office/drawing/2014/main" id="{F901BD8B-C6F9-40CF-99EE-86F656894564}"/>
              </a:ext>
            </a:extLst>
          </p:cNvPr>
          <p:cNvSpPr>
            <a:spLocks/>
          </p:cNvSpPr>
          <p:nvPr/>
        </p:nvSpPr>
        <p:spPr>
          <a:xfrm>
            <a:off x="4781112" y="3923639"/>
            <a:ext cx="154800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6CBB2E6F-F024-4A37-848B-3A11DC2AD03E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525615" y="3303156"/>
            <a:ext cx="261044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6778A87E-DCD1-4080-B2B4-A6FF647FF8BC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929034" y="3712155"/>
            <a:ext cx="261044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コネクタ 318">
            <a:extLst>
              <a:ext uri="{FF2B5EF4-FFF2-40B4-BE49-F238E27FC236}">
                <a16:creationId xmlns:a16="http://schemas.microsoft.com/office/drawing/2014/main" id="{7B3BD7FB-C933-4A37-82B4-0F943A4B53FA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933795" y="3301369"/>
            <a:ext cx="262800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5FAC8113-D2D6-419F-8210-86C8B024287C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522385" y="3710712"/>
            <a:ext cx="262800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テキスト ボックス 320">
                <a:extLst>
                  <a:ext uri="{FF2B5EF4-FFF2-40B4-BE49-F238E27FC236}">
                    <a16:creationId xmlns:a16="http://schemas.microsoft.com/office/drawing/2014/main" id="{BC599C6F-228D-45E6-A592-130092E97B2F}"/>
                  </a:ext>
                </a:extLst>
              </p:cNvPr>
              <p:cNvSpPr txBox="1"/>
              <p:nvPr/>
            </p:nvSpPr>
            <p:spPr>
              <a:xfrm>
                <a:off x="4096265" y="3393438"/>
                <a:ext cx="367291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21" name="テキスト ボックス 320">
                <a:extLst>
                  <a:ext uri="{FF2B5EF4-FFF2-40B4-BE49-F238E27FC236}">
                    <a16:creationId xmlns:a16="http://schemas.microsoft.com/office/drawing/2014/main" id="{BC599C6F-228D-45E6-A592-130092E97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265" y="3393438"/>
                <a:ext cx="367291" cy="424796"/>
              </a:xfrm>
              <a:prstGeom prst="rect">
                <a:avLst/>
              </a:prstGeom>
              <a:blipFill>
                <a:blip r:embed="rId10"/>
                <a:stretch>
                  <a:fillRect r="-5000" b="-101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テキスト ボックス 321">
                <a:extLst>
                  <a:ext uri="{FF2B5EF4-FFF2-40B4-BE49-F238E27FC236}">
                    <a16:creationId xmlns:a16="http://schemas.microsoft.com/office/drawing/2014/main" id="{A9D7EECA-C59A-4C02-87A9-D0B7CF4D2460}"/>
                  </a:ext>
                </a:extLst>
              </p:cNvPr>
              <p:cNvSpPr txBox="1"/>
              <p:nvPr/>
            </p:nvSpPr>
            <p:spPr>
              <a:xfrm>
                <a:off x="5237854" y="3419057"/>
                <a:ext cx="36729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22" name="テキスト ボックス 321">
                <a:extLst>
                  <a:ext uri="{FF2B5EF4-FFF2-40B4-BE49-F238E27FC236}">
                    <a16:creationId xmlns:a16="http://schemas.microsoft.com/office/drawing/2014/main" id="{A9D7EECA-C59A-4C02-87A9-D0B7CF4D2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854" y="3419057"/>
                <a:ext cx="367291" cy="400110"/>
              </a:xfrm>
              <a:prstGeom prst="rect">
                <a:avLst/>
              </a:prstGeom>
              <a:blipFill>
                <a:blip r:embed="rId11"/>
                <a:stretch>
                  <a:fillRect r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テキスト ボックス 322">
                <a:extLst>
                  <a:ext uri="{FF2B5EF4-FFF2-40B4-BE49-F238E27FC236}">
                    <a16:creationId xmlns:a16="http://schemas.microsoft.com/office/drawing/2014/main" id="{DBA0B573-46A3-49A1-898C-0AF99595E9D3}"/>
                  </a:ext>
                </a:extLst>
              </p:cNvPr>
              <p:cNvSpPr txBox="1"/>
              <p:nvPr/>
            </p:nvSpPr>
            <p:spPr>
              <a:xfrm>
                <a:off x="4555135" y="2854949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23" name="テキスト ボックス 322">
                <a:extLst>
                  <a:ext uri="{FF2B5EF4-FFF2-40B4-BE49-F238E27FC236}">
                    <a16:creationId xmlns:a16="http://schemas.microsoft.com/office/drawing/2014/main" id="{DBA0B573-46A3-49A1-898C-0AF99595E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135" y="2854949"/>
                <a:ext cx="651710" cy="400110"/>
              </a:xfrm>
              <a:prstGeom prst="rect">
                <a:avLst/>
              </a:prstGeom>
              <a:blipFill>
                <a:blip r:embed="rId1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テキスト ボックス 323">
                <a:extLst>
                  <a:ext uri="{FF2B5EF4-FFF2-40B4-BE49-F238E27FC236}">
                    <a16:creationId xmlns:a16="http://schemas.microsoft.com/office/drawing/2014/main" id="{D46AB2F8-A6E8-4E80-A5F8-F2FAFEDF73E8}"/>
                  </a:ext>
                </a:extLst>
              </p:cNvPr>
              <p:cNvSpPr txBox="1"/>
              <p:nvPr/>
            </p:nvSpPr>
            <p:spPr>
              <a:xfrm>
                <a:off x="4614255" y="3965921"/>
                <a:ext cx="511467" cy="4038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p>
                            <m:sSup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24" name="テキスト ボックス 323">
                <a:extLst>
                  <a:ext uri="{FF2B5EF4-FFF2-40B4-BE49-F238E27FC236}">
                    <a16:creationId xmlns:a16="http://schemas.microsoft.com/office/drawing/2014/main" id="{D46AB2F8-A6E8-4E80-A5F8-F2FAFEDF7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255" y="3965921"/>
                <a:ext cx="511467" cy="403828"/>
              </a:xfrm>
              <a:prstGeom prst="rect">
                <a:avLst/>
              </a:prstGeom>
              <a:blipFill>
                <a:blip r:embed="rId1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5" name="楕円 324">
            <a:extLst>
              <a:ext uri="{FF2B5EF4-FFF2-40B4-BE49-F238E27FC236}">
                <a16:creationId xmlns:a16="http://schemas.microsoft.com/office/drawing/2014/main" id="{5FFE0469-1EF0-42E8-BAAF-D1BC5F00752E}"/>
              </a:ext>
            </a:extLst>
          </p:cNvPr>
          <p:cNvSpPr>
            <a:spLocks/>
          </p:cNvSpPr>
          <p:nvPr/>
        </p:nvSpPr>
        <p:spPr>
          <a:xfrm>
            <a:off x="2871372" y="3561970"/>
            <a:ext cx="154800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326" name="楕円 325">
            <a:extLst>
              <a:ext uri="{FF2B5EF4-FFF2-40B4-BE49-F238E27FC236}">
                <a16:creationId xmlns:a16="http://schemas.microsoft.com/office/drawing/2014/main" id="{2DC85D9E-5E73-431B-863A-48A63583AB5D}"/>
              </a:ext>
            </a:extLst>
          </p:cNvPr>
          <p:cNvSpPr>
            <a:spLocks/>
          </p:cNvSpPr>
          <p:nvPr/>
        </p:nvSpPr>
        <p:spPr>
          <a:xfrm>
            <a:off x="3593805" y="3561710"/>
            <a:ext cx="154800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328" name="楕円 327">
            <a:extLst>
              <a:ext uri="{FF2B5EF4-FFF2-40B4-BE49-F238E27FC236}">
                <a16:creationId xmlns:a16="http://schemas.microsoft.com/office/drawing/2014/main" id="{9AF6A2B8-A502-4059-B2FC-E27B5080414C}"/>
              </a:ext>
            </a:extLst>
          </p:cNvPr>
          <p:cNvSpPr>
            <a:spLocks/>
          </p:cNvSpPr>
          <p:nvPr/>
        </p:nvSpPr>
        <p:spPr>
          <a:xfrm>
            <a:off x="3231682" y="3201315"/>
            <a:ext cx="154800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329" name="楕円 328">
            <a:extLst>
              <a:ext uri="{FF2B5EF4-FFF2-40B4-BE49-F238E27FC236}">
                <a16:creationId xmlns:a16="http://schemas.microsoft.com/office/drawing/2014/main" id="{350EFA98-8164-4D6C-B353-64F6C04805E3}"/>
              </a:ext>
            </a:extLst>
          </p:cNvPr>
          <p:cNvSpPr>
            <a:spLocks/>
          </p:cNvSpPr>
          <p:nvPr/>
        </p:nvSpPr>
        <p:spPr>
          <a:xfrm>
            <a:off x="3231129" y="3923638"/>
            <a:ext cx="154800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7F3B34CA-076E-41D6-8C31-FE4213B5B820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2975632" y="3303155"/>
            <a:ext cx="261044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E553D0D3-ABE1-4278-9ACF-462D72D0BAB3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379051" y="3712154"/>
            <a:ext cx="261044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7ACA8DF2-4B52-4CA7-80E7-E955F40B55D8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3383812" y="3301368"/>
            <a:ext cx="262800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B9969885-65E8-4BFA-9AD1-98852497EB83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2972402" y="3710711"/>
            <a:ext cx="262800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テキスト ボックス 333">
                <a:extLst>
                  <a:ext uri="{FF2B5EF4-FFF2-40B4-BE49-F238E27FC236}">
                    <a16:creationId xmlns:a16="http://schemas.microsoft.com/office/drawing/2014/main" id="{90CD09A1-B790-4778-BA27-1FD279683191}"/>
                  </a:ext>
                </a:extLst>
              </p:cNvPr>
              <p:cNvSpPr txBox="1"/>
              <p:nvPr/>
            </p:nvSpPr>
            <p:spPr>
              <a:xfrm>
                <a:off x="2546282" y="3393437"/>
                <a:ext cx="367291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34" name="テキスト ボックス 333">
                <a:extLst>
                  <a:ext uri="{FF2B5EF4-FFF2-40B4-BE49-F238E27FC236}">
                    <a16:creationId xmlns:a16="http://schemas.microsoft.com/office/drawing/2014/main" id="{90CD09A1-B790-4778-BA27-1FD279683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282" y="3393437"/>
                <a:ext cx="367291" cy="424796"/>
              </a:xfrm>
              <a:prstGeom prst="rect">
                <a:avLst/>
              </a:prstGeom>
              <a:blipFill>
                <a:blip r:embed="rId14"/>
                <a:stretch>
                  <a:fillRect r="-5000" b="-101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テキスト ボックス 334">
                <a:extLst>
                  <a:ext uri="{FF2B5EF4-FFF2-40B4-BE49-F238E27FC236}">
                    <a16:creationId xmlns:a16="http://schemas.microsoft.com/office/drawing/2014/main" id="{84DCE725-9DC4-4DF2-9BF3-2303034F6C1C}"/>
                  </a:ext>
                </a:extLst>
              </p:cNvPr>
              <p:cNvSpPr txBox="1"/>
              <p:nvPr/>
            </p:nvSpPr>
            <p:spPr>
              <a:xfrm>
                <a:off x="3687871" y="3419056"/>
                <a:ext cx="36729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35" name="テキスト ボックス 334">
                <a:extLst>
                  <a:ext uri="{FF2B5EF4-FFF2-40B4-BE49-F238E27FC236}">
                    <a16:creationId xmlns:a16="http://schemas.microsoft.com/office/drawing/2014/main" id="{84DCE725-9DC4-4DF2-9BF3-2303034F6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871" y="3419056"/>
                <a:ext cx="367291" cy="400110"/>
              </a:xfrm>
              <a:prstGeom prst="rect">
                <a:avLst/>
              </a:prstGeom>
              <a:blipFill>
                <a:blip r:embed="rId15"/>
                <a:stretch>
                  <a:fillRect r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テキスト ボックス 335">
                <a:extLst>
                  <a:ext uri="{FF2B5EF4-FFF2-40B4-BE49-F238E27FC236}">
                    <a16:creationId xmlns:a16="http://schemas.microsoft.com/office/drawing/2014/main" id="{A81A3CD8-A417-424F-844D-EF91C8A620BF}"/>
                  </a:ext>
                </a:extLst>
              </p:cNvPr>
              <p:cNvSpPr txBox="1"/>
              <p:nvPr/>
            </p:nvSpPr>
            <p:spPr>
              <a:xfrm>
                <a:off x="3005152" y="2854948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36" name="テキスト ボックス 335">
                <a:extLst>
                  <a:ext uri="{FF2B5EF4-FFF2-40B4-BE49-F238E27FC236}">
                    <a16:creationId xmlns:a16="http://schemas.microsoft.com/office/drawing/2014/main" id="{A81A3CD8-A417-424F-844D-EF91C8A62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152" y="2854948"/>
                <a:ext cx="651710" cy="400110"/>
              </a:xfrm>
              <a:prstGeom prst="rect">
                <a:avLst/>
              </a:prstGeom>
              <a:blipFill>
                <a:blip r:embed="rId1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テキスト ボックス 336">
                <a:extLst>
                  <a:ext uri="{FF2B5EF4-FFF2-40B4-BE49-F238E27FC236}">
                    <a16:creationId xmlns:a16="http://schemas.microsoft.com/office/drawing/2014/main" id="{3A3535DC-FE36-4652-816A-12E8D492EBA1}"/>
                  </a:ext>
                </a:extLst>
              </p:cNvPr>
              <p:cNvSpPr txBox="1"/>
              <p:nvPr/>
            </p:nvSpPr>
            <p:spPr>
              <a:xfrm>
                <a:off x="3064272" y="3965920"/>
                <a:ext cx="511467" cy="4038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p>
                            <m:sSup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37" name="テキスト ボックス 336">
                <a:extLst>
                  <a:ext uri="{FF2B5EF4-FFF2-40B4-BE49-F238E27FC236}">
                    <a16:creationId xmlns:a16="http://schemas.microsoft.com/office/drawing/2014/main" id="{3A3535DC-FE36-4652-816A-12E8D492E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272" y="3965920"/>
                <a:ext cx="511467" cy="403828"/>
              </a:xfrm>
              <a:prstGeom prst="rect">
                <a:avLst/>
              </a:prstGeom>
              <a:blipFill>
                <a:blip r:embed="rId1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CD27C1BA-53DB-435C-9B6E-A3DA33AF870E}"/>
              </a:ext>
            </a:extLst>
          </p:cNvPr>
          <p:cNvCxnSpPr>
            <a:cxnSpLocks/>
          </p:cNvCxnSpPr>
          <p:nvPr/>
        </p:nvCxnSpPr>
        <p:spPr>
          <a:xfrm flipH="1">
            <a:off x="5970694" y="4546211"/>
            <a:ext cx="352917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82F655F1-CCCE-4EC7-B0AA-FCC25EF23103}"/>
              </a:ext>
            </a:extLst>
          </p:cNvPr>
          <p:cNvSpPr txBox="1"/>
          <p:nvPr/>
        </p:nvSpPr>
        <p:spPr>
          <a:xfrm>
            <a:off x="6331017" y="4344496"/>
            <a:ext cx="1471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ja-JP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oisy edges</a:t>
            </a:r>
            <a:endParaRPr kumimoji="1" lang="ja-JP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D522B27C-3542-4562-B71F-7352D8F08ECA}"/>
              </a:ext>
            </a:extLst>
          </p:cNvPr>
          <p:cNvCxnSpPr>
            <a:cxnSpLocks/>
          </p:cNvCxnSpPr>
          <p:nvPr/>
        </p:nvCxnSpPr>
        <p:spPr>
          <a:xfrm>
            <a:off x="3557348" y="4552657"/>
            <a:ext cx="36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BA8956A-DD59-4354-A8F8-0F78E8F5E08D}"/>
              </a:ext>
            </a:extLst>
          </p:cNvPr>
          <p:cNvSpPr txBox="1"/>
          <p:nvPr/>
        </p:nvSpPr>
        <p:spPr>
          <a:xfrm>
            <a:off x="3906060" y="4347562"/>
            <a:ext cx="164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</a:t>
            </a:r>
            <a:r>
              <a:rPr kumimoji="1"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edges</a:t>
            </a:r>
            <a:endParaRPr kumimoji="1" lang="ja-JP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大かっこ 63">
            <a:extLst>
              <a:ext uri="{FF2B5EF4-FFF2-40B4-BE49-F238E27FC236}">
                <a16:creationId xmlns:a16="http://schemas.microsoft.com/office/drawing/2014/main" id="{6AB872E2-CD72-44EB-8F9E-CE2112E92B38}"/>
              </a:ext>
            </a:extLst>
          </p:cNvPr>
          <p:cNvSpPr/>
          <p:nvPr/>
        </p:nvSpPr>
        <p:spPr>
          <a:xfrm>
            <a:off x="3453600" y="4401128"/>
            <a:ext cx="4248000" cy="323975"/>
          </a:xfrm>
          <a:prstGeom prst="bracketPair">
            <a:avLst>
              <a:gd name="adj" fmla="val 12251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BCEAA880-52FC-44CC-8115-A5B41A320FDF}"/>
              </a:ext>
            </a:extLst>
          </p:cNvPr>
          <p:cNvSpPr txBox="1"/>
          <p:nvPr/>
        </p:nvSpPr>
        <p:spPr>
          <a:xfrm>
            <a:off x="7041496" y="2510908"/>
            <a:ext cx="164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III</a:t>
            </a:r>
            <a:endParaRPr kumimoji="1" lang="ja-JP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C1C38F87-E5D1-4F8D-9EEF-0F66F4A59123}"/>
              </a:ext>
            </a:extLst>
          </p:cNvPr>
          <p:cNvSpPr txBox="1"/>
          <p:nvPr/>
        </p:nvSpPr>
        <p:spPr>
          <a:xfrm>
            <a:off x="5548205" y="2506292"/>
            <a:ext cx="164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II</a:t>
            </a:r>
            <a:endParaRPr kumimoji="1" lang="ja-JP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4E1A5F6-CA8E-42FF-8B87-BC76E28DB56D}"/>
              </a:ext>
            </a:extLst>
          </p:cNvPr>
          <p:cNvSpPr txBox="1"/>
          <p:nvPr/>
        </p:nvSpPr>
        <p:spPr>
          <a:xfrm>
            <a:off x="4054687" y="2510911"/>
            <a:ext cx="164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I</a:t>
            </a:r>
            <a:endParaRPr kumimoji="1" lang="ja-JP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7880C8AA-3D20-4D0B-A3A2-FFC1E8B6BE11}"/>
              </a:ext>
            </a:extLst>
          </p:cNvPr>
          <p:cNvSpPr txBox="1"/>
          <p:nvPr/>
        </p:nvSpPr>
        <p:spPr>
          <a:xfrm>
            <a:off x="2456209" y="2506293"/>
            <a:ext cx="1728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Graph</a:t>
            </a:r>
            <a:endParaRPr kumimoji="1" lang="ja-JP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8813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矢印: 右 65">
            <a:extLst>
              <a:ext uri="{FF2B5EF4-FFF2-40B4-BE49-F238E27FC236}">
                <a16:creationId xmlns:a16="http://schemas.microsoft.com/office/drawing/2014/main" id="{BE617FE0-91FC-42F9-8CB5-94E2589729D3}"/>
              </a:ext>
            </a:extLst>
          </p:cNvPr>
          <p:cNvSpPr/>
          <p:nvPr/>
        </p:nvSpPr>
        <p:spPr>
          <a:xfrm>
            <a:off x="4807334" y="3642103"/>
            <a:ext cx="496361" cy="586143"/>
          </a:xfrm>
          <a:prstGeom prst="rightArrow">
            <a:avLst>
              <a:gd name="adj1" fmla="val 50000"/>
              <a:gd name="adj2" fmla="val 3049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4" name="矢印: 右 253">
            <a:extLst>
              <a:ext uri="{FF2B5EF4-FFF2-40B4-BE49-F238E27FC236}">
                <a16:creationId xmlns:a16="http://schemas.microsoft.com/office/drawing/2014/main" id="{4BC8B0DA-6CA7-40D9-AAD2-A572EB2066CA}"/>
              </a:ext>
            </a:extLst>
          </p:cNvPr>
          <p:cNvSpPr/>
          <p:nvPr/>
        </p:nvSpPr>
        <p:spPr>
          <a:xfrm>
            <a:off x="7597064" y="3640499"/>
            <a:ext cx="496361" cy="586143"/>
          </a:xfrm>
          <a:prstGeom prst="rightArrow">
            <a:avLst>
              <a:gd name="adj1" fmla="val 50000"/>
              <a:gd name="adj2" fmla="val 3049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01B4623-8F69-4203-A14F-26D9EC1258AF}"/>
              </a:ext>
            </a:extLst>
          </p:cNvPr>
          <p:cNvSpPr txBox="1"/>
          <p:nvPr/>
        </p:nvSpPr>
        <p:spPr>
          <a:xfrm>
            <a:off x="4759699" y="3708669"/>
            <a:ext cx="553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テキスト ボックス 254">
            <a:extLst>
              <a:ext uri="{FF2B5EF4-FFF2-40B4-BE49-F238E27FC236}">
                <a16:creationId xmlns:a16="http://schemas.microsoft.com/office/drawing/2014/main" id="{6E1212C3-0817-4314-A59C-B7DAE6DC217E}"/>
              </a:ext>
            </a:extLst>
          </p:cNvPr>
          <p:cNvSpPr txBox="1"/>
          <p:nvPr/>
        </p:nvSpPr>
        <p:spPr>
          <a:xfrm>
            <a:off x="7549429" y="3707065"/>
            <a:ext cx="553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8A8B231B-FFB2-469D-B185-2FE87D727F88}"/>
              </a:ext>
            </a:extLst>
          </p:cNvPr>
          <p:cNvSpPr/>
          <p:nvPr/>
        </p:nvSpPr>
        <p:spPr>
          <a:xfrm>
            <a:off x="2571171" y="4991815"/>
            <a:ext cx="7849046" cy="407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CCFD6756-9EB2-459D-A3F3-7E359CB744FF}"/>
                  </a:ext>
                </a:extLst>
              </p:cNvPr>
              <p:cNvSpPr txBox="1"/>
              <p:nvPr/>
            </p:nvSpPr>
            <p:spPr>
              <a:xfrm>
                <a:off x="2984070" y="3597694"/>
                <a:ext cx="3659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CCFD6756-9EB2-459D-A3F3-7E359CB74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070" y="3597694"/>
                <a:ext cx="365963" cy="369332"/>
              </a:xfrm>
              <a:prstGeom prst="rect">
                <a:avLst/>
              </a:prstGeom>
              <a:blipFill>
                <a:blip r:embed="rId2"/>
                <a:stretch>
                  <a:fillRect r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912BBF3F-3919-48A6-8984-96E5DEEE681D}"/>
                  </a:ext>
                </a:extLst>
              </p:cNvPr>
              <p:cNvSpPr txBox="1"/>
              <p:nvPr/>
            </p:nvSpPr>
            <p:spPr>
              <a:xfrm>
                <a:off x="3715245" y="3503247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912BBF3F-3919-48A6-8984-96E5DEEE6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245" y="3503247"/>
                <a:ext cx="6517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CC70E3B2-3A63-453C-9C0E-F0848A2F8020}"/>
                  </a:ext>
                </a:extLst>
              </p:cNvPr>
              <p:cNvSpPr txBox="1"/>
              <p:nvPr/>
            </p:nvSpPr>
            <p:spPr>
              <a:xfrm>
                <a:off x="3383539" y="2931686"/>
                <a:ext cx="3510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CC70E3B2-3A63-453C-9C0E-F0848A2F8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539" y="2931686"/>
                <a:ext cx="351011" cy="369332"/>
              </a:xfrm>
              <a:prstGeom prst="rect">
                <a:avLst/>
              </a:prstGeom>
              <a:blipFill>
                <a:blip r:embed="rId4"/>
                <a:stretch>
                  <a:fillRect r="-68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E5C891BA-C05B-4CC3-9FD4-A0CCCED367D9}"/>
                  </a:ext>
                </a:extLst>
              </p:cNvPr>
              <p:cNvSpPr txBox="1"/>
              <p:nvPr/>
            </p:nvSpPr>
            <p:spPr>
              <a:xfrm>
                <a:off x="4130424" y="3293625"/>
                <a:ext cx="3510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E5C891BA-C05B-4CC3-9FD4-A0CCCED36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424" y="3293625"/>
                <a:ext cx="351013" cy="369332"/>
              </a:xfrm>
              <a:prstGeom prst="rect">
                <a:avLst/>
              </a:prstGeom>
              <a:blipFill>
                <a:blip r:embed="rId5"/>
                <a:stretch>
                  <a:fillRect r="-87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EDBD3AED-44C3-49ED-B4F6-78EFB63D20D3}"/>
                  </a:ext>
                </a:extLst>
              </p:cNvPr>
              <p:cNvSpPr txBox="1"/>
              <p:nvPr/>
            </p:nvSpPr>
            <p:spPr>
              <a:xfrm>
                <a:off x="3401815" y="3855990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EDBD3AED-44C3-49ED-B4F6-78EFB63D2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815" y="3855990"/>
                <a:ext cx="6517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A6C7BC9C-77B1-4D6A-8029-49B973287F66}"/>
                  </a:ext>
                </a:extLst>
              </p:cNvPr>
              <p:cNvSpPr txBox="1"/>
              <p:nvPr/>
            </p:nvSpPr>
            <p:spPr>
              <a:xfrm>
                <a:off x="2658147" y="3227029"/>
                <a:ext cx="3659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A6C7BC9C-77B1-4D6A-8029-49B973287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147" y="3227029"/>
                <a:ext cx="365963" cy="369332"/>
              </a:xfrm>
              <a:prstGeom prst="rect">
                <a:avLst/>
              </a:prstGeom>
              <a:blipFill>
                <a:blip r:embed="rId7"/>
                <a:stretch>
                  <a:fillRect r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792386BE-4116-41DC-905A-82515CA448F3}"/>
              </a:ext>
            </a:extLst>
          </p:cNvPr>
          <p:cNvCxnSpPr>
            <a:cxnSpLocks/>
            <a:stCxn id="96" idx="3"/>
            <a:endCxn id="97" idx="0"/>
          </p:cNvCxnSpPr>
          <p:nvPr/>
        </p:nvCxnSpPr>
        <p:spPr>
          <a:xfrm flipH="1">
            <a:off x="3327857" y="3385615"/>
            <a:ext cx="190625" cy="23649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楕円 95">
            <a:extLst>
              <a:ext uri="{FF2B5EF4-FFF2-40B4-BE49-F238E27FC236}">
                <a16:creationId xmlns:a16="http://schemas.microsoft.com/office/drawing/2014/main" id="{26EC8C1F-B077-4493-80AC-0218C050E014}"/>
              </a:ext>
            </a:extLst>
          </p:cNvPr>
          <p:cNvSpPr>
            <a:spLocks noChangeAspect="1"/>
          </p:cNvSpPr>
          <p:nvPr/>
        </p:nvSpPr>
        <p:spPr>
          <a:xfrm>
            <a:off x="3496090" y="3255105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楕円 96">
            <a:extLst>
              <a:ext uri="{FF2B5EF4-FFF2-40B4-BE49-F238E27FC236}">
                <a16:creationId xmlns:a16="http://schemas.microsoft.com/office/drawing/2014/main" id="{DD57FADF-D584-49F9-AC25-C74EDE096572}"/>
              </a:ext>
            </a:extLst>
          </p:cNvPr>
          <p:cNvSpPr>
            <a:spLocks noChangeAspect="1"/>
          </p:cNvSpPr>
          <p:nvPr/>
        </p:nvSpPr>
        <p:spPr>
          <a:xfrm>
            <a:off x="3251406" y="3622110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92D6BF10-3F43-4C9C-9419-ACC94A0C8B1C}"/>
              </a:ext>
            </a:extLst>
          </p:cNvPr>
          <p:cNvSpPr>
            <a:spLocks noChangeAspect="1"/>
          </p:cNvSpPr>
          <p:nvPr/>
        </p:nvSpPr>
        <p:spPr>
          <a:xfrm>
            <a:off x="3757225" y="3621850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40EB961B-60BA-4B63-9A5B-D24603080E92}"/>
              </a:ext>
            </a:extLst>
          </p:cNvPr>
          <p:cNvCxnSpPr>
            <a:cxnSpLocks/>
            <a:stCxn id="98" idx="2"/>
            <a:endCxn id="97" idx="6"/>
          </p:cNvCxnSpPr>
          <p:nvPr/>
        </p:nvCxnSpPr>
        <p:spPr>
          <a:xfrm flipH="1">
            <a:off x="3404308" y="3698301"/>
            <a:ext cx="352917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D40B0EFE-2AC9-468E-AB82-78919ECDCB3F}"/>
              </a:ext>
            </a:extLst>
          </p:cNvPr>
          <p:cNvCxnSpPr>
            <a:cxnSpLocks/>
            <a:stCxn id="96" idx="5"/>
            <a:endCxn id="98" idx="0"/>
          </p:cNvCxnSpPr>
          <p:nvPr/>
        </p:nvCxnSpPr>
        <p:spPr>
          <a:xfrm>
            <a:off x="3626600" y="3385615"/>
            <a:ext cx="207076" cy="23623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>
            <a:extLst>
              <a:ext uri="{FF2B5EF4-FFF2-40B4-BE49-F238E27FC236}">
                <a16:creationId xmlns:a16="http://schemas.microsoft.com/office/drawing/2014/main" id="{2684C6C8-2EED-4E8F-BF6D-C774CC8E89A8}"/>
              </a:ext>
            </a:extLst>
          </p:cNvPr>
          <p:cNvSpPr>
            <a:spLocks noChangeAspect="1"/>
          </p:cNvSpPr>
          <p:nvPr/>
        </p:nvSpPr>
        <p:spPr>
          <a:xfrm>
            <a:off x="4046925" y="3411685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372802FC-B1A7-4474-91B2-D5AA1663EADB}"/>
              </a:ext>
            </a:extLst>
          </p:cNvPr>
          <p:cNvCxnSpPr>
            <a:cxnSpLocks/>
            <a:stCxn id="96" idx="6"/>
            <a:endCxn id="102" idx="1"/>
          </p:cNvCxnSpPr>
          <p:nvPr/>
        </p:nvCxnSpPr>
        <p:spPr>
          <a:xfrm>
            <a:off x="3648992" y="3331556"/>
            <a:ext cx="420325" cy="10252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7012BF89-3B3A-4063-8C39-CEAC0FEA00DC}"/>
              </a:ext>
            </a:extLst>
          </p:cNvPr>
          <p:cNvCxnSpPr>
            <a:cxnSpLocks/>
            <a:stCxn id="102" idx="2"/>
            <a:endCxn id="97" idx="7"/>
          </p:cNvCxnSpPr>
          <p:nvPr/>
        </p:nvCxnSpPr>
        <p:spPr>
          <a:xfrm flipH="1">
            <a:off x="3381916" y="3488136"/>
            <a:ext cx="665009" cy="156366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楕円 105">
            <a:extLst>
              <a:ext uri="{FF2B5EF4-FFF2-40B4-BE49-F238E27FC236}">
                <a16:creationId xmlns:a16="http://schemas.microsoft.com/office/drawing/2014/main" id="{130EF8CB-54DE-4E4E-B00B-8AE1D2016089}"/>
              </a:ext>
            </a:extLst>
          </p:cNvPr>
          <p:cNvSpPr>
            <a:spLocks noChangeAspect="1"/>
          </p:cNvSpPr>
          <p:nvPr/>
        </p:nvSpPr>
        <p:spPr>
          <a:xfrm>
            <a:off x="3444309" y="3975122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7BE61DA0-4DF1-449C-820C-347CB704E720}"/>
              </a:ext>
            </a:extLst>
          </p:cNvPr>
          <p:cNvCxnSpPr>
            <a:cxnSpLocks/>
            <a:stCxn id="96" idx="4"/>
            <a:endCxn id="106" idx="0"/>
          </p:cNvCxnSpPr>
          <p:nvPr/>
        </p:nvCxnSpPr>
        <p:spPr>
          <a:xfrm flipH="1">
            <a:off x="3520760" y="3408007"/>
            <a:ext cx="51781" cy="56711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E17D27D9-9543-484E-B8AF-85CC2C26F739}"/>
              </a:ext>
            </a:extLst>
          </p:cNvPr>
          <p:cNvCxnSpPr>
            <a:cxnSpLocks/>
            <a:stCxn id="106" idx="1"/>
            <a:endCxn id="97" idx="5"/>
          </p:cNvCxnSpPr>
          <p:nvPr/>
        </p:nvCxnSpPr>
        <p:spPr>
          <a:xfrm flipH="1" flipV="1">
            <a:off x="3381916" y="3752620"/>
            <a:ext cx="84785" cy="244894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楕円 110">
            <a:extLst>
              <a:ext uri="{FF2B5EF4-FFF2-40B4-BE49-F238E27FC236}">
                <a16:creationId xmlns:a16="http://schemas.microsoft.com/office/drawing/2014/main" id="{D80482C1-7FC6-4AE1-A060-72EC555CA49D}"/>
              </a:ext>
            </a:extLst>
          </p:cNvPr>
          <p:cNvSpPr>
            <a:spLocks noChangeAspect="1"/>
          </p:cNvSpPr>
          <p:nvPr/>
        </p:nvSpPr>
        <p:spPr>
          <a:xfrm>
            <a:off x="2973099" y="3331556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4C00EADA-8FD3-4239-9B99-4C94774062CD}"/>
              </a:ext>
            </a:extLst>
          </p:cNvPr>
          <p:cNvCxnSpPr>
            <a:cxnSpLocks/>
            <a:stCxn id="96" idx="2"/>
            <a:endCxn id="111" idx="6"/>
          </p:cNvCxnSpPr>
          <p:nvPr/>
        </p:nvCxnSpPr>
        <p:spPr>
          <a:xfrm flipH="1">
            <a:off x="3126001" y="3331556"/>
            <a:ext cx="370089" cy="764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2E705D09-B0B7-4D81-9160-2B4FE145E05D}"/>
              </a:ext>
            </a:extLst>
          </p:cNvPr>
          <p:cNvCxnSpPr>
            <a:cxnSpLocks/>
            <a:stCxn id="97" idx="1"/>
            <a:endCxn id="111" idx="5"/>
          </p:cNvCxnSpPr>
          <p:nvPr/>
        </p:nvCxnSpPr>
        <p:spPr>
          <a:xfrm flipH="1" flipV="1">
            <a:off x="3103609" y="3462066"/>
            <a:ext cx="170189" cy="182436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430C5CB5-277C-484D-B5B0-8DC8412157AB}"/>
                  </a:ext>
                </a:extLst>
              </p:cNvPr>
              <p:cNvSpPr txBox="1"/>
              <p:nvPr/>
            </p:nvSpPr>
            <p:spPr>
              <a:xfrm>
                <a:off x="4156931" y="3022045"/>
                <a:ext cx="3510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430C5CB5-277C-484D-B5B0-8DC841215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931" y="3022045"/>
                <a:ext cx="351012" cy="369332"/>
              </a:xfrm>
              <a:prstGeom prst="rect">
                <a:avLst/>
              </a:prstGeom>
              <a:blipFill>
                <a:blip r:embed="rId8"/>
                <a:stretch>
                  <a:fillRect r="-70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楕円 116">
            <a:extLst>
              <a:ext uri="{FF2B5EF4-FFF2-40B4-BE49-F238E27FC236}">
                <a16:creationId xmlns:a16="http://schemas.microsoft.com/office/drawing/2014/main" id="{0F947297-02C1-43E8-B9C5-67AFA2C39491}"/>
              </a:ext>
            </a:extLst>
          </p:cNvPr>
          <p:cNvSpPr>
            <a:spLocks noChangeAspect="1"/>
          </p:cNvSpPr>
          <p:nvPr/>
        </p:nvSpPr>
        <p:spPr>
          <a:xfrm>
            <a:off x="4065398" y="3153728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F204279F-1330-4647-8760-888951E6D291}"/>
              </a:ext>
            </a:extLst>
          </p:cNvPr>
          <p:cNvCxnSpPr>
            <a:cxnSpLocks/>
            <a:stCxn id="96" idx="7"/>
            <a:endCxn id="117" idx="2"/>
          </p:cNvCxnSpPr>
          <p:nvPr/>
        </p:nvCxnSpPr>
        <p:spPr>
          <a:xfrm flipV="1">
            <a:off x="3626600" y="3230179"/>
            <a:ext cx="438798" cy="4731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47196229-DC5E-486D-BE26-71C75A20250C}"/>
              </a:ext>
            </a:extLst>
          </p:cNvPr>
          <p:cNvCxnSpPr>
            <a:cxnSpLocks/>
            <a:stCxn id="117" idx="4"/>
            <a:endCxn id="102" idx="0"/>
          </p:cNvCxnSpPr>
          <p:nvPr/>
        </p:nvCxnSpPr>
        <p:spPr>
          <a:xfrm flipH="1">
            <a:off x="4123376" y="3306630"/>
            <a:ext cx="18473" cy="105055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0A6CDCBC-910D-4961-B900-33B972C96B92}"/>
                  </a:ext>
                </a:extLst>
              </p:cNvPr>
              <p:cNvSpPr txBox="1"/>
              <p:nvPr/>
            </p:nvSpPr>
            <p:spPr>
              <a:xfrm>
                <a:off x="2500128" y="4164147"/>
                <a:ext cx="230419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degree</m:t>
                      </m:r>
                      <m:r>
                        <m:rPr>
                          <m:nor/>
                        </m:rPr>
                        <a:rPr lang="en-US" altLang="ja-JP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ja-JP" sz="2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ja-JP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#</m:t>
                      </m:r>
                      <m:r>
                        <m:rPr>
                          <m:nor/>
                        </m:rPr>
                        <a:rPr lang="en-US" altLang="ja-JP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noisy</m:t>
                      </m:r>
                      <m:r>
                        <m:rPr>
                          <m:nor/>
                        </m:rPr>
                        <a:rPr lang="en-US" altLang="ja-JP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triangles</m:t>
                      </m:r>
                      <m:r>
                        <m:rPr>
                          <m:nor/>
                        </m:rP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0A6CDCBC-910D-4961-B900-33B972C96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128" y="4164147"/>
                <a:ext cx="2304198" cy="707886"/>
              </a:xfrm>
              <a:prstGeom prst="rect">
                <a:avLst/>
              </a:prstGeom>
              <a:blipFill>
                <a:blip r:embed="rId9"/>
                <a:stretch>
                  <a:fillRect r="-529" b="-86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テキスト ボックス 200">
                <a:extLst>
                  <a:ext uri="{FF2B5EF4-FFF2-40B4-BE49-F238E27FC236}">
                    <a16:creationId xmlns:a16="http://schemas.microsoft.com/office/drawing/2014/main" id="{64D93D4E-638F-4B22-B9DE-DCE2F3D835BD}"/>
                  </a:ext>
                </a:extLst>
              </p:cNvPr>
              <p:cNvSpPr txBox="1"/>
              <p:nvPr/>
            </p:nvSpPr>
            <p:spPr>
              <a:xfrm>
                <a:off x="5784631" y="3605715"/>
                <a:ext cx="3659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01" name="テキスト ボックス 200">
                <a:extLst>
                  <a:ext uri="{FF2B5EF4-FFF2-40B4-BE49-F238E27FC236}">
                    <a16:creationId xmlns:a16="http://schemas.microsoft.com/office/drawing/2014/main" id="{64D93D4E-638F-4B22-B9DE-DCE2F3D83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631" y="3605715"/>
                <a:ext cx="365963" cy="369332"/>
              </a:xfrm>
              <a:prstGeom prst="rect">
                <a:avLst/>
              </a:prstGeom>
              <a:blipFill>
                <a:blip r:embed="rId10"/>
                <a:stretch>
                  <a:fillRect r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テキスト ボックス 201">
                <a:extLst>
                  <a:ext uri="{FF2B5EF4-FFF2-40B4-BE49-F238E27FC236}">
                    <a16:creationId xmlns:a16="http://schemas.microsoft.com/office/drawing/2014/main" id="{950BE477-AD26-44F9-B08E-5918955DF6C5}"/>
                  </a:ext>
                </a:extLst>
              </p:cNvPr>
              <p:cNvSpPr txBox="1"/>
              <p:nvPr/>
            </p:nvSpPr>
            <p:spPr>
              <a:xfrm>
                <a:off x="6515806" y="3511268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02" name="テキスト ボックス 201">
                <a:extLst>
                  <a:ext uri="{FF2B5EF4-FFF2-40B4-BE49-F238E27FC236}">
                    <a16:creationId xmlns:a16="http://schemas.microsoft.com/office/drawing/2014/main" id="{950BE477-AD26-44F9-B08E-5918955DF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806" y="3511268"/>
                <a:ext cx="65171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テキスト ボックス 202">
                <a:extLst>
                  <a:ext uri="{FF2B5EF4-FFF2-40B4-BE49-F238E27FC236}">
                    <a16:creationId xmlns:a16="http://schemas.microsoft.com/office/drawing/2014/main" id="{91CA20D9-0C7D-4433-9228-CD95E8FA52BC}"/>
                  </a:ext>
                </a:extLst>
              </p:cNvPr>
              <p:cNvSpPr txBox="1"/>
              <p:nvPr/>
            </p:nvSpPr>
            <p:spPr>
              <a:xfrm>
                <a:off x="6184100" y="2939707"/>
                <a:ext cx="3510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03" name="テキスト ボックス 202">
                <a:extLst>
                  <a:ext uri="{FF2B5EF4-FFF2-40B4-BE49-F238E27FC236}">
                    <a16:creationId xmlns:a16="http://schemas.microsoft.com/office/drawing/2014/main" id="{91CA20D9-0C7D-4433-9228-CD95E8FA5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100" y="2939707"/>
                <a:ext cx="351011" cy="369332"/>
              </a:xfrm>
              <a:prstGeom prst="rect">
                <a:avLst/>
              </a:prstGeom>
              <a:blipFill>
                <a:blip r:embed="rId12"/>
                <a:stretch>
                  <a:fillRect r="-68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テキスト ボックス 203">
                <a:extLst>
                  <a:ext uri="{FF2B5EF4-FFF2-40B4-BE49-F238E27FC236}">
                    <a16:creationId xmlns:a16="http://schemas.microsoft.com/office/drawing/2014/main" id="{41ED686F-B4E2-4D13-91CB-425F76672835}"/>
                  </a:ext>
                </a:extLst>
              </p:cNvPr>
              <p:cNvSpPr txBox="1"/>
              <p:nvPr/>
            </p:nvSpPr>
            <p:spPr>
              <a:xfrm>
                <a:off x="6930985" y="3301646"/>
                <a:ext cx="3510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04" name="テキスト ボックス 203">
                <a:extLst>
                  <a:ext uri="{FF2B5EF4-FFF2-40B4-BE49-F238E27FC236}">
                    <a16:creationId xmlns:a16="http://schemas.microsoft.com/office/drawing/2014/main" id="{41ED686F-B4E2-4D13-91CB-425F76672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985" y="3301646"/>
                <a:ext cx="351013" cy="369332"/>
              </a:xfrm>
              <a:prstGeom prst="rect">
                <a:avLst/>
              </a:prstGeom>
              <a:blipFill>
                <a:blip r:embed="rId13"/>
                <a:stretch>
                  <a:fillRect r="-68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テキスト ボックス 204">
                <a:extLst>
                  <a:ext uri="{FF2B5EF4-FFF2-40B4-BE49-F238E27FC236}">
                    <a16:creationId xmlns:a16="http://schemas.microsoft.com/office/drawing/2014/main" id="{746385E7-F486-4D98-9336-FC092467B8B4}"/>
                  </a:ext>
                </a:extLst>
              </p:cNvPr>
              <p:cNvSpPr txBox="1"/>
              <p:nvPr/>
            </p:nvSpPr>
            <p:spPr>
              <a:xfrm>
                <a:off x="6202376" y="3864011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05" name="テキスト ボックス 204">
                <a:extLst>
                  <a:ext uri="{FF2B5EF4-FFF2-40B4-BE49-F238E27FC236}">
                    <a16:creationId xmlns:a16="http://schemas.microsoft.com/office/drawing/2014/main" id="{746385E7-F486-4D98-9336-FC092467B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376" y="3864011"/>
                <a:ext cx="65171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テキスト ボックス 205">
                <a:extLst>
                  <a:ext uri="{FF2B5EF4-FFF2-40B4-BE49-F238E27FC236}">
                    <a16:creationId xmlns:a16="http://schemas.microsoft.com/office/drawing/2014/main" id="{54D35956-C47E-40F0-9E6A-2CD9413CF8F6}"/>
                  </a:ext>
                </a:extLst>
              </p:cNvPr>
              <p:cNvSpPr txBox="1"/>
              <p:nvPr/>
            </p:nvSpPr>
            <p:spPr>
              <a:xfrm>
                <a:off x="5458708" y="3235050"/>
                <a:ext cx="3659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06" name="テキスト ボックス 205">
                <a:extLst>
                  <a:ext uri="{FF2B5EF4-FFF2-40B4-BE49-F238E27FC236}">
                    <a16:creationId xmlns:a16="http://schemas.microsoft.com/office/drawing/2014/main" id="{54D35956-C47E-40F0-9E6A-2CD9413CF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708" y="3235050"/>
                <a:ext cx="365963" cy="369332"/>
              </a:xfrm>
              <a:prstGeom prst="rect">
                <a:avLst/>
              </a:prstGeom>
              <a:blipFill>
                <a:blip r:embed="rId15"/>
                <a:stretch>
                  <a:fillRect r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2B921752-D5C6-41FA-A22E-1CFF151A1F4D}"/>
              </a:ext>
            </a:extLst>
          </p:cNvPr>
          <p:cNvCxnSpPr>
            <a:cxnSpLocks/>
            <a:stCxn id="208" idx="3"/>
            <a:endCxn id="209" idx="0"/>
          </p:cNvCxnSpPr>
          <p:nvPr/>
        </p:nvCxnSpPr>
        <p:spPr>
          <a:xfrm flipH="1">
            <a:off x="6128418" y="3393636"/>
            <a:ext cx="190625" cy="23649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楕円 207">
            <a:extLst>
              <a:ext uri="{FF2B5EF4-FFF2-40B4-BE49-F238E27FC236}">
                <a16:creationId xmlns:a16="http://schemas.microsoft.com/office/drawing/2014/main" id="{C993405D-7A11-4701-B4F5-93C66243909A}"/>
              </a:ext>
            </a:extLst>
          </p:cNvPr>
          <p:cNvSpPr>
            <a:spLocks noChangeAspect="1"/>
          </p:cNvSpPr>
          <p:nvPr/>
        </p:nvSpPr>
        <p:spPr>
          <a:xfrm>
            <a:off x="6296651" y="3263126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楕円 208">
            <a:extLst>
              <a:ext uri="{FF2B5EF4-FFF2-40B4-BE49-F238E27FC236}">
                <a16:creationId xmlns:a16="http://schemas.microsoft.com/office/drawing/2014/main" id="{435FFA5B-34BB-4B9F-BDEC-3AB39F674EED}"/>
              </a:ext>
            </a:extLst>
          </p:cNvPr>
          <p:cNvSpPr>
            <a:spLocks noChangeAspect="1"/>
          </p:cNvSpPr>
          <p:nvPr/>
        </p:nvSpPr>
        <p:spPr>
          <a:xfrm>
            <a:off x="6051967" y="3630131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楕円 209">
            <a:extLst>
              <a:ext uri="{FF2B5EF4-FFF2-40B4-BE49-F238E27FC236}">
                <a16:creationId xmlns:a16="http://schemas.microsoft.com/office/drawing/2014/main" id="{13AEC03B-1DD3-4A26-B56B-AA2079ED8227}"/>
              </a:ext>
            </a:extLst>
          </p:cNvPr>
          <p:cNvSpPr>
            <a:spLocks noChangeAspect="1"/>
          </p:cNvSpPr>
          <p:nvPr/>
        </p:nvSpPr>
        <p:spPr>
          <a:xfrm>
            <a:off x="6557786" y="3629871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E0DB48AE-CC80-4000-8E30-DA2D06DF0683}"/>
              </a:ext>
            </a:extLst>
          </p:cNvPr>
          <p:cNvCxnSpPr>
            <a:cxnSpLocks/>
            <a:stCxn id="210" idx="2"/>
            <a:endCxn id="209" idx="6"/>
          </p:cNvCxnSpPr>
          <p:nvPr/>
        </p:nvCxnSpPr>
        <p:spPr>
          <a:xfrm flipH="1">
            <a:off x="6204869" y="3706322"/>
            <a:ext cx="352917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楕円 212">
            <a:extLst>
              <a:ext uri="{FF2B5EF4-FFF2-40B4-BE49-F238E27FC236}">
                <a16:creationId xmlns:a16="http://schemas.microsoft.com/office/drawing/2014/main" id="{BEE0FC45-A39A-4759-997C-D722E4C11E59}"/>
              </a:ext>
            </a:extLst>
          </p:cNvPr>
          <p:cNvSpPr>
            <a:spLocks noChangeAspect="1"/>
          </p:cNvSpPr>
          <p:nvPr/>
        </p:nvSpPr>
        <p:spPr>
          <a:xfrm>
            <a:off x="6847486" y="3419706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4" name="直線コネクタ 213">
            <a:extLst>
              <a:ext uri="{FF2B5EF4-FFF2-40B4-BE49-F238E27FC236}">
                <a16:creationId xmlns:a16="http://schemas.microsoft.com/office/drawing/2014/main" id="{7F9245DD-1D44-4E2C-8277-1BEA99ACEEE7}"/>
              </a:ext>
            </a:extLst>
          </p:cNvPr>
          <p:cNvCxnSpPr>
            <a:cxnSpLocks/>
            <a:stCxn id="208" idx="6"/>
            <a:endCxn id="213" idx="1"/>
          </p:cNvCxnSpPr>
          <p:nvPr/>
        </p:nvCxnSpPr>
        <p:spPr>
          <a:xfrm>
            <a:off x="6449553" y="3339577"/>
            <a:ext cx="420325" cy="10252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コネクタ 214">
            <a:extLst>
              <a:ext uri="{FF2B5EF4-FFF2-40B4-BE49-F238E27FC236}">
                <a16:creationId xmlns:a16="http://schemas.microsoft.com/office/drawing/2014/main" id="{E76D36AF-4151-4890-822B-35C5CAD43C50}"/>
              </a:ext>
            </a:extLst>
          </p:cNvPr>
          <p:cNvCxnSpPr>
            <a:cxnSpLocks/>
            <a:stCxn id="213" idx="2"/>
            <a:endCxn id="209" idx="7"/>
          </p:cNvCxnSpPr>
          <p:nvPr/>
        </p:nvCxnSpPr>
        <p:spPr>
          <a:xfrm flipH="1">
            <a:off x="6182477" y="3496157"/>
            <a:ext cx="665009" cy="156366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楕円 215">
            <a:extLst>
              <a:ext uri="{FF2B5EF4-FFF2-40B4-BE49-F238E27FC236}">
                <a16:creationId xmlns:a16="http://schemas.microsoft.com/office/drawing/2014/main" id="{85B07684-05EA-4742-BDDD-0C97D6EE63AD}"/>
              </a:ext>
            </a:extLst>
          </p:cNvPr>
          <p:cNvSpPr>
            <a:spLocks noChangeAspect="1"/>
          </p:cNvSpPr>
          <p:nvPr/>
        </p:nvSpPr>
        <p:spPr>
          <a:xfrm>
            <a:off x="6244870" y="3983143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7" name="直線コネクタ 216">
            <a:extLst>
              <a:ext uri="{FF2B5EF4-FFF2-40B4-BE49-F238E27FC236}">
                <a16:creationId xmlns:a16="http://schemas.microsoft.com/office/drawing/2014/main" id="{7BB6AEF8-C904-4DE1-B344-E02EC54FB14B}"/>
              </a:ext>
            </a:extLst>
          </p:cNvPr>
          <p:cNvCxnSpPr>
            <a:cxnSpLocks/>
            <a:stCxn id="208" idx="4"/>
            <a:endCxn id="216" idx="0"/>
          </p:cNvCxnSpPr>
          <p:nvPr/>
        </p:nvCxnSpPr>
        <p:spPr>
          <a:xfrm flipH="1">
            <a:off x="6321321" y="3416028"/>
            <a:ext cx="51781" cy="56711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コネクタ 217">
            <a:extLst>
              <a:ext uri="{FF2B5EF4-FFF2-40B4-BE49-F238E27FC236}">
                <a16:creationId xmlns:a16="http://schemas.microsoft.com/office/drawing/2014/main" id="{4E9D329B-408E-4A63-A843-6991CF0C79FF}"/>
              </a:ext>
            </a:extLst>
          </p:cNvPr>
          <p:cNvCxnSpPr>
            <a:cxnSpLocks/>
            <a:stCxn id="216" idx="1"/>
            <a:endCxn id="209" idx="5"/>
          </p:cNvCxnSpPr>
          <p:nvPr/>
        </p:nvCxnSpPr>
        <p:spPr>
          <a:xfrm flipH="1" flipV="1">
            <a:off x="6182477" y="3760641"/>
            <a:ext cx="84785" cy="244894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楕円 218">
            <a:extLst>
              <a:ext uri="{FF2B5EF4-FFF2-40B4-BE49-F238E27FC236}">
                <a16:creationId xmlns:a16="http://schemas.microsoft.com/office/drawing/2014/main" id="{32F3BBC2-0CBF-4D9A-BCFB-26C59E44FE50}"/>
              </a:ext>
            </a:extLst>
          </p:cNvPr>
          <p:cNvSpPr>
            <a:spLocks noChangeAspect="1"/>
          </p:cNvSpPr>
          <p:nvPr/>
        </p:nvSpPr>
        <p:spPr>
          <a:xfrm>
            <a:off x="5773660" y="3339577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1" name="直線コネクタ 220">
            <a:extLst>
              <a:ext uri="{FF2B5EF4-FFF2-40B4-BE49-F238E27FC236}">
                <a16:creationId xmlns:a16="http://schemas.microsoft.com/office/drawing/2014/main" id="{B2178E8A-6EFD-40C6-8E92-178BE617076C}"/>
              </a:ext>
            </a:extLst>
          </p:cNvPr>
          <p:cNvCxnSpPr>
            <a:cxnSpLocks/>
            <a:stCxn id="209" idx="1"/>
            <a:endCxn id="219" idx="5"/>
          </p:cNvCxnSpPr>
          <p:nvPr/>
        </p:nvCxnSpPr>
        <p:spPr>
          <a:xfrm flipH="1" flipV="1">
            <a:off x="5904170" y="3470087"/>
            <a:ext cx="170189" cy="182436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テキスト ボックス 221">
                <a:extLst>
                  <a:ext uri="{FF2B5EF4-FFF2-40B4-BE49-F238E27FC236}">
                    <a16:creationId xmlns:a16="http://schemas.microsoft.com/office/drawing/2014/main" id="{D9A9EB92-8AC5-4716-AEF2-2881B30E4C01}"/>
                  </a:ext>
                </a:extLst>
              </p:cNvPr>
              <p:cNvSpPr txBox="1"/>
              <p:nvPr/>
            </p:nvSpPr>
            <p:spPr>
              <a:xfrm>
                <a:off x="6957492" y="3030066"/>
                <a:ext cx="3510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22" name="テキスト ボックス 221">
                <a:extLst>
                  <a:ext uri="{FF2B5EF4-FFF2-40B4-BE49-F238E27FC236}">
                    <a16:creationId xmlns:a16="http://schemas.microsoft.com/office/drawing/2014/main" id="{D9A9EB92-8AC5-4716-AEF2-2881B30E4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492" y="3030066"/>
                <a:ext cx="351012" cy="369332"/>
              </a:xfrm>
              <a:prstGeom prst="rect">
                <a:avLst/>
              </a:prstGeom>
              <a:blipFill>
                <a:blip r:embed="rId16"/>
                <a:stretch>
                  <a:fillRect r="-68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楕円 222">
            <a:extLst>
              <a:ext uri="{FF2B5EF4-FFF2-40B4-BE49-F238E27FC236}">
                <a16:creationId xmlns:a16="http://schemas.microsoft.com/office/drawing/2014/main" id="{6B60C663-9E89-473C-B609-8A79588AA034}"/>
              </a:ext>
            </a:extLst>
          </p:cNvPr>
          <p:cNvSpPr>
            <a:spLocks noChangeAspect="1"/>
          </p:cNvSpPr>
          <p:nvPr/>
        </p:nvSpPr>
        <p:spPr>
          <a:xfrm>
            <a:off x="6865959" y="3161749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4" name="直線コネクタ 223">
            <a:extLst>
              <a:ext uri="{FF2B5EF4-FFF2-40B4-BE49-F238E27FC236}">
                <a16:creationId xmlns:a16="http://schemas.microsoft.com/office/drawing/2014/main" id="{AE6AA0D4-44A2-4955-9858-15E8D621BBEB}"/>
              </a:ext>
            </a:extLst>
          </p:cNvPr>
          <p:cNvCxnSpPr>
            <a:cxnSpLocks/>
            <a:stCxn id="208" idx="7"/>
            <a:endCxn id="223" idx="2"/>
          </p:cNvCxnSpPr>
          <p:nvPr/>
        </p:nvCxnSpPr>
        <p:spPr>
          <a:xfrm flipV="1">
            <a:off x="6427161" y="3238200"/>
            <a:ext cx="438798" cy="4731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コネクタ 224">
            <a:extLst>
              <a:ext uri="{FF2B5EF4-FFF2-40B4-BE49-F238E27FC236}">
                <a16:creationId xmlns:a16="http://schemas.microsoft.com/office/drawing/2014/main" id="{8B210211-C190-4A76-894F-769EE0C56D42}"/>
              </a:ext>
            </a:extLst>
          </p:cNvPr>
          <p:cNvCxnSpPr>
            <a:cxnSpLocks/>
            <a:stCxn id="223" idx="4"/>
            <a:endCxn id="213" idx="0"/>
          </p:cNvCxnSpPr>
          <p:nvPr/>
        </p:nvCxnSpPr>
        <p:spPr>
          <a:xfrm flipH="1">
            <a:off x="6923937" y="3314651"/>
            <a:ext cx="18473" cy="105055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テキスト ボックス 225">
                <a:extLst>
                  <a:ext uri="{FF2B5EF4-FFF2-40B4-BE49-F238E27FC236}">
                    <a16:creationId xmlns:a16="http://schemas.microsoft.com/office/drawing/2014/main" id="{E2BD8313-8B5A-45A3-A93E-9E5EB44E2E52}"/>
                  </a:ext>
                </a:extLst>
              </p:cNvPr>
              <p:cNvSpPr txBox="1"/>
              <p:nvPr/>
            </p:nvSpPr>
            <p:spPr>
              <a:xfrm>
                <a:off x="5300689" y="4172168"/>
                <a:ext cx="230419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degree</m:t>
                      </m:r>
                      <m:r>
                        <m:rPr>
                          <m:nor/>
                        </m:rPr>
                        <a:rPr lang="en-US" altLang="ja-JP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ja-JP" sz="2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ja-JP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#</m:t>
                      </m:r>
                      <m:r>
                        <m:rPr>
                          <m:nor/>
                        </m:rPr>
                        <a:rPr lang="en-US" altLang="ja-JP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noisy</m:t>
                      </m:r>
                      <m:r>
                        <m:rPr>
                          <m:nor/>
                        </m:rPr>
                        <a:rPr lang="en-US" altLang="ja-JP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triangles</m:t>
                      </m:r>
                      <m:r>
                        <m:rPr>
                          <m:nor/>
                        </m:rP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6" name="テキスト ボックス 225">
                <a:extLst>
                  <a:ext uri="{FF2B5EF4-FFF2-40B4-BE49-F238E27FC236}">
                    <a16:creationId xmlns:a16="http://schemas.microsoft.com/office/drawing/2014/main" id="{E2BD8313-8B5A-45A3-A93E-9E5EB44E2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689" y="4172168"/>
                <a:ext cx="2304198" cy="707886"/>
              </a:xfrm>
              <a:prstGeom prst="rect">
                <a:avLst/>
              </a:prstGeom>
              <a:blipFill>
                <a:blip r:embed="rId1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正方形/長方形 226">
            <a:extLst>
              <a:ext uri="{FF2B5EF4-FFF2-40B4-BE49-F238E27FC236}">
                <a16:creationId xmlns:a16="http://schemas.microsoft.com/office/drawing/2014/main" id="{E99184DC-8A8D-4776-9A3D-221D929F8926}"/>
              </a:ext>
            </a:extLst>
          </p:cNvPr>
          <p:cNvSpPr/>
          <p:nvPr/>
        </p:nvSpPr>
        <p:spPr>
          <a:xfrm>
            <a:off x="5364109" y="2958957"/>
            <a:ext cx="2162849" cy="1900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テキスト ボックス 252">
                <a:extLst>
                  <a:ext uri="{FF2B5EF4-FFF2-40B4-BE49-F238E27FC236}">
                    <a16:creationId xmlns:a16="http://schemas.microsoft.com/office/drawing/2014/main" id="{87570D2F-5C5F-4137-B9C0-131BF4E8ABF4}"/>
                  </a:ext>
                </a:extLst>
              </p:cNvPr>
              <p:cNvSpPr txBox="1"/>
              <p:nvPr/>
            </p:nvSpPr>
            <p:spPr>
              <a:xfrm>
                <a:off x="8103958" y="3722497"/>
                <a:ext cx="23041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#</m:t>
                      </m:r>
                      <m:r>
                        <m:rPr>
                          <m:nor/>
                        </m:rPr>
                        <a:rPr lang="en-US" altLang="ja-JP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noisy</m:t>
                      </m:r>
                      <m:r>
                        <m:rPr>
                          <m:nor/>
                        </m:rPr>
                        <a:rPr lang="en-US" altLang="ja-JP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triangles</m:t>
                      </m:r>
                      <m:r>
                        <m:rPr>
                          <m:nor/>
                        </m:rP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3" name="テキスト ボックス 252">
                <a:extLst>
                  <a:ext uri="{FF2B5EF4-FFF2-40B4-BE49-F238E27FC236}">
                    <a16:creationId xmlns:a16="http://schemas.microsoft.com/office/drawing/2014/main" id="{87570D2F-5C5F-4137-B9C0-131BF4E8A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958" y="3722497"/>
                <a:ext cx="2304198" cy="400110"/>
              </a:xfrm>
              <a:prstGeom prst="rect">
                <a:avLst/>
              </a:prstGeom>
              <a:blipFill>
                <a:blip r:embed="rId18"/>
                <a:stretch>
                  <a:fillRect l="-265" b="-169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正方形/長方形 255">
            <a:extLst>
              <a:ext uri="{FF2B5EF4-FFF2-40B4-BE49-F238E27FC236}">
                <a16:creationId xmlns:a16="http://schemas.microsoft.com/office/drawing/2014/main" id="{571E335A-7A45-4CB7-B771-6E9959F8A6AB}"/>
              </a:ext>
            </a:extLst>
          </p:cNvPr>
          <p:cNvSpPr/>
          <p:nvPr/>
        </p:nvSpPr>
        <p:spPr>
          <a:xfrm>
            <a:off x="2571171" y="2966978"/>
            <a:ext cx="2162849" cy="1900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テキスト ボックス 256">
                <a:extLst>
                  <a:ext uri="{FF2B5EF4-FFF2-40B4-BE49-F238E27FC236}">
                    <a16:creationId xmlns:a16="http://schemas.microsoft.com/office/drawing/2014/main" id="{AA21F44E-559E-406B-A988-BF598192913C}"/>
                  </a:ext>
                </a:extLst>
              </p:cNvPr>
              <p:cNvSpPr txBox="1"/>
              <p:nvPr/>
            </p:nvSpPr>
            <p:spPr>
              <a:xfrm>
                <a:off x="2594136" y="4982190"/>
                <a:ext cx="3868118" cy="412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 adaptive edge clipping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7" name="テキスト ボックス 256">
                <a:extLst>
                  <a:ext uri="{FF2B5EF4-FFF2-40B4-BE49-F238E27FC236}">
                    <a16:creationId xmlns:a16="http://schemas.microsoft.com/office/drawing/2014/main" id="{AA21F44E-559E-406B-A988-BF5981929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136" y="4982190"/>
                <a:ext cx="3868118" cy="412613"/>
              </a:xfrm>
              <a:prstGeom prst="rect">
                <a:avLst/>
              </a:prstGeom>
              <a:blipFill>
                <a:blip r:embed="rId19"/>
                <a:stretch>
                  <a:fillRect l="-1735" t="-5882" r="-158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テキスト ボックス 257">
                <a:extLst>
                  <a:ext uri="{FF2B5EF4-FFF2-40B4-BE49-F238E27FC236}">
                    <a16:creationId xmlns:a16="http://schemas.microsoft.com/office/drawing/2014/main" id="{9AA46A3B-140F-4E59-A694-920D188AB508}"/>
                  </a:ext>
                </a:extLst>
              </p:cNvPr>
              <p:cNvSpPr txBox="1"/>
              <p:nvPr/>
            </p:nvSpPr>
            <p:spPr>
              <a:xfrm>
                <a:off x="6558499" y="4985577"/>
                <a:ext cx="3829513" cy="412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noisy triangle clipping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8" name="テキスト ボックス 257">
                <a:extLst>
                  <a:ext uri="{FF2B5EF4-FFF2-40B4-BE49-F238E27FC236}">
                    <a16:creationId xmlns:a16="http://schemas.microsoft.com/office/drawing/2014/main" id="{9AA46A3B-140F-4E59-A694-920D188AB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499" y="4985577"/>
                <a:ext cx="3829513" cy="412613"/>
              </a:xfrm>
              <a:prstGeom prst="rect">
                <a:avLst/>
              </a:prstGeom>
              <a:blipFill>
                <a:blip r:embed="rId20"/>
                <a:stretch>
                  <a:fillRect l="-637" t="-8824" r="-1592" b="-220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2823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テキスト ボックス 259">
                <a:extLst>
                  <a:ext uri="{FF2B5EF4-FFF2-40B4-BE49-F238E27FC236}">
                    <a16:creationId xmlns:a16="http://schemas.microsoft.com/office/drawing/2014/main" id="{2DDF64DB-8712-47DE-87F2-E54956E9AB75}"/>
                  </a:ext>
                </a:extLst>
              </p:cNvPr>
              <p:cNvSpPr txBox="1"/>
              <p:nvPr/>
            </p:nvSpPr>
            <p:spPr>
              <a:xfrm>
                <a:off x="3497675" y="3724235"/>
                <a:ext cx="4821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60" name="テキスト ボックス 259">
                <a:extLst>
                  <a:ext uri="{FF2B5EF4-FFF2-40B4-BE49-F238E27FC236}">
                    <a16:creationId xmlns:a16="http://schemas.microsoft.com/office/drawing/2014/main" id="{2DDF64DB-8712-47DE-87F2-E54956E9A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675" y="3724235"/>
                <a:ext cx="48212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矢印: 右 65">
            <a:extLst>
              <a:ext uri="{FF2B5EF4-FFF2-40B4-BE49-F238E27FC236}">
                <a16:creationId xmlns:a16="http://schemas.microsoft.com/office/drawing/2014/main" id="{BE617FE0-91FC-42F9-8CB5-94E2589729D3}"/>
              </a:ext>
            </a:extLst>
          </p:cNvPr>
          <p:cNvSpPr/>
          <p:nvPr/>
        </p:nvSpPr>
        <p:spPr>
          <a:xfrm>
            <a:off x="4807334" y="3642103"/>
            <a:ext cx="496361" cy="586143"/>
          </a:xfrm>
          <a:prstGeom prst="rightArrow">
            <a:avLst>
              <a:gd name="adj1" fmla="val 50000"/>
              <a:gd name="adj2" fmla="val 3049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4" name="矢印: 右 253">
            <a:extLst>
              <a:ext uri="{FF2B5EF4-FFF2-40B4-BE49-F238E27FC236}">
                <a16:creationId xmlns:a16="http://schemas.microsoft.com/office/drawing/2014/main" id="{4BC8B0DA-6CA7-40D9-AAD2-A572EB2066CA}"/>
              </a:ext>
            </a:extLst>
          </p:cNvPr>
          <p:cNvSpPr/>
          <p:nvPr/>
        </p:nvSpPr>
        <p:spPr>
          <a:xfrm>
            <a:off x="7597064" y="3640499"/>
            <a:ext cx="496361" cy="586143"/>
          </a:xfrm>
          <a:prstGeom prst="rightArrow">
            <a:avLst>
              <a:gd name="adj1" fmla="val 50000"/>
              <a:gd name="adj2" fmla="val 3049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01B4623-8F69-4203-A14F-26D9EC1258AF}"/>
              </a:ext>
            </a:extLst>
          </p:cNvPr>
          <p:cNvSpPr txBox="1"/>
          <p:nvPr/>
        </p:nvSpPr>
        <p:spPr>
          <a:xfrm>
            <a:off x="4759699" y="3708669"/>
            <a:ext cx="553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テキスト ボックス 254">
            <a:extLst>
              <a:ext uri="{FF2B5EF4-FFF2-40B4-BE49-F238E27FC236}">
                <a16:creationId xmlns:a16="http://schemas.microsoft.com/office/drawing/2014/main" id="{6E1212C3-0817-4314-A59C-B7DAE6DC217E}"/>
              </a:ext>
            </a:extLst>
          </p:cNvPr>
          <p:cNvSpPr txBox="1"/>
          <p:nvPr/>
        </p:nvSpPr>
        <p:spPr>
          <a:xfrm>
            <a:off x="7549429" y="3707065"/>
            <a:ext cx="553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8A8B231B-FFB2-469D-B185-2FE87D727F88}"/>
              </a:ext>
            </a:extLst>
          </p:cNvPr>
          <p:cNvSpPr/>
          <p:nvPr/>
        </p:nvSpPr>
        <p:spPr>
          <a:xfrm>
            <a:off x="2571171" y="4991815"/>
            <a:ext cx="7849046" cy="407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CCFD6756-9EB2-459D-A3F3-7E359CB744FF}"/>
                  </a:ext>
                </a:extLst>
              </p:cNvPr>
              <p:cNvSpPr txBox="1"/>
              <p:nvPr/>
            </p:nvSpPr>
            <p:spPr>
              <a:xfrm>
                <a:off x="2737473" y="3508794"/>
                <a:ext cx="3659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CCFD6756-9EB2-459D-A3F3-7E359CB74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473" y="3508794"/>
                <a:ext cx="365963" cy="369332"/>
              </a:xfrm>
              <a:prstGeom prst="rect">
                <a:avLst/>
              </a:prstGeom>
              <a:blipFill>
                <a:blip r:embed="rId3"/>
                <a:stretch>
                  <a:fillRect r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912BBF3F-3919-48A6-8984-96E5DEEE681D}"/>
                  </a:ext>
                </a:extLst>
              </p:cNvPr>
              <p:cNvSpPr txBox="1"/>
              <p:nvPr/>
            </p:nvSpPr>
            <p:spPr>
              <a:xfrm>
                <a:off x="3655973" y="3506422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912BBF3F-3919-48A6-8984-96E5DEEE6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973" y="3506422"/>
                <a:ext cx="6517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CC70E3B2-3A63-453C-9C0E-F0848A2F8020}"/>
                  </a:ext>
                </a:extLst>
              </p:cNvPr>
              <p:cNvSpPr txBox="1"/>
              <p:nvPr/>
            </p:nvSpPr>
            <p:spPr>
              <a:xfrm>
                <a:off x="3267117" y="2928511"/>
                <a:ext cx="3510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CC70E3B2-3A63-453C-9C0E-F0848A2F8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117" y="2928511"/>
                <a:ext cx="351011" cy="369332"/>
              </a:xfrm>
              <a:prstGeom prst="rect">
                <a:avLst/>
              </a:prstGeom>
              <a:blipFill>
                <a:blip r:embed="rId5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E5C891BA-C05B-4CC3-9FD4-A0CCCED367D9}"/>
                  </a:ext>
                </a:extLst>
              </p:cNvPr>
              <p:cNvSpPr txBox="1"/>
              <p:nvPr/>
            </p:nvSpPr>
            <p:spPr>
              <a:xfrm>
                <a:off x="3994952" y="3293625"/>
                <a:ext cx="3510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E5C891BA-C05B-4CC3-9FD4-A0CCCED36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952" y="3293625"/>
                <a:ext cx="351013" cy="369332"/>
              </a:xfrm>
              <a:prstGeom prst="rect">
                <a:avLst/>
              </a:prstGeom>
              <a:blipFill>
                <a:blip r:embed="rId6"/>
                <a:stretch>
                  <a:fillRect r="-68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EDBD3AED-44C3-49ED-B4F6-78EFB63D20D3}"/>
                  </a:ext>
                </a:extLst>
              </p:cNvPr>
              <p:cNvSpPr txBox="1"/>
              <p:nvPr/>
            </p:nvSpPr>
            <p:spPr>
              <a:xfrm>
                <a:off x="3152043" y="3855990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EDBD3AED-44C3-49ED-B4F6-78EFB63D2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043" y="3855990"/>
                <a:ext cx="6517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792386BE-4116-41DC-905A-82515CA448F3}"/>
              </a:ext>
            </a:extLst>
          </p:cNvPr>
          <p:cNvCxnSpPr>
            <a:cxnSpLocks/>
            <a:stCxn id="96" idx="2"/>
            <a:endCxn id="97" idx="0"/>
          </p:cNvCxnSpPr>
          <p:nvPr/>
        </p:nvCxnSpPr>
        <p:spPr>
          <a:xfrm flipH="1">
            <a:off x="3116185" y="3331556"/>
            <a:ext cx="244433" cy="23975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楕円 95">
            <a:extLst>
              <a:ext uri="{FF2B5EF4-FFF2-40B4-BE49-F238E27FC236}">
                <a16:creationId xmlns:a16="http://schemas.microsoft.com/office/drawing/2014/main" id="{26EC8C1F-B077-4493-80AC-0218C050E014}"/>
              </a:ext>
            </a:extLst>
          </p:cNvPr>
          <p:cNvSpPr>
            <a:spLocks noChangeAspect="1"/>
          </p:cNvSpPr>
          <p:nvPr/>
        </p:nvSpPr>
        <p:spPr>
          <a:xfrm>
            <a:off x="3360618" y="3255105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楕円 96">
            <a:extLst>
              <a:ext uri="{FF2B5EF4-FFF2-40B4-BE49-F238E27FC236}">
                <a16:creationId xmlns:a16="http://schemas.microsoft.com/office/drawing/2014/main" id="{DD57FADF-D584-49F9-AC25-C74EDE096572}"/>
              </a:ext>
            </a:extLst>
          </p:cNvPr>
          <p:cNvSpPr>
            <a:spLocks noChangeAspect="1"/>
          </p:cNvSpPr>
          <p:nvPr/>
        </p:nvSpPr>
        <p:spPr>
          <a:xfrm>
            <a:off x="3039734" y="3571310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92D6BF10-3F43-4C9C-9419-ACC94A0C8B1C}"/>
              </a:ext>
            </a:extLst>
          </p:cNvPr>
          <p:cNvSpPr>
            <a:spLocks noChangeAspect="1"/>
          </p:cNvSpPr>
          <p:nvPr/>
        </p:nvSpPr>
        <p:spPr>
          <a:xfrm>
            <a:off x="3697953" y="3625025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40EB961B-60BA-4B63-9A5B-D24603080E92}"/>
              </a:ext>
            </a:extLst>
          </p:cNvPr>
          <p:cNvCxnSpPr>
            <a:cxnSpLocks/>
            <a:stCxn id="98" idx="2"/>
            <a:endCxn id="97" idx="6"/>
          </p:cNvCxnSpPr>
          <p:nvPr/>
        </p:nvCxnSpPr>
        <p:spPr>
          <a:xfrm flipH="1" flipV="1">
            <a:off x="3192636" y="3647761"/>
            <a:ext cx="505317" cy="53715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D40B0EFE-2AC9-468E-AB82-78919ECDCB3F}"/>
              </a:ext>
            </a:extLst>
          </p:cNvPr>
          <p:cNvCxnSpPr>
            <a:cxnSpLocks/>
            <a:stCxn id="96" idx="5"/>
            <a:endCxn id="98" idx="1"/>
          </p:cNvCxnSpPr>
          <p:nvPr/>
        </p:nvCxnSpPr>
        <p:spPr>
          <a:xfrm>
            <a:off x="3491128" y="3385615"/>
            <a:ext cx="229217" cy="26180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>
            <a:extLst>
              <a:ext uri="{FF2B5EF4-FFF2-40B4-BE49-F238E27FC236}">
                <a16:creationId xmlns:a16="http://schemas.microsoft.com/office/drawing/2014/main" id="{2684C6C8-2EED-4E8F-BF6D-C774CC8E89A8}"/>
              </a:ext>
            </a:extLst>
          </p:cNvPr>
          <p:cNvSpPr>
            <a:spLocks noChangeAspect="1"/>
          </p:cNvSpPr>
          <p:nvPr/>
        </p:nvSpPr>
        <p:spPr>
          <a:xfrm>
            <a:off x="3911453" y="3411685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372802FC-B1A7-4474-91B2-D5AA1663EADB}"/>
              </a:ext>
            </a:extLst>
          </p:cNvPr>
          <p:cNvCxnSpPr>
            <a:cxnSpLocks/>
            <a:stCxn id="96" idx="6"/>
            <a:endCxn id="102" idx="1"/>
          </p:cNvCxnSpPr>
          <p:nvPr/>
        </p:nvCxnSpPr>
        <p:spPr>
          <a:xfrm>
            <a:off x="3513520" y="3331556"/>
            <a:ext cx="420325" cy="10252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7012BF89-3B3A-4063-8C39-CEAC0FEA00DC}"/>
              </a:ext>
            </a:extLst>
          </p:cNvPr>
          <p:cNvCxnSpPr>
            <a:cxnSpLocks/>
            <a:stCxn id="102" idx="2"/>
            <a:endCxn id="97" idx="7"/>
          </p:cNvCxnSpPr>
          <p:nvPr/>
        </p:nvCxnSpPr>
        <p:spPr>
          <a:xfrm flipH="1">
            <a:off x="3170244" y="3488136"/>
            <a:ext cx="741209" cy="105566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楕円 105">
            <a:extLst>
              <a:ext uri="{FF2B5EF4-FFF2-40B4-BE49-F238E27FC236}">
                <a16:creationId xmlns:a16="http://schemas.microsoft.com/office/drawing/2014/main" id="{130EF8CB-54DE-4E4E-B00B-8AE1D2016089}"/>
              </a:ext>
            </a:extLst>
          </p:cNvPr>
          <p:cNvSpPr>
            <a:spLocks noChangeAspect="1"/>
          </p:cNvSpPr>
          <p:nvPr/>
        </p:nvSpPr>
        <p:spPr>
          <a:xfrm>
            <a:off x="3194537" y="3975122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7BE61DA0-4DF1-449C-820C-347CB704E720}"/>
              </a:ext>
            </a:extLst>
          </p:cNvPr>
          <p:cNvCxnSpPr>
            <a:cxnSpLocks/>
            <a:stCxn id="96" idx="3"/>
            <a:endCxn id="106" idx="0"/>
          </p:cNvCxnSpPr>
          <p:nvPr/>
        </p:nvCxnSpPr>
        <p:spPr>
          <a:xfrm flipH="1">
            <a:off x="3270988" y="3385615"/>
            <a:ext cx="112022" cy="58950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E17D27D9-9543-484E-B8AF-85CC2C26F739}"/>
              </a:ext>
            </a:extLst>
          </p:cNvPr>
          <p:cNvCxnSpPr>
            <a:cxnSpLocks/>
            <a:stCxn id="106" idx="1"/>
            <a:endCxn id="97" idx="4"/>
          </p:cNvCxnSpPr>
          <p:nvPr/>
        </p:nvCxnSpPr>
        <p:spPr>
          <a:xfrm flipH="1" flipV="1">
            <a:off x="3116185" y="3724212"/>
            <a:ext cx="100744" cy="273302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430C5CB5-277C-484D-B5B0-8DC8412157AB}"/>
                  </a:ext>
                </a:extLst>
              </p:cNvPr>
              <p:cNvSpPr txBox="1"/>
              <p:nvPr/>
            </p:nvSpPr>
            <p:spPr>
              <a:xfrm>
                <a:off x="4107183" y="2978653"/>
                <a:ext cx="3510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430C5CB5-277C-484D-B5B0-8DC841215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183" y="2978653"/>
                <a:ext cx="351012" cy="369332"/>
              </a:xfrm>
              <a:prstGeom prst="rect">
                <a:avLst/>
              </a:prstGeom>
              <a:blipFill>
                <a:blip r:embed="rId8"/>
                <a:stretch>
                  <a:fillRect r="-70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楕円 116">
            <a:extLst>
              <a:ext uri="{FF2B5EF4-FFF2-40B4-BE49-F238E27FC236}">
                <a16:creationId xmlns:a16="http://schemas.microsoft.com/office/drawing/2014/main" id="{0F947297-02C1-43E8-B9C5-67AFA2C39491}"/>
              </a:ext>
            </a:extLst>
          </p:cNvPr>
          <p:cNvSpPr>
            <a:spLocks noChangeAspect="1"/>
          </p:cNvSpPr>
          <p:nvPr/>
        </p:nvSpPr>
        <p:spPr>
          <a:xfrm>
            <a:off x="4015650" y="3110336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F204279F-1330-4647-8760-888951E6D291}"/>
              </a:ext>
            </a:extLst>
          </p:cNvPr>
          <p:cNvCxnSpPr>
            <a:cxnSpLocks/>
            <a:stCxn id="96" idx="7"/>
            <a:endCxn id="117" idx="2"/>
          </p:cNvCxnSpPr>
          <p:nvPr/>
        </p:nvCxnSpPr>
        <p:spPr>
          <a:xfrm flipV="1">
            <a:off x="3491128" y="3186787"/>
            <a:ext cx="524522" cy="9071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47196229-DC5E-486D-BE26-71C75A20250C}"/>
              </a:ext>
            </a:extLst>
          </p:cNvPr>
          <p:cNvCxnSpPr>
            <a:cxnSpLocks/>
            <a:stCxn id="117" idx="3"/>
            <a:endCxn id="97" idx="7"/>
          </p:cNvCxnSpPr>
          <p:nvPr/>
        </p:nvCxnSpPr>
        <p:spPr>
          <a:xfrm flipH="1">
            <a:off x="3170244" y="3240846"/>
            <a:ext cx="867798" cy="352856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0A6CDCBC-910D-4961-B900-33B972C96B92}"/>
                  </a:ext>
                </a:extLst>
              </p:cNvPr>
              <p:cNvSpPr txBox="1"/>
              <p:nvPr/>
            </p:nvSpPr>
            <p:spPr>
              <a:xfrm>
                <a:off x="2500128" y="4164147"/>
                <a:ext cx="230419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degree</m:t>
                      </m:r>
                      <m:r>
                        <m:rPr>
                          <m:nor/>
                        </m:rPr>
                        <a:rPr lang="en-US" altLang="ja-JP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ja-JP" sz="2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ja-JP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#</m:t>
                      </m:r>
                      <m:r>
                        <m:rPr>
                          <m:nor/>
                        </m:rPr>
                        <a:rPr lang="en-US" altLang="ja-JP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noisy</m:t>
                      </m:r>
                      <m:r>
                        <m:rPr>
                          <m:nor/>
                        </m:rPr>
                        <a:rPr lang="en-US" altLang="ja-JP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triangles</m:t>
                      </m:r>
                      <m:r>
                        <m:rPr>
                          <m:nor/>
                        </m:rP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0A6CDCBC-910D-4961-B900-33B972C96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128" y="4164147"/>
                <a:ext cx="2304198" cy="707886"/>
              </a:xfrm>
              <a:prstGeom prst="rect">
                <a:avLst/>
              </a:prstGeom>
              <a:blipFill>
                <a:blip r:embed="rId9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テキスト ボックス 225">
                <a:extLst>
                  <a:ext uri="{FF2B5EF4-FFF2-40B4-BE49-F238E27FC236}">
                    <a16:creationId xmlns:a16="http://schemas.microsoft.com/office/drawing/2014/main" id="{E2BD8313-8B5A-45A3-A93E-9E5EB44E2E52}"/>
                  </a:ext>
                </a:extLst>
              </p:cNvPr>
              <p:cNvSpPr txBox="1"/>
              <p:nvPr/>
            </p:nvSpPr>
            <p:spPr>
              <a:xfrm>
                <a:off x="5300689" y="4172168"/>
                <a:ext cx="230419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degree</m:t>
                      </m:r>
                      <m:r>
                        <m:rPr>
                          <m:nor/>
                        </m:rPr>
                        <a:rPr lang="en-US" altLang="ja-JP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ja-JP" sz="2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ja-JP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#</m:t>
                      </m:r>
                      <m:r>
                        <m:rPr>
                          <m:nor/>
                        </m:rPr>
                        <a:rPr lang="en-US" altLang="ja-JP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noisy</m:t>
                      </m:r>
                      <m:r>
                        <m:rPr>
                          <m:nor/>
                        </m:rPr>
                        <a:rPr lang="en-US" altLang="ja-JP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triangles</m:t>
                      </m:r>
                      <m:r>
                        <m:rPr>
                          <m:nor/>
                        </m:rP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6" name="テキスト ボックス 225">
                <a:extLst>
                  <a:ext uri="{FF2B5EF4-FFF2-40B4-BE49-F238E27FC236}">
                    <a16:creationId xmlns:a16="http://schemas.microsoft.com/office/drawing/2014/main" id="{E2BD8313-8B5A-45A3-A93E-9E5EB44E2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689" y="4172168"/>
                <a:ext cx="2304198" cy="707886"/>
              </a:xfrm>
              <a:prstGeom prst="rect">
                <a:avLst/>
              </a:prstGeom>
              <a:blipFill>
                <a:blip r:embed="rId1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正方形/長方形 226">
            <a:extLst>
              <a:ext uri="{FF2B5EF4-FFF2-40B4-BE49-F238E27FC236}">
                <a16:creationId xmlns:a16="http://schemas.microsoft.com/office/drawing/2014/main" id="{E99184DC-8A8D-4776-9A3D-221D929F8926}"/>
              </a:ext>
            </a:extLst>
          </p:cNvPr>
          <p:cNvSpPr/>
          <p:nvPr/>
        </p:nvSpPr>
        <p:spPr>
          <a:xfrm>
            <a:off x="5364109" y="2958957"/>
            <a:ext cx="2162849" cy="1900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テキスト ボックス 252">
                <a:extLst>
                  <a:ext uri="{FF2B5EF4-FFF2-40B4-BE49-F238E27FC236}">
                    <a16:creationId xmlns:a16="http://schemas.microsoft.com/office/drawing/2014/main" id="{87570D2F-5C5F-4137-B9C0-131BF4E8ABF4}"/>
                  </a:ext>
                </a:extLst>
              </p:cNvPr>
              <p:cNvSpPr txBox="1"/>
              <p:nvPr/>
            </p:nvSpPr>
            <p:spPr>
              <a:xfrm>
                <a:off x="8103958" y="3722497"/>
                <a:ext cx="23041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#</m:t>
                      </m:r>
                      <m:r>
                        <m:rPr>
                          <m:nor/>
                        </m:rPr>
                        <a:rPr lang="en-US" altLang="ja-JP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noisy</m:t>
                      </m:r>
                      <m:r>
                        <m:rPr>
                          <m:nor/>
                        </m:rPr>
                        <a:rPr lang="en-US" altLang="ja-JP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triangles</m:t>
                      </m:r>
                      <m:r>
                        <m:rPr>
                          <m:nor/>
                        </m:rP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3" name="テキスト ボックス 252">
                <a:extLst>
                  <a:ext uri="{FF2B5EF4-FFF2-40B4-BE49-F238E27FC236}">
                    <a16:creationId xmlns:a16="http://schemas.microsoft.com/office/drawing/2014/main" id="{87570D2F-5C5F-4137-B9C0-131BF4E8A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958" y="3722497"/>
                <a:ext cx="2304198" cy="400110"/>
              </a:xfrm>
              <a:prstGeom prst="rect">
                <a:avLst/>
              </a:prstGeom>
              <a:blipFill>
                <a:blip r:embed="rId11"/>
                <a:stretch>
                  <a:fillRect l="-265" b="-169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正方形/長方形 255">
            <a:extLst>
              <a:ext uri="{FF2B5EF4-FFF2-40B4-BE49-F238E27FC236}">
                <a16:creationId xmlns:a16="http://schemas.microsoft.com/office/drawing/2014/main" id="{571E335A-7A45-4CB7-B771-6E9959F8A6AB}"/>
              </a:ext>
            </a:extLst>
          </p:cNvPr>
          <p:cNvSpPr/>
          <p:nvPr/>
        </p:nvSpPr>
        <p:spPr>
          <a:xfrm>
            <a:off x="2571171" y="2966978"/>
            <a:ext cx="2162849" cy="1900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テキスト ボックス 256">
                <a:extLst>
                  <a:ext uri="{FF2B5EF4-FFF2-40B4-BE49-F238E27FC236}">
                    <a16:creationId xmlns:a16="http://schemas.microsoft.com/office/drawing/2014/main" id="{AA21F44E-559E-406B-A988-BF598192913C}"/>
                  </a:ext>
                </a:extLst>
              </p:cNvPr>
              <p:cNvSpPr txBox="1"/>
              <p:nvPr/>
            </p:nvSpPr>
            <p:spPr>
              <a:xfrm>
                <a:off x="2575663" y="4982190"/>
                <a:ext cx="4104967" cy="412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 adaptive edge clipping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=4.2</m:t>
                    </m:r>
                  </m:oMath>
                </a14:m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7" name="テキスト ボックス 256">
                <a:extLst>
                  <a:ext uri="{FF2B5EF4-FFF2-40B4-BE49-F238E27FC236}">
                    <a16:creationId xmlns:a16="http://schemas.microsoft.com/office/drawing/2014/main" id="{AA21F44E-559E-406B-A988-BF5981929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663" y="4982190"/>
                <a:ext cx="4104967" cy="412613"/>
              </a:xfrm>
              <a:prstGeom prst="rect">
                <a:avLst/>
              </a:prstGeom>
              <a:blipFill>
                <a:blip r:embed="rId12"/>
                <a:stretch>
                  <a:fillRect l="-1634" t="-5882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テキスト ボックス 257">
                <a:extLst>
                  <a:ext uri="{FF2B5EF4-FFF2-40B4-BE49-F238E27FC236}">
                    <a16:creationId xmlns:a16="http://schemas.microsoft.com/office/drawing/2014/main" id="{9AA46A3B-140F-4E59-A694-920D188AB508}"/>
                  </a:ext>
                </a:extLst>
              </p:cNvPr>
              <p:cNvSpPr txBox="1"/>
              <p:nvPr/>
            </p:nvSpPr>
            <p:spPr>
              <a:xfrm>
                <a:off x="6301171" y="4985577"/>
                <a:ext cx="40868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noisy triangle clipping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=2.1</m:t>
                    </m:r>
                  </m:oMath>
                </a14:m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8" name="テキスト ボックス 257">
                <a:extLst>
                  <a:ext uri="{FF2B5EF4-FFF2-40B4-BE49-F238E27FC236}">
                    <a16:creationId xmlns:a16="http://schemas.microsoft.com/office/drawing/2014/main" id="{9AA46A3B-140F-4E59-A694-920D188AB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171" y="4985577"/>
                <a:ext cx="4086842" cy="400110"/>
              </a:xfrm>
              <a:prstGeom prst="rect">
                <a:avLst/>
              </a:prstGeom>
              <a:blipFill>
                <a:blip r:embed="rId13"/>
                <a:stretch>
                  <a:fillRect t="-9231" r="-1493" b="-2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" name="楕円 260">
            <a:extLst>
              <a:ext uri="{FF2B5EF4-FFF2-40B4-BE49-F238E27FC236}">
                <a16:creationId xmlns:a16="http://schemas.microsoft.com/office/drawing/2014/main" id="{54B7768E-BB55-4580-A336-4A049C834598}"/>
              </a:ext>
            </a:extLst>
          </p:cNvPr>
          <p:cNvSpPr>
            <a:spLocks noChangeAspect="1"/>
          </p:cNvSpPr>
          <p:nvPr/>
        </p:nvSpPr>
        <p:spPr>
          <a:xfrm>
            <a:off x="3456358" y="3800614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D790EB49-09B9-492C-B4F1-D89A4CD9FA39}"/>
              </a:ext>
            </a:extLst>
          </p:cNvPr>
          <p:cNvCxnSpPr>
            <a:cxnSpLocks/>
            <a:stCxn id="261" idx="2"/>
            <a:endCxn id="97" idx="5"/>
          </p:cNvCxnSpPr>
          <p:nvPr/>
        </p:nvCxnSpPr>
        <p:spPr>
          <a:xfrm flipH="1" flipV="1">
            <a:off x="3170244" y="3701820"/>
            <a:ext cx="286114" cy="175245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6789C94F-31C4-4F40-9902-416897B7389B}"/>
              </a:ext>
            </a:extLst>
          </p:cNvPr>
          <p:cNvCxnSpPr>
            <a:cxnSpLocks/>
            <a:stCxn id="96" idx="4"/>
            <a:endCxn id="261" idx="0"/>
          </p:cNvCxnSpPr>
          <p:nvPr/>
        </p:nvCxnSpPr>
        <p:spPr>
          <a:xfrm>
            <a:off x="3437069" y="3408007"/>
            <a:ext cx="95740" cy="39260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テキスト ボックス 285">
                <a:extLst>
                  <a:ext uri="{FF2B5EF4-FFF2-40B4-BE49-F238E27FC236}">
                    <a16:creationId xmlns:a16="http://schemas.microsoft.com/office/drawing/2014/main" id="{CD50DFBE-178E-44B2-89FD-2805659FC37C}"/>
                  </a:ext>
                </a:extLst>
              </p:cNvPr>
              <p:cNvSpPr txBox="1"/>
              <p:nvPr/>
            </p:nvSpPr>
            <p:spPr>
              <a:xfrm>
                <a:off x="6285325" y="3724235"/>
                <a:ext cx="4821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86" name="テキスト ボックス 285">
                <a:extLst>
                  <a:ext uri="{FF2B5EF4-FFF2-40B4-BE49-F238E27FC236}">
                    <a16:creationId xmlns:a16="http://schemas.microsoft.com/office/drawing/2014/main" id="{CD50DFBE-178E-44B2-89FD-2805659FC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325" y="3724235"/>
                <a:ext cx="48212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テキスト ボックス 286">
                <a:extLst>
                  <a:ext uri="{FF2B5EF4-FFF2-40B4-BE49-F238E27FC236}">
                    <a16:creationId xmlns:a16="http://schemas.microsoft.com/office/drawing/2014/main" id="{2149BBCE-E28C-4F47-9D7D-6B3D39B5D374}"/>
                  </a:ext>
                </a:extLst>
              </p:cNvPr>
              <p:cNvSpPr txBox="1"/>
              <p:nvPr/>
            </p:nvSpPr>
            <p:spPr>
              <a:xfrm>
                <a:off x="5525123" y="3508794"/>
                <a:ext cx="3659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87" name="テキスト ボックス 286">
                <a:extLst>
                  <a:ext uri="{FF2B5EF4-FFF2-40B4-BE49-F238E27FC236}">
                    <a16:creationId xmlns:a16="http://schemas.microsoft.com/office/drawing/2014/main" id="{2149BBCE-E28C-4F47-9D7D-6B3D39B5D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123" y="3508794"/>
                <a:ext cx="365963" cy="369332"/>
              </a:xfrm>
              <a:prstGeom prst="rect">
                <a:avLst/>
              </a:prstGeom>
              <a:blipFill>
                <a:blip r:embed="rId15"/>
                <a:stretch>
                  <a:fillRect r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テキスト ボックス 287">
                <a:extLst>
                  <a:ext uri="{FF2B5EF4-FFF2-40B4-BE49-F238E27FC236}">
                    <a16:creationId xmlns:a16="http://schemas.microsoft.com/office/drawing/2014/main" id="{D3C12A2B-7389-4F90-95E7-A2007C646B8B}"/>
                  </a:ext>
                </a:extLst>
              </p:cNvPr>
              <p:cNvSpPr txBox="1"/>
              <p:nvPr/>
            </p:nvSpPr>
            <p:spPr>
              <a:xfrm>
                <a:off x="6443623" y="3506422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88" name="テキスト ボックス 287">
                <a:extLst>
                  <a:ext uri="{FF2B5EF4-FFF2-40B4-BE49-F238E27FC236}">
                    <a16:creationId xmlns:a16="http://schemas.microsoft.com/office/drawing/2014/main" id="{D3C12A2B-7389-4F90-95E7-A2007C646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623" y="3506422"/>
                <a:ext cx="65171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テキスト ボックス 288">
                <a:extLst>
                  <a:ext uri="{FF2B5EF4-FFF2-40B4-BE49-F238E27FC236}">
                    <a16:creationId xmlns:a16="http://schemas.microsoft.com/office/drawing/2014/main" id="{3A13C713-69B1-426C-8770-AF7475FFFAAC}"/>
                  </a:ext>
                </a:extLst>
              </p:cNvPr>
              <p:cNvSpPr txBox="1"/>
              <p:nvPr/>
            </p:nvSpPr>
            <p:spPr>
              <a:xfrm>
                <a:off x="6054767" y="2928511"/>
                <a:ext cx="3510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89" name="テキスト ボックス 288">
                <a:extLst>
                  <a:ext uri="{FF2B5EF4-FFF2-40B4-BE49-F238E27FC236}">
                    <a16:creationId xmlns:a16="http://schemas.microsoft.com/office/drawing/2014/main" id="{3A13C713-69B1-426C-8770-AF7475FFF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767" y="2928511"/>
                <a:ext cx="351011" cy="369332"/>
              </a:xfrm>
              <a:prstGeom prst="rect">
                <a:avLst/>
              </a:prstGeom>
              <a:blipFill>
                <a:blip r:embed="rId17"/>
                <a:stretch>
                  <a:fillRect r="-68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テキスト ボックス 289">
                <a:extLst>
                  <a:ext uri="{FF2B5EF4-FFF2-40B4-BE49-F238E27FC236}">
                    <a16:creationId xmlns:a16="http://schemas.microsoft.com/office/drawing/2014/main" id="{40CF9502-9EA7-4028-8194-DF0CA873CD04}"/>
                  </a:ext>
                </a:extLst>
              </p:cNvPr>
              <p:cNvSpPr txBox="1"/>
              <p:nvPr/>
            </p:nvSpPr>
            <p:spPr>
              <a:xfrm>
                <a:off x="6782602" y="3293625"/>
                <a:ext cx="3510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90" name="テキスト ボックス 289">
                <a:extLst>
                  <a:ext uri="{FF2B5EF4-FFF2-40B4-BE49-F238E27FC236}">
                    <a16:creationId xmlns:a16="http://schemas.microsoft.com/office/drawing/2014/main" id="{40CF9502-9EA7-4028-8194-DF0CA873C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602" y="3293625"/>
                <a:ext cx="351013" cy="369332"/>
              </a:xfrm>
              <a:prstGeom prst="rect">
                <a:avLst/>
              </a:prstGeom>
              <a:blipFill>
                <a:blip r:embed="rId18"/>
                <a:stretch>
                  <a:fillRect r="-87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テキスト ボックス 290">
                <a:extLst>
                  <a:ext uri="{FF2B5EF4-FFF2-40B4-BE49-F238E27FC236}">
                    <a16:creationId xmlns:a16="http://schemas.microsoft.com/office/drawing/2014/main" id="{914319FA-0C2E-43EA-9322-385B5C634EE5}"/>
                  </a:ext>
                </a:extLst>
              </p:cNvPr>
              <p:cNvSpPr txBox="1"/>
              <p:nvPr/>
            </p:nvSpPr>
            <p:spPr>
              <a:xfrm>
                <a:off x="5939693" y="3855990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91" name="テキスト ボックス 290">
                <a:extLst>
                  <a:ext uri="{FF2B5EF4-FFF2-40B4-BE49-F238E27FC236}">
                    <a16:creationId xmlns:a16="http://schemas.microsoft.com/office/drawing/2014/main" id="{914319FA-0C2E-43EA-9322-385B5C634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693" y="3855990"/>
                <a:ext cx="65171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7A403A39-77CD-48ED-A246-2A77984CCA03}"/>
              </a:ext>
            </a:extLst>
          </p:cNvPr>
          <p:cNvCxnSpPr>
            <a:cxnSpLocks/>
            <a:stCxn id="293" idx="2"/>
            <a:endCxn id="294" idx="0"/>
          </p:cNvCxnSpPr>
          <p:nvPr/>
        </p:nvCxnSpPr>
        <p:spPr>
          <a:xfrm flipH="1">
            <a:off x="5903835" y="3331556"/>
            <a:ext cx="244433" cy="23975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楕円 292">
            <a:extLst>
              <a:ext uri="{FF2B5EF4-FFF2-40B4-BE49-F238E27FC236}">
                <a16:creationId xmlns:a16="http://schemas.microsoft.com/office/drawing/2014/main" id="{9C144998-D86E-402E-A411-861DD42C2922}"/>
              </a:ext>
            </a:extLst>
          </p:cNvPr>
          <p:cNvSpPr>
            <a:spLocks noChangeAspect="1"/>
          </p:cNvSpPr>
          <p:nvPr/>
        </p:nvSpPr>
        <p:spPr>
          <a:xfrm>
            <a:off x="6148268" y="3255105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4" name="楕円 293">
            <a:extLst>
              <a:ext uri="{FF2B5EF4-FFF2-40B4-BE49-F238E27FC236}">
                <a16:creationId xmlns:a16="http://schemas.microsoft.com/office/drawing/2014/main" id="{B2EAB190-099F-411E-9652-0B62CF9050E2}"/>
              </a:ext>
            </a:extLst>
          </p:cNvPr>
          <p:cNvSpPr>
            <a:spLocks noChangeAspect="1"/>
          </p:cNvSpPr>
          <p:nvPr/>
        </p:nvSpPr>
        <p:spPr>
          <a:xfrm>
            <a:off x="5827384" y="3571310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5" name="楕円 294">
            <a:extLst>
              <a:ext uri="{FF2B5EF4-FFF2-40B4-BE49-F238E27FC236}">
                <a16:creationId xmlns:a16="http://schemas.microsoft.com/office/drawing/2014/main" id="{6C4EDCC6-FEA5-4F9A-8894-242FFE965443}"/>
              </a:ext>
            </a:extLst>
          </p:cNvPr>
          <p:cNvSpPr>
            <a:spLocks noChangeAspect="1"/>
          </p:cNvSpPr>
          <p:nvPr/>
        </p:nvSpPr>
        <p:spPr>
          <a:xfrm>
            <a:off x="6485603" y="3625025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DEB071BF-6759-4F83-89BE-2A4D0D537435}"/>
              </a:ext>
            </a:extLst>
          </p:cNvPr>
          <p:cNvCxnSpPr>
            <a:cxnSpLocks/>
            <a:stCxn id="295" idx="2"/>
            <a:endCxn id="294" idx="6"/>
          </p:cNvCxnSpPr>
          <p:nvPr/>
        </p:nvCxnSpPr>
        <p:spPr>
          <a:xfrm flipH="1" flipV="1">
            <a:off x="5980286" y="3647761"/>
            <a:ext cx="505317" cy="53715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08A37EA4-DA36-4EAC-A21C-92F17DBCE942}"/>
              </a:ext>
            </a:extLst>
          </p:cNvPr>
          <p:cNvCxnSpPr>
            <a:cxnSpLocks/>
            <a:stCxn id="293" idx="5"/>
            <a:endCxn id="295" idx="1"/>
          </p:cNvCxnSpPr>
          <p:nvPr/>
        </p:nvCxnSpPr>
        <p:spPr>
          <a:xfrm>
            <a:off x="6278778" y="3385615"/>
            <a:ext cx="229217" cy="26180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楕円 297">
            <a:extLst>
              <a:ext uri="{FF2B5EF4-FFF2-40B4-BE49-F238E27FC236}">
                <a16:creationId xmlns:a16="http://schemas.microsoft.com/office/drawing/2014/main" id="{A3C4A10A-570E-42D9-9DDF-CE56ED6BEBB6}"/>
              </a:ext>
            </a:extLst>
          </p:cNvPr>
          <p:cNvSpPr>
            <a:spLocks noChangeAspect="1"/>
          </p:cNvSpPr>
          <p:nvPr/>
        </p:nvSpPr>
        <p:spPr>
          <a:xfrm>
            <a:off x="6699103" y="3411685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BE39CCA7-7555-41C9-899C-791648F676D1}"/>
              </a:ext>
            </a:extLst>
          </p:cNvPr>
          <p:cNvCxnSpPr>
            <a:cxnSpLocks/>
            <a:stCxn id="298" idx="2"/>
            <a:endCxn id="294" idx="7"/>
          </p:cNvCxnSpPr>
          <p:nvPr/>
        </p:nvCxnSpPr>
        <p:spPr>
          <a:xfrm flipH="1">
            <a:off x="5957894" y="3488136"/>
            <a:ext cx="741209" cy="105566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楕円 300">
            <a:extLst>
              <a:ext uri="{FF2B5EF4-FFF2-40B4-BE49-F238E27FC236}">
                <a16:creationId xmlns:a16="http://schemas.microsoft.com/office/drawing/2014/main" id="{DCC89F57-04D4-4FE3-B6B9-7B59C935E79D}"/>
              </a:ext>
            </a:extLst>
          </p:cNvPr>
          <p:cNvSpPr>
            <a:spLocks noChangeAspect="1"/>
          </p:cNvSpPr>
          <p:nvPr/>
        </p:nvSpPr>
        <p:spPr>
          <a:xfrm>
            <a:off x="5982187" y="3975122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878AAC86-104E-482B-B98D-7EA3616CE9C6}"/>
              </a:ext>
            </a:extLst>
          </p:cNvPr>
          <p:cNvCxnSpPr>
            <a:cxnSpLocks/>
            <a:stCxn id="293" idx="3"/>
            <a:endCxn id="301" idx="0"/>
          </p:cNvCxnSpPr>
          <p:nvPr/>
        </p:nvCxnSpPr>
        <p:spPr>
          <a:xfrm flipH="1">
            <a:off x="6058638" y="3385615"/>
            <a:ext cx="112022" cy="58950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454E4060-4607-483D-B178-C15F38ACFC13}"/>
              </a:ext>
            </a:extLst>
          </p:cNvPr>
          <p:cNvCxnSpPr>
            <a:cxnSpLocks/>
            <a:stCxn id="301" idx="1"/>
            <a:endCxn id="294" idx="4"/>
          </p:cNvCxnSpPr>
          <p:nvPr/>
        </p:nvCxnSpPr>
        <p:spPr>
          <a:xfrm flipH="1" flipV="1">
            <a:off x="5903835" y="3724212"/>
            <a:ext cx="100744" cy="273302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テキスト ボックス 303">
                <a:extLst>
                  <a:ext uri="{FF2B5EF4-FFF2-40B4-BE49-F238E27FC236}">
                    <a16:creationId xmlns:a16="http://schemas.microsoft.com/office/drawing/2014/main" id="{D27BF738-6B4D-46ED-9907-3821307DAFC3}"/>
                  </a:ext>
                </a:extLst>
              </p:cNvPr>
              <p:cNvSpPr txBox="1"/>
              <p:nvPr/>
            </p:nvSpPr>
            <p:spPr>
              <a:xfrm>
                <a:off x="6894833" y="2978653"/>
                <a:ext cx="3510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04" name="テキスト ボックス 303">
                <a:extLst>
                  <a:ext uri="{FF2B5EF4-FFF2-40B4-BE49-F238E27FC236}">
                    <a16:creationId xmlns:a16="http://schemas.microsoft.com/office/drawing/2014/main" id="{D27BF738-6B4D-46ED-9907-3821307DA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833" y="2978653"/>
                <a:ext cx="351012" cy="369332"/>
              </a:xfrm>
              <a:prstGeom prst="rect">
                <a:avLst/>
              </a:prstGeom>
              <a:blipFill>
                <a:blip r:embed="rId20"/>
                <a:stretch>
                  <a:fillRect r="-68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5" name="楕円 304">
            <a:extLst>
              <a:ext uri="{FF2B5EF4-FFF2-40B4-BE49-F238E27FC236}">
                <a16:creationId xmlns:a16="http://schemas.microsoft.com/office/drawing/2014/main" id="{3FEFC2C1-B550-4B1D-BC32-A619AFA142E4}"/>
              </a:ext>
            </a:extLst>
          </p:cNvPr>
          <p:cNvSpPr>
            <a:spLocks noChangeAspect="1"/>
          </p:cNvSpPr>
          <p:nvPr/>
        </p:nvSpPr>
        <p:spPr>
          <a:xfrm>
            <a:off x="6803300" y="3110336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EE498B58-6470-47B2-B9CF-F0AA5A4BCD14}"/>
              </a:ext>
            </a:extLst>
          </p:cNvPr>
          <p:cNvCxnSpPr>
            <a:cxnSpLocks/>
            <a:stCxn id="293" idx="7"/>
            <a:endCxn id="305" idx="2"/>
          </p:cNvCxnSpPr>
          <p:nvPr/>
        </p:nvCxnSpPr>
        <p:spPr>
          <a:xfrm flipV="1">
            <a:off x="6278778" y="3186787"/>
            <a:ext cx="524522" cy="9071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B3AF07CF-04B3-4C76-8A7B-288BF7323B20}"/>
              </a:ext>
            </a:extLst>
          </p:cNvPr>
          <p:cNvCxnSpPr>
            <a:cxnSpLocks/>
            <a:stCxn id="305" idx="3"/>
            <a:endCxn id="294" idx="7"/>
          </p:cNvCxnSpPr>
          <p:nvPr/>
        </p:nvCxnSpPr>
        <p:spPr>
          <a:xfrm flipH="1">
            <a:off x="5957894" y="3240846"/>
            <a:ext cx="867798" cy="352856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楕円 307">
            <a:extLst>
              <a:ext uri="{FF2B5EF4-FFF2-40B4-BE49-F238E27FC236}">
                <a16:creationId xmlns:a16="http://schemas.microsoft.com/office/drawing/2014/main" id="{668EB5C8-DECA-4CD9-B540-01148086147B}"/>
              </a:ext>
            </a:extLst>
          </p:cNvPr>
          <p:cNvSpPr>
            <a:spLocks noChangeAspect="1"/>
          </p:cNvSpPr>
          <p:nvPr/>
        </p:nvSpPr>
        <p:spPr>
          <a:xfrm>
            <a:off x="6244008" y="3800614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297EBD19-0941-49FA-B2BA-821006E5E188}"/>
              </a:ext>
            </a:extLst>
          </p:cNvPr>
          <p:cNvCxnSpPr>
            <a:cxnSpLocks/>
            <a:stCxn id="308" idx="2"/>
            <a:endCxn id="294" idx="5"/>
          </p:cNvCxnSpPr>
          <p:nvPr/>
        </p:nvCxnSpPr>
        <p:spPr>
          <a:xfrm flipH="1" flipV="1">
            <a:off x="5957894" y="3701820"/>
            <a:ext cx="286114" cy="175245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872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" name="表 2">
            <a:extLst>
              <a:ext uri="{FF2B5EF4-FFF2-40B4-BE49-F238E27FC236}">
                <a16:creationId xmlns:a16="http://schemas.microsoft.com/office/drawing/2014/main" id="{621EB807-F6A1-4B26-B72C-8E8F62244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314609"/>
              </p:ext>
            </p:extLst>
          </p:nvPr>
        </p:nvGraphicFramePr>
        <p:xfrm>
          <a:off x="2499870" y="2525013"/>
          <a:ext cx="73553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836">
                  <a:extLst>
                    <a:ext uri="{9D8B030D-6E8A-4147-A177-3AD203B41FA5}">
                      <a16:colId xmlns:a16="http://schemas.microsoft.com/office/drawing/2014/main" val="2311423320"/>
                    </a:ext>
                  </a:extLst>
                </a:gridCol>
                <a:gridCol w="1474742">
                  <a:extLst>
                    <a:ext uri="{9D8B030D-6E8A-4147-A177-3AD203B41FA5}">
                      <a16:colId xmlns:a16="http://schemas.microsoft.com/office/drawing/2014/main" val="2810181498"/>
                    </a:ext>
                  </a:extLst>
                </a:gridCol>
                <a:gridCol w="2078182">
                  <a:extLst>
                    <a:ext uri="{9D8B030D-6E8A-4147-A177-3AD203B41FA5}">
                      <a16:colId xmlns:a16="http://schemas.microsoft.com/office/drawing/2014/main" val="1811615853"/>
                    </a:ext>
                  </a:extLst>
                </a:gridCol>
                <a:gridCol w="2157570">
                  <a:extLst>
                    <a:ext uri="{9D8B030D-6E8A-4147-A177-3AD203B41FA5}">
                      <a16:colId xmlns:a16="http://schemas.microsoft.com/office/drawing/2014/main" val="1933087831"/>
                    </a:ext>
                  </a:extLst>
                </a:gridCol>
              </a:tblGrid>
              <a:tr h="333609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609900"/>
                  </a:ext>
                </a:extLst>
              </a:tr>
              <a:tr h="1360097">
                <a:tc>
                  <a:txBody>
                    <a:bodyPr/>
                    <a:lstStyle/>
                    <a:p>
                      <a:pPr algn="ctr"/>
                      <a:endParaRPr kumimoji="1" lang="en-US" altLang="ja-JP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kumimoji="1" lang="en-US" altLang="ja-JP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kumimoji="1" lang="en-US" altLang="ja-JP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kumimoji="1" lang="en-US" altLang="ja-JP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kumimoji="1" lang="en-US" altLang="ja-JP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437930"/>
                  </a:ext>
                </a:extLst>
              </a:tr>
            </a:tbl>
          </a:graphicData>
        </a:graphic>
      </p:graphicFrame>
      <p:sp>
        <p:nvSpPr>
          <p:cNvPr id="259" name="楕円 258">
            <a:extLst>
              <a:ext uri="{FF2B5EF4-FFF2-40B4-BE49-F238E27FC236}">
                <a16:creationId xmlns:a16="http://schemas.microsoft.com/office/drawing/2014/main" id="{AA04CEB0-08DF-4A7D-97DB-5E9EA1ED00BD}"/>
              </a:ext>
            </a:extLst>
          </p:cNvPr>
          <p:cNvSpPr>
            <a:spLocks/>
          </p:cNvSpPr>
          <p:nvPr/>
        </p:nvSpPr>
        <p:spPr>
          <a:xfrm>
            <a:off x="8312565" y="3553505"/>
            <a:ext cx="154800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260" name="楕円 259">
            <a:extLst>
              <a:ext uri="{FF2B5EF4-FFF2-40B4-BE49-F238E27FC236}">
                <a16:creationId xmlns:a16="http://schemas.microsoft.com/office/drawing/2014/main" id="{195E1F4E-4D32-43B1-8845-06ED239B6335}"/>
              </a:ext>
            </a:extLst>
          </p:cNvPr>
          <p:cNvSpPr>
            <a:spLocks/>
          </p:cNvSpPr>
          <p:nvPr/>
        </p:nvSpPr>
        <p:spPr>
          <a:xfrm>
            <a:off x="9034998" y="3553245"/>
            <a:ext cx="154800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718B5694-731F-4479-B46F-D16EE2A498CD}"/>
              </a:ext>
            </a:extLst>
          </p:cNvPr>
          <p:cNvCxnSpPr>
            <a:cxnSpLocks/>
            <a:stCxn id="265" idx="5"/>
            <a:endCxn id="260" idx="1"/>
          </p:cNvCxnSpPr>
          <p:nvPr/>
        </p:nvCxnSpPr>
        <p:spPr>
          <a:xfrm>
            <a:off x="8805005" y="3323360"/>
            <a:ext cx="252663" cy="252277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55A72113-D9D8-4BB8-8DCC-A6395A3C786F}"/>
              </a:ext>
            </a:extLst>
          </p:cNvPr>
          <p:cNvCxnSpPr>
            <a:cxnSpLocks/>
            <a:stCxn id="260" idx="2"/>
            <a:endCxn id="259" idx="6"/>
          </p:cNvCxnSpPr>
          <p:nvPr/>
        </p:nvCxnSpPr>
        <p:spPr>
          <a:xfrm flipH="1">
            <a:off x="8467365" y="3629696"/>
            <a:ext cx="567633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403B1091-1C45-4EDE-A5E9-D730D967E0B4}"/>
              </a:ext>
            </a:extLst>
          </p:cNvPr>
          <p:cNvCxnSpPr>
            <a:cxnSpLocks/>
            <a:stCxn id="265" idx="3"/>
            <a:endCxn id="259" idx="7"/>
          </p:cNvCxnSpPr>
          <p:nvPr/>
        </p:nvCxnSpPr>
        <p:spPr>
          <a:xfrm flipH="1">
            <a:off x="8444695" y="3323360"/>
            <a:ext cx="250850" cy="252537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楕円 264">
            <a:extLst>
              <a:ext uri="{FF2B5EF4-FFF2-40B4-BE49-F238E27FC236}">
                <a16:creationId xmlns:a16="http://schemas.microsoft.com/office/drawing/2014/main" id="{35E5860D-EAD6-4E81-BE1E-9E8C8F457FE4}"/>
              </a:ext>
            </a:extLst>
          </p:cNvPr>
          <p:cNvSpPr>
            <a:spLocks/>
          </p:cNvSpPr>
          <p:nvPr/>
        </p:nvSpPr>
        <p:spPr>
          <a:xfrm>
            <a:off x="8672875" y="3192850"/>
            <a:ext cx="154800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267" name="楕円 266">
            <a:extLst>
              <a:ext uri="{FF2B5EF4-FFF2-40B4-BE49-F238E27FC236}">
                <a16:creationId xmlns:a16="http://schemas.microsoft.com/office/drawing/2014/main" id="{AE818BCC-B5E3-431C-AAF0-BD9DEFD96E9B}"/>
              </a:ext>
            </a:extLst>
          </p:cNvPr>
          <p:cNvSpPr>
            <a:spLocks/>
          </p:cNvSpPr>
          <p:nvPr/>
        </p:nvSpPr>
        <p:spPr>
          <a:xfrm>
            <a:off x="8672322" y="3915173"/>
            <a:ext cx="154800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F96D68DB-139C-420D-A82E-16AC71411A48}"/>
              </a:ext>
            </a:extLst>
          </p:cNvPr>
          <p:cNvCxnSpPr>
            <a:cxnSpLocks/>
            <a:stCxn id="259" idx="5"/>
            <a:endCxn id="267" idx="1"/>
          </p:cNvCxnSpPr>
          <p:nvPr/>
        </p:nvCxnSpPr>
        <p:spPr>
          <a:xfrm>
            <a:off x="8444695" y="3684015"/>
            <a:ext cx="250297" cy="25355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00427700-AA82-4C7F-9628-B45996DECEF1}"/>
              </a:ext>
            </a:extLst>
          </p:cNvPr>
          <p:cNvCxnSpPr>
            <a:cxnSpLocks/>
            <a:stCxn id="260" idx="3"/>
            <a:endCxn id="267" idx="7"/>
          </p:cNvCxnSpPr>
          <p:nvPr/>
        </p:nvCxnSpPr>
        <p:spPr>
          <a:xfrm flipH="1">
            <a:off x="8804452" y="3683755"/>
            <a:ext cx="253216" cy="25381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A91EE76C-ED79-4F8E-B179-4A65CC2326D8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8416825" y="3294690"/>
            <a:ext cx="261044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DDF9CE4F-85A2-4EFE-B5D8-5346254B57E4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8820244" y="3703689"/>
            <a:ext cx="261044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782E55B4-9128-458F-ABE4-729BF57006A0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8825005" y="3292903"/>
            <a:ext cx="262800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F940A99F-39AD-4A4F-97D2-6E8E80375E37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8413595" y="3702246"/>
            <a:ext cx="262800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テキスト ボックス 288">
                <a:extLst>
                  <a:ext uri="{FF2B5EF4-FFF2-40B4-BE49-F238E27FC236}">
                    <a16:creationId xmlns:a16="http://schemas.microsoft.com/office/drawing/2014/main" id="{9CE0E05D-CE81-4F47-94C7-60FAB8768E70}"/>
                  </a:ext>
                </a:extLst>
              </p:cNvPr>
              <p:cNvSpPr txBox="1"/>
              <p:nvPr/>
            </p:nvSpPr>
            <p:spPr>
              <a:xfrm>
                <a:off x="7987475" y="3384972"/>
                <a:ext cx="367291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89" name="テキスト ボックス 288">
                <a:extLst>
                  <a:ext uri="{FF2B5EF4-FFF2-40B4-BE49-F238E27FC236}">
                    <a16:creationId xmlns:a16="http://schemas.microsoft.com/office/drawing/2014/main" id="{9CE0E05D-CE81-4F47-94C7-60FAB8768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475" y="3384972"/>
                <a:ext cx="367291" cy="424796"/>
              </a:xfrm>
              <a:prstGeom prst="rect">
                <a:avLst/>
              </a:prstGeom>
              <a:blipFill>
                <a:blip r:embed="rId2"/>
                <a:stretch>
                  <a:fillRect r="-3279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テキスト ボックス 289">
                <a:extLst>
                  <a:ext uri="{FF2B5EF4-FFF2-40B4-BE49-F238E27FC236}">
                    <a16:creationId xmlns:a16="http://schemas.microsoft.com/office/drawing/2014/main" id="{40675ACD-F9E1-4E04-899F-2D5FC48500AB}"/>
                  </a:ext>
                </a:extLst>
              </p:cNvPr>
              <p:cNvSpPr txBox="1"/>
              <p:nvPr/>
            </p:nvSpPr>
            <p:spPr>
              <a:xfrm>
                <a:off x="9129064" y="3410591"/>
                <a:ext cx="36729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90" name="テキスト ボックス 289">
                <a:extLst>
                  <a:ext uri="{FF2B5EF4-FFF2-40B4-BE49-F238E27FC236}">
                    <a16:creationId xmlns:a16="http://schemas.microsoft.com/office/drawing/2014/main" id="{40675ACD-F9E1-4E04-899F-2D5FC4850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064" y="3410591"/>
                <a:ext cx="367291" cy="400110"/>
              </a:xfrm>
              <a:prstGeom prst="rect">
                <a:avLst/>
              </a:prstGeom>
              <a:blipFill>
                <a:blip r:embed="rId3"/>
                <a:stretch>
                  <a:fillRect r="-13333"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テキスト ボックス 290">
                <a:extLst>
                  <a:ext uri="{FF2B5EF4-FFF2-40B4-BE49-F238E27FC236}">
                    <a16:creationId xmlns:a16="http://schemas.microsoft.com/office/drawing/2014/main" id="{10C8C19A-DC0C-42BC-B36A-A2503D8A257B}"/>
                  </a:ext>
                </a:extLst>
              </p:cNvPr>
              <p:cNvSpPr txBox="1"/>
              <p:nvPr/>
            </p:nvSpPr>
            <p:spPr>
              <a:xfrm>
                <a:off x="8446345" y="2846483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91" name="テキスト ボックス 290">
                <a:extLst>
                  <a:ext uri="{FF2B5EF4-FFF2-40B4-BE49-F238E27FC236}">
                    <a16:creationId xmlns:a16="http://schemas.microsoft.com/office/drawing/2014/main" id="{10C8C19A-DC0C-42BC-B36A-A2503D8A2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345" y="2846483"/>
                <a:ext cx="65171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テキスト ボックス 291">
                <a:extLst>
                  <a:ext uri="{FF2B5EF4-FFF2-40B4-BE49-F238E27FC236}">
                    <a16:creationId xmlns:a16="http://schemas.microsoft.com/office/drawing/2014/main" id="{6304615E-6E75-4219-84EF-E7748AD5A0D6}"/>
                  </a:ext>
                </a:extLst>
              </p:cNvPr>
              <p:cNvSpPr txBox="1"/>
              <p:nvPr/>
            </p:nvSpPr>
            <p:spPr>
              <a:xfrm>
                <a:off x="8505465" y="3957455"/>
                <a:ext cx="511467" cy="4038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p>
                            <m:sSup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92" name="テキスト ボックス 291">
                <a:extLst>
                  <a:ext uri="{FF2B5EF4-FFF2-40B4-BE49-F238E27FC236}">
                    <a16:creationId xmlns:a16="http://schemas.microsoft.com/office/drawing/2014/main" id="{6304615E-6E75-4219-84EF-E7748AD5A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465" y="3957455"/>
                <a:ext cx="511467" cy="403828"/>
              </a:xfrm>
              <a:prstGeom prst="rect">
                <a:avLst/>
              </a:prstGeom>
              <a:blipFill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3" name="楕円 292">
            <a:extLst>
              <a:ext uri="{FF2B5EF4-FFF2-40B4-BE49-F238E27FC236}">
                <a16:creationId xmlns:a16="http://schemas.microsoft.com/office/drawing/2014/main" id="{C9DA351B-A193-4793-80E1-46ED9C853792}"/>
              </a:ext>
            </a:extLst>
          </p:cNvPr>
          <p:cNvSpPr>
            <a:spLocks/>
          </p:cNvSpPr>
          <p:nvPr/>
        </p:nvSpPr>
        <p:spPr>
          <a:xfrm>
            <a:off x="6202629" y="3553505"/>
            <a:ext cx="154800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294" name="楕円 293">
            <a:extLst>
              <a:ext uri="{FF2B5EF4-FFF2-40B4-BE49-F238E27FC236}">
                <a16:creationId xmlns:a16="http://schemas.microsoft.com/office/drawing/2014/main" id="{E48E538C-ACD7-4F78-84E5-382C64EE8C2C}"/>
              </a:ext>
            </a:extLst>
          </p:cNvPr>
          <p:cNvSpPr>
            <a:spLocks/>
          </p:cNvSpPr>
          <p:nvPr/>
        </p:nvSpPr>
        <p:spPr>
          <a:xfrm>
            <a:off x="6925062" y="3553245"/>
            <a:ext cx="154800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295" name="直線コネクタ 294">
            <a:extLst>
              <a:ext uri="{FF2B5EF4-FFF2-40B4-BE49-F238E27FC236}">
                <a16:creationId xmlns:a16="http://schemas.microsoft.com/office/drawing/2014/main" id="{5D8C872D-B076-477D-A4D5-D81708552B78}"/>
              </a:ext>
            </a:extLst>
          </p:cNvPr>
          <p:cNvCxnSpPr>
            <a:cxnSpLocks/>
            <a:stCxn id="298" idx="5"/>
            <a:endCxn id="294" idx="1"/>
          </p:cNvCxnSpPr>
          <p:nvPr/>
        </p:nvCxnSpPr>
        <p:spPr>
          <a:xfrm>
            <a:off x="6695069" y="3323360"/>
            <a:ext cx="252663" cy="252277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FE2E53EA-6264-48D5-98CB-A353D114D35D}"/>
              </a:ext>
            </a:extLst>
          </p:cNvPr>
          <p:cNvCxnSpPr>
            <a:cxnSpLocks/>
            <a:stCxn id="294" idx="2"/>
            <a:endCxn id="293" idx="6"/>
          </p:cNvCxnSpPr>
          <p:nvPr/>
        </p:nvCxnSpPr>
        <p:spPr>
          <a:xfrm flipH="1">
            <a:off x="6357429" y="3629696"/>
            <a:ext cx="567633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楕円 297">
            <a:extLst>
              <a:ext uri="{FF2B5EF4-FFF2-40B4-BE49-F238E27FC236}">
                <a16:creationId xmlns:a16="http://schemas.microsoft.com/office/drawing/2014/main" id="{E25C230E-1373-44CC-A7C5-A21577A9EA5B}"/>
              </a:ext>
            </a:extLst>
          </p:cNvPr>
          <p:cNvSpPr>
            <a:spLocks/>
          </p:cNvSpPr>
          <p:nvPr/>
        </p:nvSpPr>
        <p:spPr>
          <a:xfrm>
            <a:off x="6562939" y="3192850"/>
            <a:ext cx="154800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299" name="楕円 298">
            <a:extLst>
              <a:ext uri="{FF2B5EF4-FFF2-40B4-BE49-F238E27FC236}">
                <a16:creationId xmlns:a16="http://schemas.microsoft.com/office/drawing/2014/main" id="{878BC370-D5E9-42C2-87F5-1FD836900109}"/>
              </a:ext>
            </a:extLst>
          </p:cNvPr>
          <p:cNvSpPr>
            <a:spLocks/>
          </p:cNvSpPr>
          <p:nvPr/>
        </p:nvSpPr>
        <p:spPr>
          <a:xfrm>
            <a:off x="6562386" y="3915173"/>
            <a:ext cx="154800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D4AFF87C-406D-4E8D-84F3-E1E363465C7E}"/>
              </a:ext>
            </a:extLst>
          </p:cNvPr>
          <p:cNvCxnSpPr>
            <a:cxnSpLocks/>
            <a:stCxn id="294" idx="3"/>
            <a:endCxn id="299" idx="7"/>
          </p:cNvCxnSpPr>
          <p:nvPr/>
        </p:nvCxnSpPr>
        <p:spPr>
          <a:xfrm flipH="1">
            <a:off x="6694516" y="3683755"/>
            <a:ext cx="253216" cy="25381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C213F7F9-D3E6-4AB3-A9EC-DAFD5305D32B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306889" y="3294690"/>
            <a:ext cx="261044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719997B8-7917-4408-8477-4F39A20434BD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710308" y="3703689"/>
            <a:ext cx="261044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>
            <a:extLst>
              <a:ext uri="{FF2B5EF4-FFF2-40B4-BE49-F238E27FC236}">
                <a16:creationId xmlns:a16="http://schemas.microsoft.com/office/drawing/2014/main" id="{D6747C94-EB0F-41B9-8705-89AC8E130350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6715069" y="3292903"/>
            <a:ext cx="262800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35706A96-F96B-463C-BF7D-51D49E074EA5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6303659" y="3702246"/>
            <a:ext cx="262800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テキスト ボックス 305">
                <a:extLst>
                  <a:ext uri="{FF2B5EF4-FFF2-40B4-BE49-F238E27FC236}">
                    <a16:creationId xmlns:a16="http://schemas.microsoft.com/office/drawing/2014/main" id="{55448016-4AF0-4231-8A91-A3D26CD15DF6}"/>
                  </a:ext>
                </a:extLst>
              </p:cNvPr>
              <p:cNvSpPr txBox="1"/>
              <p:nvPr/>
            </p:nvSpPr>
            <p:spPr>
              <a:xfrm>
                <a:off x="5877539" y="3384972"/>
                <a:ext cx="367291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06" name="テキスト ボックス 305">
                <a:extLst>
                  <a:ext uri="{FF2B5EF4-FFF2-40B4-BE49-F238E27FC236}">
                    <a16:creationId xmlns:a16="http://schemas.microsoft.com/office/drawing/2014/main" id="{55448016-4AF0-4231-8A91-A3D26CD15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539" y="3384972"/>
                <a:ext cx="367291" cy="424796"/>
              </a:xfrm>
              <a:prstGeom prst="rect">
                <a:avLst/>
              </a:prstGeom>
              <a:blipFill>
                <a:blip r:embed="rId6"/>
                <a:stretch>
                  <a:fillRect r="-5000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テキスト ボックス 306">
                <a:extLst>
                  <a:ext uri="{FF2B5EF4-FFF2-40B4-BE49-F238E27FC236}">
                    <a16:creationId xmlns:a16="http://schemas.microsoft.com/office/drawing/2014/main" id="{35223420-E6B6-4201-8086-09681F7A8CA5}"/>
                  </a:ext>
                </a:extLst>
              </p:cNvPr>
              <p:cNvSpPr txBox="1"/>
              <p:nvPr/>
            </p:nvSpPr>
            <p:spPr>
              <a:xfrm>
                <a:off x="7019128" y="3410591"/>
                <a:ext cx="36729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07" name="テキスト ボックス 306">
                <a:extLst>
                  <a:ext uri="{FF2B5EF4-FFF2-40B4-BE49-F238E27FC236}">
                    <a16:creationId xmlns:a16="http://schemas.microsoft.com/office/drawing/2014/main" id="{35223420-E6B6-4201-8086-09681F7A8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128" y="3410591"/>
                <a:ext cx="367291" cy="400110"/>
              </a:xfrm>
              <a:prstGeom prst="rect">
                <a:avLst/>
              </a:prstGeom>
              <a:blipFill>
                <a:blip r:embed="rId7"/>
                <a:stretch>
                  <a:fillRect r="-11475"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テキスト ボックス 307">
                <a:extLst>
                  <a:ext uri="{FF2B5EF4-FFF2-40B4-BE49-F238E27FC236}">
                    <a16:creationId xmlns:a16="http://schemas.microsoft.com/office/drawing/2014/main" id="{969F7FE6-41F6-4EEC-A636-68DEA20313C4}"/>
                  </a:ext>
                </a:extLst>
              </p:cNvPr>
              <p:cNvSpPr txBox="1"/>
              <p:nvPr/>
            </p:nvSpPr>
            <p:spPr>
              <a:xfrm>
                <a:off x="6336409" y="2846483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08" name="テキスト ボックス 307">
                <a:extLst>
                  <a:ext uri="{FF2B5EF4-FFF2-40B4-BE49-F238E27FC236}">
                    <a16:creationId xmlns:a16="http://schemas.microsoft.com/office/drawing/2014/main" id="{969F7FE6-41F6-4EEC-A636-68DEA2031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409" y="2846483"/>
                <a:ext cx="651710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テキスト ボックス 308">
                <a:extLst>
                  <a:ext uri="{FF2B5EF4-FFF2-40B4-BE49-F238E27FC236}">
                    <a16:creationId xmlns:a16="http://schemas.microsoft.com/office/drawing/2014/main" id="{BBF483D9-9CBA-407D-AA58-E75D3F38A46A}"/>
                  </a:ext>
                </a:extLst>
              </p:cNvPr>
              <p:cNvSpPr txBox="1"/>
              <p:nvPr/>
            </p:nvSpPr>
            <p:spPr>
              <a:xfrm>
                <a:off x="6395529" y="3957455"/>
                <a:ext cx="511467" cy="4038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p>
                            <m:sSup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09" name="テキスト ボックス 308">
                <a:extLst>
                  <a:ext uri="{FF2B5EF4-FFF2-40B4-BE49-F238E27FC236}">
                    <a16:creationId xmlns:a16="http://schemas.microsoft.com/office/drawing/2014/main" id="{BBF483D9-9CBA-407D-AA58-E75D3F38A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529" y="3957455"/>
                <a:ext cx="511467" cy="403828"/>
              </a:xfrm>
              <a:prstGeom prst="rect">
                <a:avLst/>
              </a:prstGeom>
              <a:blipFill>
                <a:blip r:embed="rId9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0" name="楕円 309">
            <a:extLst>
              <a:ext uri="{FF2B5EF4-FFF2-40B4-BE49-F238E27FC236}">
                <a16:creationId xmlns:a16="http://schemas.microsoft.com/office/drawing/2014/main" id="{94CB7BCF-A92B-4261-8BC9-FEDB30077F2E}"/>
              </a:ext>
            </a:extLst>
          </p:cNvPr>
          <p:cNvSpPr>
            <a:spLocks/>
          </p:cNvSpPr>
          <p:nvPr/>
        </p:nvSpPr>
        <p:spPr>
          <a:xfrm>
            <a:off x="4415195" y="3561971"/>
            <a:ext cx="154800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311" name="楕円 310">
            <a:extLst>
              <a:ext uri="{FF2B5EF4-FFF2-40B4-BE49-F238E27FC236}">
                <a16:creationId xmlns:a16="http://schemas.microsoft.com/office/drawing/2014/main" id="{64400275-F037-49F9-BC0E-067D9D860F20}"/>
              </a:ext>
            </a:extLst>
          </p:cNvPr>
          <p:cNvSpPr>
            <a:spLocks/>
          </p:cNvSpPr>
          <p:nvPr/>
        </p:nvSpPr>
        <p:spPr>
          <a:xfrm>
            <a:off x="5137628" y="3561711"/>
            <a:ext cx="154800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9941D8C6-E4A7-40E1-A20D-4C2719748315}"/>
              </a:ext>
            </a:extLst>
          </p:cNvPr>
          <p:cNvCxnSpPr>
            <a:cxnSpLocks/>
            <a:stCxn id="311" idx="2"/>
            <a:endCxn id="310" idx="6"/>
          </p:cNvCxnSpPr>
          <p:nvPr/>
        </p:nvCxnSpPr>
        <p:spPr>
          <a:xfrm flipH="1">
            <a:off x="4569995" y="3638162"/>
            <a:ext cx="567633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楕円 313">
            <a:extLst>
              <a:ext uri="{FF2B5EF4-FFF2-40B4-BE49-F238E27FC236}">
                <a16:creationId xmlns:a16="http://schemas.microsoft.com/office/drawing/2014/main" id="{7601D48C-77BB-419F-9DC4-14658ED749FB}"/>
              </a:ext>
            </a:extLst>
          </p:cNvPr>
          <p:cNvSpPr>
            <a:spLocks/>
          </p:cNvSpPr>
          <p:nvPr/>
        </p:nvSpPr>
        <p:spPr>
          <a:xfrm>
            <a:off x="4775505" y="3201316"/>
            <a:ext cx="154800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315" name="楕円 314">
            <a:extLst>
              <a:ext uri="{FF2B5EF4-FFF2-40B4-BE49-F238E27FC236}">
                <a16:creationId xmlns:a16="http://schemas.microsoft.com/office/drawing/2014/main" id="{F901BD8B-C6F9-40CF-99EE-86F656894564}"/>
              </a:ext>
            </a:extLst>
          </p:cNvPr>
          <p:cNvSpPr>
            <a:spLocks/>
          </p:cNvSpPr>
          <p:nvPr/>
        </p:nvSpPr>
        <p:spPr>
          <a:xfrm>
            <a:off x="4774952" y="3923639"/>
            <a:ext cx="154800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6CBB2E6F-F024-4A37-848B-3A11DC2AD03E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519455" y="3303156"/>
            <a:ext cx="261044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6778A87E-DCD1-4080-B2B4-A6FF647FF8BC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922874" y="3712155"/>
            <a:ext cx="261044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コネクタ 318">
            <a:extLst>
              <a:ext uri="{FF2B5EF4-FFF2-40B4-BE49-F238E27FC236}">
                <a16:creationId xmlns:a16="http://schemas.microsoft.com/office/drawing/2014/main" id="{7B3BD7FB-C933-4A37-82B4-0F943A4B53FA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927635" y="3301369"/>
            <a:ext cx="262800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5FAC8113-D2D6-419F-8210-86C8B024287C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516225" y="3710712"/>
            <a:ext cx="262800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テキスト ボックス 320">
                <a:extLst>
                  <a:ext uri="{FF2B5EF4-FFF2-40B4-BE49-F238E27FC236}">
                    <a16:creationId xmlns:a16="http://schemas.microsoft.com/office/drawing/2014/main" id="{BC599C6F-228D-45E6-A592-130092E97B2F}"/>
                  </a:ext>
                </a:extLst>
              </p:cNvPr>
              <p:cNvSpPr txBox="1"/>
              <p:nvPr/>
            </p:nvSpPr>
            <p:spPr>
              <a:xfrm>
                <a:off x="4090105" y="3393438"/>
                <a:ext cx="367291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21" name="テキスト ボックス 320">
                <a:extLst>
                  <a:ext uri="{FF2B5EF4-FFF2-40B4-BE49-F238E27FC236}">
                    <a16:creationId xmlns:a16="http://schemas.microsoft.com/office/drawing/2014/main" id="{BC599C6F-228D-45E6-A592-130092E97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105" y="3393438"/>
                <a:ext cx="367291" cy="424796"/>
              </a:xfrm>
              <a:prstGeom prst="rect">
                <a:avLst/>
              </a:prstGeom>
              <a:blipFill>
                <a:blip r:embed="rId10"/>
                <a:stretch>
                  <a:fillRect r="-5000" b="-101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テキスト ボックス 321">
                <a:extLst>
                  <a:ext uri="{FF2B5EF4-FFF2-40B4-BE49-F238E27FC236}">
                    <a16:creationId xmlns:a16="http://schemas.microsoft.com/office/drawing/2014/main" id="{A9D7EECA-C59A-4C02-87A9-D0B7CF4D2460}"/>
                  </a:ext>
                </a:extLst>
              </p:cNvPr>
              <p:cNvSpPr txBox="1"/>
              <p:nvPr/>
            </p:nvSpPr>
            <p:spPr>
              <a:xfrm>
                <a:off x="5231694" y="3419057"/>
                <a:ext cx="36729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22" name="テキスト ボックス 321">
                <a:extLst>
                  <a:ext uri="{FF2B5EF4-FFF2-40B4-BE49-F238E27FC236}">
                    <a16:creationId xmlns:a16="http://schemas.microsoft.com/office/drawing/2014/main" id="{A9D7EECA-C59A-4C02-87A9-D0B7CF4D2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694" y="3419057"/>
                <a:ext cx="367291" cy="400110"/>
              </a:xfrm>
              <a:prstGeom prst="rect">
                <a:avLst/>
              </a:prstGeom>
              <a:blipFill>
                <a:blip r:embed="rId11"/>
                <a:stretch>
                  <a:fillRect r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テキスト ボックス 322">
                <a:extLst>
                  <a:ext uri="{FF2B5EF4-FFF2-40B4-BE49-F238E27FC236}">
                    <a16:creationId xmlns:a16="http://schemas.microsoft.com/office/drawing/2014/main" id="{DBA0B573-46A3-49A1-898C-0AF99595E9D3}"/>
                  </a:ext>
                </a:extLst>
              </p:cNvPr>
              <p:cNvSpPr txBox="1"/>
              <p:nvPr/>
            </p:nvSpPr>
            <p:spPr>
              <a:xfrm>
                <a:off x="4548975" y="2854949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23" name="テキスト ボックス 322">
                <a:extLst>
                  <a:ext uri="{FF2B5EF4-FFF2-40B4-BE49-F238E27FC236}">
                    <a16:creationId xmlns:a16="http://schemas.microsoft.com/office/drawing/2014/main" id="{DBA0B573-46A3-49A1-898C-0AF99595E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975" y="2854949"/>
                <a:ext cx="651710" cy="400110"/>
              </a:xfrm>
              <a:prstGeom prst="rect">
                <a:avLst/>
              </a:prstGeom>
              <a:blipFill>
                <a:blip r:embed="rId1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テキスト ボックス 323">
                <a:extLst>
                  <a:ext uri="{FF2B5EF4-FFF2-40B4-BE49-F238E27FC236}">
                    <a16:creationId xmlns:a16="http://schemas.microsoft.com/office/drawing/2014/main" id="{D46AB2F8-A6E8-4E80-A5F8-F2FAFEDF73E8}"/>
                  </a:ext>
                </a:extLst>
              </p:cNvPr>
              <p:cNvSpPr txBox="1"/>
              <p:nvPr/>
            </p:nvSpPr>
            <p:spPr>
              <a:xfrm>
                <a:off x="4608095" y="3965921"/>
                <a:ext cx="511467" cy="4038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p>
                            <m:sSup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24" name="テキスト ボックス 323">
                <a:extLst>
                  <a:ext uri="{FF2B5EF4-FFF2-40B4-BE49-F238E27FC236}">
                    <a16:creationId xmlns:a16="http://schemas.microsoft.com/office/drawing/2014/main" id="{D46AB2F8-A6E8-4E80-A5F8-F2FAFEDF7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095" y="3965921"/>
                <a:ext cx="511467" cy="403828"/>
              </a:xfrm>
              <a:prstGeom prst="rect">
                <a:avLst/>
              </a:prstGeom>
              <a:blipFill>
                <a:blip r:embed="rId1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5" name="楕円 324">
            <a:extLst>
              <a:ext uri="{FF2B5EF4-FFF2-40B4-BE49-F238E27FC236}">
                <a16:creationId xmlns:a16="http://schemas.microsoft.com/office/drawing/2014/main" id="{5FFE0469-1EF0-42E8-BAAF-D1BC5F00752E}"/>
              </a:ext>
            </a:extLst>
          </p:cNvPr>
          <p:cNvSpPr>
            <a:spLocks/>
          </p:cNvSpPr>
          <p:nvPr/>
        </p:nvSpPr>
        <p:spPr>
          <a:xfrm>
            <a:off x="2865212" y="3561970"/>
            <a:ext cx="154800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326" name="楕円 325">
            <a:extLst>
              <a:ext uri="{FF2B5EF4-FFF2-40B4-BE49-F238E27FC236}">
                <a16:creationId xmlns:a16="http://schemas.microsoft.com/office/drawing/2014/main" id="{2DC85D9E-5E73-431B-863A-48A63583AB5D}"/>
              </a:ext>
            </a:extLst>
          </p:cNvPr>
          <p:cNvSpPr>
            <a:spLocks/>
          </p:cNvSpPr>
          <p:nvPr/>
        </p:nvSpPr>
        <p:spPr>
          <a:xfrm>
            <a:off x="3587645" y="3561710"/>
            <a:ext cx="154800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328" name="楕円 327">
            <a:extLst>
              <a:ext uri="{FF2B5EF4-FFF2-40B4-BE49-F238E27FC236}">
                <a16:creationId xmlns:a16="http://schemas.microsoft.com/office/drawing/2014/main" id="{9AF6A2B8-A502-4059-B2FC-E27B5080414C}"/>
              </a:ext>
            </a:extLst>
          </p:cNvPr>
          <p:cNvSpPr>
            <a:spLocks/>
          </p:cNvSpPr>
          <p:nvPr/>
        </p:nvSpPr>
        <p:spPr>
          <a:xfrm>
            <a:off x="3225522" y="3201315"/>
            <a:ext cx="154800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329" name="楕円 328">
            <a:extLst>
              <a:ext uri="{FF2B5EF4-FFF2-40B4-BE49-F238E27FC236}">
                <a16:creationId xmlns:a16="http://schemas.microsoft.com/office/drawing/2014/main" id="{350EFA98-8164-4D6C-B353-64F6C04805E3}"/>
              </a:ext>
            </a:extLst>
          </p:cNvPr>
          <p:cNvSpPr>
            <a:spLocks/>
          </p:cNvSpPr>
          <p:nvPr/>
        </p:nvSpPr>
        <p:spPr>
          <a:xfrm>
            <a:off x="3224969" y="3923638"/>
            <a:ext cx="154800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7F3B34CA-076E-41D6-8C31-FE4213B5B820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2969472" y="3303155"/>
            <a:ext cx="261044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E553D0D3-ABE1-4278-9ACF-462D72D0BAB3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372891" y="3712154"/>
            <a:ext cx="261044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7ACA8DF2-4B52-4CA7-80E7-E955F40B55D8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3377652" y="3301368"/>
            <a:ext cx="262800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B9969885-65E8-4BFA-9AD1-98852497EB83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2966242" y="3710711"/>
            <a:ext cx="262800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テキスト ボックス 333">
                <a:extLst>
                  <a:ext uri="{FF2B5EF4-FFF2-40B4-BE49-F238E27FC236}">
                    <a16:creationId xmlns:a16="http://schemas.microsoft.com/office/drawing/2014/main" id="{90CD09A1-B790-4778-BA27-1FD279683191}"/>
                  </a:ext>
                </a:extLst>
              </p:cNvPr>
              <p:cNvSpPr txBox="1"/>
              <p:nvPr/>
            </p:nvSpPr>
            <p:spPr>
              <a:xfrm>
                <a:off x="2540122" y="3393437"/>
                <a:ext cx="367291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34" name="テキスト ボックス 333">
                <a:extLst>
                  <a:ext uri="{FF2B5EF4-FFF2-40B4-BE49-F238E27FC236}">
                    <a16:creationId xmlns:a16="http://schemas.microsoft.com/office/drawing/2014/main" id="{90CD09A1-B790-4778-BA27-1FD279683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122" y="3393437"/>
                <a:ext cx="367291" cy="424796"/>
              </a:xfrm>
              <a:prstGeom prst="rect">
                <a:avLst/>
              </a:prstGeom>
              <a:blipFill>
                <a:blip r:embed="rId14"/>
                <a:stretch>
                  <a:fillRect r="-5000" b="-101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テキスト ボックス 334">
                <a:extLst>
                  <a:ext uri="{FF2B5EF4-FFF2-40B4-BE49-F238E27FC236}">
                    <a16:creationId xmlns:a16="http://schemas.microsoft.com/office/drawing/2014/main" id="{84DCE725-9DC4-4DF2-9BF3-2303034F6C1C}"/>
                  </a:ext>
                </a:extLst>
              </p:cNvPr>
              <p:cNvSpPr txBox="1"/>
              <p:nvPr/>
            </p:nvSpPr>
            <p:spPr>
              <a:xfrm>
                <a:off x="3681711" y="3419056"/>
                <a:ext cx="36729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35" name="テキスト ボックス 334">
                <a:extLst>
                  <a:ext uri="{FF2B5EF4-FFF2-40B4-BE49-F238E27FC236}">
                    <a16:creationId xmlns:a16="http://schemas.microsoft.com/office/drawing/2014/main" id="{84DCE725-9DC4-4DF2-9BF3-2303034F6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711" y="3419056"/>
                <a:ext cx="367291" cy="400110"/>
              </a:xfrm>
              <a:prstGeom prst="rect">
                <a:avLst/>
              </a:prstGeom>
              <a:blipFill>
                <a:blip r:embed="rId15"/>
                <a:stretch>
                  <a:fillRect r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テキスト ボックス 335">
                <a:extLst>
                  <a:ext uri="{FF2B5EF4-FFF2-40B4-BE49-F238E27FC236}">
                    <a16:creationId xmlns:a16="http://schemas.microsoft.com/office/drawing/2014/main" id="{A81A3CD8-A417-424F-844D-EF91C8A620BF}"/>
                  </a:ext>
                </a:extLst>
              </p:cNvPr>
              <p:cNvSpPr txBox="1"/>
              <p:nvPr/>
            </p:nvSpPr>
            <p:spPr>
              <a:xfrm>
                <a:off x="2998992" y="2854948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36" name="テキスト ボックス 335">
                <a:extLst>
                  <a:ext uri="{FF2B5EF4-FFF2-40B4-BE49-F238E27FC236}">
                    <a16:creationId xmlns:a16="http://schemas.microsoft.com/office/drawing/2014/main" id="{A81A3CD8-A417-424F-844D-EF91C8A62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992" y="2854948"/>
                <a:ext cx="651710" cy="400110"/>
              </a:xfrm>
              <a:prstGeom prst="rect">
                <a:avLst/>
              </a:prstGeom>
              <a:blipFill>
                <a:blip r:embed="rId1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テキスト ボックス 336">
                <a:extLst>
                  <a:ext uri="{FF2B5EF4-FFF2-40B4-BE49-F238E27FC236}">
                    <a16:creationId xmlns:a16="http://schemas.microsoft.com/office/drawing/2014/main" id="{3A3535DC-FE36-4652-816A-12E8D492EBA1}"/>
                  </a:ext>
                </a:extLst>
              </p:cNvPr>
              <p:cNvSpPr txBox="1"/>
              <p:nvPr/>
            </p:nvSpPr>
            <p:spPr>
              <a:xfrm>
                <a:off x="3058112" y="3965920"/>
                <a:ext cx="511467" cy="4038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p>
                            <m:sSup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37" name="テキスト ボックス 336">
                <a:extLst>
                  <a:ext uri="{FF2B5EF4-FFF2-40B4-BE49-F238E27FC236}">
                    <a16:creationId xmlns:a16="http://schemas.microsoft.com/office/drawing/2014/main" id="{3A3535DC-FE36-4652-816A-12E8D492E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112" y="3965920"/>
                <a:ext cx="511467" cy="403828"/>
              </a:xfrm>
              <a:prstGeom prst="rect">
                <a:avLst/>
              </a:prstGeom>
              <a:blipFill>
                <a:blip r:embed="rId1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CD27C1BA-53DB-435C-9B6E-A3DA33AF870E}"/>
              </a:ext>
            </a:extLst>
          </p:cNvPr>
          <p:cNvCxnSpPr>
            <a:cxnSpLocks/>
          </p:cNvCxnSpPr>
          <p:nvPr/>
        </p:nvCxnSpPr>
        <p:spPr>
          <a:xfrm flipH="1">
            <a:off x="6616474" y="4546211"/>
            <a:ext cx="352917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82F655F1-CCCE-4EC7-B0AA-FCC25EF23103}"/>
              </a:ext>
            </a:extLst>
          </p:cNvPr>
          <p:cNvSpPr txBox="1"/>
          <p:nvPr/>
        </p:nvSpPr>
        <p:spPr>
          <a:xfrm>
            <a:off x="6934462" y="4344496"/>
            <a:ext cx="1471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ja-JP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oisy edges</a:t>
            </a:r>
            <a:endParaRPr kumimoji="1" lang="ja-JP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D522B27C-3542-4562-B71F-7352D8F08ECA}"/>
              </a:ext>
            </a:extLst>
          </p:cNvPr>
          <p:cNvCxnSpPr>
            <a:cxnSpLocks/>
          </p:cNvCxnSpPr>
          <p:nvPr/>
        </p:nvCxnSpPr>
        <p:spPr>
          <a:xfrm>
            <a:off x="4160793" y="4552657"/>
            <a:ext cx="36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BA8956A-DD59-4354-A8F8-0F78E8F5E08D}"/>
              </a:ext>
            </a:extLst>
          </p:cNvPr>
          <p:cNvSpPr txBox="1"/>
          <p:nvPr/>
        </p:nvSpPr>
        <p:spPr>
          <a:xfrm>
            <a:off x="4509505" y="4347562"/>
            <a:ext cx="164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</a:t>
            </a:r>
            <a:r>
              <a:rPr kumimoji="1"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edges</a:t>
            </a:r>
            <a:endParaRPr kumimoji="1" lang="ja-JP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大かっこ 63">
            <a:extLst>
              <a:ext uri="{FF2B5EF4-FFF2-40B4-BE49-F238E27FC236}">
                <a16:creationId xmlns:a16="http://schemas.microsoft.com/office/drawing/2014/main" id="{6AB872E2-CD72-44EB-8F9E-CE2112E92B38}"/>
              </a:ext>
            </a:extLst>
          </p:cNvPr>
          <p:cNvSpPr/>
          <p:nvPr/>
        </p:nvSpPr>
        <p:spPr>
          <a:xfrm>
            <a:off x="4057045" y="4401128"/>
            <a:ext cx="4248000" cy="323975"/>
          </a:xfrm>
          <a:prstGeom prst="bracketPair">
            <a:avLst>
              <a:gd name="adj" fmla="val 12251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BCEAA880-52FC-44CC-8115-A5B41A320FDF}"/>
                  </a:ext>
                </a:extLst>
              </p:cNvPr>
              <p:cNvSpPr txBox="1"/>
              <p:nvPr/>
            </p:nvSpPr>
            <p:spPr>
              <a:xfrm>
                <a:off x="7988222" y="2510908"/>
                <a:ext cx="16460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20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TwoNS</m:t>
                          </m:r>
                        </m:e>
                        <m:sub>
                          <m: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BCEAA880-52FC-44CC-8115-A5B41A320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222" y="2510908"/>
                <a:ext cx="1646080" cy="400110"/>
              </a:xfrm>
              <a:prstGeom prst="rect">
                <a:avLst/>
              </a:prstGeom>
              <a:blipFill>
                <a:blip r:embed="rId18"/>
                <a:stretch>
                  <a:fillRect l="-1111"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C1C38F87-E5D1-4F8D-9EEF-0F66F4A59123}"/>
                  </a:ext>
                </a:extLst>
              </p:cNvPr>
              <p:cNvSpPr txBox="1"/>
              <p:nvPr/>
            </p:nvSpPr>
            <p:spPr>
              <a:xfrm>
                <a:off x="5873786" y="2506292"/>
                <a:ext cx="16460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20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OneNS</m:t>
                          </m:r>
                        </m:e>
                        <m:sub>
                          <m: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C1C38F87-E5D1-4F8D-9EEF-0F66F4A59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786" y="2506292"/>
                <a:ext cx="1646080" cy="400110"/>
              </a:xfrm>
              <a:prstGeom prst="rect">
                <a:avLst/>
              </a:prstGeom>
              <a:blipFill>
                <a:blip r:embed="rId19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84E1A5F6-CA8E-42FF-8B87-BC76E28DB56D}"/>
                  </a:ext>
                </a:extLst>
              </p:cNvPr>
              <p:cNvSpPr txBox="1"/>
              <p:nvPr/>
            </p:nvSpPr>
            <p:spPr>
              <a:xfrm>
                <a:off x="4090862" y="2510911"/>
                <a:ext cx="16460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ARRFull</m:t>
                          </m:r>
                        </m:e>
                        <m:sub>
                          <m: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84E1A5F6-CA8E-42FF-8B87-BC76E28DB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862" y="2510911"/>
                <a:ext cx="1646080" cy="400110"/>
              </a:xfrm>
              <a:prstGeom prst="rect">
                <a:avLst/>
              </a:prstGeom>
              <a:blipFill>
                <a:blip r:embed="rId20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7880C8AA-3D20-4D0B-A3A2-FFC1E8B6BE11}"/>
              </a:ext>
            </a:extLst>
          </p:cNvPr>
          <p:cNvSpPr txBox="1"/>
          <p:nvPr/>
        </p:nvSpPr>
        <p:spPr>
          <a:xfrm>
            <a:off x="2450049" y="2506293"/>
            <a:ext cx="1728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Graph</a:t>
            </a:r>
            <a:endParaRPr kumimoji="1" lang="ja-JP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6371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テキスト ボックス 259">
                <a:extLst>
                  <a:ext uri="{FF2B5EF4-FFF2-40B4-BE49-F238E27FC236}">
                    <a16:creationId xmlns:a16="http://schemas.microsoft.com/office/drawing/2014/main" id="{2DDF64DB-8712-47DE-87F2-E54956E9AB75}"/>
                  </a:ext>
                </a:extLst>
              </p:cNvPr>
              <p:cNvSpPr txBox="1"/>
              <p:nvPr/>
            </p:nvSpPr>
            <p:spPr>
              <a:xfrm>
                <a:off x="3507300" y="3724235"/>
                <a:ext cx="4821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60" name="テキスト ボックス 259">
                <a:extLst>
                  <a:ext uri="{FF2B5EF4-FFF2-40B4-BE49-F238E27FC236}">
                    <a16:creationId xmlns:a16="http://schemas.microsoft.com/office/drawing/2014/main" id="{2DDF64DB-8712-47DE-87F2-E54956E9A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300" y="3724235"/>
                <a:ext cx="48212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矢印: 右 65">
            <a:extLst>
              <a:ext uri="{FF2B5EF4-FFF2-40B4-BE49-F238E27FC236}">
                <a16:creationId xmlns:a16="http://schemas.microsoft.com/office/drawing/2014/main" id="{BE617FE0-91FC-42F9-8CB5-94E2589729D3}"/>
              </a:ext>
            </a:extLst>
          </p:cNvPr>
          <p:cNvSpPr/>
          <p:nvPr/>
        </p:nvSpPr>
        <p:spPr>
          <a:xfrm>
            <a:off x="4812680" y="3642103"/>
            <a:ext cx="496361" cy="586143"/>
          </a:xfrm>
          <a:prstGeom prst="rightArrow">
            <a:avLst>
              <a:gd name="adj1" fmla="val 50000"/>
              <a:gd name="adj2" fmla="val 3049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4" name="矢印: 右 253">
            <a:extLst>
              <a:ext uri="{FF2B5EF4-FFF2-40B4-BE49-F238E27FC236}">
                <a16:creationId xmlns:a16="http://schemas.microsoft.com/office/drawing/2014/main" id="{4BC8B0DA-6CA7-40D9-AAD2-A572EB2066CA}"/>
              </a:ext>
            </a:extLst>
          </p:cNvPr>
          <p:cNvSpPr/>
          <p:nvPr/>
        </p:nvSpPr>
        <p:spPr>
          <a:xfrm>
            <a:off x="7679410" y="3640499"/>
            <a:ext cx="496361" cy="586143"/>
          </a:xfrm>
          <a:prstGeom prst="rightArrow">
            <a:avLst>
              <a:gd name="adj1" fmla="val 50000"/>
              <a:gd name="adj2" fmla="val 3049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01B4623-8F69-4203-A14F-26D9EC1258AF}"/>
              </a:ext>
            </a:extLst>
          </p:cNvPr>
          <p:cNvSpPr txBox="1"/>
          <p:nvPr/>
        </p:nvSpPr>
        <p:spPr>
          <a:xfrm>
            <a:off x="4765045" y="3708669"/>
            <a:ext cx="553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テキスト ボックス 254">
            <a:extLst>
              <a:ext uri="{FF2B5EF4-FFF2-40B4-BE49-F238E27FC236}">
                <a16:creationId xmlns:a16="http://schemas.microsoft.com/office/drawing/2014/main" id="{6E1212C3-0817-4314-A59C-B7DAE6DC217E}"/>
              </a:ext>
            </a:extLst>
          </p:cNvPr>
          <p:cNvSpPr txBox="1"/>
          <p:nvPr/>
        </p:nvSpPr>
        <p:spPr>
          <a:xfrm>
            <a:off x="7631775" y="3707065"/>
            <a:ext cx="553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8A8B231B-FFB2-469D-B185-2FE87D727F88}"/>
              </a:ext>
            </a:extLst>
          </p:cNvPr>
          <p:cNvSpPr/>
          <p:nvPr/>
        </p:nvSpPr>
        <p:spPr>
          <a:xfrm>
            <a:off x="2503796" y="4991815"/>
            <a:ext cx="7955382" cy="407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CCFD6756-9EB2-459D-A3F3-7E359CB744FF}"/>
                  </a:ext>
                </a:extLst>
              </p:cNvPr>
              <p:cNvSpPr txBox="1"/>
              <p:nvPr/>
            </p:nvSpPr>
            <p:spPr>
              <a:xfrm>
                <a:off x="2747098" y="3508794"/>
                <a:ext cx="3659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CCFD6756-9EB2-459D-A3F3-7E359CB74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98" y="3508794"/>
                <a:ext cx="36596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912BBF3F-3919-48A6-8984-96E5DEEE681D}"/>
                  </a:ext>
                </a:extLst>
              </p:cNvPr>
              <p:cNvSpPr txBox="1"/>
              <p:nvPr/>
            </p:nvSpPr>
            <p:spPr>
              <a:xfrm>
                <a:off x="3665598" y="3506422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912BBF3F-3919-48A6-8984-96E5DEEE6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598" y="3506422"/>
                <a:ext cx="6517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CC70E3B2-3A63-453C-9C0E-F0848A2F8020}"/>
                  </a:ext>
                </a:extLst>
              </p:cNvPr>
              <p:cNvSpPr txBox="1"/>
              <p:nvPr/>
            </p:nvSpPr>
            <p:spPr>
              <a:xfrm>
                <a:off x="3276742" y="2928511"/>
                <a:ext cx="3510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CC70E3B2-3A63-453C-9C0E-F0848A2F8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742" y="2928511"/>
                <a:ext cx="351011" cy="369332"/>
              </a:xfrm>
              <a:prstGeom prst="rect">
                <a:avLst/>
              </a:prstGeom>
              <a:blipFill>
                <a:blip r:embed="rId5"/>
                <a:stretch>
                  <a:fillRect r="-70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E5C891BA-C05B-4CC3-9FD4-A0CCCED367D9}"/>
                  </a:ext>
                </a:extLst>
              </p:cNvPr>
              <p:cNvSpPr txBox="1"/>
              <p:nvPr/>
            </p:nvSpPr>
            <p:spPr>
              <a:xfrm>
                <a:off x="4004577" y="3293625"/>
                <a:ext cx="3510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E5C891BA-C05B-4CC3-9FD4-A0CCCED36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577" y="3293625"/>
                <a:ext cx="351013" cy="369332"/>
              </a:xfrm>
              <a:prstGeom prst="rect">
                <a:avLst/>
              </a:prstGeom>
              <a:blipFill>
                <a:blip r:embed="rId6"/>
                <a:stretch>
                  <a:fillRect r="-87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EDBD3AED-44C3-49ED-B4F6-78EFB63D20D3}"/>
                  </a:ext>
                </a:extLst>
              </p:cNvPr>
              <p:cNvSpPr txBox="1"/>
              <p:nvPr/>
            </p:nvSpPr>
            <p:spPr>
              <a:xfrm>
                <a:off x="3161668" y="3855990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EDBD3AED-44C3-49ED-B4F6-78EFB63D2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668" y="3855990"/>
                <a:ext cx="6517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792386BE-4116-41DC-905A-82515CA448F3}"/>
              </a:ext>
            </a:extLst>
          </p:cNvPr>
          <p:cNvCxnSpPr>
            <a:cxnSpLocks/>
            <a:stCxn id="96" idx="2"/>
            <a:endCxn id="97" idx="0"/>
          </p:cNvCxnSpPr>
          <p:nvPr/>
        </p:nvCxnSpPr>
        <p:spPr>
          <a:xfrm flipH="1">
            <a:off x="3125810" y="3331556"/>
            <a:ext cx="244433" cy="23975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楕円 95">
            <a:extLst>
              <a:ext uri="{FF2B5EF4-FFF2-40B4-BE49-F238E27FC236}">
                <a16:creationId xmlns:a16="http://schemas.microsoft.com/office/drawing/2014/main" id="{26EC8C1F-B077-4493-80AC-0218C050E014}"/>
              </a:ext>
            </a:extLst>
          </p:cNvPr>
          <p:cNvSpPr>
            <a:spLocks noChangeAspect="1"/>
          </p:cNvSpPr>
          <p:nvPr/>
        </p:nvSpPr>
        <p:spPr>
          <a:xfrm>
            <a:off x="3370243" y="3255105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楕円 96">
            <a:extLst>
              <a:ext uri="{FF2B5EF4-FFF2-40B4-BE49-F238E27FC236}">
                <a16:creationId xmlns:a16="http://schemas.microsoft.com/office/drawing/2014/main" id="{DD57FADF-D584-49F9-AC25-C74EDE096572}"/>
              </a:ext>
            </a:extLst>
          </p:cNvPr>
          <p:cNvSpPr>
            <a:spLocks noChangeAspect="1"/>
          </p:cNvSpPr>
          <p:nvPr/>
        </p:nvSpPr>
        <p:spPr>
          <a:xfrm>
            <a:off x="3049359" y="3571310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92D6BF10-3F43-4C9C-9419-ACC94A0C8B1C}"/>
              </a:ext>
            </a:extLst>
          </p:cNvPr>
          <p:cNvSpPr>
            <a:spLocks noChangeAspect="1"/>
          </p:cNvSpPr>
          <p:nvPr/>
        </p:nvSpPr>
        <p:spPr>
          <a:xfrm>
            <a:off x="3707578" y="3625025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40EB961B-60BA-4B63-9A5B-D24603080E92}"/>
              </a:ext>
            </a:extLst>
          </p:cNvPr>
          <p:cNvCxnSpPr>
            <a:cxnSpLocks/>
            <a:stCxn id="98" idx="2"/>
            <a:endCxn id="97" idx="6"/>
          </p:cNvCxnSpPr>
          <p:nvPr/>
        </p:nvCxnSpPr>
        <p:spPr>
          <a:xfrm flipH="1" flipV="1">
            <a:off x="3202261" y="3647761"/>
            <a:ext cx="505317" cy="53715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D40B0EFE-2AC9-468E-AB82-78919ECDCB3F}"/>
              </a:ext>
            </a:extLst>
          </p:cNvPr>
          <p:cNvCxnSpPr>
            <a:cxnSpLocks/>
            <a:stCxn id="96" idx="5"/>
            <a:endCxn id="98" idx="1"/>
          </p:cNvCxnSpPr>
          <p:nvPr/>
        </p:nvCxnSpPr>
        <p:spPr>
          <a:xfrm>
            <a:off x="3500753" y="3385615"/>
            <a:ext cx="229217" cy="26180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>
            <a:extLst>
              <a:ext uri="{FF2B5EF4-FFF2-40B4-BE49-F238E27FC236}">
                <a16:creationId xmlns:a16="http://schemas.microsoft.com/office/drawing/2014/main" id="{2684C6C8-2EED-4E8F-BF6D-C774CC8E89A8}"/>
              </a:ext>
            </a:extLst>
          </p:cNvPr>
          <p:cNvSpPr>
            <a:spLocks noChangeAspect="1"/>
          </p:cNvSpPr>
          <p:nvPr/>
        </p:nvSpPr>
        <p:spPr>
          <a:xfrm>
            <a:off x="3921078" y="3411685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372802FC-B1A7-4474-91B2-D5AA1663EADB}"/>
              </a:ext>
            </a:extLst>
          </p:cNvPr>
          <p:cNvCxnSpPr>
            <a:cxnSpLocks/>
            <a:stCxn id="96" idx="6"/>
            <a:endCxn id="102" idx="1"/>
          </p:cNvCxnSpPr>
          <p:nvPr/>
        </p:nvCxnSpPr>
        <p:spPr>
          <a:xfrm>
            <a:off x="3523145" y="3331556"/>
            <a:ext cx="420325" cy="10252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7012BF89-3B3A-4063-8C39-CEAC0FEA00DC}"/>
              </a:ext>
            </a:extLst>
          </p:cNvPr>
          <p:cNvCxnSpPr>
            <a:cxnSpLocks/>
            <a:stCxn id="102" idx="2"/>
            <a:endCxn id="97" idx="7"/>
          </p:cNvCxnSpPr>
          <p:nvPr/>
        </p:nvCxnSpPr>
        <p:spPr>
          <a:xfrm flipH="1">
            <a:off x="3179869" y="3488136"/>
            <a:ext cx="741209" cy="105566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楕円 105">
            <a:extLst>
              <a:ext uri="{FF2B5EF4-FFF2-40B4-BE49-F238E27FC236}">
                <a16:creationId xmlns:a16="http://schemas.microsoft.com/office/drawing/2014/main" id="{130EF8CB-54DE-4E4E-B00B-8AE1D2016089}"/>
              </a:ext>
            </a:extLst>
          </p:cNvPr>
          <p:cNvSpPr>
            <a:spLocks noChangeAspect="1"/>
          </p:cNvSpPr>
          <p:nvPr/>
        </p:nvSpPr>
        <p:spPr>
          <a:xfrm>
            <a:off x="3204162" y="3975122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7BE61DA0-4DF1-449C-820C-347CB704E720}"/>
              </a:ext>
            </a:extLst>
          </p:cNvPr>
          <p:cNvCxnSpPr>
            <a:cxnSpLocks/>
            <a:stCxn id="96" idx="3"/>
            <a:endCxn id="106" idx="0"/>
          </p:cNvCxnSpPr>
          <p:nvPr/>
        </p:nvCxnSpPr>
        <p:spPr>
          <a:xfrm flipH="1">
            <a:off x="3280613" y="3385615"/>
            <a:ext cx="112022" cy="58950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E17D27D9-9543-484E-B8AF-85CC2C26F739}"/>
              </a:ext>
            </a:extLst>
          </p:cNvPr>
          <p:cNvCxnSpPr>
            <a:cxnSpLocks/>
            <a:stCxn id="106" idx="1"/>
            <a:endCxn id="97" idx="4"/>
          </p:cNvCxnSpPr>
          <p:nvPr/>
        </p:nvCxnSpPr>
        <p:spPr>
          <a:xfrm flipH="1" flipV="1">
            <a:off x="3125810" y="3724212"/>
            <a:ext cx="100744" cy="273302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430C5CB5-277C-484D-B5B0-8DC8412157AB}"/>
                  </a:ext>
                </a:extLst>
              </p:cNvPr>
              <p:cNvSpPr txBox="1"/>
              <p:nvPr/>
            </p:nvSpPr>
            <p:spPr>
              <a:xfrm>
                <a:off x="4116808" y="2978653"/>
                <a:ext cx="3510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430C5CB5-277C-484D-B5B0-8DC841215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808" y="2978653"/>
                <a:ext cx="351012" cy="369332"/>
              </a:xfrm>
              <a:prstGeom prst="rect">
                <a:avLst/>
              </a:prstGeom>
              <a:blipFill>
                <a:blip r:embed="rId8"/>
                <a:stretch>
                  <a:fillRect r="-68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楕円 116">
            <a:extLst>
              <a:ext uri="{FF2B5EF4-FFF2-40B4-BE49-F238E27FC236}">
                <a16:creationId xmlns:a16="http://schemas.microsoft.com/office/drawing/2014/main" id="{0F947297-02C1-43E8-B9C5-67AFA2C39491}"/>
              </a:ext>
            </a:extLst>
          </p:cNvPr>
          <p:cNvSpPr>
            <a:spLocks noChangeAspect="1"/>
          </p:cNvSpPr>
          <p:nvPr/>
        </p:nvSpPr>
        <p:spPr>
          <a:xfrm>
            <a:off x="4025275" y="3110336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F204279F-1330-4647-8760-888951E6D291}"/>
              </a:ext>
            </a:extLst>
          </p:cNvPr>
          <p:cNvCxnSpPr>
            <a:cxnSpLocks/>
            <a:stCxn id="96" idx="7"/>
            <a:endCxn id="117" idx="2"/>
          </p:cNvCxnSpPr>
          <p:nvPr/>
        </p:nvCxnSpPr>
        <p:spPr>
          <a:xfrm flipV="1">
            <a:off x="3500753" y="3186787"/>
            <a:ext cx="524522" cy="9071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47196229-DC5E-486D-BE26-71C75A20250C}"/>
              </a:ext>
            </a:extLst>
          </p:cNvPr>
          <p:cNvCxnSpPr>
            <a:cxnSpLocks/>
            <a:stCxn id="117" idx="3"/>
            <a:endCxn id="97" idx="7"/>
          </p:cNvCxnSpPr>
          <p:nvPr/>
        </p:nvCxnSpPr>
        <p:spPr>
          <a:xfrm flipH="1">
            <a:off x="3179869" y="3240846"/>
            <a:ext cx="867798" cy="352856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0A6CDCBC-910D-4961-B900-33B972C96B92}"/>
                  </a:ext>
                </a:extLst>
              </p:cNvPr>
              <p:cNvSpPr txBox="1"/>
              <p:nvPr/>
            </p:nvSpPr>
            <p:spPr>
              <a:xfrm>
                <a:off x="2509753" y="4164147"/>
                <a:ext cx="230419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degree</m:t>
                      </m:r>
                      <m:r>
                        <m:rPr>
                          <m:nor/>
                        </m:rPr>
                        <a:rPr lang="en-US" altLang="ja-JP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ja-JP" sz="2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ja-JP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#</m:t>
                      </m:r>
                      <m:r>
                        <m:rPr>
                          <m:nor/>
                        </m:rPr>
                        <a:rPr lang="en-US" altLang="ja-JP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noisy</m:t>
                      </m:r>
                      <m:r>
                        <m:rPr>
                          <m:nor/>
                        </m:rPr>
                        <a:rPr lang="en-US" altLang="ja-JP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triangles</m:t>
                      </m:r>
                      <m:r>
                        <m:rPr>
                          <m:nor/>
                        </m:rP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0A6CDCBC-910D-4961-B900-33B972C96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753" y="4164147"/>
                <a:ext cx="2304198" cy="707886"/>
              </a:xfrm>
              <a:prstGeom prst="rect">
                <a:avLst/>
              </a:prstGeom>
              <a:blipFill>
                <a:blip r:embed="rId9"/>
                <a:stretch>
                  <a:fillRect l="-529" b="-86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テキスト ボックス 225">
                <a:extLst>
                  <a:ext uri="{FF2B5EF4-FFF2-40B4-BE49-F238E27FC236}">
                    <a16:creationId xmlns:a16="http://schemas.microsoft.com/office/drawing/2014/main" id="{E2BD8313-8B5A-45A3-A93E-9E5EB44E2E52}"/>
                  </a:ext>
                </a:extLst>
              </p:cNvPr>
              <p:cNvSpPr txBox="1"/>
              <p:nvPr/>
            </p:nvSpPr>
            <p:spPr>
              <a:xfrm>
                <a:off x="5383035" y="4172168"/>
                <a:ext cx="230419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degree</m:t>
                      </m:r>
                      <m:r>
                        <m:rPr>
                          <m:nor/>
                        </m:rPr>
                        <a:rPr lang="en-US" altLang="ja-JP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ja-JP" sz="2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ja-JP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#</m:t>
                      </m:r>
                      <m:r>
                        <m:rPr>
                          <m:nor/>
                        </m:rPr>
                        <a:rPr lang="en-US" altLang="ja-JP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noisy</m:t>
                      </m:r>
                      <m:r>
                        <m:rPr>
                          <m:nor/>
                        </m:rPr>
                        <a:rPr lang="en-US" altLang="ja-JP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triangles</m:t>
                      </m:r>
                      <m:r>
                        <m:rPr>
                          <m:nor/>
                        </m:rP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6" name="テキスト ボックス 225">
                <a:extLst>
                  <a:ext uri="{FF2B5EF4-FFF2-40B4-BE49-F238E27FC236}">
                    <a16:creationId xmlns:a16="http://schemas.microsoft.com/office/drawing/2014/main" id="{E2BD8313-8B5A-45A3-A93E-9E5EB44E2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035" y="4172168"/>
                <a:ext cx="2304198" cy="707886"/>
              </a:xfrm>
              <a:prstGeom prst="rect">
                <a:avLst/>
              </a:prstGeom>
              <a:blipFill>
                <a:blip r:embed="rId10"/>
                <a:stretch>
                  <a:fillRect l="-529"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正方形/長方形 226">
            <a:extLst>
              <a:ext uri="{FF2B5EF4-FFF2-40B4-BE49-F238E27FC236}">
                <a16:creationId xmlns:a16="http://schemas.microsoft.com/office/drawing/2014/main" id="{E99184DC-8A8D-4776-9A3D-221D929F8926}"/>
              </a:ext>
            </a:extLst>
          </p:cNvPr>
          <p:cNvSpPr/>
          <p:nvPr/>
        </p:nvSpPr>
        <p:spPr>
          <a:xfrm>
            <a:off x="5369454" y="2958957"/>
            <a:ext cx="2232000" cy="1900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テキスト ボックス 252">
                <a:extLst>
                  <a:ext uri="{FF2B5EF4-FFF2-40B4-BE49-F238E27FC236}">
                    <a16:creationId xmlns:a16="http://schemas.microsoft.com/office/drawing/2014/main" id="{87570D2F-5C5F-4137-B9C0-131BF4E8ABF4}"/>
                  </a:ext>
                </a:extLst>
              </p:cNvPr>
              <p:cNvSpPr txBox="1"/>
              <p:nvPr/>
            </p:nvSpPr>
            <p:spPr>
              <a:xfrm>
                <a:off x="8138179" y="3722497"/>
                <a:ext cx="23041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#</m:t>
                      </m:r>
                      <m:r>
                        <m:rPr>
                          <m:nor/>
                        </m:rPr>
                        <a:rPr lang="en-US" altLang="ja-JP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noisy</m:t>
                      </m:r>
                      <m:r>
                        <m:rPr>
                          <m:nor/>
                        </m:rPr>
                        <a:rPr lang="en-US" altLang="ja-JP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triangles</m:t>
                      </m:r>
                      <m:r>
                        <m:rPr>
                          <m:nor/>
                        </m:rP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3" name="テキスト ボックス 252">
                <a:extLst>
                  <a:ext uri="{FF2B5EF4-FFF2-40B4-BE49-F238E27FC236}">
                    <a16:creationId xmlns:a16="http://schemas.microsoft.com/office/drawing/2014/main" id="{87570D2F-5C5F-4137-B9C0-131BF4E8A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179" y="3722497"/>
                <a:ext cx="2304198" cy="400110"/>
              </a:xfrm>
              <a:prstGeom prst="rect">
                <a:avLst/>
              </a:prstGeom>
              <a:blipFill>
                <a:blip r:embed="rId11"/>
                <a:stretch>
                  <a:fillRect r="-1323" b="-169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正方形/長方形 255">
            <a:extLst>
              <a:ext uri="{FF2B5EF4-FFF2-40B4-BE49-F238E27FC236}">
                <a16:creationId xmlns:a16="http://schemas.microsoft.com/office/drawing/2014/main" id="{571E335A-7A45-4CB7-B771-6E9959F8A6AB}"/>
              </a:ext>
            </a:extLst>
          </p:cNvPr>
          <p:cNvSpPr/>
          <p:nvPr/>
        </p:nvSpPr>
        <p:spPr>
          <a:xfrm>
            <a:off x="2503795" y="2966978"/>
            <a:ext cx="2232000" cy="1900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テキスト ボックス 256">
                <a:extLst>
                  <a:ext uri="{FF2B5EF4-FFF2-40B4-BE49-F238E27FC236}">
                    <a16:creationId xmlns:a16="http://schemas.microsoft.com/office/drawing/2014/main" id="{AA21F44E-559E-406B-A988-BF598192913C}"/>
                  </a:ext>
                </a:extLst>
              </p:cNvPr>
              <p:cNvSpPr txBox="1"/>
              <p:nvPr/>
            </p:nvSpPr>
            <p:spPr>
              <a:xfrm>
                <a:off x="2508288" y="4982190"/>
                <a:ext cx="4104967" cy="412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 adaptive edge clipping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=4.2</m:t>
                    </m:r>
                  </m:oMath>
                </a14:m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7" name="テキスト ボックス 256">
                <a:extLst>
                  <a:ext uri="{FF2B5EF4-FFF2-40B4-BE49-F238E27FC236}">
                    <a16:creationId xmlns:a16="http://schemas.microsoft.com/office/drawing/2014/main" id="{AA21F44E-559E-406B-A988-BF5981929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288" y="4982190"/>
                <a:ext cx="4104967" cy="412613"/>
              </a:xfrm>
              <a:prstGeom prst="rect">
                <a:avLst/>
              </a:prstGeom>
              <a:blipFill>
                <a:blip r:embed="rId12"/>
                <a:stretch>
                  <a:fillRect l="-1484" t="-5882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テキスト ボックス 257">
                <a:extLst>
                  <a:ext uri="{FF2B5EF4-FFF2-40B4-BE49-F238E27FC236}">
                    <a16:creationId xmlns:a16="http://schemas.microsoft.com/office/drawing/2014/main" id="{9AA46A3B-140F-4E59-A694-920D188AB508}"/>
                  </a:ext>
                </a:extLst>
              </p:cNvPr>
              <p:cNvSpPr txBox="1"/>
              <p:nvPr/>
            </p:nvSpPr>
            <p:spPr>
              <a:xfrm>
                <a:off x="6372336" y="4985577"/>
                <a:ext cx="40868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noisy triangle clipping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=2.5</m:t>
                    </m:r>
                  </m:oMath>
                </a14:m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8" name="テキスト ボックス 257">
                <a:extLst>
                  <a:ext uri="{FF2B5EF4-FFF2-40B4-BE49-F238E27FC236}">
                    <a16:creationId xmlns:a16="http://schemas.microsoft.com/office/drawing/2014/main" id="{9AA46A3B-140F-4E59-A694-920D188AB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336" y="4985577"/>
                <a:ext cx="4086842" cy="400110"/>
              </a:xfrm>
              <a:prstGeom prst="rect">
                <a:avLst/>
              </a:prstGeom>
              <a:blipFill>
                <a:blip r:embed="rId13"/>
                <a:stretch>
                  <a:fillRect t="-9231" r="-1490" b="-2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" name="楕円 260">
            <a:extLst>
              <a:ext uri="{FF2B5EF4-FFF2-40B4-BE49-F238E27FC236}">
                <a16:creationId xmlns:a16="http://schemas.microsoft.com/office/drawing/2014/main" id="{54B7768E-BB55-4580-A336-4A049C834598}"/>
              </a:ext>
            </a:extLst>
          </p:cNvPr>
          <p:cNvSpPr>
            <a:spLocks noChangeAspect="1"/>
          </p:cNvSpPr>
          <p:nvPr/>
        </p:nvSpPr>
        <p:spPr>
          <a:xfrm>
            <a:off x="3465983" y="3800614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D790EB49-09B9-492C-B4F1-D89A4CD9FA39}"/>
              </a:ext>
            </a:extLst>
          </p:cNvPr>
          <p:cNvCxnSpPr>
            <a:cxnSpLocks/>
            <a:stCxn id="261" idx="2"/>
            <a:endCxn id="97" idx="5"/>
          </p:cNvCxnSpPr>
          <p:nvPr/>
        </p:nvCxnSpPr>
        <p:spPr>
          <a:xfrm flipH="1" flipV="1">
            <a:off x="3179869" y="3701820"/>
            <a:ext cx="286114" cy="175245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6789C94F-31C4-4F40-9902-416897B7389B}"/>
              </a:ext>
            </a:extLst>
          </p:cNvPr>
          <p:cNvCxnSpPr>
            <a:cxnSpLocks/>
            <a:stCxn id="96" idx="4"/>
            <a:endCxn id="261" idx="0"/>
          </p:cNvCxnSpPr>
          <p:nvPr/>
        </p:nvCxnSpPr>
        <p:spPr>
          <a:xfrm>
            <a:off x="3446694" y="3408007"/>
            <a:ext cx="95740" cy="39260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テキスト ボックス 285">
                <a:extLst>
                  <a:ext uri="{FF2B5EF4-FFF2-40B4-BE49-F238E27FC236}">
                    <a16:creationId xmlns:a16="http://schemas.microsoft.com/office/drawing/2014/main" id="{CD50DFBE-178E-44B2-89FD-2805659FC37C}"/>
                  </a:ext>
                </a:extLst>
              </p:cNvPr>
              <p:cNvSpPr txBox="1"/>
              <p:nvPr/>
            </p:nvSpPr>
            <p:spPr>
              <a:xfrm>
                <a:off x="6367671" y="3724235"/>
                <a:ext cx="4821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86" name="テキスト ボックス 285">
                <a:extLst>
                  <a:ext uri="{FF2B5EF4-FFF2-40B4-BE49-F238E27FC236}">
                    <a16:creationId xmlns:a16="http://schemas.microsoft.com/office/drawing/2014/main" id="{CD50DFBE-178E-44B2-89FD-2805659FC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671" y="3724235"/>
                <a:ext cx="48212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テキスト ボックス 286">
                <a:extLst>
                  <a:ext uri="{FF2B5EF4-FFF2-40B4-BE49-F238E27FC236}">
                    <a16:creationId xmlns:a16="http://schemas.microsoft.com/office/drawing/2014/main" id="{2149BBCE-E28C-4F47-9D7D-6B3D39B5D374}"/>
                  </a:ext>
                </a:extLst>
              </p:cNvPr>
              <p:cNvSpPr txBox="1"/>
              <p:nvPr/>
            </p:nvSpPr>
            <p:spPr>
              <a:xfrm>
                <a:off x="5607469" y="3508794"/>
                <a:ext cx="3659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87" name="テキスト ボックス 286">
                <a:extLst>
                  <a:ext uri="{FF2B5EF4-FFF2-40B4-BE49-F238E27FC236}">
                    <a16:creationId xmlns:a16="http://schemas.microsoft.com/office/drawing/2014/main" id="{2149BBCE-E28C-4F47-9D7D-6B3D39B5D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469" y="3508794"/>
                <a:ext cx="36596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テキスト ボックス 287">
                <a:extLst>
                  <a:ext uri="{FF2B5EF4-FFF2-40B4-BE49-F238E27FC236}">
                    <a16:creationId xmlns:a16="http://schemas.microsoft.com/office/drawing/2014/main" id="{D3C12A2B-7389-4F90-95E7-A2007C646B8B}"/>
                  </a:ext>
                </a:extLst>
              </p:cNvPr>
              <p:cNvSpPr txBox="1"/>
              <p:nvPr/>
            </p:nvSpPr>
            <p:spPr>
              <a:xfrm>
                <a:off x="6525969" y="3506422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88" name="テキスト ボックス 287">
                <a:extLst>
                  <a:ext uri="{FF2B5EF4-FFF2-40B4-BE49-F238E27FC236}">
                    <a16:creationId xmlns:a16="http://schemas.microsoft.com/office/drawing/2014/main" id="{D3C12A2B-7389-4F90-95E7-A2007C646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969" y="3506422"/>
                <a:ext cx="65171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テキスト ボックス 288">
                <a:extLst>
                  <a:ext uri="{FF2B5EF4-FFF2-40B4-BE49-F238E27FC236}">
                    <a16:creationId xmlns:a16="http://schemas.microsoft.com/office/drawing/2014/main" id="{3A13C713-69B1-426C-8770-AF7475FFFAAC}"/>
                  </a:ext>
                </a:extLst>
              </p:cNvPr>
              <p:cNvSpPr txBox="1"/>
              <p:nvPr/>
            </p:nvSpPr>
            <p:spPr>
              <a:xfrm>
                <a:off x="6137113" y="2928511"/>
                <a:ext cx="3510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89" name="テキスト ボックス 288">
                <a:extLst>
                  <a:ext uri="{FF2B5EF4-FFF2-40B4-BE49-F238E27FC236}">
                    <a16:creationId xmlns:a16="http://schemas.microsoft.com/office/drawing/2014/main" id="{3A13C713-69B1-426C-8770-AF7475FFF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113" y="2928511"/>
                <a:ext cx="351011" cy="369332"/>
              </a:xfrm>
              <a:prstGeom prst="rect">
                <a:avLst/>
              </a:prstGeom>
              <a:blipFill>
                <a:blip r:embed="rId17"/>
                <a:stretch>
                  <a:fillRect r="-70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テキスト ボックス 289">
                <a:extLst>
                  <a:ext uri="{FF2B5EF4-FFF2-40B4-BE49-F238E27FC236}">
                    <a16:creationId xmlns:a16="http://schemas.microsoft.com/office/drawing/2014/main" id="{40CF9502-9EA7-4028-8194-DF0CA873CD04}"/>
                  </a:ext>
                </a:extLst>
              </p:cNvPr>
              <p:cNvSpPr txBox="1"/>
              <p:nvPr/>
            </p:nvSpPr>
            <p:spPr>
              <a:xfrm>
                <a:off x="6864948" y="3293625"/>
                <a:ext cx="3510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90" name="テキスト ボックス 289">
                <a:extLst>
                  <a:ext uri="{FF2B5EF4-FFF2-40B4-BE49-F238E27FC236}">
                    <a16:creationId xmlns:a16="http://schemas.microsoft.com/office/drawing/2014/main" id="{40CF9502-9EA7-4028-8194-DF0CA873C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948" y="3293625"/>
                <a:ext cx="351013" cy="369332"/>
              </a:xfrm>
              <a:prstGeom prst="rect">
                <a:avLst/>
              </a:prstGeom>
              <a:blipFill>
                <a:blip r:embed="rId18"/>
                <a:stretch>
                  <a:fillRect r="-68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テキスト ボックス 290">
                <a:extLst>
                  <a:ext uri="{FF2B5EF4-FFF2-40B4-BE49-F238E27FC236}">
                    <a16:creationId xmlns:a16="http://schemas.microsoft.com/office/drawing/2014/main" id="{914319FA-0C2E-43EA-9322-385B5C634EE5}"/>
                  </a:ext>
                </a:extLst>
              </p:cNvPr>
              <p:cNvSpPr txBox="1"/>
              <p:nvPr/>
            </p:nvSpPr>
            <p:spPr>
              <a:xfrm>
                <a:off x="6022039" y="3855990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91" name="テキスト ボックス 290">
                <a:extLst>
                  <a:ext uri="{FF2B5EF4-FFF2-40B4-BE49-F238E27FC236}">
                    <a16:creationId xmlns:a16="http://schemas.microsoft.com/office/drawing/2014/main" id="{914319FA-0C2E-43EA-9322-385B5C634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039" y="3855990"/>
                <a:ext cx="65171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7A403A39-77CD-48ED-A246-2A77984CCA03}"/>
              </a:ext>
            </a:extLst>
          </p:cNvPr>
          <p:cNvCxnSpPr>
            <a:cxnSpLocks/>
            <a:stCxn id="293" idx="2"/>
            <a:endCxn id="294" idx="0"/>
          </p:cNvCxnSpPr>
          <p:nvPr/>
        </p:nvCxnSpPr>
        <p:spPr>
          <a:xfrm flipH="1">
            <a:off x="5986181" y="3331556"/>
            <a:ext cx="244433" cy="23975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楕円 292">
            <a:extLst>
              <a:ext uri="{FF2B5EF4-FFF2-40B4-BE49-F238E27FC236}">
                <a16:creationId xmlns:a16="http://schemas.microsoft.com/office/drawing/2014/main" id="{9C144998-D86E-402E-A411-861DD42C2922}"/>
              </a:ext>
            </a:extLst>
          </p:cNvPr>
          <p:cNvSpPr>
            <a:spLocks noChangeAspect="1"/>
          </p:cNvSpPr>
          <p:nvPr/>
        </p:nvSpPr>
        <p:spPr>
          <a:xfrm>
            <a:off x="6230614" y="3255105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4" name="楕円 293">
            <a:extLst>
              <a:ext uri="{FF2B5EF4-FFF2-40B4-BE49-F238E27FC236}">
                <a16:creationId xmlns:a16="http://schemas.microsoft.com/office/drawing/2014/main" id="{B2EAB190-099F-411E-9652-0B62CF9050E2}"/>
              </a:ext>
            </a:extLst>
          </p:cNvPr>
          <p:cNvSpPr>
            <a:spLocks noChangeAspect="1"/>
          </p:cNvSpPr>
          <p:nvPr/>
        </p:nvSpPr>
        <p:spPr>
          <a:xfrm>
            <a:off x="5909730" y="3571310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5" name="楕円 294">
            <a:extLst>
              <a:ext uri="{FF2B5EF4-FFF2-40B4-BE49-F238E27FC236}">
                <a16:creationId xmlns:a16="http://schemas.microsoft.com/office/drawing/2014/main" id="{6C4EDCC6-FEA5-4F9A-8894-242FFE965443}"/>
              </a:ext>
            </a:extLst>
          </p:cNvPr>
          <p:cNvSpPr>
            <a:spLocks noChangeAspect="1"/>
          </p:cNvSpPr>
          <p:nvPr/>
        </p:nvSpPr>
        <p:spPr>
          <a:xfrm>
            <a:off x="6567949" y="3625025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DEB071BF-6759-4F83-89BE-2A4D0D537435}"/>
              </a:ext>
            </a:extLst>
          </p:cNvPr>
          <p:cNvCxnSpPr>
            <a:cxnSpLocks/>
            <a:stCxn id="295" idx="2"/>
            <a:endCxn id="294" idx="6"/>
          </p:cNvCxnSpPr>
          <p:nvPr/>
        </p:nvCxnSpPr>
        <p:spPr>
          <a:xfrm flipH="1" flipV="1">
            <a:off x="6062632" y="3647761"/>
            <a:ext cx="505317" cy="53715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08A37EA4-DA36-4EAC-A21C-92F17DBCE942}"/>
              </a:ext>
            </a:extLst>
          </p:cNvPr>
          <p:cNvCxnSpPr>
            <a:cxnSpLocks/>
            <a:stCxn id="293" idx="5"/>
            <a:endCxn id="295" idx="1"/>
          </p:cNvCxnSpPr>
          <p:nvPr/>
        </p:nvCxnSpPr>
        <p:spPr>
          <a:xfrm>
            <a:off x="6361124" y="3385615"/>
            <a:ext cx="229217" cy="26180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楕円 297">
            <a:extLst>
              <a:ext uri="{FF2B5EF4-FFF2-40B4-BE49-F238E27FC236}">
                <a16:creationId xmlns:a16="http://schemas.microsoft.com/office/drawing/2014/main" id="{A3C4A10A-570E-42D9-9DDF-CE56ED6BEBB6}"/>
              </a:ext>
            </a:extLst>
          </p:cNvPr>
          <p:cNvSpPr>
            <a:spLocks noChangeAspect="1"/>
          </p:cNvSpPr>
          <p:nvPr/>
        </p:nvSpPr>
        <p:spPr>
          <a:xfrm>
            <a:off x="6781449" y="3411685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BE39CCA7-7555-41C9-899C-791648F676D1}"/>
              </a:ext>
            </a:extLst>
          </p:cNvPr>
          <p:cNvCxnSpPr>
            <a:cxnSpLocks/>
            <a:stCxn id="298" idx="2"/>
            <a:endCxn id="294" idx="7"/>
          </p:cNvCxnSpPr>
          <p:nvPr/>
        </p:nvCxnSpPr>
        <p:spPr>
          <a:xfrm flipH="1">
            <a:off x="6040240" y="3488136"/>
            <a:ext cx="741209" cy="105566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楕円 300">
            <a:extLst>
              <a:ext uri="{FF2B5EF4-FFF2-40B4-BE49-F238E27FC236}">
                <a16:creationId xmlns:a16="http://schemas.microsoft.com/office/drawing/2014/main" id="{DCC89F57-04D4-4FE3-B6B9-7B59C935E79D}"/>
              </a:ext>
            </a:extLst>
          </p:cNvPr>
          <p:cNvSpPr>
            <a:spLocks noChangeAspect="1"/>
          </p:cNvSpPr>
          <p:nvPr/>
        </p:nvSpPr>
        <p:spPr>
          <a:xfrm>
            <a:off x="6064533" y="3975122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878AAC86-104E-482B-B98D-7EA3616CE9C6}"/>
              </a:ext>
            </a:extLst>
          </p:cNvPr>
          <p:cNvCxnSpPr>
            <a:cxnSpLocks/>
            <a:stCxn id="293" idx="3"/>
            <a:endCxn id="301" idx="0"/>
          </p:cNvCxnSpPr>
          <p:nvPr/>
        </p:nvCxnSpPr>
        <p:spPr>
          <a:xfrm flipH="1">
            <a:off x="6140984" y="3385615"/>
            <a:ext cx="112022" cy="58950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454E4060-4607-483D-B178-C15F38ACFC13}"/>
              </a:ext>
            </a:extLst>
          </p:cNvPr>
          <p:cNvCxnSpPr>
            <a:cxnSpLocks/>
            <a:stCxn id="301" idx="1"/>
            <a:endCxn id="294" idx="4"/>
          </p:cNvCxnSpPr>
          <p:nvPr/>
        </p:nvCxnSpPr>
        <p:spPr>
          <a:xfrm flipH="1" flipV="1">
            <a:off x="5986181" y="3724212"/>
            <a:ext cx="100744" cy="273302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テキスト ボックス 303">
                <a:extLst>
                  <a:ext uri="{FF2B5EF4-FFF2-40B4-BE49-F238E27FC236}">
                    <a16:creationId xmlns:a16="http://schemas.microsoft.com/office/drawing/2014/main" id="{D27BF738-6B4D-46ED-9907-3821307DAFC3}"/>
                  </a:ext>
                </a:extLst>
              </p:cNvPr>
              <p:cNvSpPr txBox="1"/>
              <p:nvPr/>
            </p:nvSpPr>
            <p:spPr>
              <a:xfrm>
                <a:off x="6977179" y="2978653"/>
                <a:ext cx="3510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04" name="テキスト ボックス 303">
                <a:extLst>
                  <a:ext uri="{FF2B5EF4-FFF2-40B4-BE49-F238E27FC236}">
                    <a16:creationId xmlns:a16="http://schemas.microsoft.com/office/drawing/2014/main" id="{D27BF738-6B4D-46ED-9907-3821307DA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179" y="2978653"/>
                <a:ext cx="351012" cy="369332"/>
              </a:xfrm>
              <a:prstGeom prst="rect">
                <a:avLst/>
              </a:prstGeom>
              <a:blipFill>
                <a:blip r:embed="rId20"/>
                <a:stretch>
                  <a:fillRect r="-70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5" name="楕円 304">
            <a:extLst>
              <a:ext uri="{FF2B5EF4-FFF2-40B4-BE49-F238E27FC236}">
                <a16:creationId xmlns:a16="http://schemas.microsoft.com/office/drawing/2014/main" id="{3FEFC2C1-B550-4B1D-BC32-A619AFA142E4}"/>
              </a:ext>
            </a:extLst>
          </p:cNvPr>
          <p:cNvSpPr>
            <a:spLocks noChangeAspect="1"/>
          </p:cNvSpPr>
          <p:nvPr/>
        </p:nvSpPr>
        <p:spPr>
          <a:xfrm>
            <a:off x="6885646" y="3110336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EE498B58-6470-47B2-B9CF-F0AA5A4BCD14}"/>
              </a:ext>
            </a:extLst>
          </p:cNvPr>
          <p:cNvCxnSpPr>
            <a:cxnSpLocks/>
            <a:stCxn id="293" idx="7"/>
            <a:endCxn id="305" idx="2"/>
          </p:cNvCxnSpPr>
          <p:nvPr/>
        </p:nvCxnSpPr>
        <p:spPr>
          <a:xfrm flipV="1">
            <a:off x="6361124" y="3186787"/>
            <a:ext cx="524522" cy="9071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B3AF07CF-04B3-4C76-8A7B-288BF7323B20}"/>
              </a:ext>
            </a:extLst>
          </p:cNvPr>
          <p:cNvCxnSpPr>
            <a:cxnSpLocks/>
            <a:stCxn id="305" idx="3"/>
            <a:endCxn id="294" idx="7"/>
          </p:cNvCxnSpPr>
          <p:nvPr/>
        </p:nvCxnSpPr>
        <p:spPr>
          <a:xfrm flipH="1">
            <a:off x="6040240" y="3240846"/>
            <a:ext cx="867798" cy="352856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楕円 307">
            <a:extLst>
              <a:ext uri="{FF2B5EF4-FFF2-40B4-BE49-F238E27FC236}">
                <a16:creationId xmlns:a16="http://schemas.microsoft.com/office/drawing/2014/main" id="{668EB5C8-DECA-4CD9-B540-01148086147B}"/>
              </a:ext>
            </a:extLst>
          </p:cNvPr>
          <p:cNvSpPr>
            <a:spLocks noChangeAspect="1"/>
          </p:cNvSpPr>
          <p:nvPr/>
        </p:nvSpPr>
        <p:spPr>
          <a:xfrm>
            <a:off x="6326354" y="3800614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297EBD19-0941-49FA-B2BA-821006E5E188}"/>
              </a:ext>
            </a:extLst>
          </p:cNvPr>
          <p:cNvCxnSpPr>
            <a:cxnSpLocks/>
            <a:stCxn id="308" idx="2"/>
            <a:endCxn id="294" idx="5"/>
          </p:cNvCxnSpPr>
          <p:nvPr/>
        </p:nvCxnSpPr>
        <p:spPr>
          <a:xfrm flipH="1" flipV="1">
            <a:off x="6040240" y="3701820"/>
            <a:ext cx="286114" cy="175245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9984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8" name="表 2">
                <a:extLst>
                  <a:ext uri="{FF2B5EF4-FFF2-40B4-BE49-F238E27FC236}">
                    <a16:creationId xmlns:a16="http://schemas.microsoft.com/office/drawing/2014/main" id="{48EC22D3-A914-40B4-9B2C-6DC59D3574C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833716" y="2349437"/>
              <a:ext cx="7501775" cy="18695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57120">
                      <a:extLst>
                        <a:ext uri="{9D8B030D-6E8A-4147-A177-3AD203B41FA5}">
                          <a16:colId xmlns:a16="http://schemas.microsoft.com/office/drawing/2014/main" val="2311423320"/>
                        </a:ext>
                      </a:extLst>
                    </a:gridCol>
                    <a:gridCol w="1330036">
                      <a:extLst>
                        <a:ext uri="{9D8B030D-6E8A-4147-A177-3AD203B41FA5}">
                          <a16:colId xmlns:a16="http://schemas.microsoft.com/office/drawing/2014/main" val="2810181498"/>
                        </a:ext>
                      </a:extLst>
                    </a:gridCol>
                    <a:gridCol w="1884219">
                      <a:extLst>
                        <a:ext uri="{9D8B030D-6E8A-4147-A177-3AD203B41FA5}">
                          <a16:colId xmlns:a16="http://schemas.microsoft.com/office/drawing/2014/main" val="1811615853"/>
                        </a:ext>
                      </a:extLst>
                    </a:gridCol>
                    <a:gridCol w="1930400">
                      <a:extLst>
                        <a:ext uri="{9D8B030D-6E8A-4147-A177-3AD203B41FA5}">
                          <a16:colId xmlns:a16="http://schemas.microsoft.com/office/drawing/2014/main" val="19330878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72000" algn="ctr"/>
                          <a:endParaRPr kumimoji="1" lang="ja-JP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7200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18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1" lang="en-US" altLang="ja-JP" sz="1800" b="0" dirty="0" smtClean="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ARRFull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800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DL</m:t>
                                    </m:r>
                                  </m:e>
                                  <m:sub>
                                    <m:r>
                                      <a:rPr lang="en-US" altLang="ja-JP" sz="18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ja-JP" altLang="en-US" sz="1800" baseline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7200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18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1" lang="en-US" altLang="ja-JP" sz="1800" b="0" dirty="0" smtClean="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ARR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kumimoji="1" lang="en-US" altLang="ja-JP" sz="1800" b="0" i="0" dirty="0" smtClean="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OneNoisy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800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DL</m:t>
                                    </m:r>
                                  </m:e>
                                  <m:sub>
                                    <m:r>
                                      <a:rPr lang="en-US" altLang="ja-JP" sz="18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ja-JP" altLang="en-US" sz="1800" baseline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7200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18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1" lang="en-US" altLang="ja-JP" sz="1800" b="0" dirty="0" smtClean="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ARR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kumimoji="1" lang="en-US" altLang="ja-JP" sz="1800" b="0" i="0" dirty="0" smtClean="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TwoNoisy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800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DL</m:t>
                                    </m:r>
                                  </m:e>
                                  <m:sub>
                                    <m:r>
                                      <a:rPr lang="en-US" altLang="ja-JP" sz="18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98609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437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en-US" altLang="ja-JP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ja-JP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ja-JP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altLang="ja-JP" sz="18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ja-JP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ja-JP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  <m:sup>
                                        <m:r>
                                          <a:rPr lang="en-US" altLang="ja-JP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sSup>
                                      <m:sSupPr>
                                        <m:ctrlP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altLang="ja-JP" sz="18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ja-JP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ja-JP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  <m:sup>
                                        <m:r>
                                          <a:rPr lang="en-US" altLang="ja-JP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  <m:sSup>
                                      <m:sSupPr>
                                        <m:ctrlP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altLang="ja-JP" sz="18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0223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8" name="表 2">
                <a:extLst>
                  <a:ext uri="{FF2B5EF4-FFF2-40B4-BE49-F238E27FC236}">
                    <a16:creationId xmlns:a16="http://schemas.microsoft.com/office/drawing/2014/main" id="{48EC22D3-A914-40B4-9B2C-6DC59D3574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7791740"/>
                  </p:ext>
                </p:extLst>
              </p:nvPr>
            </p:nvGraphicFramePr>
            <p:xfrm>
              <a:off x="2833716" y="2349437"/>
              <a:ext cx="7501775" cy="18695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57120">
                      <a:extLst>
                        <a:ext uri="{9D8B030D-6E8A-4147-A177-3AD203B41FA5}">
                          <a16:colId xmlns:a16="http://schemas.microsoft.com/office/drawing/2014/main" val="2311423320"/>
                        </a:ext>
                      </a:extLst>
                    </a:gridCol>
                    <a:gridCol w="1330036">
                      <a:extLst>
                        <a:ext uri="{9D8B030D-6E8A-4147-A177-3AD203B41FA5}">
                          <a16:colId xmlns:a16="http://schemas.microsoft.com/office/drawing/2014/main" val="2810181498"/>
                        </a:ext>
                      </a:extLst>
                    </a:gridCol>
                    <a:gridCol w="1884219">
                      <a:extLst>
                        <a:ext uri="{9D8B030D-6E8A-4147-A177-3AD203B41FA5}">
                          <a16:colId xmlns:a16="http://schemas.microsoft.com/office/drawing/2014/main" val="1811615853"/>
                        </a:ext>
                      </a:extLst>
                    </a:gridCol>
                    <a:gridCol w="1930400">
                      <a:extLst>
                        <a:ext uri="{9D8B030D-6E8A-4147-A177-3AD203B41FA5}">
                          <a16:colId xmlns:a16="http://schemas.microsoft.com/office/drawing/2014/main" val="19330878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72000" algn="ctr"/>
                          <a:endParaRPr kumimoji="1" lang="ja-JP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7169" t="-1639" r="-286758" b="-4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6440" t="-1639" r="-103236" b="-4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8959" t="-1639" r="-631" b="-4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8609900"/>
                      </a:ext>
                    </a:extLst>
                  </a:tr>
                  <a:tr h="1127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437930"/>
                      </a:ext>
                    </a:extLst>
                  </a:tr>
                  <a:tr h="370967">
                    <a:tc>
                      <a:txBody>
                        <a:bodyPr/>
                        <a:lstStyle/>
                        <a:p>
                          <a:pPr algn="ctr"/>
                          <a:endParaRPr kumimoji="1" lang="en-US" altLang="ja-JP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7169" t="-406557" r="-286758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6440" t="-406557" r="-103236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8959" t="-406557" r="-631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02230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9" name="楕円 78">
            <a:extLst>
              <a:ext uri="{FF2B5EF4-FFF2-40B4-BE49-F238E27FC236}">
                <a16:creationId xmlns:a16="http://schemas.microsoft.com/office/drawing/2014/main" id="{BA83420B-F755-4894-B6C3-64FEDF7FF249}"/>
              </a:ext>
            </a:extLst>
          </p:cNvPr>
          <p:cNvSpPr>
            <a:spLocks noChangeAspect="1"/>
          </p:cNvSpPr>
          <p:nvPr/>
        </p:nvSpPr>
        <p:spPr>
          <a:xfrm>
            <a:off x="9003863" y="3389491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C025C714-1147-40D1-8733-51A0050292B4}"/>
              </a:ext>
            </a:extLst>
          </p:cNvPr>
          <p:cNvSpPr>
            <a:spLocks noChangeAspect="1"/>
          </p:cNvSpPr>
          <p:nvPr/>
        </p:nvSpPr>
        <p:spPr>
          <a:xfrm>
            <a:off x="9509682" y="3389231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FF570DB1-5ED5-4DA8-B8A7-CA534A6747DD}"/>
              </a:ext>
            </a:extLst>
          </p:cNvPr>
          <p:cNvCxnSpPr>
            <a:cxnSpLocks/>
            <a:stCxn id="89" idx="5"/>
            <a:endCxn id="81" idx="1"/>
          </p:cNvCxnSpPr>
          <p:nvPr/>
        </p:nvCxnSpPr>
        <p:spPr>
          <a:xfrm>
            <a:off x="9379058" y="3152996"/>
            <a:ext cx="153016" cy="258627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C5766A76-4F78-41F7-9908-739D4ADB88C2}"/>
              </a:ext>
            </a:extLst>
          </p:cNvPr>
          <p:cNvCxnSpPr>
            <a:cxnSpLocks/>
            <a:stCxn id="81" idx="2"/>
            <a:endCxn id="79" idx="6"/>
          </p:cNvCxnSpPr>
          <p:nvPr/>
        </p:nvCxnSpPr>
        <p:spPr>
          <a:xfrm flipH="1">
            <a:off x="9156765" y="3465682"/>
            <a:ext cx="352917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43871E53-4E9D-47CD-A796-6218F9DC813B}"/>
                  </a:ext>
                </a:extLst>
              </p:cNvPr>
              <p:cNvSpPr txBox="1"/>
              <p:nvPr/>
            </p:nvSpPr>
            <p:spPr>
              <a:xfrm>
                <a:off x="9023813" y="2663296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43871E53-4E9D-47CD-A796-6218F9DC8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813" y="2663296"/>
                <a:ext cx="651710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E1769C6-D4E4-4BAC-9BD6-E6DA0B23763F}"/>
                  </a:ext>
                </a:extLst>
              </p:cNvPr>
              <p:cNvSpPr txBox="1"/>
              <p:nvPr/>
            </p:nvSpPr>
            <p:spPr>
              <a:xfrm>
                <a:off x="8649992" y="3428575"/>
                <a:ext cx="65171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E1769C6-D4E4-4BAC-9BD6-E6DA0B237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992" y="3428575"/>
                <a:ext cx="651710" cy="391646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C2720970-9AEE-47DE-A8D8-DC25CA8F0258}"/>
                  </a:ext>
                </a:extLst>
              </p:cNvPr>
              <p:cNvSpPr txBox="1"/>
              <p:nvPr/>
            </p:nvSpPr>
            <p:spPr>
              <a:xfrm>
                <a:off x="9385154" y="3431495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C2720970-9AEE-47DE-A8D8-DC25CA8F0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5154" y="3431495"/>
                <a:ext cx="6517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46DC9220-8568-4999-A266-29EBCD772C3D}"/>
              </a:ext>
            </a:extLst>
          </p:cNvPr>
          <p:cNvCxnSpPr>
            <a:cxnSpLocks/>
            <a:stCxn id="89" idx="3"/>
            <a:endCxn id="79" idx="7"/>
          </p:cNvCxnSpPr>
          <p:nvPr/>
        </p:nvCxnSpPr>
        <p:spPr>
          <a:xfrm flipH="1">
            <a:off x="9134373" y="3152996"/>
            <a:ext cx="136566" cy="258887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楕円 88">
            <a:extLst>
              <a:ext uri="{FF2B5EF4-FFF2-40B4-BE49-F238E27FC236}">
                <a16:creationId xmlns:a16="http://schemas.microsoft.com/office/drawing/2014/main" id="{23CB3585-F661-40A1-8D94-209B3EB53C20}"/>
              </a:ext>
            </a:extLst>
          </p:cNvPr>
          <p:cNvSpPr>
            <a:spLocks noChangeAspect="1"/>
          </p:cNvSpPr>
          <p:nvPr/>
        </p:nvSpPr>
        <p:spPr>
          <a:xfrm>
            <a:off x="9248547" y="3022486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C8AA144A-AADE-4370-8602-8D742E749EF3}"/>
              </a:ext>
            </a:extLst>
          </p:cNvPr>
          <p:cNvSpPr>
            <a:spLocks noChangeAspect="1"/>
          </p:cNvSpPr>
          <p:nvPr/>
        </p:nvSpPr>
        <p:spPr>
          <a:xfrm>
            <a:off x="7140986" y="3390177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EE598F5B-B0AE-4C69-83A1-A3186ABD8A78}"/>
              </a:ext>
            </a:extLst>
          </p:cNvPr>
          <p:cNvSpPr>
            <a:spLocks noChangeAspect="1"/>
          </p:cNvSpPr>
          <p:nvPr/>
        </p:nvSpPr>
        <p:spPr>
          <a:xfrm>
            <a:off x="7646805" y="3389917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8A9CA30E-88F3-4A4D-8C0B-C5A7AAAD7131}"/>
              </a:ext>
            </a:extLst>
          </p:cNvPr>
          <p:cNvCxnSpPr>
            <a:cxnSpLocks/>
            <a:stCxn id="97" idx="5"/>
            <a:endCxn id="91" idx="1"/>
          </p:cNvCxnSpPr>
          <p:nvPr/>
        </p:nvCxnSpPr>
        <p:spPr>
          <a:xfrm>
            <a:off x="7516181" y="3153682"/>
            <a:ext cx="153016" cy="258627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180F9FCD-F9FF-49EA-B8EA-F866E7011CA8}"/>
              </a:ext>
            </a:extLst>
          </p:cNvPr>
          <p:cNvCxnSpPr>
            <a:cxnSpLocks/>
            <a:stCxn id="91" idx="2"/>
            <a:endCxn id="90" idx="6"/>
          </p:cNvCxnSpPr>
          <p:nvPr/>
        </p:nvCxnSpPr>
        <p:spPr>
          <a:xfrm flipH="1">
            <a:off x="7293888" y="3466368"/>
            <a:ext cx="352917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D15C034-1E02-4C4D-B15B-507A64B54405}"/>
                  </a:ext>
                </a:extLst>
              </p:cNvPr>
              <p:cNvSpPr txBox="1"/>
              <p:nvPr/>
            </p:nvSpPr>
            <p:spPr>
              <a:xfrm>
                <a:off x="7160936" y="2663982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D15C034-1E02-4C4D-B15B-507A64B54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936" y="2663982"/>
                <a:ext cx="6517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85B3451C-B60C-4BB8-A765-28C8B0A7B248}"/>
                  </a:ext>
                </a:extLst>
              </p:cNvPr>
              <p:cNvSpPr txBox="1"/>
              <p:nvPr/>
            </p:nvSpPr>
            <p:spPr>
              <a:xfrm>
                <a:off x="6787115" y="3429261"/>
                <a:ext cx="65171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85B3451C-B60C-4BB8-A765-28C8B0A7B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115" y="3429261"/>
                <a:ext cx="651710" cy="391646"/>
              </a:xfrm>
              <a:prstGeom prst="rect">
                <a:avLst/>
              </a:prstGeom>
              <a:blipFill>
                <a:blip r:embed="rId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8C409D05-1AB2-403D-AD46-96351FE85B9B}"/>
                  </a:ext>
                </a:extLst>
              </p:cNvPr>
              <p:cNvSpPr txBox="1"/>
              <p:nvPr/>
            </p:nvSpPr>
            <p:spPr>
              <a:xfrm>
                <a:off x="7522277" y="3432181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8C409D05-1AB2-403D-AD46-96351FE85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277" y="3432181"/>
                <a:ext cx="6517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楕円 96">
            <a:extLst>
              <a:ext uri="{FF2B5EF4-FFF2-40B4-BE49-F238E27FC236}">
                <a16:creationId xmlns:a16="http://schemas.microsoft.com/office/drawing/2014/main" id="{E794FFAB-4E12-4C00-8629-0AED3463313C}"/>
              </a:ext>
            </a:extLst>
          </p:cNvPr>
          <p:cNvSpPr>
            <a:spLocks noChangeAspect="1"/>
          </p:cNvSpPr>
          <p:nvPr/>
        </p:nvSpPr>
        <p:spPr>
          <a:xfrm>
            <a:off x="7385670" y="3023172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E392227E-07D7-4314-BB95-1B6CBED6CDB3}"/>
              </a:ext>
            </a:extLst>
          </p:cNvPr>
          <p:cNvSpPr>
            <a:spLocks noChangeAspect="1"/>
          </p:cNvSpPr>
          <p:nvPr/>
        </p:nvSpPr>
        <p:spPr>
          <a:xfrm>
            <a:off x="5505785" y="3390660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EE037154-9764-43D7-AAF7-DACE4799959B}"/>
              </a:ext>
            </a:extLst>
          </p:cNvPr>
          <p:cNvSpPr>
            <a:spLocks noChangeAspect="1"/>
          </p:cNvSpPr>
          <p:nvPr/>
        </p:nvSpPr>
        <p:spPr>
          <a:xfrm>
            <a:off x="6011604" y="3390400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46F67239-EB25-43ED-8F33-80B7662E2213}"/>
              </a:ext>
            </a:extLst>
          </p:cNvPr>
          <p:cNvCxnSpPr>
            <a:cxnSpLocks/>
            <a:stCxn id="99" idx="2"/>
            <a:endCxn id="98" idx="6"/>
          </p:cNvCxnSpPr>
          <p:nvPr/>
        </p:nvCxnSpPr>
        <p:spPr>
          <a:xfrm flipH="1">
            <a:off x="5658687" y="3466851"/>
            <a:ext cx="352917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C38051B8-223F-4E96-ACAE-543E2AA8F508}"/>
                  </a:ext>
                </a:extLst>
              </p:cNvPr>
              <p:cNvSpPr txBox="1"/>
              <p:nvPr/>
            </p:nvSpPr>
            <p:spPr>
              <a:xfrm>
                <a:off x="5525735" y="2664465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C38051B8-223F-4E96-ACAE-543E2AA8F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735" y="2664465"/>
                <a:ext cx="6517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EA9CC833-0E8F-4245-8BBC-55C3A8793B0F}"/>
                  </a:ext>
                </a:extLst>
              </p:cNvPr>
              <p:cNvSpPr txBox="1"/>
              <p:nvPr/>
            </p:nvSpPr>
            <p:spPr>
              <a:xfrm>
                <a:off x="5151914" y="3429744"/>
                <a:ext cx="65171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EA9CC833-0E8F-4245-8BBC-55C3A8793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914" y="3429744"/>
                <a:ext cx="651710" cy="391646"/>
              </a:xfrm>
              <a:prstGeom prst="rect">
                <a:avLst/>
              </a:prstGeom>
              <a:blipFill>
                <a:blip r:embed="rId10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70C80E98-4296-46E1-8B0C-7963CD4D7F94}"/>
                  </a:ext>
                </a:extLst>
              </p:cNvPr>
              <p:cNvSpPr txBox="1"/>
              <p:nvPr/>
            </p:nvSpPr>
            <p:spPr>
              <a:xfrm>
                <a:off x="5887076" y="3432664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70C80E98-4296-46E1-8B0C-7963CD4D7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076" y="3432664"/>
                <a:ext cx="65171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楕円 103">
            <a:extLst>
              <a:ext uri="{FF2B5EF4-FFF2-40B4-BE49-F238E27FC236}">
                <a16:creationId xmlns:a16="http://schemas.microsoft.com/office/drawing/2014/main" id="{52A5AED5-1524-48BB-B2F6-5E6624A1D20E}"/>
              </a:ext>
            </a:extLst>
          </p:cNvPr>
          <p:cNvSpPr>
            <a:spLocks noChangeAspect="1"/>
          </p:cNvSpPr>
          <p:nvPr/>
        </p:nvSpPr>
        <p:spPr>
          <a:xfrm>
            <a:off x="5750469" y="3023655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AE91ABA-2C68-4282-AF22-2632D08B3255}"/>
                  </a:ext>
                </a:extLst>
              </p:cNvPr>
              <p:cNvSpPr txBox="1"/>
              <p:nvPr/>
            </p:nvSpPr>
            <p:spPr>
              <a:xfrm>
                <a:off x="2788920" y="2932107"/>
                <a:ext cx="2439988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Noisy edges between </a:t>
                </a:r>
                <a:br>
                  <a:rPr kumimoji="1" lang="en-US" altLang="ja-JP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kumimoji="1" lang="en-US" altLang="ja-JP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ja-JP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en-US" altLang="ja-JP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to DL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AE91ABA-2C68-4282-AF22-2632D08B3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920" y="2932107"/>
                <a:ext cx="2439988" cy="668645"/>
              </a:xfrm>
              <a:prstGeom prst="rect">
                <a:avLst/>
              </a:prstGeom>
              <a:blipFill>
                <a:blip r:embed="rId12"/>
                <a:stretch>
                  <a:fillRect l="-2000" t="-5455" r="-1500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0778F7D-78E5-42A0-9305-C8A9E978C6BC}"/>
              </a:ext>
            </a:extLst>
          </p:cNvPr>
          <p:cNvSpPr txBox="1"/>
          <p:nvPr/>
        </p:nvSpPr>
        <p:spPr>
          <a:xfrm>
            <a:off x="2834640" y="3836315"/>
            <a:ext cx="232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DL size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7051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" name="表 2">
            <a:extLst>
              <a:ext uri="{FF2B5EF4-FFF2-40B4-BE49-F238E27FC236}">
                <a16:creationId xmlns:a16="http://schemas.microsoft.com/office/drawing/2014/main" id="{621EB807-F6A1-4B26-B72C-8E8F62244433}"/>
              </a:ext>
            </a:extLst>
          </p:cNvPr>
          <p:cNvGraphicFramePr>
            <a:graphicFrameLocks noGrp="1"/>
          </p:cNvGraphicFramePr>
          <p:nvPr/>
        </p:nvGraphicFramePr>
        <p:xfrm>
          <a:off x="2499870" y="2525013"/>
          <a:ext cx="73553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836">
                  <a:extLst>
                    <a:ext uri="{9D8B030D-6E8A-4147-A177-3AD203B41FA5}">
                      <a16:colId xmlns:a16="http://schemas.microsoft.com/office/drawing/2014/main" val="2311423320"/>
                    </a:ext>
                  </a:extLst>
                </a:gridCol>
                <a:gridCol w="1474742">
                  <a:extLst>
                    <a:ext uri="{9D8B030D-6E8A-4147-A177-3AD203B41FA5}">
                      <a16:colId xmlns:a16="http://schemas.microsoft.com/office/drawing/2014/main" val="2810181498"/>
                    </a:ext>
                  </a:extLst>
                </a:gridCol>
                <a:gridCol w="2078182">
                  <a:extLst>
                    <a:ext uri="{9D8B030D-6E8A-4147-A177-3AD203B41FA5}">
                      <a16:colId xmlns:a16="http://schemas.microsoft.com/office/drawing/2014/main" val="1811615853"/>
                    </a:ext>
                  </a:extLst>
                </a:gridCol>
                <a:gridCol w="2157570">
                  <a:extLst>
                    <a:ext uri="{9D8B030D-6E8A-4147-A177-3AD203B41FA5}">
                      <a16:colId xmlns:a16="http://schemas.microsoft.com/office/drawing/2014/main" val="1933087831"/>
                    </a:ext>
                  </a:extLst>
                </a:gridCol>
              </a:tblGrid>
              <a:tr h="333609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609900"/>
                  </a:ext>
                </a:extLst>
              </a:tr>
              <a:tr h="1360097">
                <a:tc>
                  <a:txBody>
                    <a:bodyPr/>
                    <a:lstStyle/>
                    <a:p>
                      <a:pPr algn="ctr"/>
                      <a:endParaRPr kumimoji="1" lang="en-US" altLang="ja-JP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kumimoji="1" lang="en-US" altLang="ja-JP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kumimoji="1" lang="en-US" altLang="ja-JP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kumimoji="1" lang="en-US" altLang="ja-JP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kumimoji="1" lang="en-US" altLang="ja-JP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437930"/>
                  </a:ext>
                </a:extLst>
              </a:tr>
            </a:tbl>
          </a:graphicData>
        </a:graphic>
      </p:graphicFrame>
      <p:sp>
        <p:nvSpPr>
          <p:cNvPr id="259" name="楕円 258">
            <a:extLst>
              <a:ext uri="{FF2B5EF4-FFF2-40B4-BE49-F238E27FC236}">
                <a16:creationId xmlns:a16="http://schemas.microsoft.com/office/drawing/2014/main" id="{AA04CEB0-08DF-4A7D-97DB-5E9EA1ED00BD}"/>
              </a:ext>
            </a:extLst>
          </p:cNvPr>
          <p:cNvSpPr>
            <a:spLocks/>
          </p:cNvSpPr>
          <p:nvPr/>
        </p:nvSpPr>
        <p:spPr>
          <a:xfrm>
            <a:off x="8312565" y="3553505"/>
            <a:ext cx="154800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260" name="楕円 259">
            <a:extLst>
              <a:ext uri="{FF2B5EF4-FFF2-40B4-BE49-F238E27FC236}">
                <a16:creationId xmlns:a16="http://schemas.microsoft.com/office/drawing/2014/main" id="{195E1F4E-4D32-43B1-8845-06ED239B6335}"/>
              </a:ext>
            </a:extLst>
          </p:cNvPr>
          <p:cNvSpPr>
            <a:spLocks/>
          </p:cNvSpPr>
          <p:nvPr/>
        </p:nvSpPr>
        <p:spPr>
          <a:xfrm>
            <a:off x="9034998" y="3553245"/>
            <a:ext cx="154800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718B5694-731F-4479-B46F-D16EE2A498CD}"/>
              </a:ext>
            </a:extLst>
          </p:cNvPr>
          <p:cNvCxnSpPr>
            <a:cxnSpLocks/>
            <a:stCxn id="265" idx="5"/>
            <a:endCxn id="260" idx="1"/>
          </p:cNvCxnSpPr>
          <p:nvPr/>
        </p:nvCxnSpPr>
        <p:spPr>
          <a:xfrm>
            <a:off x="8805005" y="3323360"/>
            <a:ext cx="252663" cy="252277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55A72113-D9D8-4BB8-8DCC-A6395A3C786F}"/>
              </a:ext>
            </a:extLst>
          </p:cNvPr>
          <p:cNvCxnSpPr>
            <a:cxnSpLocks/>
            <a:stCxn id="260" idx="2"/>
            <a:endCxn id="259" idx="6"/>
          </p:cNvCxnSpPr>
          <p:nvPr/>
        </p:nvCxnSpPr>
        <p:spPr>
          <a:xfrm flipH="1">
            <a:off x="8467365" y="3629696"/>
            <a:ext cx="567633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403B1091-1C45-4EDE-A5E9-D730D967E0B4}"/>
              </a:ext>
            </a:extLst>
          </p:cNvPr>
          <p:cNvCxnSpPr>
            <a:cxnSpLocks/>
            <a:stCxn id="265" idx="3"/>
            <a:endCxn id="259" idx="7"/>
          </p:cNvCxnSpPr>
          <p:nvPr/>
        </p:nvCxnSpPr>
        <p:spPr>
          <a:xfrm flipH="1">
            <a:off x="8444695" y="3323360"/>
            <a:ext cx="250850" cy="252537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楕円 264">
            <a:extLst>
              <a:ext uri="{FF2B5EF4-FFF2-40B4-BE49-F238E27FC236}">
                <a16:creationId xmlns:a16="http://schemas.microsoft.com/office/drawing/2014/main" id="{35E5860D-EAD6-4E81-BE1E-9E8C8F457FE4}"/>
              </a:ext>
            </a:extLst>
          </p:cNvPr>
          <p:cNvSpPr>
            <a:spLocks/>
          </p:cNvSpPr>
          <p:nvPr/>
        </p:nvSpPr>
        <p:spPr>
          <a:xfrm>
            <a:off x="8672875" y="3192850"/>
            <a:ext cx="154800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267" name="楕円 266">
            <a:extLst>
              <a:ext uri="{FF2B5EF4-FFF2-40B4-BE49-F238E27FC236}">
                <a16:creationId xmlns:a16="http://schemas.microsoft.com/office/drawing/2014/main" id="{AE818BCC-B5E3-431C-AAF0-BD9DEFD96E9B}"/>
              </a:ext>
            </a:extLst>
          </p:cNvPr>
          <p:cNvSpPr>
            <a:spLocks/>
          </p:cNvSpPr>
          <p:nvPr/>
        </p:nvSpPr>
        <p:spPr>
          <a:xfrm>
            <a:off x="8672322" y="3915173"/>
            <a:ext cx="154800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F96D68DB-139C-420D-A82E-16AC71411A48}"/>
              </a:ext>
            </a:extLst>
          </p:cNvPr>
          <p:cNvCxnSpPr>
            <a:cxnSpLocks/>
            <a:stCxn id="259" idx="5"/>
            <a:endCxn id="267" idx="1"/>
          </p:cNvCxnSpPr>
          <p:nvPr/>
        </p:nvCxnSpPr>
        <p:spPr>
          <a:xfrm>
            <a:off x="8444695" y="3684015"/>
            <a:ext cx="250297" cy="25355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00427700-AA82-4C7F-9628-B45996DECEF1}"/>
              </a:ext>
            </a:extLst>
          </p:cNvPr>
          <p:cNvCxnSpPr>
            <a:cxnSpLocks/>
            <a:stCxn id="260" idx="3"/>
            <a:endCxn id="267" idx="7"/>
          </p:cNvCxnSpPr>
          <p:nvPr/>
        </p:nvCxnSpPr>
        <p:spPr>
          <a:xfrm flipH="1">
            <a:off x="8804452" y="3683755"/>
            <a:ext cx="253216" cy="25381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A91EE76C-ED79-4F8E-B179-4A65CC2326D8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8416825" y="3294690"/>
            <a:ext cx="261044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DDF9CE4F-85A2-4EFE-B5D8-5346254B57E4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8820244" y="3703689"/>
            <a:ext cx="261044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782E55B4-9128-458F-ABE4-729BF57006A0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8825005" y="3292903"/>
            <a:ext cx="262800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F940A99F-39AD-4A4F-97D2-6E8E80375E37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8413595" y="3702246"/>
            <a:ext cx="262800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テキスト ボックス 288">
                <a:extLst>
                  <a:ext uri="{FF2B5EF4-FFF2-40B4-BE49-F238E27FC236}">
                    <a16:creationId xmlns:a16="http://schemas.microsoft.com/office/drawing/2014/main" id="{9CE0E05D-CE81-4F47-94C7-60FAB8768E70}"/>
                  </a:ext>
                </a:extLst>
              </p:cNvPr>
              <p:cNvSpPr txBox="1"/>
              <p:nvPr/>
            </p:nvSpPr>
            <p:spPr>
              <a:xfrm>
                <a:off x="7987475" y="3384972"/>
                <a:ext cx="367291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89" name="テキスト ボックス 288">
                <a:extLst>
                  <a:ext uri="{FF2B5EF4-FFF2-40B4-BE49-F238E27FC236}">
                    <a16:creationId xmlns:a16="http://schemas.microsoft.com/office/drawing/2014/main" id="{9CE0E05D-CE81-4F47-94C7-60FAB8768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475" y="3384972"/>
                <a:ext cx="367291" cy="424796"/>
              </a:xfrm>
              <a:prstGeom prst="rect">
                <a:avLst/>
              </a:prstGeom>
              <a:blipFill>
                <a:blip r:embed="rId2"/>
                <a:stretch>
                  <a:fillRect r="-3279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テキスト ボックス 289">
                <a:extLst>
                  <a:ext uri="{FF2B5EF4-FFF2-40B4-BE49-F238E27FC236}">
                    <a16:creationId xmlns:a16="http://schemas.microsoft.com/office/drawing/2014/main" id="{40675ACD-F9E1-4E04-899F-2D5FC48500AB}"/>
                  </a:ext>
                </a:extLst>
              </p:cNvPr>
              <p:cNvSpPr txBox="1"/>
              <p:nvPr/>
            </p:nvSpPr>
            <p:spPr>
              <a:xfrm>
                <a:off x="9129064" y="3410591"/>
                <a:ext cx="36729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90" name="テキスト ボックス 289">
                <a:extLst>
                  <a:ext uri="{FF2B5EF4-FFF2-40B4-BE49-F238E27FC236}">
                    <a16:creationId xmlns:a16="http://schemas.microsoft.com/office/drawing/2014/main" id="{40675ACD-F9E1-4E04-899F-2D5FC4850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064" y="3410591"/>
                <a:ext cx="367291" cy="400110"/>
              </a:xfrm>
              <a:prstGeom prst="rect">
                <a:avLst/>
              </a:prstGeom>
              <a:blipFill>
                <a:blip r:embed="rId3"/>
                <a:stretch>
                  <a:fillRect r="-13333"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テキスト ボックス 290">
                <a:extLst>
                  <a:ext uri="{FF2B5EF4-FFF2-40B4-BE49-F238E27FC236}">
                    <a16:creationId xmlns:a16="http://schemas.microsoft.com/office/drawing/2014/main" id="{10C8C19A-DC0C-42BC-B36A-A2503D8A257B}"/>
                  </a:ext>
                </a:extLst>
              </p:cNvPr>
              <p:cNvSpPr txBox="1"/>
              <p:nvPr/>
            </p:nvSpPr>
            <p:spPr>
              <a:xfrm>
                <a:off x="8446345" y="2846483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91" name="テキスト ボックス 290">
                <a:extLst>
                  <a:ext uri="{FF2B5EF4-FFF2-40B4-BE49-F238E27FC236}">
                    <a16:creationId xmlns:a16="http://schemas.microsoft.com/office/drawing/2014/main" id="{10C8C19A-DC0C-42BC-B36A-A2503D8A2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345" y="2846483"/>
                <a:ext cx="65171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テキスト ボックス 291">
                <a:extLst>
                  <a:ext uri="{FF2B5EF4-FFF2-40B4-BE49-F238E27FC236}">
                    <a16:creationId xmlns:a16="http://schemas.microsoft.com/office/drawing/2014/main" id="{6304615E-6E75-4219-84EF-E7748AD5A0D6}"/>
                  </a:ext>
                </a:extLst>
              </p:cNvPr>
              <p:cNvSpPr txBox="1"/>
              <p:nvPr/>
            </p:nvSpPr>
            <p:spPr>
              <a:xfrm>
                <a:off x="8505465" y="3957455"/>
                <a:ext cx="511467" cy="4038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p>
                            <m:sSup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92" name="テキスト ボックス 291">
                <a:extLst>
                  <a:ext uri="{FF2B5EF4-FFF2-40B4-BE49-F238E27FC236}">
                    <a16:creationId xmlns:a16="http://schemas.microsoft.com/office/drawing/2014/main" id="{6304615E-6E75-4219-84EF-E7748AD5A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465" y="3957455"/>
                <a:ext cx="511467" cy="403828"/>
              </a:xfrm>
              <a:prstGeom prst="rect">
                <a:avLst/>
              </a:prstGeom>
              <a:blipFill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3" name="楕円 292">
            <a:extLst>
              <a:ext uri="{FF2B5EF4-FFF2-40B4-BE49-F238E27FC236}">
                <a16:creationId xmlns:a16="http://schemas.microsoft.com/office/drawing/2014/main" id="{C9DA351B-A193-4793-80E1-46ED9C853792}"/>
              </a:ext>
            </a:extLst>
          </p:cNvPr>
          <p:cNvSpPr>
            <a:spLocks/>
          </p:cNvSpPr>
          <p:nvPr/>
        </p:nvSpPr>
        <p:spPr>
          <a:xfrm>
            <a:off x="6202629" y="3553505"/>
            <a:ext cx="154800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294" name="楕円 293">
            <a:extLst>
              <a:ext uri="{FF2B5EF4-FFF2-40B4-BE49-F238E27FC236}">
                <a16:creationId xmlns:a16="http://schemas.microsoft.com/office/drawing/2014/main" id="{E48E538C-ACD7-4F78-84E5-382C64EE8C2C}"/>
              </a:ext>
            </a:extLst>
          </p:cNvPr>
          <p:cNvSpPr>
            <a:spLocks/>
          </p:cNvSpPr>
          <p:nvPr/>
        </p:nvSpPr>
        <p:spPr>
          <a:xfrm>
            <a:off x="6925062" y="3553245"/>
            <a:ext cx="154800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295" name="直線コネクタ 294">
            <a:extLst>
              <a:ext uri="{FF2B5EF4-FFF2-40B4-BE49-F238E27FC236}">
                <a16:creationId xmlns:a16="http://schemas.microsoft.com/office/drawing/2014/main" id="{5D8C872D-B076-477D-A4D5-D81708552B78}"/>
              </a:ext>
            </a:extLst>
          </p:cNvPr>
          <p:cNvCxnSpPr>
            <a:cxnSpLocks/>
            <a:stCxn id="298" idx="5"/>
            <a:endCxn id="294" idx="1"/>
          </p:cNvCxnSpPr>
          <p:nvPr/>
        </p:nvCxnSpPr>
        <p:spPr>
          <a:xfrm>
            <a:off x="6695069" y="3323360"/>
            <a:ext cx="252663" cy="252277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FE2E53EA-6264-48D5-98CB-A353D114D35D}"/>
              </a:ext>
            </a:extLst>
          </p:cNvPr>
          <p:cNvCxnSpPr>
            <a:cxnSpLocks/>
            <a:stCxn id="294" idx="2"/>
            <a:endCxn id="293" idx="6"/>
          </p:cNvCxnSpPr>
          <p:nvPr/>
        </p:nvCxnSpPr>
        <p:spPr>
          <a:xfrm flipH="1">
            <a:off x="6357429" y="3629696"/>
            <a:ext cx="567633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楕円 297">
            <a:extLst>
              <a:ext uri="{FF2B5EF4-FFF2-40B4-BE49-F238E27FC236}">
                <a16:creationId xmlns:a16="http://schemas.microsoft.com/office/drawing/2014/main" id="{E25C230E-1373-44CC-A7C5-A21577A9EA5B}"/>
              </a:ext>
            </a:extLst>
          </p:cNvPr>
          <p:cNvSpPr>
            <a:spLocks/>
          </p:cNvSpPr>
          <p:nvPr/>
        </p:nvSpPr>
        <p:spPr>
          <a:xfrm>
            <a:off x="6562939" y="3192850"/>
            <a:ext cx="154800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299" name="楕円 298">
            <a:extLst>
              <a:ext uri="{FF2B5EF4-FFF2-40B4-BE49-F238E27FC236}">
                <a16:creationId xmlns:a16="http://schemas.microsoft.com/office/drawing/2014/main" id="{878BC370-D5E9-42C2-87F5-1FD836900109}"/>
              </a:ext>
            </a:extLst>
          </p:cNvPr>
          <p:cNvSpPr>
            <a:spLocks/>
          </p:cNvSpPr>
          <p:nvPr/>
        </p:nvSpPr>
        <p:spPr>
          <a:xfrm>
            <a:off x="6562386" y="3915173"/>
            <a:ext cx="154800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D4AFF87C-406D-4E8D-84F3-E1E363465C7E}"/>
              </a:ext>
            </a:extLst>
          </p:cNvPr>
          <p:cNvCxnSpPr>
            <a:cxnSpLocks/>
            <a:stCxn id="294" idx="3"/>
            <a:endCxn id="299" idx="7"/>
          </p:cNvCxnSpPr>
          <p:nvPr/>
        </p:nvCxnSpPr>
        <p:spPr>
          <a:xfrm flipH="1">
            <a:off x="6694516" y="3683755"/>
            <a:ext cx="253216" cy="25381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C213F7F9-D3E6-4AB3-A9EC-DAFD5305D32B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306889" y="3294690"/>
            <a:ext cx="261044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719997B8-7917-4408-8477-4F39A20434BD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710308" y="3703689"/>
            <a:ext cx="261044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>
            <a:extLst>
              <a:ext uri="{FF2B5EF4-FFF2-40B4-BE49-F238E27FC236}">
                <a16:creationId xmlns:a16="http://schemas.microsoft.com/office/drawing/2014/main" id="{D6747C94-EB0F-41B9-8705-89AC8E130350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6715069" y="3292903"/>
            <a:ext cx="262800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35706A96-F96B-463C-BF7D-51D49E074EA5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6303659" y="3702246"/>
            <a:ext cx="262800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テキスト ボックス 305">
                <a:extLst>
                  <a:ext uri="{FF2B5EF4-FFF2-40B4-BE49-F238E27FC236}">
                    <a16:creationId xmlns:a16="http://schemas.microsoft.com/office/drawing/2014/main" id="{55448016-4AF0-4231-8A91-A3D26CD15DF6}"/>
                  </a:ext>
                </a:extLst>
              </p:cNvPr>
              <p:cNvSpPr txBox="1"/>
              <p:nvPr/>
            </p:nvSpPr>
            <p:spPr>
              <a:xfrm>
                <a:off x="5877539" y="3384972"/>
                <a:ext cx="367291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06" name="テキスト ボックス 305">
                <a:extLst>
                  <a:ext uri="{FF2B5EF4-FFF2-40B4-BE49-F238E27FC236}">
                    <a16:creationId xmlns:a16="http://schemas.microsoft.com/office/drawing/2014/main" id="{55448016-4AF0-4231-8A91-A3D26CD15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539" y="3384972"/>
                <a:ext cx="367291" cy="424796"/>
              </a:xfrm>
              <a:prstGeom prst="rect">
                <a:avLst/>
              </a:prstGeom>
              <a:blipFill>
                <a:blip r:embed="rId6"/>
                <a:stretch>
                  <a:fillRect r="-5000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テキスト ボックス 306">
                <a:extLst>
                  <a:ext uri="{FF2B5EF4-FFF2-40B4-BE49-F238E27FC236}">
                    <a16:creationId xmlns:a16="http://schemas.microsoft.com/office/drawing/2014/main" id="{35223420-E6B6-4201-8086-09681F7A8CA5}"/>
                  </a:ext>
                </a:extLst>
              </p:cNvPr>
              <p:cNvSpPr txBox="1"/>
              <p:nvPr/>
            </p:nvSpPr>
            <p:spPr>
              <a:xfrm>
                <a:off x="7019128" y="3410591"/>
                <a:ext cx="36729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07" name="テキスト ボックス 306">
                <a:extLst>
                  <a:ext uri="{FF2B5EF4-FFF2-40B4-BE49-F238E27FC236}">
                    <a16:creationId xmlns:a16="http://schemas.microsoft.com/office/drawing/2014/main" id="{35223420-E6B6-4201-8086-09681F7A8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128" y="3410591"/>
                <a:ext cx="367291" cy="400110"/>
              </a:xfrm>
              <a:prstGeom prst="rect">
                <a:avLst/>
              </a:prstGeom>
              <a:blipFill>
                <a:blip r:embed="rId7"/>
                <a:stretch>
                  <a:fillRect r="-11475"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テキスト ボックス 307">
                <a:extLst>
                  <a:ext uri="{FF2B5EF4-FFF2-40B4-BE49-F238E27FC236}">
                    <a16:creationId xmlns:a16="http://schemas.microsoft.com/office/drawing/2014/main" id="{969F7FE6-41F6-4EEC-A636-68DEA20313C4}"/>
                  </a:ext>
                </a:extLst>
              </p:cNvPr>
              <p:cNvSpPr txBox="1"/>
              <p:nvPr/>
            </p:nvSpPr>
            <p:spPr>
              <a:xfrm>
                <a:off x="6336409" y="2846483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08" name="テキスト ボックス 307">
                <a:extLst>
                  <a:ext uri="{FF2B5EF4-FFF2-40B4-BE49-F238E27FC236}">
                    <a16:creationId xmlns:a16="http://schemas.microsoft.com/office/drawing/2014/main" id="{969F7FE6-41F6-4EEC-A636-68DEA2031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409" y="2846483"/>
                <a:ext cx="651710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テキスト ボックス 308">
                <a:extLst>
                  <a:ext uri="{FF2B5EF4-FFF2-40B4-BE49-F238E27FC236}">
                    <a16:creationId xmlns:a16="http://schemas.microsoft.com/office/drawing/2014/main" id="{BBF483D9-9CBA-407D-AA58-E75D3F38A46A}"/>
                  </a:ext>
                </a:extLst>
              </p:cNvPr>
              <p:cNvSpPr txBox="1"/>
              <p:nvPr/>
            </p:nvSpPr>
            <p:spPr>
              <a:xfrm>
                <a:off x="6395529" y="3957455"/>
                <a:ext cx="511467" cy="4038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p>
                            <m:sSup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09" name="テキスト ボックス 308">
                <a:extLst>
                  <a:ext uri="{FF2B5EF4-FFF2-40B4-BE49-F238E27FC236}">
                    <a16:creationId xmlns:a16="http://schemas.microsoft.com/office/drawing/2014/main" id="{BBF483D9-9CBA-407D-AA58-E75D3F38A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529" y="3957455"/>
                <a:ext cx="511467" cy="403828"/>
              </a:xfrm>
              <a:prstGeom prst="rect">
                <a:avLst/>
              </a:prstGeom>
              <a:blipFill>
                <a:blip r:embed="rId9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0" name="楕円 309">
            <a:extLst>
              <a:ext uri="{FF2B5EF4-FFF2-40B4-BE49-F238E27FC236}">
                <a16:creationId xmlns:a16="http://schemas.microsoft.com/office/drawing/2014/main" id="{94CB7BCF-A92B-4261-8BC9-FEDB30077F2E}"/>
              </a:ext>
            </a:extLst>
          </p:cNvPr>
          <p:cNvSpPr>
            <a:spLocks/>
          </p:cNvSpPr>
          <p:nvPr/>
        </p:nvSpPr>
        <p:spPr>
          <a:xfrm>
            <a:off x="4415195" y="3561971"/>
            <a:ext cx="154800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311" name="楕円 310">
            <a:extLst>
              <a:ext uri="{FF2B5EF4-FFF2-40B4-BE49-F238E27FC236}">
                <a16:creationId xmlns:a16="http://schemas.microsoft.com/office/drawing/2014/main" id="{64400275-F037-49F9-BC0E-067D9D860F20}"/>
              </a:ext>
            </a:extLst>
          </p:cNvPr>
          <p:cNvSpPr>
            <a:spLocks/>
          </p:cNvSpPr>
          <p:nvPr/>
        </p:nvSpPr>
        <p:spPr>
          <a:xfrm>
            <a:off x="5137628" y="3561711"/>
            <a:ext cx="154800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9941D8C6-E4A7-40E1-A20D-4C2719748315}"/>
              </a:ext>
            </a:extLst>
          </p:cNvPr>
          <p:cNvCxnSpPr>
            <a:cxnSpLocks/>
            <a:stCxn id="311" idx="2"/>
            <a:endCxn id="310" idx="6"/>
          </p:cNvCxnSpPr>
          <p:nvPr/>
        </p:nvCxnSpPr>
        <p:spPr>
          <a:xfrm flipH="1">
            <a:off x="4569995" y="3638162"/>
            <a:ext cx="567633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楕円 313">
            <a:extLst>
              <a:ext uri="{FF2B5EF4-FFF2-40B4-BE49-F238E27FC236}">
                <a16:creationId xmlns:a16="http://schemas.microsoft.com/office/drawing/2014/main" id="{7601D48C-77BB-419F-9DC4-14658ED749FB}"/>
              </a:ext>
            </a:extLst>
          </p:cNvPr>
          <p:cNvSpPr>
            <a:spLocks/>
          </p:cNvSpPr>
          <p:nvPr/>
        </p:nvSpPr>
        <p:spPr>
          <a:xfrm>
            <a:off x="4775505" y="3201316"/>
            <a:ext cx="154800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315" name="楕円 314">
            <a:extLst>
              <a:ext uri="{FF2B5EF4-FFF2-40B4-BE49-F238E27FC236}">
                <a16:creationId xmlns:a16="http://schemas.microsoft.com/office/drawing/2014/main" id="{F901BD8B-C6F9-40CF-99EE-86F656894564}"/>
              </a:ext>
            </a:extLst>
          </p:cNvPr>
          <p:cNvSpPr>
            <a:spLocks/>
          </p:cNvSpPr>
          <p:nvPr/>
        </p:nvSpPr>
        <p:spPr>
          <a:xfrm>
            <a:off x="4774952" y="3923639"/>
            <a:ext cx="154800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6CBB2E6F-F024-4A37-848B-3A11DC2AD03E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519455" y="3303156"/>
            <a:ext cx="261044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6778A87E-DCD1-4080-B2B4-A6FF647FF8BC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922874" y="3712155"/>
            <a:ext cx="261044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コネクタ 318">
            <a:extLst>
              <a:ext uri="{FF2B5EF4-FFF2-40B4-BE49-F238E27FC236}">
                <a16:creationId xmlns:a16="http://schemas.microsoft.com/office/drawing/2014/main" id="{7B3BD7FB-C933-4A37-82B4-0F943A4B53FA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927635" y="3301369"/>
            <a:ext cx="262800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5FAC8113-D2D6-419F-8210-86C8B024287C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516225" y="3710712"/>
            <a:ext cx="262800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テキスト ボックス 320">
                <a:extLst>
                  <a:ext uri="{FF2B5EF4-FFF2-40B4-BE49-F238E27FC236}">
                    <a16:creationId xmlns:a16="http://schemas.microsoft.com/office/drawing/2014/main" id="{BC599C6F-228D-45E6-A592-130092E97B2F}"/>
                  </a:ext>
                </a:extLst>
              </p:cNvPr>
              <p:cNvSpPr txBox="1"/>
              <p:nvPr/>
            </p:nvSpPr>
            <p:spPr>
              <a:xfrm>
                <a:off x="4090105" y="3393438"/>
                <a:ext cx="367291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21" name="テキスト ボックス 320">
                <a:extLst>
                  <a:ext uri="{FF2B5EF4-FFF2-40B4-BE49-F238E27FC236}">
                    <a16:creationId xmlns:a16="http://schemas.microsoft.com/office/drawing/2014/main" id="{BC599C6F-228D-45E6-A592-130092E97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105" y="3393438"/>
                <a:ext cx="367291" cy="424796"/>
              </a:xfrm>
              <a:prstGeom prst="rect">
                <a:avLst/>
              </a:prstGeom>
              <a:blipFill>
                <a:blip r:embed="rId10"/>
                <a:stretch>
                  <a:fillRect r="-5000" b="-101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テキスト ボックス 321">
                <a:extLst>
                  <a:ext uri="{FF2B5EF4-FFF2-40B4-BE49-F238E27FC236}">
                    <a16:creationId xmlns:a16="http://schemas.microsoft.com/office/drawing/2014/main" id="{A9D7EECA-C59A-4C02-87A9-D0B7CF4D2460}"/>
                  </a:ext>
                </a:extLst>
              </p:cNvPr>
              <p:cNvSpPr txBox="1"/>
              <p:nvPr/>
            </p:nvSpPr>
            <p:spPr>
              <a:xfrm>
                <a:off x="5231694" y="3419057"/>
                <a:ext cx="36729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22" name="テキスト ボックス 321">
                <a:extLst>
                  <a:ext uri="{FF2B5EF4-FFF2-40B4-BE49-F238E27FC236}">
                    <a16:creationId xmlns:a16="http://schemas.microsoft.com/office/drawing/2014/main" id="{A9D7EECA-C59A-4C02-87A9-D0B7CF4D2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694" y="3419057"/>
                <a:ext cx="367291" cy="400110"/>
              </a:xfrm>
              <a:prstGeom prst="rect">
                <a:avLst/>
              </a:prstGeom>
              <a:blipFill>
                <a:blip r:embed="rId11"/>
                <a:stretch>
                  <a:fillRect r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テキスト ボックス 322">
                <a:extLst>
                  <a:ext uri="{FF2B5EF4-FFF2-40B4-BE49-F238E27FC236}">
                    <a16:creationId xmlns:a16="http://schemas.microsoft.com/office/drawing/2014/main" id="{DBA0B573-46A3-49A1-898C-0AF99595E9D3}"/>
                  </a:ext>
                </a:extLst>
              </p:cNvPr>
              <p:cNvSpPr txBox="1"/>
              <p:nvPr/>
            </p:nvSpPr>
            <p:spPr>
              <a:xfrm>
                <a:off x="4548975" y="2854949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23" name="テキスト ボックス 322">
                <a:extLst>
                  <a:ext uri="{FF2B5EF4-FFF2-40B4-BE49-F238E27FC236}">
                    <a16:creationId xmlns:a16="http://schemas.microsoft.com/office/drawing/2014/main" id="{DBA0B573-46A3-49A1-898C-0AF99595E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975" y="2854949"/>
                <a:ext cx="651710" cy="400110"/>
              </a:xfrm>
              <a:prstGeom prst="rect">
                <a:avLst/>
              </a:prstGeom>
              <a:blipFill>
                <a:blip r:embed="rId1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テキスト ボックス 323">
                <a:extLst>
                  <a:ext uri="{FF2B5EF4-FFF2-40B4-BE49-F238E27FC236}">
                    <a16:creationId xmlns:a16="http://schemas.microsoft.com/office/drawing/2014/main" id="{D46AB2F8-A6E8-4E80-A5F8-F2FAFEDF73E8}"/>
                  </a:ext>
                </a:extLst>
              </p:cNvPr>
              <p:cNvSpPr txBox="1"/>
              <p:nvPr/>
            </p:nvSpPr>
            <p:spPr>
              <a:xfrm>
                <a:off x="4608095" y="3965921"/>
                <a:ext cx="511467" cy="4038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p>
                            <m:sSup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24" name="テキスト ボックス 323">
                <a:extLst>
                  <a:ext uri="{FF2B5EF4-FFF2-40B4-BE49-F238E27FC236}">
                    <a16:creationId xmlns:a16="http://schemas.microsoft.com/office/drawing/2014/main" id="{D46AB2F8-A6E8-4E80-A5F8-F2FAFEDF7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095" y="3965921"/>
                <a:ext cx="511467" cy="403828"/>
              </a:xfrm>
              <a:prstGeom prst="rect">
                <a:avLst/>
              </a:prstGeom>
              <a:blipFill>
                <a:blip r:embed="rId1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5" name="楕円 324">
            <a:extLst>
              <a:ext uri="{FF2B5EF4-FFF2-40B4-BE49-F238E27FC236}">
                <a16:creationId xmlns:a16="http://schemas.microsoft.com/office/drawing/2014/main" id="{5FFE0469-1EF0-42E8-BAAF-D1BC5F00752E}"/>
              </a:ext>
            </a:extLst>
          </p:cNvPr>
          <p:cNvSpPr>
            <a:spLocks/>
          </p:cNvSpPr>
          <p:nvPr/>
        </p:nvSpPr>
        <p:spPr>
          <a:xfrm>
            <a:off x="2865212" y="3561970"/>
            <a:ext cx="154800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326" name="楕円 325">
            <a:extLst>
              <a:ext uri="{FF2B5EF4-FFF2-40B4-BE49-F238E27FC236}">
                <a16:creationId xmlns:a16="http://schemas.microsoft.com/office/drawing/2014/main" id="{2DC85D9E-5E73-431B-863A-48A63583AB5D}"/>
              </a:ext>
            </a:extLst>
          </p:cNvPr>
          <p:cNvSpPr>
            <a:spLocks/>
          </p:cNvSpPr>
          <p:nvPr/>
        </p:nvSpPr>
        <p:spPr>
          <a:xfrm>
            <a:off x="3587645" y="3561710"/>
            <a:ext cx="154800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328" name="楕円 327">
            <a:extLst>
              <a:ext uri="{FF2B5EF4-FFF2-40B4-BE49-F238E27FC236}">
                <a16:creationId xmlns:a16="http://schemas.microsoft.com/office/drawing/2014/main" id="{9AF6A2B8-A502-4059-B2FC-E27B5080414C}"/>
              </a:ext>
            </a:extLst>
          </p:cNvPr>
          <p:cNvSpPr>
            <a:spLocks/>
          </p:cNvSpPr>
          <p:nvPr/>
        </p:nvSpPr>
        <p:spPr>
          <a:xfrm>
            <a:off x="3225522" y="3201315"/>
            <a:ext cx="154800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329" name="楕円 328">
            <a:extLst>
              <a:ext uri="{FF2B5EF4-FFF2-40B4-BE49-F238E27FC236}">
                <a16:creationId xmlns:a16="http://schemas.microsoft.com/office/drawing/2014/main" id="{350EFA98-8164-4D6C-B353-64F6C04805E3}"/>
              </a:ext>
            </a:extLst>
          </p:cNvPr>
          <p:cNvSpPr>
            <a:spLocks/>
          </p:cNvSpPr>
          <p:nvPr/>
        </p:nvSpPr>
        <p:spPr>
          <a:xfrm>
            <a:off x="3224969" y="3923638"/>
            <a:ext cx="154800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7F3B34CA-076E-41D6-8C31-FE4213B5B820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2969472" y="3303155"/>
            <a:ext cx="261044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E553D0D3-ABE1-4278-9ACF-462D72D0BAB3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372891" y="3712154"/>
            <a:ext cx="261044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7ACA8DF2-4B52-4CA7-80E7-E955F40B55D8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3377652" y="3301368"/>
            <a:ext cx="262800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B9969885-65E8-4BFA-9AD1-98852497EB83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2966242" y="3710711"/>
            <a:ext cx="262800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テキスト ボックス 333">
                <a:extLst>
                  <a:ext uri="{FF2B5EF4-FFF2-40B4-BE49-F238E27FC236}">
                    <a16:creationId xmlns:a16="http://schemas.microsoft.com/office/drawing/2014/main" id="{90CD09A1-B790-4778-BA27-1FD279683191}"/>
                  </a:ext>
                </a:extLst>
              </p:cNvPr>
              <p:cNvSpPr txBox="1"/>
              <p:nvPr/>
            </p:nvSpPr>
            <p:spPr>
              <a:xfrm>
                <a:off x="2540122" y="3393437"/>
                <a:ext cx="367291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34" name="テキスト ボックス 333">
                <a:extLst>
                  <a:ext uri="{FF2B5EF4-FFF2-40B4-BE49-F238E27FC236}">
                    <a16:creationId xmlns:a16="http://schemas.microsoft.com/office/drawing/2014/main" id="{90CD09A1-B790-4778-BA27-1FD279683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122" y="3393437"/>
                <a:ext cx="367291" cy="424796"/>
              </a:xfrm>
              <a:prstGeom prst="rect">
                <a:avLst/>
              </a:prstGeom>
              <a:blipFill>
                <a:blip r:embed="rId14"/>
                <a:stretch>
                  <a:fillRect r="-5000" b="-101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テキスト ボックス 334">
                <a:extLst>
                  <a:ext uri="{FF2B5EF4-FFF2-40B4-BE49-F238E27FC236}">
                    <a16:creationId xmlns:a16="http://schemas.microsoft.com/office/drawing/2014/main" id="{84DCE725-9DC4-4DF2-9BF3-2303034F6C1C}"/>
                  </a:ext>
                </a:extLst>
              </p:cNvPr>
              <p:cNvSpPr txBox="1"/>
              <p:nvPr/>
            </p:nvSpPr>
            <p:spPr>
              <a:xfrm>
                <a:off x="3681711" y="3419056"/>
                <a:ext cx="36729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35" name="テキスト ボックス 334">
                <a:extLst>
                  <a:ext uri="{FF2B5EF4-FFF2-40B4-BE49-F238E27FC236}">
                    <a16:creationId xmlns:a16="http://schemas.microsoft.com/office/drawing/2014/main" id="{84DCE725-9DC4-4DF2-9BF3-2303034F6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711" y="3419056"/>
                <a:ext cx="367291" cy="400110"/>
              </a:xfrm>
              <a:prstGeom prst="rect">
                <a:avLst/>
              </a:prstGeom>
              <a:blipFill>
                <a:blip r:embed="rId15"/>
                <a:stretch>
                  <a:fillRect r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テキスト ボックス 335">
                <a:extLst>
                  <a:ext uri="{FF2B5EF4-FFF2-40B4-BE49-F238E27FC236}">
                    <a16:creationId xmlns:a16="http://schemas.microsoft.com/office/drawing/2014/main" id="{A81A3CD8-A417-424F-844D-EF91C8A620BF}"/>
                  </a:ext>
                </a:extLst>
              </p:cNvPr>
              <p:cNvSpPr txBox="1"/>
              <p:nvPr/>
            </p:nvSpPr>
            <p:spPr>
              <a:xfrm>
                <a:off x="2998992" y="2854948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36" name="テキスト ボックス 335">
                <a:extLst>
                  <a:ext uri="{FF2B5EF4-FFF2-40B4-BE49-F238E27FC236}">
                    <a16:creationId xmlns:a16="http://schemas.microsoft.com/office/drawing/2014/main" id="{A81A3CD8-A417-424F-844D-EF91C8A62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992" y="2854948"/>
                <a:ext cx="651710" cy="400110"/>
              </a:xfrm>
              <a:prstGeom prst="rect">
                <a:avLst/>
              </a:prstGeom>
              <a:blipFill>
                <a:blip r:embed="rId1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テキスト ボックス 336">
                <a:extLst>
                  <a:ext uri="{FF2B5EF4-FFF2-40B4-BE49-F238E27FC236}">
                    <a16:creationId xmlns:a16="http://schemas.microsoft.com/office/drawing/2014/main" id="{3A3535DC-FE36-4652-816A-12E8D492EBA1}"/>
                  </a:ext>
                </a:extLst>
              </p:cNvPr>
              <p:cNvSpPr txBox="1"/>
              <p:nvPr/>
            </p:nvSpPr>
            <p:spPr>
              <a:xfrm>
                <a:off x="3058112" y="3965920"/>
                <a:ext cx="511467" cy="4038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p>
                            <m:sSup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37" name="テキスト ボックス 336">
                <a:extLst>
                  <a:ext uri="{FF2B5EF4-FFF2-40B4-BE49-F238E27FC236}">
                    <a16:creationId xmlns:a16="http://schemas.microsoft.com/office/drawing/2014/main" id="{3A3535DC-FE36-4652-816A-12E8D492E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112" y="3965920"/>
                <a:ext cx="511467" cy="403828"/>
              </a:xfrm>
              <a:prstGeom prst="rect">
                <a:avLst/>
              </a:prstGeom>
              <a:blipFill>
                <a:blip r:embed="rId1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CD27C1BA-53DB-435C-9B6E-A3DA33AF870E}"/>
              </a:ext>
            </a:extLst>
          </p:cNvPr>
          <p:cNvCxnSpPr>
            <a:cxnSpLocks/>
          </p:cNvCxnSpPr>
          <p:nvPr/>
        </p:nvCxnSpPr>
        <p:spPr>
          <a:xfrm flipH="1">
            <a:off x="6616474" y="4546211"/>
            <a:ext cx="352917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82F655F1-CCCE-4EC7-B0AA-FCC25EF23103}"/>
              </a:ext>
            </a:extLst>
          </p:cNvPr>
          <p:cNvSpPr txBox="1"/>
          <p:nvPr/>
        </p:nvSpPr>
        <p:spPr>
          <a:xfrm>
            <a:off x="6934462" y="4344496"/>
            <a:ext cx="1471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ja-JP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oisy edges</a:t>
            </a:r>
            <a:endParaRPr kumimoji="1" lang="ja-JP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D522B27C-3542-4562-B71F-7352D8F08ECA}"/>
              </a:ext>
            </a:extLst>
          </p:cNvPr>
          <p:cNvCxnSpPr>
            <a:cxnSpLocks/>
          </p:cNvCxnSpPr>
          <p:nvPr/>
        </p:nvCxnSpPr>
        <p:spPr>
          <a:xfrm>
            <a:off x="4160793" y="4552657"/>
            <a:ext cx="36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BA8956A-DD59-4354-A8F8-0F78E8F5E08D}"/>
              </a:ext>
            </a:extLst>
          </p:cNvPr>
          <p:cNvSpPr txBox="1"/>
          <p:nvPr/>
        </p:nvSpPr>
        <p:spPr>
          <a:xfrm>
            <a:off x="4509505" y="4347562"/>
            <a:ext cx="164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</a:t>
            </a:r>
            <a:r>
              <a:rPr kumimoji="1"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edges</a:t>
            </a:r>
            <a:endParaRPr kumimoji="1" lang="ja-JP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大かっこ 63">
            <a:extLst>
              <a:ext uri="{FF2B5EF4-FFF2-40B4-BE49-F238E27FC236}">
                <a16:creationId xmlns:a16="http://schemas.microsoft.com/office/drawing/2014/main" id="{6AB872E2-CD72-44EB-8F9E-CE2112E92B38}"/>
              </a:ext>
            </a:extLst>
          </p:cNvPr>
          <p:cNvSpPr/>
          <p:nvPr/>
        </p:nvSpPr>
        <p:spPr>
          <a:xfrm>
            <a:off x="4057045" y="4401128"/>
            <a:ext cx="4248000" cy="323975"/>
          </a:xfrm>
          <a:prstGeom prst="bracketPair">
            <a:avLst>
              <a:gd name="adj" fmla="val 12251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BCEAA880-52FC-44CC-8115-A5B41A320FDF}"/>
                  </a:ext>
                </a:extLst>
              </p:cNvPr>
              <p:cNvSpPr txBox="1"/>
              <p:nvPr/>
            </p:nvSpPr>
            <p:spPr>
              <a:xfrm>
                <a:off x="7988222" y="2510908"/>
                <a:ext cx="16460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20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TwoNoisy</m:t>
                          </m:r>
                          <m:r>
                            <m:rPr>
                              <m:sty m:val="p"/>
                            </m:rPr>
                            <a:rPr kumimoji="1" lang="en-US" altLang="ja-JP" sz="2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DL</m:t>
                          </m:r>
                        </m:e>
                        <m:sub>
                          <m: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BCEAA880-52FC-44CC-8115-A5B41A320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222" y="2510908"/>
                <a:ext cx="1646080" cy="400110"/>
              </a:xfrm>
              <a:prstGeom prst="rect">
                <a:avLst/>
              </a:prstGeom>
              <a:blipFill>
                <a:blip r:embed="rId18"/>
                <a:stretch>
                  <a:fillRect l="-18889" r="-12963"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C1C38F87-E5D1-4F8D-9EEF-0F66F4A59123}"/>
                  </a:ext>
                </a:extLst>
              </p:cNvPr>
              <p:cNvSpPr txBox="1"/>
              <p:nvPr/>
            </p:nvSpPr>
            <p:spPr>
              <a:xfrm>
                <a:off x="5873786" y="2506292"/>
                <a:ext cx="16460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20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OneNoisy</m:t>
                          </m:r>
                          <m:r>
                            <m:rPr>
                              <m:sty m:val="p"/>
                            </m:rPr>
                            <a:rPr kumimoji="1" lang="en-US" altLang="ja-JP" sz="2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DL</m:t>
                          </m:r>
                        </m:e>
                        <m:sub>
                          <m: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C1C38F87-E5D1-4F8D-9EEF-0F66F4A59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786" y="2506292"/>
                <a:ext cx="1646080" cy="400110"/>
              </a:xfrm>
              <a:prstGeom prst="rect">
                <a:avLst/>
              </a:prstGeom>
              <a:blipFill>
                <a:blip r:embed="rId19"/>
                <a:stretch>
                  <a:fillRect l="-17778" r="-11481"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84E1A5F6-CA8E-42FF-8B87-BC76E28DB56D}"/>
                  </a:ext>
                </a:extLst>
              </p:cNvPr>
              <p:cNvSpPr txBox="1"/>
              <p:nvPr/>
            </p:nvSpPr>
            <p:spPr>
              <a:xfrm>
                <a:off x="4090862" y="2510911"/>
                <a:ext cx="16460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ARRFull</m:t>
                          </m:r>
                          <m:r>
                            <m:rPr>
                              <m:sty m:val="p"/>
                            </m:rPr>
                            <a:rPr kumimoji="1" lang="en-US" altLang="ja-JP" sz="2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DL</m:t>
                          </m:r>
                        </m:e>
                        <m:sub>
                          <m: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84E1A5F6-CA8E-42FF-8B87-BC76E28DB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862" y="2510911"/>
                <a:ext cx="1646080" cy="400110"/>
              </a:xfrm>
              <a:prstGeom prst="rect">
                <a:avLst/>
              </a:prstGeom>
              <a:blipFill>
                <a:blip r:embed="rId20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7880C8AA-3D20-4D0B-A3A2-FFC1E8B6BE11}"/>
              </a:ext>
            </a:extLst>
          </p:cNvPr>
          <p:cNvSpPr txBox="1"/>
          <p:nvPr/>
        </p:nvSpPr>
        <p:spPr>
          <a:xfrm>
            <a:off x="2450049" y="2506293"/>
            <a:ext cx="1728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Graph</a:t>
            </a:r>
            <a:endParaRPr kumimoji="1" lang="ja-JP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0447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表 2">
            <a:extLst>
              <a:ext uri="{FF2B5EF4-FFF2-40B4-BE49-F238E27FC236}">
                <a16:creationId xmlns:a16="http://schemas.microsoft.com/office/drawing/2014/main" id="{9A4AB16C-E980-4CC2-A3DA-2E3E93099B47}"/>
              </a:ext>
            </a:extLst>
          </p:cNvPr>
          <p:cNvGraphicFramePr>
            <a:graphicFrameLocks noGrp="1"/>
          </p:cNvGraphicFramePr>
          <p:nvPr/>
        </p:nvGraphicFramePr>
        <p:xfrm>
          <a:off x="3942202" y="2525013"/>
          <a:ext cx="5710494" cy="1842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4742">
                  <a:extLst>
                    <a:ext uri="{9D8B030D-6E8A-4147-A177-3AD203B41FA5}">
                      <a16:colId xmlns:a16="http://schemas.microsoft.com/office/drawing/2014/main" val="2810181498"/>
                    </a:ext>
                  </a:extLst>
                </a:gridCol>
                <a:gridCol w="2078182">
                  <a:extLst>
                    <a:ext uri="{9D8B030D-6E8A-4147-A177-3AD203B41FA5}">
                      <a16:colId xmlns:a16="http://schemas.microsoft.com/office/drawing/2014/main" val="1811615853"/>
                    </a:ext>
                  </a:extLst>
                </a:gridCol>
                <a:gridCol w="2157570">
                  <a:extLst>
                    <a:ext uri="{9D8B030D-6E8A-4147-A177-3AD203B41FA5}">
                      <a16:colId xmlns:a16="http://schemas.microsoft.com/office/drawing/2014/main" val="1933087831"/>
                    </a:ext>
                  </a:extLst>
                </a:gridCol>
              </a:tblGrid>
              <a:tr h="415694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609900"/>
                  </a:ext>
                </a:extLst>
              </a:tr>
              <a:tr h="1426872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4379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テキスト ボックス 158">
                <a:extLst>
                  <a:ext uri="{FF2B5EF4-FFF2-40B4-BE49-F238E27FC236}">
                    <a16:creationId xmlns:a16="http://schemas.microsoft.com/office/drawing/2014/main" id="{9D763D2F-E981-45A2-8226-1FA9E65657E5}"/>
                  </a:ext>
                </a:extLst>
              </p:cNvPr>
              <p:cNvSpPr txBox="1"/>
              <p:nvPr/>
            </p:nvSpPr>
            <p:spPr>
              <a:xfrm>
                <a:off x="5692445" y="3585831"/>
                <a:ext cx="365963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59" name="テキスト ボックス 158">
                <a:extLst>
                  <a:ext uri="{FF2B5EF4-FFF2-40B4-BE49-F238E27FC236}">
                    <a16:creationId xmlns:a16="http://schemas.microsoft.com/office/drawing/2014/main" id="{9D763D2F-E981-45A2-8226-1FA9E6565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445" y="3585831"/>
                <a:ext cx="365963" cy="424796"/>
              </a:xfrm>
              <a:prstGeom prst="rect">
                <a:avLst/>
              </a:prstGeom>
              <a:blipFill>
                <a:blip r:embed="rId2"/>
                <a:stretch>
                  <a:fillRect r="-5000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テキスト ボックス 179">
                <a:extLst>
                  <a:ext uri="{FF2B5EF4-FFF2-40B4-BE49-F238E27FC236}">
                    <a16:creationId xmlns:a16="http://schemas.microsoft.com/office/drawing/2014/main" id="{A05A5290-8401-4365-ADAC-B495BBED8966}"/>
                  </a:ext>
                </a:extLst>
              </p:cNvPr>
              <p:cNvSpPr txBox="1"/>
              <p:nvPr/>
            </p:nvSpPr>
            <p:spPr>
              <a:xfrm>
                <a:off x="3924605" y="3590911"/>
                <a:ext cx="365963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80" name="テキスト ボックス 179">
                <a:extLst>
                  <a:ext uri="{FF2B5EF4-FFF2-40B4-BE49-F238E27FC236}">
                    <a16:creationId xmlns:a16="http://schemas.microsoft.com/office/drawing/2014/main" id="{A05A5290-8401-4365-ADAC-B495BBED8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605" y="3590911"/>
                <a:ext cx="365963" cy="424796"/>
              </a:xfrm>
              <a:prstGeom prst="rect">
                <a:avLst/>
              </a:prstGeom>
              <a:blipFill>
                <a:blip r:embed="rId3"/>
                <a:stretch>
                  <a:fillRect r="-5000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5DA8D714-53D4-4FE3-A323-4D769D7A5F6B}"/>
              </a:ext>
            </a:extLst>
          </p:cNvPr>
          <p:cNvCxnSpPr>
            <a:cxnSpLocks/>
          </p:cNvCxnSpPr>
          <p:nvPr/>
        </p:nvCxnSpPr>
        <p:spPr>
          <a:xfrm flipH="1">
            <a:off x="8216401" y="3304877"/>
            <a:ext cx="168233" cy="29055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159F85C6-7C51-4E09-861B-83F9D3D59075}"/>
                  </a:ext>
                </a:extLst>
              </p:cNvPr>
              <p:cNvSpPr txBox="1"/>
              <p:nvPr/>
            </p:nvSpPr>
            <p:spPr>
              <a:xfrm>
                <a:off x="7861605" y="3585831"/>
                <a:ext cx="365963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159F85C6-7C51-4E09-861B-83F9D3D59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605" y="3585831"/>
                <a:ext cx="365963" cy="424796"/>
              </a:xfrm>
              <a:prstGeom prst="rect">
                <a:avLst/>
              </a:prstGeom>
              <a:blipFill>
                <a:blip r:embed="rId4"/>
                <a:stretch>
                  <a:fillRect r="-5000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7DA202A6-BE04-4C97-8AE2-95D6024752CE}"/>
                  </a:ext>
                </a:extLst>
              </p:cNvPr>
              <p:cNvSpPr txBox="1"/>
              <p:nvPr/>
            </p:nvSpPr>
            <p:spPr>
              <a:xfrm>
                <a:off x="8506420" y="3592984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7DA202A6-BE04-4C97-8AE2-95D602475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420" y="3592984"/>
                <a:ext cx="651710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楕円 71">
            <a:extLst>
              <a:ext uri="{FF2B5EF4-FFF2-40B4-BE49-F238E27FC236}">
                <a16:creationId xmlns:a16="http://schemas.microsoft.com/office/drawing/2014/main" id="{2FC8287F-C7D2-451A-90D4-0F349DA36A64}"/>
              </a:ext>
            </a:extLst>
          </p:cNvPr>
          <p:cNvSpPr>
            <a:spLocks noChangeAspect="1"/>
          </p:cNvSpPr>
          <p:nvPr/>
        </p:nvSpPr>
        <p:spPr>
          <a:xfrm>
            <a:off x="8344415" y="3211492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021BF07E-11F1-4F4B-B40C-9A71EE8BEE8B}"/>
              </a:ext>
            </a:extLst>
          </p:cNvPr>
          <p:cNvSpPr>
            <a:spLocks noChangeAspect="1"/>
          </p:cNvSpPr>
          <p:nvPr/>
        </p:nvSpPr>
        <p:spPr>
          <a:xfrm>
            <a:off x="8099731" y="3578497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E5BA4980-7E5E-4083-A22C-769154B4169B}"/>
              </a:ext>
            </a:extLst>
          </p:cNvPr>
          <p:cNvSpPr>
            <a:spLocks noChangeAspect="1"/>
          </p:cNvSpPr>
          <p:nvPr/>
        </p:nvSpPr>
        <p:spPr>
          <a:xfrm>
            <a:off x="8605550" y="3578237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74DFBAD5-62F3-4A84-8A3A-43FA1754D987}"/>
              </a:ext>
            </a:extLst>
          </p:cNvPr>
          <p:cNvCxnSpPr>
            <a:cxnSpLocks/>
            <a:stCxn id="72" idx="5"/>
            <a:endCxn id="74" idx="1"/>
          </p:cNvCxnSpPr>
          <p:nvPr/>
        </p:nvCxnSpPr>
        <p:spPr>
          <a:xfrm>
            <a:off x="8474926" y="3342002"/>
            <a:ext cx="153016" cy="258627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FA688B03-53CE-44CD-9D2C-65BA7A267B23}"/>
              </a:ext>
            </a:extLst>
          </p:cNvPr>
          <p:cNvCxnSpPr>
            <a:cxnSpLocks/>
            <a:stCxn id="74" idx="2"/>
            <a:endCxn id="73" idx="6"/>
          </p:cNvCxnSpPr>
          <p:nvPr/>
        </p:nvCxnSpPr>
        <p:spPr>
          <a:xfrm flipH="1">
            <a:off x="8252633" y="3654688"/>
            <a:ext cx="352917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B7916A40-4AE6-487A-8D7F-87EB5E25182D}"/>
              </a:ext>
            </a:extLst>
          </p:cNvPr>
          <p:cNvCxnSpPr>
            <a:cxnSpLocks/>
          </p:cNvCxnSpPr>
          <p:nvPr/>
        </p:nvCxnSpPr>
        <p:spPr>
          <a:xfrm>
            <a:off x="8489966" y="3299838"/>
            <a:ext cx="172800" cy="27839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BFF6277A-245A-4699-99B7-4A8BD8F91DD2}"/>
                  </a:ext>
                </a:extLst>
              </p:cNvPr>
              <p:cNvSpPr txBox="1"/>
              <p:nvPr/>
            </p:nvSpPr>
            <p:spPr>
              <a:xfrm>
                <a:off x="8123914" y="2870928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BFF6277A-245A-4699-99B7-4A8BD8F91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3914" y="2870928"/>
                <a:ext cx="651710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楕円 79">
            <a:extLst>
              <a:ext uri="{FF2B5EF4-FFF2-40B4-BE49-F238E27FC236}">
                <a16:creationId xmlns:a16="http://schemas.microsoft.com/office/drawing/2014/main" id="{D519091D-AD53-4BEC-9D15-74D0EB4B0704}"/>
              </a:ext>
            </a:extLst>
          </p:cNvPr>
          <p:cNvSpPr>
            <a:spLocks noChangeAspect="1"/>
          </p:cNvSpPr>
          <p:nvPr/>
        </p:nvSpPr>
        <p:spPr>
          <a:xfrm>
            <a:off x="8897367" y="3258006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62D67815-73F0-477D-AD1C-E57B10E33FB0}"/>
                  </a:ext>
                </a:extLst>
              </p:cNvPr>
              <p:cNvSpPr txBox="1"/>
              <p:nvPr/>
            </p:nvSpPr>
            <p:spPr>
              <a:xfrm>
                <a:off x="8856130" y="3170531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62D67815-73F0-477D-AD1C-E57B10E33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130" y="3170531"/>
                <a:ext cx="651710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879A80E3-7BB1-4BE4-B3F6-F1B6056A0801}"/>
              </a:ext>
            </a:extLst>
          </p:cNvPr>
          <p:cNvCxnSpPr>
            <a:cxnSpLocks/>
          </p:cNvCxnSpPr>
          <p:nvPr/>
        </p:nvCxnSpPr>
        <p:spPr>
          <a:xfrm>
            <a:off x="8497317" y="3253749"/>
            <a:ext cx="400050" cy="4651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83D680C8-D31E-4AC2-84AD-1CDFC1022DF0}"/>
              </a:ext>
            </a:extLst>
          </p:cNvPr>
          <p:cNvCxnSpPr>
            <a:cxnSpLocks/>
            <a:stCxn id="72" idx="6"/>
            <a:endCxn id="80" idx="2"/>
          </p:cNvCxnSpPr>
          <p:nvPr/>
        </p:nvCxnSpPr>
        <p:spPr>
          <a:xfrm>
            <a:off x="8497317" y="3287943"/>
            <a:ext cx="400050" cy="46514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C0C316D6-69A6-40C8-A737-3ECB8E130A67}"/>
              </a:ext>
            </a:extLst>
          </p:cNvPr>
          <p:cNvCxnSpPr>
            <a:cxnSpLocks/>
            <a:stCxn id="80" idx="3"/>
            <a:endCxn id="73" idx="6"/>
          </p:cNvCxnSpPr>
          <p:nvPr/>
        </p:nvCxnSpPr>
        <p:spPr>
          <a:xfrm flipH="1">
            <a:off x="8252633" y="3388516"/>
            <a:ext cx="667126" cy="266432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楕円 84">
            <a:extLst>
              <a:ext uri="{FF2B5EF4-FFF2-40B4-BE49-F238E27FC236}">
                <a16:creationId xmlns:a16="http://schemas.microsoft.com/office/drawing/2014/main" id="{69F2213B-0A63-4330-8999-92CF44B578E6}"/>
              </a:ext>
            </a:extLst>
          </p:cNvPr>
          <p:cNvSpPr>
            <a:spLocks noChangeAspect="1"/>
          </p:cNvSpPr>
          <p:nvPr/>
        </p:nvSpPr>
        <p:spPr>
          <a:xfrm>
            <a:off x="8292634" y="3931509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E1A6D664-AC7F-4129-8BB7-5DC49DC2FE17}"/>
              </a:ext>
            </a:extLst>
          </p:cNvPr>
          <p:cNvCxnSpPr>
            <a:cxnSpLocks/>
          </p:cNvCxnSpPr>
          <p:nvPr/>
        </p:nvCxnSpPr>
        <p:spPr>
          <a:xfrm flipH="1">
            <a:off x="8405603" y="3364394"/>
            <a:ext cx="51781" cy="56711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65ABEFF8-65F4-4D0B-A0FD-F5FF85E64092}"/>
              </a:ext>
            </a:extLst>
          </p:cNvPr>
          <p:cNvCxnSpPr>
            <a:cxnSpLocks/>
            <a:stCxn id="72" idx="4"/>
            <a:endCxn id="85" idx="0"/>
          </p:cNvCxnSpPr>
          <p:nvPr/>
        </p:nvCxnSpPr>
        <p:spPr>
          <a:xfrm flipH="1">
            <a:off x="8369085" y="3364394"/>
            <a:ext cx="51781" cy="567115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D8D7D594-0F7A-4ECD-8021-C708301ABC57}"/>
              </a:ext>
            </a:extLst>
          </p:cNvPr>
          <p:cNvCxnSpPr>
            <a:cxnSpLocks/>
            <a:stCxn id="85" idx="1"/>
            <a:endCxn id="73" idx="5"/>
          </p:cNvCxnSpPr>
          <p:nvPr/>
        </p:nvCxnSpPr>
        <p:spPr>
          <a:xfrm flipH="1" flipV="1">
            <a:off x="8230241" y="3709007"/>
            <a:ext cx="84785" cy="244894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A63269F5-2DCC-4436-A20C-D0E84A24825A}"/>
                  </a:ext>
                </a:extLst>
              </p:cNvPr>
              <p:cNvSpPr txBox="1"/>
              <p:nvPr/>
            </p:nvSpPr>
            <p:spPr>
              <a:xfrm>
                <a:off x="8180290" y="3988907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A63269F5-2DCC-4436-A20C-D0E84A248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290" y="3988907"/>
                <a:ext cx="651710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B72A87C1-0344-4B39-BE99-DB90DD71E2D8}"/>
              </a:ext>
            </a:extLst>
          </p:cNvPr>
          <p:cNvCxnSpPr>
            <a:cxnSpLocks/>
            <a:stCxn id="72" idx="2"/>
            <a:endCxn id="73" idx="0"/>
          </p:cNvCxnSpPr>
          <p:nvPr/>
        </p:nvCxnSpPr>
        <p:spPr>
          <a:xfrm flipH="1">
            <a:off x="8176182" y="3287943"/>
            <a:ext cx="168233" cy="290554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EA2C7070-279E-45AD-A1A7-22785D7501E7}"/>
              </a:ext>
            </a:extLst>
          </p:cNvPr>
          <p:cNvCxnSpPr>
            <a:cxnSpLocks/>
          </p:cNvCxnSpPr>
          <p:nvPr/>
        </p:nvCxnSpPr>
        <p:spPr>
          <a:xfrm flipH="1">
            <a:off x="7276874" y="4546211"/>
            <a:ext cx="352917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4CE205DC-F618-4E78-9B40-4BDCD9C65FF8}"/>
              </a:ext>
            </a:extLst>
          </p:cNvPr>
          <p:cNvSpPr txBox="1"/>
          <p:nvPr/>
        </p:nvSpPr>
        <p:spPr>
          <a:xfrm>
            <a:off x="7594862" y="4344496"/>
            <a:ext cx="1471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ja-JP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oisy edges</a:t>
            </a:r>
            <a:endParaRPr kumimoji="1" lang="ja-JP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205D79B-AB7E-4231-A36A-9EC8FA67AD9E}"/>
              </a:ext>
            </a:extLst>
          </p:cNvPr>
          <p:cNvCxnSpPr>
            <a:cxnSpLocks/>
          </p:cNvCxnSpPr>
          <p:nvPr/>
        </p:nvCxnSpPr>
        <p:spPr>
          <a:xfrm>
            <a:off x="4821193" y="4552657"/>
            <a:ext cx="36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491AE2D0-AF87-49F8-9DE9-DA09D3A3C712}"/>
              </a:ext>
            </a:extLst>
          </p:cNvPr>
          <p:cNvSpPr txBox="1"/>
          <p:nvPr/>
        </p:nvSpPr>
        <p:spPr>
          <a:xfrm>
            <a:off x="5169905" y="4347562"/>
            <a:ext cx="164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</a:t>
            </a:r>
            <a:r>
              <a:rPr kumimoji="1"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edges</a:t>
            </a:r>
            <a:endParaRPr kumimoji="1" lang="ja-JP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大かっこ 152">
            <a:extLst>
              <a:ext uri="{FF2B5EF4-FFF2-40B4-BE49-F238E27FC236}">
                <a16:creationId xmlns:a16="http://schemas.microsoft.com/office/drawing/2014/main" id="{4FDC2193-C445-4B3E-B9CC-495A7777CA9C}"/>
              </a:ext>
            </a:extLst>
          </p:cNvPr>
          <p:cNvSpPr/>
          <p:nvPr/>
        </p:nvSpPr>
        <p:spPr>
          <a:xfrm>
            <a:off x="4717445" y="4401128"/>
            <a:ext cx="4248000" cy="323975"/>
          </a:xfrm>
          <a:prstGeom prst="bracketPair">
            <a:avLst>
              <a:gd name="adj" fmla="val 12251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FF78D71E-D7C6-4265-B18C-C8E77F3270B0}"/>
                  </a:ext>
                </a:extLst>
              </p:cNvPr>
              <p:cNvSpPr txBox="1"/>
              <p:nvPr/>
            </p:nvSpPr>
            <p:spPr>
              <a:xfrm>
                <a:off x="7795720" y="2526148"/>
                <a:ext cx="16460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20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TwoNoisy</m:t>
                          </m:r>
                          <m:r>
                            <m:rPr>
                              <m:sty m:val="p"/>
                            </m:rPr>
                            <a:rPr kumimoji="1" lang="en-US" altLang="ja-JP" sz="2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DL</m:t>
                          </m:r>
                        </m:e>
                        <m:sub>
                          <m: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FF78D71E-D7C6-4265-B18C-C8E77F327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720" y="2526148"/>
                <a:ext cx="1646080" cy="400110"/>
              </a:xfrm>
              <a:prstGeom prst="rect">
                <a:avLst/>
              </a:prstGeom>
              <a:blipFill>
                <a:blip r:embed="rId9"/>
                <a:stretch>
                  <a:fillRect l="-18889" r="-12963"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37BF4EF9-CE0D-460E-9878-D64C7B30BFDC}"/>
                  </a:ext>
                </a:extLst>
              </p:cNvPr>
              <p:cNvSpPr txBox="1"/>
              <p:nvPr/>
            </p:nvSpPr>
            <p:spPr>
              <a:xfrm>
                <a:off x="5681284" y="2521532"/>
                <a:ext cx="16460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20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OneNoisy</m:t>
                          </m:r>
                          <m:r>
                            <m:rPr>
                              <m:sty m:val="p"/>
                            </m:rPr>
                            <a:rPr kumimoji="1" lang="en-US" altLang="ja-JP" sz="2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DL</m:t>
                          </m:r>
                        </m:e>
                        <m:sub>
                          <m: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37BF4EF9-CE0D-460E-9878-D64C7B30B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284" y="2521532"/>
                <a:ext cx="1646080" cy="400110"/>
              </a:xfrm>
              <a:prstGeom prst="rect">
                <a:avLst/>
              </a:prstGeom>
              <a:blipFill>
                <a:blip r:embed="rId10"/>
                <a:stretch>
                  <a:fillRect l="-17778" r="-11481" b="-169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テキスト ボックス 155">
                <a:extLst>
                  <a:ext uri="{FF2B5EF4-FFF2-40B4-BE49-F238E27FC236}">
                    <a16:creationId xmlns:a16="http://schemas.microsoft.com/office/drawing/2014/main" id="{64DD3031-3C36-4D50-81E8-0FE875D52000}"/>
                  </a:ext>
                </a:extLst>
              </p:cNvPr>
              <p:cNvSpPr txBox="1"/>
              <p:nvPr/>
            </p:nvSpPr>
            <p:spPr>
              <a:xfrm>
                <a:off x="3898360" y="2526151"/>
                <a:ext cx="16460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ARRFull</m:t>
                          </m:r>
                          <m:r>
                            <m:rPr>
                              <m:sty m:val="p"/>
                            </m:rPr>
                            <a:rPr kumimoji="1" lang="en-US" altLang="ja-JP" sz="2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DL</m:t>
                          </m:r>
                        </m:e>
                        <m:sub>
                          <m: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6" name="テキスト ボックス 155">
                <a:extLst>
                  <a:ext uri="{FF2B5EF4-FFF2-40B4-BE49-F238E27FC236}">
                    <a16:creationId xmlns:a16="http://schemas.microsoft.com/office/drawing/2014/main" id="{64DD3031-3C36-4D50-81E8-0FE875D52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360" y="2526151"/>
                <a:ext cx="1646080" cy="400110"/>
              </a:xfrm>
              <a:prstGeom prst="rect">
                <a:avLst/>
              </a:prstGeom>
              <a:blipFill>
                <a:blip r:embed="rId11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534922EC-A91B-4995-A3A5-77E4CBB57C8E}"/>
              </a:ext>
            </a:extLst>
          </p:cNvPr>
          <p:cNvCxnSpPr>
            <a:cxnSpLocks/>
          </p:cNvCxnSpPr>
          <p:nvPr/>
        </p:nvCxnSpPr>
        <p:spPr>
          <a:xfrm flipH="1">
            <a:off x="6047241" y="3304877"/>
            <a:ext cx="168233" cy="29055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273F8C5A-CD79-49A7-B755-D103A6256699}"/>
                  </a:ext>
                </a:extLst>
              </p:cNvPr>
              <p:cNvSpPr txBox="1"/>
              <p:nvPr/>
            </p:nvSpPr>
            <p:spPr>
              <a:xfrm>
                <a:off x="6337260" y="3592984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273F8C5A-CD79-49A7-B755-D103A6256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260" y="3592984"/>
                <a:ext cx="651710" cy="400110"/>
              </a:xfrm>
              <a:prstGeom prst="rect">
                <a:avLst/>
              </a:prstGeom>
              <a:blipFill>
                <a:blip r:embed="rId1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楕円 160">
            <a:extLst>
              <a:ext uri="{FF2B5EF4-FFF2-40B4-BE49-F238E27FC236}">
                <a16:creationId xmlns:a16="http://schemas.microsoft.com/office/drawing/2014/main" id="{174D12E3-E120-4121-9501-5D575F94F8C1}"/>
              </a:ext>
            </a:extLst>
          </p:cNvPr>
          <p:cNvSpPr>
            <a:spLocks noChangeAspect="1"/>
          </p:cNvSpPr>
          <p:nvPr/>
        </p:nvSpPr>
        <p:spPr>
          <a:xfrm>
            <a:off x="6175255" y="3211492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62" name="楕円 161">
            <a:extLst>
              <a:ext uri="{FF2B5EF4-FFF2-40B4-BE49-F238E27FC236}">
                <a16:creationId xmlns:a16="http://schemas.microsoft.com/office/drawing/2014/main" id="{A5C4597D-1A4C-46D2-BC3A-98A25224AB90}"/>
              </a:ext>
            </a:extLst>
          </p:cNvPr>
          <p:cNvSpPr>
            <a:spLocks noChangeAspect="1"/>
          </p:cNvSpPr>
          <p:nvPr/>
        </p:nvSpPr>
        <p:spPr>
          <a:xfrm>
            <a:off x="5930571" y="3578497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63" name="楕円 162">
            <a:extLst>
              <a:ext uri="{FF2B5EF4-FFF2-40B4-BE49-F238E27FC236}">
                <a16:creationId xmlns:a16="http://schemas.microsoft.com/office/drawing/2014/main" id="{968DC3F4-1AA9-4A27-8CBE-660D4AF566B6}"/>
              </a:ext>
            </a:extLst>
          </p:cNvPr>
          <p:cNvSpPr>
            <a:spLocks noChangeAspect="1"/>
          </p:cNvSpPr>
          <p:nvPr/>
        </p:nvSpPr>
        <p:spPr>
          <a:xfrm>
            <a:off x="6436390" y="3578237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B76D6878-C47A-4B6C-AAB1-A8C90564E507}"/>
              </a:ext>
            </a:extLst>
          </p:cNvPr>
          <p:cNvCxnSpPr>
            <a:cxnSpLocks/>
            <a:stCxn id="161" idx="5"/>
            <a:endCxn id="163" idx="1"/>
          </p:cNvCxnSpPr>
          <p:nvPr/>
        </p:nvCxnSpPr>
        <p:spPr>
          <a:xfrm>
            <a:off x="6305766" y="3342002"/>
            <a:ext cx="153016" cy="258627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558C8CC3-D986-4F82-BD3E-54B33EE6C820}"/>
              </a:ext>
            </a:extLst>
          </p:cNvPr>
          <p:cNvCxnSpPr>
            <a:cxnSpLocks/>
            <a:stCxn id="163" idx="2"/>
            <a:endCxn id="162" idx="6"/>
          </p:cNvCxnSpPr>
          <p:nvPr/>
        </p:nvCxnSpPr>
        <p:spPr>
          <a:xfrm flipH="1">
            <a:off x="6083473" y="3654688"/>
            <a:ext cx="352917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B3DFD9D5-3480-4397-A24A-4359E808206C}"/>
              </a:ext>
            </a:extLst>
          </p:cNvPr>
          <p:cNvCxnSpPr>
            <a:cxnSpLocks/>
          </p:cNvCxnSpPr>
          <p:nvPr/>
        </p:nvCxnSpPr>
        <p:spPr>
          <a:xfrm>
            <a:off x="6320806" y="3299838"/>
            <a:ext cx="172800" cy="27839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テキスト ボックス 166">
                <a:extLst>
                  <a:ext uri="{FF2B5EF4-FFF2-40B4-BE49-F238E27FC236}">
                    <a16:creationId xmlns:a16="http://schemas.microsoft.com/office/drawing/2014/main" id="{F781FECC-D19A-44D2-A23A-98796919926D}"/>
                  </a:ext>
                </a:extLst>
              </p:cNvPr>
              <p:cNvSpPr txBox="1"/>
              <p:nvPr/>
            </p:nvSpPr>
            <p:spPr>
              <a:xfrm>
                <a:off x="5954754" y="2870928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67" name="テキスト ボックス 166">
                <a:extLst>
                  <a:ext uri="{FF2B5EF4-FFF2-40B4-BE49-F238E27FC236}">
                    <a16:creationId xmlns:a16="http://schemas.microsoft.com/office/drawing/2014/main" id="{F781FECC-D19A-44D2-A23A-987969199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754" y="2870928"/>
                <a:ext cx="651710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楕円 167">
            <a:extLst>
              <a:ext uri="{FF2B5EF4-FFF2-40B4-BE49-F238E27FC236}">
                <a16:creationId xmlns:a16="http://schemas.microsoft.com/office/drawing/2014/main" id="{49E97817-1B3E-44AA-A5B9-192B59F063CA}"/>
              </a:ext>
            </a:extLst>
          </p:cNvPr>
          <p:cNvSpPr>
            <a:spLocks noChangeAspect="1"/>
          </p:cNvSpPr>
          <p:nvPr/>
        </p:nvSpPr>
        <p:spPr>
          <a:xfrm>
            <a:off x="6728207" y="3258006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テキスト ボックス 168">
                <a:extLst>
                  <a:ext uri="{FF2B5EF4-FFF2-40B4-BE49-F238E27FC236}">
                    <a16:creationId xmlns:a16="http://schemas.microsoft.com/office/drawing/2014/main" id="{315370FD-4D24-4DDE-97C2-DA386F634A27}"/>
                  </a:ext>
                </a:extLst>
              </p:cNvPr>
              <p:cNvSpPr txBox="1"/>
              <p:nvPr/>
            </p:nvSpPr>
            <p:spPr>
              <a:xfrm>
                <a:off x="6686970" y="3170531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69" name="テキスト ボックス 168">
                <a:extLst>
                  <a:ext uri="{FF2B5EF4-FFF2-40B4-BE49-F238E27FC236}">
                    <a16:creationId xmlns:a16="http://schemas.microsoft.com/office/drawing/2014/main" id="{315370FD-4D24-4DDE-97C2-DA386F634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970" y="3170531"/>
                <a:ext cx="651710" cy="400110"/>
              </a:xfrm>
              <a:prstGeom prst="rect">
                <a:avLst/>
              </a:prstGeom>
              <a:blipFill>
                <a:blip r:embed="rId1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7AB0DC0D-424E-4F1C-95CB-1F49899E1626}"/>
              </a:ext>
            </a:extLst>
          </p:cNvPr>
          <p:cNvCxnSpPr>
            <a:cxnSpLocks/>
          </p:cNvCxnSpPr>
          <p:nvPr/>
        </p:nvCxnSpPr>
        <p:spPr>
          <a:xfrm>
            <a:off x="6328157" y="3253749"/>
            <a:ext cx="400050" cy="4651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9D2D318D-47C1-4111-A47A-4C6DBE3B42D6}"/>
              </a:ext>
            </a:extLst>
          </p:cNvPr>
          <p:cNvCxnSpPr>
            <a:cxnSpLocks/>
            <a:stCxn id="161" idx="6"/>
            <a:endCxn id="168" idx="2"/>
          </p:cNvCxnSpPr>
          <p:nvPr/>
        </p:nvCxnSpPr>
        <p:spPr>
          <a:xfrm>
            <a:off x="6328157" y="3287943"/>
            <a:ext cx="400050" cy="46514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995DAE84-B688-4417-BABE-1E3D40199E37}"/>
              </a:ext>
            </a:extLst>
          </p:cNvPr>
          <p:cNvCxnSpPr>
            <a:cxnSpLocks/>
            <a:stCxn id="168" idx="3"/>
            <a:endCxn id="162" idx="6"/>
          </p:cNvCxnSpPr>
          <p:nvPr/>
        </p:nvCxnSpPr>
        <p:spPr>
          <a:xfrm flipH="1">
            <a:off x="6083473" y="3388516"/>
            <a:ext cx="667126" cy="266432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楕円 172">
            <a:extLst>
              <a:ext uri="{FF2B5EF4-FFF2-40B4-BE49-F238E27FC236}">
                <a16:creationId xmlns:a16="http://schemas.microsoft.com/office/drawing/2014/main" id="{8DB844DF-C5C4-4973-805E-5B064E5D710A}"/>
              </a:ext>
            </a:extLst>
          </p:cNvPr>
          <p:cNvSpPr>
            <a:spLocks noChangeAspect="1"/>
          </p:cNvSpPr>
          <p:nvPr/>
        </p:nvSpPr>
        <p:spPr>
          <a:xfrm>
            <a:off x="6123474" y="3931509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7EE19B12-7BDA-4B52-BE99-03C13176EABC}"/>
              </a:ext>
            </a:extLst>
          </p:cNvPr>
          <p:cNvCxnSpPr>
            <a:cxnSpLocks/>
          </p:cNvCxnSpPr>
          <p:nvPr/>
        </p:nvCxnSpPr>
        <p:spPr>
          <a:xfrm flipH="1">
            <a:off x="6236443" y="3364394"/>
            <a:ext cx="51781" cy="56711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B922210C-322B-4DCC-ABD5-8557A2D3D889}"/>
              </a:ext>
            </a:extLst>
          </p:cNvPr>
          <p:cNvCxnSpPr>
            <a:cxnSpLocks/>
            <a:stCxn id="161" idx="4"/>
            <a:endCxn id="173" idx="0"/>
          </p:cNvCxnSpPr>
          <p:nvPr/>
        </p:nvCxnSpPr>
        <p:spPr>
          <a:xfrm flipH="1">
            <a:off x="6199925" y="3364394"/>
            <a:ext cx="51781" cy="567115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807A9C9B-ECA8-42E6-9D40-7E20566A7B9C}"/>
              </a:ext>
            </a:extLst>
          </p:cNvPr>
          <p:cNvCxnSpPr>
            <a:cxnSpLocks/>
            <a:stCxn id="173" idx="1"/>
            <a:endCxn id="162" idx="5"/>
          </p:cNvCxnSpPr>
          <p:nvPr/>
        </p:nvCxnSpPr>
        <p:spPr>
          <a:xfrm flipH="1" flipV="1">
            <a:off x="6061081" y="3709007"/>
            <a:ext cx="84785" cy="244894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テキスト ボックス 176">
                <a:extLst>
                  <a:ext uri="{FF2B5EF4-FFF2-40B4-BE49-F238E27FC236}">
                    <a16:creationId xmlns:a16="http://schemas.microsoft.com/office/drawing/2014/main" id="{3E10E735-F4C3-4DE2-A0A0-D4A03148C5F5}"/>
                  </a:ext>
                </a:extLst>
              </p:cNvPr>
              <p:cNvSpPr txBox="1"/>
              <p:nvPr/>
            </p:nvSpPr>
            <p:spPr>
              <a:xfrm>
                <a:off x="6011130" y="3988907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77" name="テキスト ボックス 176">
                <a:extLst>
                  <a:ext uri="{FF2B5EF4-FFF2-40B4-BE49-F238E27FC236}">
                    <a16:creationId xmlns:a16="http://schemas.microsoft.com/office/drawing/2014/main" id="{3E10E735-F4C3-4DE2-A0A0-D4A03148C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130" y="3988907"/>
                <a:ext cx="651710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直線コネクタ 178">
            <a:extLst>
              <a:ext uri="{FF2B5EF4-FFF2-40B4-BE49-F238E27FC236}">
                <a16:creationId xmlns:a16="http://schemas.microsoft.com/office/drawing/2014/main" id="{7D379A11-4FB6-46FA-B35D-BDCECB210124}"/>
              </a:ext>
            </a:extLst>
          </p:cNvPr>
          <p:cNvCxnSpPr>
            <a:cxnSpLocks/>
          </p:cNvCxnSpPr>
          <p:nvPr/>
        </p:nvCxnSpPr>
        <p:spPr>
          <a:xfrm flipH="1">
            <a:off x="4279401" y="3309957"/>
            <a:ext cx="168233" cy="29055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A8B65E4E-B645-4D19-828D-0B481B5D3708}"/>
                  </a:ext>
                </a:extLst>
              </p:cNvPr>
              <p:cNvSpPr txBox="1"/>
              <p:nvPr/>
            </p:nvSpPr>
            <p:spPr>
              <a:xfrm>
                <a:off x="4569420" y="3598064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A8B65E4E-B645-4D19-828D-0B481B5D3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420" y="3598064"/>
                <a:ext cx="651710" cy="400110"/>
              </a:xfrm>
              <a:prstGeom prst="rect">
                <a:avLst/>
              </a:prstGeom>
              <a:blipFill>
                <a:blip r:embed="rId1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楕円 181">
            <a:extLst>
              <a:ext uri="{FF2B5EF4-FFF2-40B4-BE49-F238E27FC236}">
                <a16:creationId xmlns:a16="http://schemas.microsoft.com/office/drawing/2014/main" id="{807DBD26-6AB5-4F38-9760-C4BC64A7B655}"/>
              </a:ext>
            </a:extLst>
          </p:cNvPr>
          <p:cNvSpPr>
            <a:spLocks noChangeAspect="1"/>
          </p:cNvSpPr>
          <p:nvPr/>
        </p:nvSpPr>
        <p:spPr>
          <a:xfrm>
            <a:off x="4407415" y="3216572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83" name="楕円 182">
            <a:extLst>
              <a:ext uri="{FF2B5EF4-FFF2-40B4-BE49-F238E27FC236}">
                <a16:creationId xmlns:a16="http://schemas.microsoft.com/office/drawing/2014/main" id="{12AEAAF5-4AD1-4DB0-A577-4C7980BCEFA5}"/>
              </a:ext>
            </a:extLst>
          </p:cNvPr>
          <p:cNvSpPr>
            <a:spLocks noChangeAspect="1"/>
          </p:cNvSpPr>
          <p:nvPr/>
        </p:nvSpPr>
        <p:spPr>
          <a:xfrm>
            <a:off x="4162731" y="3583577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84" name="楕円 183">
            <a:extLst>
              <a:ext uri="{FF2B5EF4-FFF2-40B4-BE49-F238E27FC236}">
                <a16:creationId xmlns:a16="http://schemas.microsoft.com/office/drawing/2014/main" id="{EDB66F4E-2ECE-43EF-B3D4-EF4C986FB819}"/>
              </a:ext>
            </a:extLst>
          </p:cNvPr>
          <p:cNvSpPr>
            <a:spLocks noChangeAspect="1"/>
          </p:cNvSpPr>
          <p:nvPr/>
        </p:nvSpPr>
        <p:spPr>
          <a:xfrm>
            <a:off x="4668550" y="3583317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A4C2A2F6-6429-4C10-90A1-1D21B275E7C1}"/>
              </a:ext>
            </a:extLst>
          </p:cNvPr>
          <p:cNvCxnSpPr>
            <a:cxnSpLocks/>
            <a:stCxn id="184" idx="2"/>
            <a:endCxn id="183" idx="6"/>
          </p:cNvCxnSpPr>
          <p:nvPr/>
        </p:nvCxnSpPr>
        <p:spPr>
          <a:xfrm flipH="1">
            <a:off x="4315633" y="3659768"/>
            <a:ext cx="352917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コネクタ 186">
            <a:extLst>
              <a:ext uri="{FF2B5EF4-FFF2-40B4-BE49-F238E27FC236}">
                <a16:creationId xmlns:a16="http://schemas.microsoft.com/office/drawing/2014/main" id="{49644EEF-83A6-43F0-A35E-ADE6E1F0F6DE}"/>
              </a:ext>
            </a:extLst>
          </p:cNvPr>
          <p:cNvCxnSpPr>
            <a:cxnSpLocks/>
          </p:cNvCxnSpPr>
          <p:nvPr/>
        </p:nvCxnSpPr>
        <p:spPr>
          <a:xfrm>
            <a:off x="4552966" y="3304918"/>
            <a:ext cx="172800" cy="27839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テキスト ボックス 187">
                <a:extLst>
                  <a:ext uri="{FF2B5EF4-FFF2-40B4-BE49-F238E27FC236}">
                    <a16:creationId xmlns:a16="http://schemas.microsoft.com/office/drawing/2014/main" id="{58A53DE8-EA29-4C66-A666-8D4C48715569}"/>
                  </a:ext>
                </a:extLst>
              </p:cNvPr>
              <p:cNvSpPr txBox="1"/>
              <p:nvPr/>
            </p:nvSpPr>
            <p:spPr>
              <a:xfrm>
                <a:off x="4186914" y="2876008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88" name="テキスト ボックス 187">
                <a:extLst>
                  <a:ext uri="{FF2B5EF4-FFF2-40B4-BE49-F238E27FC236}">
                    <a16:creationId xmlns:a16="http://schemas.microsoft.com/office/drawing/2014/main" id="{58A53DE8-EA29-4C66-A666-8D4C48715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914" y="2876008"/>
                <a:ext cx="651710" cy="400110"/>
              </a:xfrm>
              <a:prstGeom prst="rect">
                <a:avLst/>
              </a:prstGeom>
              <a:blipFill>
                <a:blip r:embed="rId1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楕円 188">
            <a:extLst>
              <a:ext uri="{FF2B5EF4-FFF2-40B4-BE49-F238E27FC236}">
                <a16:creationId xmlns:a16="http://schemas.microsoft.com/office/drawing/2014/main" id="{5C1E5552-3C97-4E1A-BBA8-C6D5559D1AF1}"/>
              </a:ext>
            </a:extLst>
          </p:cNvPr>
          <p:cNvSpPr>
            <a:spLocks noChangeAspect="1"/>
          </p:cNvSpPr>
          <p:nvPr/>
        </p:nvSpPr>
        <p:spPr>
          <a:xfrm>
            <a:off x="4960367" y="3263086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テキスト ボックス 189">
                <a:extLst>
                  <a:ext uri="{FF2B5EF4-FFF2-40B4-BE49-F238E27FC236}">
                    <a16:creationId xmlns:a16="http://schemas.microsoft.com/office/drawing/2014/main" id="{EF78753E-DE77-4778-96A3-C04648BC2A49}"/>
                  </a:ext>
                </a:extLst>
              </p:cNvPr>
              <p:cNvSpPr txBox="1"/>
              <p:nvPr/>
            </p:nvSpPr>
            <p:spPr>
              <a:xfrm>
                <a:off x="4919130" y="3175611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90" name="テキスト ボックス 189">
                <a:extLst>
                  <a:ext uri="{FF2B5EF4-FFF2-40B4-BE49-F238E27FC236}">
                    <a16:creationId xmlns:a16="http://schemas.microsoft.com/office/drawing/2014/main" id="{EF78753E-DE77-4778-96A3-C04648BC2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130" y="3175611"/>
                <a:ext cx="651710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直線コネクタ 190">
            <a:extLst>
              <a:ext uri="{FF2B5EF4-FFF2-40B4-BE49-F238E27FC236}">
                <a16:creationId xmlns:a16="http://schemas.microsoft.com/office/drawing/2014/main" id="{D0F64795-B506-4017-9A96-1583CB7F8A88}"/>
              </a:ext>
            </a:extLst>
          </p:cNvPr>
          <p:cNvCxnSpPr>
            <a:cxnSpLocks/>
          </p:cNvCxnSpPr>
          <p:nvPr/>
        </p:nvCxnSpPr>
        <p:spPr>
          <a:xfrm>
            <a:off x="4560317" y="3258829"/>
            <a:ext cx="400050" cy="4651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0FC98F7E-588A-4C22-9683-69D54EA1B611}"/>
              </a:ext>
            </a:extLst>
          </p:cNvPr>
          <p:cNvCxnSpPr>
            <a:cxnSpLocks/>
            <a:stCxn id="189" idx="3"/>
            <a:endCxn id="183" idx="6"/>
          </p:cNvCxnSpPr>
          <p:nvPr/>
        </p:nvCxnSpPr>
        <p:spPr>
          <a:xfrm flipH="1">
            <a:off x="4315633" y="3393596"/>
            <a:ext cx="667126" cy="266432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楕円 193">
            <a:extLst>
              <a:ext uri="{FF2B5EF4-FFF2-40B4-BE49-F238E27FC236}">
                <a16:creationId xmlns:a16="http://schemas.microsoft.com/office/drawing/2014/main" id="{0E3C42EE-60C4-4390-9533-CAFF54D7AFBE}"/>
              </a:ext>
            </a:extLst>
          </p:cNvPr>
          <p:cNvSpPr>
            <a:spLocks noChangeAspect="1"/>
          </p:cNvSpPr>
          <p:nvPr/>
        </p:nvSpPr>
        <p:spPr>
          <a:xfrm>
            <a:off x="4355634" y="3936589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FB4F5C47-B564-4B1E-A3EB-47E35AB00636}"/>
              </a:ext>
            </a:extLst>
          </p:cNvPr>
          <p:cNvCxnSpPr>
            <a:cxnSpLocks/>
          </p:cNvCxnSpPr>
          <p:nvPr/>
        </p:nvCxnSpPr>
        <p:spPr>
          <a:xfrm flipH="1">
            <a:off x="4468603" y="3369474"/>
            <a:ext cx="51781" cy="56711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>
            <a:extLst>
              <a:ext uri="{FF2B5EF4-FFF2-40B4-BE49-F238E27FC236}">
                <a16:creationId xmlns:a16="http://schemas.microsoft.com/office/drawing/2014/main" id="{1F6A293F-4E58-44A7-A559-F56FEC901093}"/>
              </a:ext>
            </a:extLst>
          </p:cNvPr>
          <p:cNvCxnSpPr>
            <a:cxnSpLocks/>
            <a:stCxn id="194" idx="1"/>
            <a:endCxn id="183" idx="5"/>
          </p:cNvCxnSpPr>
          <p:nvPr/>
        </p:nvCxnSpPr>
        <p:spPr>
          <a:xfrm flipH="1" flipV="1">
            <a:off x="4293241" y="3714087"/>
            <a:ext cx="84785" cy="244894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テキスト ボックス 197">
                <a:extLst>
                  <a:ext uri="{FF2B5EF4-FFF2-40B4-BE49-F238E27FC236}">
                    <a16:creationId xmlns:a16="http://schemas.microsoft.com/office/drawing/2014/main" id="{C6AE308E-7364-4F76-9F8D-EF73F0A182F6}"/>
                  </a:ext>
                </a:extLst>
              </p:cNvPr>
              <p:cNvSpPr txBox="1"/>
              <p:nvPr/>
            </p:nvSpPr>
            <p:spPr>
              <a:xfrm>
                <a:off x="4243290" y="3993987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98" name="テキスト ボックス 197">
                <a:extLst>
                  <a:ext uri="{FF2B5EF4-FFF2-40B4-BE49-F238E27FC236}">
                    <a16:creationId xmlns:a16="http://schemas.microsoft.com/office/drawing/2014/main" id="{C6AE308E-7364-4F76-9F8D-EF73F0A18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290" y="3993987"/>
                <a:ext cx="651710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7194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EC96F4A-27C3-4BE8-BE7C-0E6F1BCA294C}"/>
              </a:ext>
            </a:extLst>
          </p:cNvPr>
          <p:cNvSpPr txBox="1"/>
          <p:nvPr/>
        </p:nvSpPr>
        <p:spPr>
          <a:xfrm>
            <a:off x="2982565" y="7109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0" name="グラフ 49">
            <a:extLst>
              <a:ext uri="{FF2B5EF4-FFF2-40B4-BE49-F238E27FC236}">
                <a16:creationId xmlns:a16="http://schemas.microsoft.com/office/drawing/2014/main" id="{A8075B58-E4E3-4EF0-BD40-D475532B80F1}"/>
              </a:ext>
            </a:extLst>
          </p:cNvPr>
          <p:cNvGraphicFramePr>
            <a:graphicFrameLocks/>
          </p:cNvGraphicFramePr>
          <p:nvPr/>
        </p:nvGraphicFramePr>
        <p:xfrm>
          <a:off x="7048917" y="956694"/>
          <a:ext cx="3207600" cy="269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3" name="グラフ 62">
            <a:extLst>
              <a:ext uri="{FF2B5EF4-FFF2-40B4-BE49-F238E27FC236}">
                <a16:creationId xmlns:a16="http://schemas.microsoft.com/office/drawing/2014/main" id="{E56EF29D-CF7C-444F-B969-71AEC7F15835}"/>
              </a:ext>
            </a:extLst>
          </p:cNvPr>
          <p:cNvGraphicFramePr>
            <a:graphicFrameLocks/>
          </p:cNvGraphicFramePr>
          <p:nvPr/>
        </p:nvGraphicFramePr>
        <p:xfrm>
          <a:off x="3194489" y="971241"/>
          <a:ext cx="3207108" cy="2695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E7D09467-14B8-4C29-B55A-A6D96913EAA1}"/>
              </a:ext>
            </a:extLst>
          </p:cNvPr>
          <p:cNvSpPr/>
          <p:nvPr/>
        </p:nvSpPr>
        <p:spPr>
          <a:xfrm>
            <a:off x="3992385" y="1115212"/>
            <a:ext cx="2319254" cy="792000"/>
          </a:xfrm>
          <a:custGeom>
            <a:avLst/>
            <a:gdLst>
              <a:gd name="connsiteX0" fmla="*/ -1372 w 3827229"/>
              <a:gd name="connsiteY0" fmla="*/ -751 h 1663399"/>
              <a:gd name="connsiteX1" fmla="*/ 3825857 w 3827229"/>
              <a:gd name="connsiteY1" fmla="*/ -751 h 1663399"/>
              <a:gd name="connsiteX2" fmla="*/ 3825857 w 3827229"/>
              <a:gd name="connsiteY2" fmla="*/ 1662649 h 1663399"/>
              <a:gd name="connsiteX3" fmla="*/ -1372 w 3827229"/>
              <a:gd name="connsiteY3" fmla="*/ 1662649 h 1663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7229" h="1663399">
                <a:moveTo>
                  <a:pt x="-1372" y="-751"/>
                </a:moveTo>
                <a:lnTo>
                  <a:pt x="3825857" y="-751"/>
                </a:lnTo>
                <a:lnTo>
                  <a:pt x="3825857" y="1662649"/>
                </a:lnTo>
                <a:lnTo>
                  <a:pt x="-1372" y="1662649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C872D574-0AB7-460E-B17D-7F853800D204}"/>
              </a:ext>
            </a:extLst>
          </p:cNvPr>
          <p:cNvSpPr/>
          <p:nvPr/>
        </p:nvSpPr>
        <p:spPr>
          <a:xfrm>
            <a:off x="4056987" y="1239459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5D429A58-880C-488D-856B-1492B6B1B911}"/>
              </a:ext>
            </a:extLst>
          </p:cNvPr>
          <p:cNvSpPr/>
          <p:nvPr/>
        </p:nvSpPr>
        <p:spPr>
          <a:xfrm>
            <a:off x="4187173" y="1177527"/>
            <a:ext cx="106950" cy="111046"/>
          </a:xfrm>
          <a:custGeom>
            <a:avLst/>
            <a:gdLst>
              <a:gd name="connsiteX0" fmla="*/ 175118 w 176489"/>
              <a:gd name="connsiteY0" fmla="*/ 90877 h 183249"/>
              <a:gd name="connsiteX1" fmla="*/ 86873 w 176489"/>
              <a:gd name="connsiteY1" fmla="*/ 182498 h 183249"/>
              <a:gd name="connsiteX2" fmla="*/ -1372 w 176489"/>
              <a:gd name="connsiteY2" fmla="*/ 90877 h 183249"/>
              <a:gd name="connsiteX3" fmla="*/ 86873 w 176489"/>
              <a:gd name="connsiteY3" fmla="*/ -751 h 183249"/>
              <a:gd name="connsiteX4" fmla="*/ 175118 w 176489"/>
              <a:gd name="connsiteY4" fmla="*/ 90877 h 183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489" h="183249">
                <a:moveTo>
                  <a:pt x="175118" y="90877"/>
                </a:moveTo>
                <a:cubicBezTo>
                  <a:pt x="175118" y="141477"/>
                  <a:pt x="135576" y="182498"/>
                  <a:pt x="86873" y="182498"/>
                </a:cubicBezTo>
                <a:cubicBezTo>
                  <a:pt x="38170" y="182498"/>
                  <a:pt x="-1372" y="141477"/>
                  <a:pt x="-1372" y="90877"/>
                </a:cubicBezTo>
                <a:cubicBezTo>
                  <a:pt x="-1372" y="40270"/>
                  <a:pt x="38170" y="-751"/>
                  <a:pt x="86873" y="-751"/>
                </a:cubicBezTo>
                <a:cubicBezTo>
                  <a:pt x="135576" y="-751"/>
                  <a:pt x="175118" y="40270"/>
                  <a:pt x="175118" y="90877"/>
                </a:cubicBezTo>
                <a:close/>
              </a:path>
            </a:pathLst>
          </a:custGeom>
          <a:noFill/>
          <a:ln w="12700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1B35FBA-E572-4DFB-9AB3-B5A2A7DA3AE3}"/>
                  </a:ext>
                </a:extLst>
              </p:cNvPr>
              <p:cNvSpPr txBox="1"/>
              <p:nvPr/>
            </p:nvSpPr>
            <p:spPr>
              <a:xfrm>
                <a:off x="4482807" y="1052299"/>
                <a:ext cx="1251531" cy="313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ARRFull</m:t>
                          </m:r>
                          <m:r>
                            <m:rPr>
                              <m:sty m:val="p"/>
                            </m:rPr>
                            <a:rPr kumimoji="1" lang="en-US" altLang="ja-JP" sz="18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DL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1B35FBA-E572-4DFB-9AB3-B5A2A7DA3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807" y="1052299"/>
                <a:ext cx="1251531" cy="313373"/>
              </a:xfrm>
              <a:prstGeom prst="rect">
                <a:avLst/>
              </a:prstGeom>
              <a:blipFill>
                <a:blip r:embed="rId4"/>
                <a:stretch>
                  <a:fillRect l="-7767" r="-971" b="-19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11204F2-F94F-45DA-9170-E270D828E0C3}"/>
              </a:ext>
            </a:extLst>
          </p:cNvPr>
          <p:cNvSpPr/>
          <p:nvPr/>
        </p:nvSpPr>
        <p:spPr>
          <a:xfrm>
            <a:off x="4056987" y="1487985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0F7B18A0-F77D-4EDE-B504-7CD636A49D32}"/>
              </a:ext>
            </a:extLst>
          </p:cNvPr>
          <p:cNvSpPr/>
          <p:nvPr/>
        </p:nvSpPr>
        <p:spPr>
          <a:xfrm>
            <a:off x="4185466" y="1428317"/>
            <a:ext cx="111051" cy="111055"/>
          </a:xfrm>
          <a:custGeom>
            <a:avLst/>
            <a:gdLst>
              <a:gd name="connsiteX0" fmla="*/ -1372 w 183255"/>
              <a:gd name="connsiteY0" fmla="*/ -751 h 183262"/>
              <a:gd name="connsiteX1" fmla="*/ 181884 w 183255"/>
              <a:gd name="connsiteY1" fmla="*/ -751 h 183262"/>
              <a:gd name="connsiteX2" fmla="*/ 181884 w 183255"/>
              <a:gd name="connsiteY2" fmla="*/ 182512 h 183262"/>
              <a:gd name="connsiteX3" fmla="*/ -1372 w 183255"/>
              <a:gd name="connsiteY3" fmla="*/ 182512 h 18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255" h="183262">
                <a:moveTo>
                  <a:pt x="-1372" y="-751"/>
                </a:moveTo>
                <a:lnTo>
                  <a:pt x="181884" y="-751"/>
                </a:lnTo>
                <a:lnTo>
                  <a:pt x="181884" y="182512"/>
                </a:lnTo>
                <a:lnTo>
                  <a:pt x="-1372" y="182512"/>
                </a:lnTo>
                <a:close/>
              </a:path>
            </a:pathLst>
          </a:custGeom>
          <a:noFill/>
          <a:ln w="12700" cap="flat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AEE894BE-7C8B-4C65-A7C1-F4B609A71330}"/>
                  </a:ext>
                </a:extLst>
              </p:cNvPr>
              <p:cNvSpPr txBox="1"/>
              <p:nvPr/>
            </p:nvSpPr>
            <p:spPr>
              <a:xfrm>
                <a:off x="4525645" y="1288387"/>
                <a:ext cx="1730294" cy="313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18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OneNoisy</m:t>
                          </m:r>
                          <m:r>
                            <m:rPr>
                              <m:sty m:val="p"/>
                            </m:rPr>
                            <a:rPr kumimoji="1" lang="en-US" altLang="ja-JP" sz="18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DL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AEE894BE-7C8B-4C65-A7C1-F4B609A71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645" y="1288387"/>
                <a:ext cx="1730294" cy="313373"/>
              </a:xfrm>
              <a:prstGeom prst="rect">
                <a:avLst/>
              </a:prstGeom>
              <a:blipFill>
                <a:blip r:embed="rId5"/>
                <a:stretch>
                  <a:fillRect l="-7746" r="-3169" b="-3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EE28EED6-A0B1-42DD-8E23-8FEAFED6FDD2}"/>
              </a:ext>
            </a:extLst>
          </p:cNvPr>
          <p:cNvSpPr/>
          <p:nvPr/>
        </p:nvSpPr>
        <p:spPr>
          <a:xfrm>
            <a:off x="4056987" y="1757638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62F321BA-9306-4762-A761-0ADA8A9AAC6D}"/>
              </a:ext>
            </a:extLst>
          </p:cNvPr>
          <p:cNvSpPr/>
          <p:nvPr/>
        </p:nvSpPr>
        <p:spPr>
          <a:xfrm>
            <a:off x="4189394" y="1702113"/>
            <a:ext cx="111051" cy="111051"/>
          </a:xfrm>
          <a:custGeom>
            <a:avLst/>
            <a:gdLst>
              <a:gd name="connsiteX0" fmla="*/ 90256 w 183255"/>
              <a:gd name="connsiteY0" fmla="*/ -751 h 183255"/>
              <a:gd name="connsiteX1" fmla="*/ 181884 w 183255"/>
              <a:gd name="connsiteY1" fmla="*/ 182505 h 183255"/>
              <a:gd name="connsiteX2" fmla="*/ -1372 w 183255"/>
              <a:gd name="connsiteY2" fmla="*/ 182505 h 18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255" h="183255">
                <a:moveTo>
                  <a:pt x="90256" y="-751"/>
                </a:moveTo>
                <a:lnTo>
                  <a:pt x="181884" y="182505"/>
                </a:lnTo>
                <a:lnTo>
                  <a:pt x="-1372" y="182505"/>
                </a:lnTo>
                <a:close/>
              </a:path>
            </a:pathLst>
          </a:custGeom>
          <a:noFill/>
          <a:ln w="12700" cap="flat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1102D0A-E114-40E5-852F-E046DCB9C2C3}"/>
                  </a:ext>
                </a:extLst>
              </p:cNvPr>
              <p:cNvSpPr txBox="1"/>
              <p:nvPr/>
            </p:nvSpPr>
            <p:spPr>
              <a:xfrm>
                <a:off x="4524171" y="1562312"/>
                <a:ext cx="1762937" cy="313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18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TwoNoisy</m:t>
                          </m:r>
                          <m:r>
                            <m:rPr>
                              <m:sty m:val="p"/>
                            </m:rPr>
                            <a:rPr kumimoji="1" lang="en-US" altLang="ja-JP" sz="18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DL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1102D0A-E114-40E5-852F-E046DCB9C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171" y="1562312"/>
                <a:ext cx="1762937" cy="313373"/>
              </a:xfrm>
              <a:prstGeom prst="rect">
                <a:avLst/>
              </a:prstGeom>
              <a:blipFill>
                <a:blip r:embed="rId6"/>
                <a:stretch>
                  <a:fillRect l="-7958" r="-3114" b="-3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D0A6C2D-8A35-4ABD-BA62-8DC6B27B111D}"/>
              </a:ext>
            </a:extLst>
          </p:cNvPr>
          <p:cNvSpPr txBox="1"/>
          <p:nvPr/>
        </p:nvSpPr>
        <p:spPr>
          <a:xfrm>
            <a:off x="3126754" y="3509610"/>
            <a:ext cx="40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D1417FD-08AD-4418-AFA0-DE95461BAE24}"/>
              </a:ext>
            </a:extLst>
          </p:cNvPr>
          <p:cNvSpPr txBox="1"/>
          <p:nvPr/>
        </p:nvSpPr>
        <p:spPr>
          <a:xfrm>
            <a:off x="3731546" y="3527256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B9A5837-1D0A-4243-82AF-CB94F5DB0882}"/>
              </a:ext>
            </a:extLst>
          </p:cNvPr>
          <p:cNvSpPr txBox="1"/>
          <p:nvPr/>
        </p:nvSpPr>
        <p:spPr>
          <a:xfrm>
            <a:off x="4499963" y="3525652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0B7BC60-80B2-43F2-A9EE-86036A5AA4E2}"/>
              </a:ext>
            </a:extLst>
          </p:cNvPr>
          <p:cNvSpPr txBox="1"/>
          <p:nvPr/>
        </p:nvSpPr>
        <p:spPr>
          <a:xfrm>
            <a:off x="5269986" y="3525651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.5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620CA25-5F1B-43A1-8204-22D103670EDB}"/>
              </a:ext>
            </a:extLst>
          </p:cNvPr>
          <p:cNvSpPr txBox="1"/>
          <p:nvPr/>
        </p:nvSpPr>
        <p:spPr>
          <a:xfrm>
            <a:off x="6038403" y="3524047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4C36A941-B5E6-42F6-B53A-9F46CB610592}"/>
                  </a:ext>
                </a:extLst>
              </p:cNvPr>
              <p:cNvSpPr txBox="1"/>
              <p:nvPr/>
            </p:nvSpPr>
            <p:spPr>
              <a:xfrm>
                <a:off x="4635653" y="3768873"/>
                <a:ext cx="35101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4C36A941-B5E6-42F6-B53A-9F46CB610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653" y="3768873"/>
                <a:ext cx="351012" cy="400110"/>
              </a:xfrm>
              <a:prstGeom prst="rect">
                <a:avLst/>
              </a:prstGeom>
              <a:blipFill>
                <a:blip r:embed="rId7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3AD4726-CFAC-4465-AC91-25806A4C104D}"/>
              </a:ext>
            </a:extLst>
          </p:cNvPr>
          <p:cNvSpPr txBox="1"/>
          <p:nvPr/>
        </p:nvSpPr>
        <p:spPr>
          <a:xfrm rot="16200000">
            <a:off x="1818601" y="2142134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DA8940A-2D38-4867-83F3-05D771FC077D}"/>
              </a:ext>
            </a:extLst>
          </p:cNvPr>
          <p:cNvSpPr txBox="1"/>
          <p:nvPr/>
        </p:nvSpPr>
        <p:spPr>
          <a:xfrm>
            <a:off x="2778194" y="3356255"/>
            <a:ext cx="65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B65E657-4123-4E95-8C0A-1C25731F32A0}"/>
              </a:ext>
            </a:extLst>
          </p:cNvPr>
          <p:cNvSpPr txBox="1"/>
          <p:nvPr/>
        </p:nvSpPr>
        <p:spPr>
          <a:xfrm>
            <a:off x="2778194" y="2543454"/>
            <a:ext cx="65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057984-4142-4F17-B894-BD39889FBAEF}"/>
              </a:ext>
            </a:extLst>
          </p:cNvPr>
          <p:cNvSpPr txBox="1"/>
          <p:nvPr/>
        </p:nvSpPr>
        <p:spPr>
          <a:xfrm>
            <a:off x="2778194" y="1722183"/>
            <a:ext cx="65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10EF399-F5C5-463B-A74F-139C37DD9E26}"/>
              </a:ext>
            </a:extLst>
          </p:cNvPr>
          <p:cNvSpPr txBox="1"/>
          <p:nvPr/>
        </p:nvSpPr>
        <p:spPr>
          <a:xfrm>
            <a:off x="2862865" y="909382"/>
            <a:ext cx="3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37CD2C6-3B2E-4E33-8362-9C32278E27F5}"/>
                  </a:ext>
                </a:extLst>
              </p:cNvPr>
              <p:cNvSpPr txBox="1"/>
              <p:nvPr/>
            </p:nvSpPr>
            <p:spPr>
              <a:xfrm>
                <a:off x="3211785" y="610887"/>
                <a:ext cx="320084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:r>
                  <a:rPr kumimoji="1" lang="en-US" altLang="ja-JP" sz="2200" b="1" u="sng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Gplus</a:t>
                </a:r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ja-JP" sz="2200" b="0" i="1" u="sng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2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37CD2C6-3B2E-4E33-8362-9C32278E2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785" y="610887"/>
                <a:ext cx="3200842" cy="430887"/>
              </a:xfrm>
              <a:prstGeom prst="rect">
                <a:avLst/>
              </a:prstGeom>
              <a:blipFill>
                <a:blip r:embed="rId8"/>
                <a:stretch>
                  <a:fillRect t="-9859" b="-281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AB62C658-90CD-4037-B3E0-4D52C5E21122}"/>
              </a:ext>
            </a:extLst>
          </p:cNvPr>
          <p:cNvSpPr/>
          <p:nvPr/>
        </p:nvSpPr>
        <p:spPr>
          <a:xfrm>
            <a:off x="7841724" y="1110296"/>
            <a:ext cx="2319254" cy="792000"/>
          </a:xfrm>
          <a:custGeom>
            <a:avLst/>
            <a:gdLst>
              <a:gd name="connsiteX0" fmla="*/ -1372 w 3827229"/>
              <a:gd name="connsiteY0" fmla="*/ -751 h 1663399"/>
              <a:gd name="connsiteX1" fmla="*/ 3825857 w 3827229"/>
              <a:gd name="connsiteY1" fmla="*/ -751 h 1663399"/>
              <a:gd name="connsiteX2" fmla="*/ 3825857 w 3827229"/>
              <a:gd name="connsiteY2" fmla="*/ 1662649 h 1663399"/>
              <a:gd name="connsiteX3" fmla="*/ -1372 w 3827229"/>
              <a:gd name="connsiteY3" fmla="*/ 1662649 h 1663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7229" h="1663399">
                <a:moveTo>
                  <a:pt x="-1372" y="-751"/>
                </a:moveTo>
                <a:lnTo>
                  <a:pt x="3825857" y="-751"/>
                </a:lnTo>
                <a:lnTo>
                  <a:pt x="3825857" y="1662649"/>
                </a:lnTo>
                <a:lnTo>
                  <a:pt x="-1372" y="1662649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8E2BC2FD-B762-4769-85DD-BB41BACD2F0F}"/>
              </a:ext>
            </a:extLst>
          </p:cNvPr>
          <p:cNvSpPr/>
          <p:nvPr/>
        </p:nvSpPr>
        <p:spPr>
          <a:xfrm>
            <a:off x="7906326" y="1234543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E9D5C20D-F749-4DB3-9A2E-4096AF91C5FD}"/>
              </a:ext>
            </a:extLst>
          </p:cNvPr>
          <p:cNvSpPr/>
          <p:nvPr/>
        </p:nvSpPr>
        <p:spPr>
          <a:xfrm>
            <a:off x="8036512" y="1172611"/>
            <a:ext cx="106950" cy="111046"/>
          </a:xfrm>
          <a:custGeom>
            <a:avLst/>
            <a:gdLst>
              <a:gd name="connsiteX0" fmla="*/ 175118 w 176489"/>
              <a:gd name="connsiteY0" fmla="*/ 90877 h 183249"/>
              <a:gd name="connsiteX1" fmla="*/ 86873 w 176489"/>
              <a:gd name="connsiteY1" fmla="*/ 182498 h 183249"/>
              <a:gd name="connsiteX2" fmla="*/ -1372 w 176489"/>
              <a:gd name="connsiteY2" fmla="*/ 90877 h 183249"/>
              <a:gd name="connsiteX3" fmla="*/ 86873 w 176489"/>
              <a:gd name="connsiteY3" fmla="*/ -751 h 183249"/>
              <a:gd name="connsiteX4" fmla="*/ 175118 w 176489"/>
              <a:gd name="connsiteY4" fmla="*/ 90877 h 183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489" h="183249">
                <a:moveTo>
                  <a:pt x="175118" y="90877"/>
                </a:moveTo>
                <a:cubicBezTo>
                  <a:pt x="175118" y="141477"/>
                  <a:pt x="135576" y="182498"/>
                  <a:pt x="86873" y="182498"/>
                </a:cubicBezTo>
                <a:cubicBezTo>
                  <a:pt x="38170" y="182498"/>
                  <a:pt x="-1372" y="141477"/>
                  <a:pt x="-1372" y="90877"/>
                </a:cubicBezTo>
                <a:cubicBezTo>
                  <a:pt x="-1372" y="40270"/>
                  <a:pt x="38170" y="-751"/>
                  <a:pt x="86873" y="-751"/>
                </a:cubicBezTo>
                <a:cubicBezTo>
                  <a:pt x="135576" y="-751"/>
                  <a:pt x="175118" y="40270"/>
                  <a:pt x="175118" y="90877"/>
                </a:cubicBezTo>
                <a:close/>
              </a:path>
            </a:pathLst>
          </a:custGeom>
          <a:noFill/>
          <a:ln w="12700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5E6021D5-5481-4778-98AA-071F906DD508}"/>
                  </a:ext>
                </a:extLst>
              </p:cNvPr>
              <p:cNvSpPr txBox="1"/>
              <p:nvPr/>
            </p:nvSpPr>
            <p:spPr>
              <a:xfrm>
                <a:off x="8332146" y="1047383"/>
                <a:ext cx="1251531" cy="313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ARRFull</m:t>
                          </m:r>
                          <m:r>
                            <m:rPr>
                              <m:sty m:val="p"/>
                            </m:rPr>
                            <a:rPr kumimoji="1" lang="en-US" altLang="ja-JP" sz="18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DL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5E6021D5-5481-4778-98AA-071F906DD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146" y="1047383"/>
                <a:ext cx="1251531" cy="313373"/>
              </a:xfrm>
              <a:prstGeom prst="rect">
                <a:avLst/>
              </a:prstGeom>
              <a:blipFill>
                <a:blip r:embed="rId9"/>
                <a:stretch>
                  <a:fillRect l="-7805" r="-1463" b="-19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48519953-0405-499D-AD8A-B0797DF0ED03}"/>
              </a:ext>
            </a:extLst>
          </p:cNvPr>
          <p:cNvSpPr/>
          <p:nvPr/>
        </p:nvSpPr>
        <p:spPr>
          <a:xfrm>
            <a:off x="7906326" y="1483069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2C9253CE-F0DB-4328-94BB-312036CE45C2}"/>
              </a:ext>
            </a:extLst>
          </p:cNvPr>
          <p:cNvSpPr/>
          <p:nvPr/>
        </p:nvSpPr>
        <p:spPr>
          <a:xfrm>
            <a:off x="8034805" y="1423401"/>
            <a:ext cx="111051" cy="111055"/>
          </a:xfrm>
          <a:custGeom>
            <a:avLst/>
            <a:gdLst>
              <a:gd name="connsiteX0" fmla="*/ -1372 w 183255"/>
              <a:gd name="connsiteY0" fmla="*/ -751 h 183262"/>
              <a:gd name="connsiteX1" fmla="*/ 181884 w 183255"/>
              <a:gd name="connsiteY1" fmla="*/ -751 h 183262"/>
              <a:gd name="connsiteX2" fmla="*/ 181884 w 183255"/>
              <a:gd name="connsiteY2" fmla="*/ 182512 h 183262"/>
              <a:gd name="connsiteX3" fmla="*/ -1372 w 183255"/>
              <a:gd name="connsiteY3" fmla="*/ 182512 h 18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255" h="183262">
                <a:moveTo>
                  <a:pt x="-1372" y="-751"/>
                </a:moveTo>
                <a:lnTo>
                  <a:pt x="181884" y="-751"/>
                </a:lnTo>
                <a:lnTo>
                  <a:pt x="181884" y="182512"/>
                </a:lnTo>
                <a:lnTo>
                  <a:pt x="-1372" y="182512"/>
                </a:lnTo>
                <a:close/>
              </a:path>
            </a:pathLst>
          </a:custGeom>
          <a:noFill/>
          <a:ln w="12700" cap="flat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09E5D26-3654-4B71-ABBA-E87D12BC3583}"/>
                  </a:ext>
                </a:extLst>
              </p:cNvPr>
              <p:cNvSpPr txBox="1"/>
              <p:nvPr/>
            </p:nvSpPr>
            <p:spPr>
              <a:xfrm>
                <a:off x="8374984" y="1283471"/>
                <a:ext cx="1730294" cy="313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18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OneNoisy</m:t>
                          </m:r>
                          <m:r>
                            <m:rPr>
                              <m:sty m:val="p"/>
                            </m:rPr>
                            <a:rPr kumimoji="1" lang="en-US" altLang="ja-JP" sz="18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DL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09E5D26-3654-4B71-ABBA-E87D12BC3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984" y="1283471"/>
                <a:ext cx="1730294" cy="313373"/>
              </a:xfrm>
              <a:prstGeom prst="rect">
                <a:avLst/>
              </a:prstGeom>
              <a:blipFill>
                <a:blip r:embed="rId10"/>
                <a:stretch>
                  <a:fillRect l="-7746" r="-2817" b="-352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D0347E42-FF9D-41E9-8618-4A6FFB73EA66}"/>
              </a:ext>
            </a:extLst>
          </p:cNvPr>
          <p:cNvSpPr/>
          <p:nvPr/>
        </p:nvSpPr>
        <p:spPr>
          <a:xfrm>
            <a:off x="7906326" y="1752722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B75FD9EA-87C6-451D-ADA6-57DB4DE839D7}"/>
              </a:ext>
            </a:extLst>
          </p:cNvPr>
          <p:cNvSpPr/>
          <p:nvPr/>
        </p:nvSpPr>
        <p:spPr>
          <a:xfrm>
            <a:off x="8038733" y="1697197"/>
            <a:ext cx="111051" cy="111051"/>
          </a:xfrm>
          <a:custGeom>
            <a:avLst/>
            <a:gdLst>
              <a:gd name="connsiteX0" fmla="*/ 90256 w 183255"/>
              <a:gd name="connsiteY0" fmla="*/ -751 h 183255"/>
              <a:gd name="connsiteX1" fmla="*/ 181884 w 183255"/>
              <a:gd name="connsiteY1" fmla="*/ 182505 h 183255"/>
              <a:gd name="connsiteX2" fmla="*/ -1372 w 183255"/>
              <a:gd name="connsiteY2" fmla="*/ 182505 h 18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255" h="183255">
                <a:moveTo>
                  <a:pt x="90256" y="-751"/>
                </a:moveTo>
                <a:lnTo>
                  <a:pt x="181884" y="182505"/>
                </a:lnTo>
                <a:lnTo>
                  <a:pt x="-1372" y="182505"/>
                </a:lnTo>
                <a:close/>
              </a:path>
            </a:pathLst>
          </a:custGeom>
          <a:noFill/>
          <a:ln w="12700" cap="flat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5D00F2E7-FE8A-4F90-A9AF-20AF4D7217E9}"/>
                  </a:ext>
                </a:extLst>
              </p:cNvPr>
              <p:cNvSpPr txBox="1"/>
              <p:nvPr/>
            </p:nvSpPr>
            <p:spPr>
              <a:xfrm>
                <a:off x="8373510" y="1557396"/>
                <a:ext cx="1762937" cy="313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18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TwoNoisy</m:t>
                          </m:r>
                          <m:r>
                            <m:rPr>
                              <m:sty m:val="p"/>
                            </m:rPr>
                            <a:rPr kumimoji="1" lang="en-US" altLang="ja-JP" sz="18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DL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5D00F2E7-FE8A-4F90-A9AF-20AF4D721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510" y="1557396"/>
                <a:ext cx="1762937" cy="313373"/>
              </a:xfrm>
              <a:prstGeom prst="rect">
                <a:avLst/>
              </a:prstGeom>
              <a:blipFill>
                <a:blip r:embed="rId11"/>
                <a:stretch>
                  <a:fillRect l="-7958" r="-2768" b="-3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7A7A513-CE48-4E2D-A204-8588C7D5EE15}"/>
              </a:ext>
            </a:extLst>
          </p:cNvPr>
          <p:cNvSpPr txBox="1"/>
          <p:nvPr/>
        </p:nvSpPr>
        <p:spPr>
          <a:xfrm>
            <a:off x="6976093" y="3504694"/>
            <a:ext cx="40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9BCF95C-1EE1-49C5-A83B-149028FE9D7B}"/>
              </a:ext>
            </a:extLst>
          </p:cNvPr>
          <p:cNvSpPr txBox="1"/>
          <p:nvPr/>
        </p:nvSpPr>
        <p:spPr>
          <a:xfrm>
            <a:off x="7580885" y="3522340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ECF6791-64F9-4050-B8CC-980E8A05F312}"/>
              </a:ext>
            </a:extLst>
          </p:cNvPr>
          <p:cNvSpPr txBox="1"/>
          <p:nvPr/>
        </p:nvSpPr>
        <p:spPr>
          <a:xfrm>
            <a:off x="8349302" y="3520736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BD49523-BFEE-4FCC-BAA7-531C9FF1469A}"/>
              </a:ext>
            </a:extLst>
          </p:cNvPr>
          <p:cNvSpPr txBox="1"/>
          <p:nvPr/>
        </p:nvSpPr>
        <p:spPr>
          <a:xfrm>
            <a:off x="9119325" y="3520735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.5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B4EE0B0-4CAE-4FAE-97F3-057D5F99122C}"/>
              </a:ext>
            </a:extLst>
          </p:cNvPr>
          <p:cNvSpPr txBox="1"/>
          <p:nvPr/>
        </p:nvSpPr>
        <p:spPr>
          <a:xfrm>
            <a:off x="9887742" y="3519131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B3DD71FE-CF0C-4892-B336-AD97CAC9CB85}"/>
                  </a:ext>
                </a:extLst>
              </p:cNvPr>
              <p:cNvSpPr txBox="1"/>
              <p:nvPr/>
            </p:nvSpPr>
            <p:spPr>
              <a:xfrm>
                <a:off x="8484992" y="3763957"/>
                <a:ext cx="35101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B3DD71FE-CF0C-4892-B336-AD97CAC9C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992" y="3763957"/>
                <a:ext cx="351012" cy="400110"/>
              </a:xfrm>
              <a:prstGeom prst="rect">
                <a:avLst/>
              </a:prstGeom>
              <a:blipFill>
                <a:blip r:embed="rId12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FAC08C2-58D7-41F6-8DD0-1EAA09C8B8DA}"/>
              </a:ext>
            </a:extLst>
          </p:cNvPr>
          <p:cNvSpPr txBox="1"/>
          <p:nvPr/>
        </p:nvSpPr>
        <p:spPr>
          <a:xfrm rot="16200000">
            <a:off x="5667940" y="2137218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465C9714-520D-4687-B7EE-FA721EA727DC}"/>
              </a:ext>
            </a:extLst>
          </p:cNvPr>
          <p:cNvSpPr txBox="1"/>
          <p:nvPr/>
        </p:nvSpPr>
        <p:spPr>
          <a:xfrm>
            <a:off x="6627533" y="3351339"/>
            <a:ext cx="65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F17F6E1-85D0-4562-8679-DB7E3DF1AE68}"/>
              </a:ext>
            </a:extLst>
          </p:cNvPr>
          <p:cNvSpPr txBox="1"/>
          <p:nvPr/>
        </p:nvSpPr>
        <p:spPr>
          <a:xfrm>
            <a:off x="6627533" y="2538538"/>
            <a:ext cx="65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6339438-0B95-4037-AD14-DEF478488A03}"/>
              </a:ext>
            </a:extLst>
          </p:cNvPr>
          <p:cNvSpPr txBox="1"/>
          <p:nvPr/>
        </p:nvSpPr>
        <p:spPr>
          <a:xfrm>
            <a:off x="6627533" y="1717267"/>
            <a:ext cx="65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6CB7294-04A1-40F4-B29B-0BEF9517BD82}"/>
              </a:ext>
            </a:extLst>
          </p:cNvPr>
          <p:cNvSpPr txBox="1"/>
          <p:nvPr/>
        </p:nvSpPr>
        <p:spPr>
          <a:xfrm>
            <a:off x="6712204" y="904466"/>
            <a:ext cx="3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E5A5120E-4626-43EE-A714-FF42E21E02FE}"/>
                  </a:ext>
                </a:extLst>
              </p:cNvPr>
              <p:cNvSpPr txBox="1"/>
              <p:nvPr/>
            </p:nvSpPr>
            <p:spPr>
              <a:xfrm>
                <a:off x="7061124" y="605971"/>
                <a:ext cx="320084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IMDB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ja-JP" sz="2200" b="0" i="1" u="sng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2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E5A5120E-4626-43EE-A714-FF42E21E0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124" y="605971"/>
                <a:ext cx="3200842" cy="430887"/>
              </a:xfrm>
              <a:prstGeom prst="rect">
                <a:avLst/>
              </a:prstGeom>
              <a:blipFill>
                <a:blip r:embed="rId13"/>
                <a:stretch>
                  <a:fillRect t="-8451" b="-281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グラフ 50">
            <a:extLst>
              <a:ext uri="{FF2B5EF4-FFF2-40B4-BE49-F238E27FC236}">
                <a16:creationId xmlns:a16="http://schemas.microsoft.com/office/drawing/2014/main" id="{5E59E217-A5B2-4164-952C-7E277B814152}"/>
              </a:ext>
            </a:extLst>
          </p:cNvPr>
          <p:cNvGraphicFramePr>
            <a:graphicFrameLocks/>
          </p:cNvGraphicFramePr>
          <p:nvPr/>
        </p:nvGraphicFramePr>
        <p:xfrm>
          <a:off x="3200800" y="4552653"/>
          <a:ext cx="3240000" cy="26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52" name="フリーフォーム: 図形 51">
            <a:extLst>
              <a:ext uri="{FF2B5EF4-FFF2-40B4-BE49-F238E27FC236}">
                <a16:creationId xmlns:a16="http://schemas.microsoft.com/office/drawing/2014/main" id="{9595C050-B698-42B8-87A6-4EA1A76B3134}"/>
              </a:ext>
            </a:extLst>
          </p:cNvPr>
          <p:cNvSpPr/>
          <p:nvPr/>
        </p:nvSpPr>
        <p:spPr>
          <a:xfrm>
            <a:off x="3992385" y="4717516"/>
            <a:ext cx="2319254" cy="792000"/>
          </a:xfrm>
          <a:custGeom>
            <a:avLst/>
            <a:gdLst>
              <a:gd name="connsiteX0" fmla="*/ -1372 w 3827229"/>
              <a:gd name="connsiteY0" fmla="*/ -751 h 1663399"/>
              <a:gd name="connsiteX1" fmla="*/ 3825857 w 3827229"/>
              <a:gd name="connsiteY1" fmla="*/ -751 h 1663399"/>
              <a:gd name="connsiteX2" fmla="*/ 3825857 w 3827229"/>
              <a:gd name="connsiteY2" fmla="*/ 1662649 h 1663399"/>
              <a:gd name="connsiteX3" fmla="*/ -1372 w 3827229"/>
              <a:gd name="connsiteY3" fmla="*/ 1662649 h 1663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7229" h="1663399">
                <a:moveTo>
                  <a:pt x="-1372" y="-751"/>
                </a:moveTo>
                <a:lnTo>
                  <a:pt x="3825857" y="-751"/>
                </a:lnTo>
                <a:lnTo>
                  <a:pt x="3825857" y="1662649"/>
                </a:lnTo>
                <a:lnTo>
                  <a:pt x="-1372" y="1662649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53" name="フリーフォーム: 図形 52">
            <a:extLst>
              <a:ext uri="{FF2B5EF4-FFF2-40B4-BE49-F238E27FC236}">
                <a16:creationId xmlns:a16="http://schemas.microsoft.com/office/drawing/2014/main" id="{0FF1E66F-5AB7-496A-9CDE-7D1A47A522D0}"/>
              </a:ext>
            </a:extLst>
          </p:cNvPr>
          <p:cNvSpPr/>
          <p:nvPr/>
        </p:nvSpPr>
        <p:spPr>
          <a:xfrm>
            <a:off x="4056987" y="4841763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54" name="フリーフォーム: 図形 53">
            <a:extLst>
              <a:ext uri="{FF2B5EF4-FFF2-40B4-BE49-F238E27FC236}">
                <a16:creationId xmlns:a16="http://schemas.microsoft.com/office/drawing/2014/main" id="{1EB5E541-A37D-4826-86D8-FD6B32129F8F}"/>
              </a:ext>
            </a:extLst>
          </p:cNvPr>
          <p:cNvSpPr/>
          <p:nvPr/>
        </p:nvSpPr>
        <p:spPr>
          <a:xfrm>
            <a:off x="4187173" y="4779831"/>
            <a:ext cx="106950" cy="111046"/>
          </a:xfrm>
          <a:custGeom>
            <a:avLst/>
            <a:gdLst>
              <a:gd name="connsiteX0" fmla="*/ 175118 w 176489"/>
              <a:gd name="connsiteY0" fmla="*/ 90877 h 183249"/>
              <a:gd name="connsiteX1" fmla="*/ 86873 w 176489"/>
              <a:gd name="connsiteY1" fmla="*/ 182498 h 183249"/>
              <a:gd name="connsiteX2" fmla="*/ -1372 w 176489"/>
              <a:gd name="connsiteY2" fmla="*/ 90877 h 183249"/>
              <a:gd name="connsiteX3" fmla="*/ 86873 w 176489"/>
              <a:gd name="connsiteY3" fmla="*/ -751 h 183249"/>
              <a:gd name="connsiteX4" fmla="*/ 175118 w 176489"/>
              <a:gd name="connsiteY4" fmla="*/ 90877 h 183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489" h="183249">
                <a:moveTo>
                  <a:pt x="175118" y="90877"/>
                </a:moveTo>
                <a:cubicBezTo>
                  <a:pt x="175118" y="141477"/>
                  <a:pt x="135576" y="182498"/>
                  <a:pt x="86873" y="182498"/>
                </a:cubicBezTo>
                <a:cubicBezTo>
                  <a:pt x="38170" y="182498"/>
                  <a:pt x="-1372" y="141477"/>
                  <a:pt x="-1372" y="90877"/>
                </a:cubicBezTo>
                <a:cubicBezTo>
                  <a:pt x="-1372" y="40270"/>
                  <a:pt x="38170" y="-751"/>
                  <a:pt x="86873" y="-751"/>
                </a:cubicBezTo>
                <a:cubicBezTo>
                  <a:pt x="135576" y="-751"/>
                  <a:pt x="175118" y="40270"/>
                  <a:pt x="175118" y="90877"/>
                </a:cubicBezTo>
                <a:close/>
              </a:path>
            </a:pathLst>
          </a:custGeom>
          <a:noFill/>
          <a:ln w="12700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4F010C63-680B-4DF8-A025-4DB4398E4A28}"/>
                  </a:ext>
                </a:extLst>
              </p:cNvPr>
              <p:cNvSpPr txBox="1"/>
              <p:nvPr/>
            </p:nvSpPr>
            <p:spPr>
              <a:xfrm>
                <a:off x="4482807" y="4654603"/>
                <a:ext cx="1251531" cy="313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ARRFull</m:t>
                          </m:r>
                          <m:r>
                            <m:rPr>
                              <m:sty m:val="p"/>
                            </m:rPr>
                            <a:rPr kumimoji="1" lang="en-US" altLang="ja-JP" sz="18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DL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4F010C63-680B-4DF8-A025-4DB4398E4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807" y="4654603"/>
                <a:ext cx="1251531" cy="313373"/>
              </a:xfrm>
              <a:prstGeom prst="rect">
                <a:avLst/>
              </a:prstGeom>
              <a:blipFill>
                <a:blip r:embed="rId15"/>
                <a:stretch>
                  <a:fillRect l="-7767" r="-971" b="-19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フリーフォーム: 図形 55">
            <a:extLst>
              <a:ext uri="{FF2B5EF4-FFF2-40B4-BE49-F238E27FC236}">
                <a16:creationId xmlns:a16="http://schemas.microsoft.com/office/drawing/2014/main" id="{68D76A2B-F8CB-4478-9B49-1588021809FB}"/>
              </a:ext>
            </a:extLst>
          </p:cNvPr>
          <p:cNvSpPr/>
          <p:nvPr/>
        </p:nvSpPr>
        <p:spPr>
          <a:xfrm>
            <a:off x="4056987" y="5090289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57" name="フリーフォーム: 図形 56">
            <a:extLst>
              <a:ext uri="{FF2B5EF4-FFF2-40B4-BE49-F238E27FC236}">
                <a16:creationId xmlns:a16="http://schemas.microsoft.com/office/drawing/2014/main" id="{0781BDFB-D9CC-4E67-AD42-2B633CEC4F33}"/>
              </a:ext>
            </a:extLst>
          </p:cNvPr>
          <p:cNvSpPr/>
          <p:nvPr/>
        </p:nvSpPr>
        <p:spPr>
          <a:xfrm>
            <a:off x="4185466" y="5030621"/>
            <a:ext cx="111051" cy="111055"/>
          </a:xfrm>
          <a:custGeom>
            <a:avLst/>
            <a:gdLst>
              <a:gd name="connsiteX0" fmla="*/ -1372 w 183255"/>
              <a:gd name="connsiteY0" fmla="*/ -751 h 183262"/>
              <a:gd name="connsiteX1" fmla="*/ 181884 w 183255"/>
              <a:gd name="connsiteY1" fmla="*/ -751 h 183262"/>
              <a:gd name="connsiteX2" fmla="*/ 181884 w 183255"/>
              <a:gd name="connsiteY2" fmla="*/ 182512 h 183262"/>
              <a:gd name="connsiteX3" fmla="*/ -1372 w 183255"/>
              <a:gd name="connsiteY3" fmla="*/ 182512 h 18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255" h="183262">
                <a:moveTo>
                  <a:pt x="-1372" y="-751"/>
                </a:moveTo>
                <a:lnTo>
                  <a:pt x="181884" y="-751"/>
                </a:lnTo>
                <a:lnTo>
                  <a:pt x="181884" y="182512"/>
                </a:lnTo>
                <a:lnTo>
                  <a:pt x="-1372" y="182512"/>
                </a:lnTo>
                <a:close/>
              </a:path>
            </a:pathLst>
          </a:custGeom>
          <a:noFill/>
          <a:ln w="12700" cap="flat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A104A51F-2821-462B-929F-CA1F6D6284BC}"/>
                  </a:ext>
                </a:extLst>
              </p:cNvPr>
              <p:cNvSpPr txBox="1"/>
              <p:nvPr/>
            </p:nvSpPr>
            <p:spPr>
              <a:xfrm>
                <a:off x="4525645" y="4890691"/>
                <a:ext cx="1730294" cy="313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18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OneNoisy</m:t>
                          </m:r>
                          <m:r>
                            <m:rPr>
                              <m:sty m:val="p"/>
                            </m:rPr>
                            <a:rPr kumimoji="1" lang="en-US" altLang="ja-JP" sz="18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DL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A104A51F-2821-462B-929F-CA1F6D628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645" y="4890691"/>
                <a:ext cx="1730294" cy="313373"/>
              </a:xfrm>
              <a:prstGeom prst="rect">
                <a:avLst/>
              </a:prstGeom>
              <a:blipFill>
                <a:blip r:embed="rId16"/>
                <a:stretch>
                  <a:fillRect l="-7746" r="-3169" b="-3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フリーフォーム: 図形 58">
            <a:extLst>
              <a:ext uri="{FF2B5EF4-FFF2-40B4-BE49-F238E27FC236}">
                <a16:creationId xmlns:a16="http://schemas.microsoft.com/office/drawing/2014/main" id="{8D40308C-AA13-4383-A2DD-88EE16DB7777}"/>
              </a:ext>
            </a:extLst>
          </p:cNvPr>
          <p:cNvSpPr/>
          <p:nvPr/>
        </p:nvSpPr>
        <p:spPr>
          <a:xfrm>
            <a:off x="4056987" y="5359942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60" name="フリーフォーム: 図形 59">
            <a:extLst>
              <a:ext uri="{FF2B5EF4-FFF2-40B4-BE49-F238E27FC236}">
                <a16:creationId xmlns:a16="http://schemas.microsoft.com/office/drawing/2014/main" id="{42F16232-2F60-44BA-87DD-D97D7C19148A}"/>
              </a:ext>
            </a:extLst>
          </p:cNvPr>
          <p:cNvSpPr/>
          <p:nvPr/>
        </p:nvSpPr>
        <p:spPr>
          <a:xfrm>
            <a:off x="4189394" y="5304417"/>
            <a:ext cx="111051" cy="111051"/>
          </a:xfrm>
          <a:custGeom>
            <a:avLst/>
            <a:gdLst>
              <a:gd name="connsiteX0" fmla="*/ 90256 w 183255"/>
              <a:gd name="connsiteY0" fmla="*/ -751 h 183255"/>
              <a:gd name="connsiteX1" fmla="*/ 181884 w 183255"/>
              <a:gd name="connsiteY1" fmla="*/ 182505 h 183255"/>
              <a:gd name="connsiteX2" fmla="*/ -1372 w 183255"/>
              <a:gd name="connsiteY2" fmla="*/ 182505 h 18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255" h="183255">
                <a:moveTo>
                  <a:pt x="90256" y="-751"/>
                </a:moveTo>
                <a:lnTo>
                  <a:pt x="181884" y="182505"/>
                </a:lnTo>
                <a:lnTo>
                  <a:pt x="-1372" y="182505"/>
                </a:lnTo>
                <a:close/>
              </a:path>
            </a:pathLst>
          </a:custGeom>
          <a:noFill/>
          <a:ln w="12700" cap="flat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B3B46022-B864-444E-969E-138F79DEA289}"/>
                  </a:ext>
                </a:extLst>
              </p:cNvPr>
              <p:cNvSpPr txBox="1"/>
              <p:nvPr/>
            </p:nvSpPr>
            <p:spPr>
              <a:xfrm>
                <a:off x="4524171" y="5164616"/>
                <a:ext cx="1762937" cy="313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18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TwoNoisy</m:t>
                          </m:r>
                          <m:r>
                            <m:rPr>
                              <m:sty m:val="p"/>
                            </m:rPr>
                            <a:rPr kumimoji="1" lang="en-US" altLang="ja-JP" sz="18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DL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B3B46022-B864-444E-969E-138F79DEA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171" y="5164616"/>
                <a:ext cx="1762937" cy="313373"/>
              </a:xfrm>
              <a:prstGeom prst="rect">
                <a:avLst/>
              </a:prstGeom>
              <a:blipFill>
                <a:blip r:embed="rId17"/>
                <a:stretch>
                  <a:fillRect l="-7958" r="-3114" b="-3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4D8E3828-5CE8-47C3-8E47-E4C3D0357604}"/>
                  </a:ext>
                </a:extLst>
              </p:cNvPr>
              <p:cNvSpPr txBox="1"/>
              <p:nvPr/>
            </p:nvSpPr>
            <p:spPr>
              <a:xfrm>
                <a:off x="3803803" y="7371177"/>
                <a:ext cx="2009096" cy="408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(=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4D8E3828-5CE8-47C3-8E47-E4C3D0357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803" y="7371177"/>
                <a:ext cx="2009096" cy="408189"/>
              </a:xfrm>
              <a:prstGeom prst="rect">
                <a:avLst/>
              </a:prstGeom>
              <a:blipFill>
                <a:blip r:embed="rId18"/>
                <a:stretch>
                  <a:fillRect b="-149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1FF8E58C-C688-4147-8476-01118E068DA7}"/>
              </a:ext>
            </a:extLst>
          </p:cNvPr>
          <p:cNvSpPr txBox="1"/>
          <p:nvPr/>
        </p:nvSpPr>
        <p:spPr>
          <a:xfrm rot="16200000">
            <a:off x="1818601" y="5738288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95DA6B8E-4190-4F4E-9729-4A03CF5C60DA}"/>
              </a:ext>
            </a:extLst>
          </p:cNvPr>
          <p:cNvSpPr txBox="1"/>
          <p:nvPr/>
        </p:nvSpPr>
        <p:spPr>
          <a:xfrm>
            <a:off x="2778194" y="6465799"/>
            <a:ext cx="65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0D5B82E-AB3B-493A-BEDE-C017BDF67412}"/>
              </a:ext>
            </a:extLst>
          </p:cNvPr>
          <p:cNvSpPr txBox="1"/>
          <p:nvPr/>
        </p:nvSpPr>
        <p:spPr>
          <a:xfrm>
            <a:off x="2778194" y="5978118"/>
            <a:ext cx="65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1DD2CA73-996A-4742-A745-5575E3A5388C}"/>
              </a:ext>
            </a:extLst>
          </p:cNvPr>
          <p:cNvSpPr txBox="1"/>
          <p:nvPr/>
        </p:nvSpPr>
        <p:spPr>
          <a:xfrm>
            <a:off x="2778194" y="5487047"/>
            <a:ext cx="65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AC8DAE6-C870-415A-9CB4-798505304116}"/>
              </a:ext>
            </a:extLst>
          </p:cNvPr>
          <p:cNvSpPr txBox="1"/>
          <p:nvPr/>
        </p:nvSpPr>
        <p:spPr>
          <a:xfrm>
            <a:off x="2822225" y="4511686"/>
            <a:ext cx="42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44B533B-93C6-408A-A191-599886C7E87F}"/>
              </a:ext>
            </a:extLst>
          </p:cNvPr>
          <p:cNvSpPr txBox="1"/>
          <p:nvPr/>
        </p:nvSpPr>
        <p:spPr>
          <a:xfrm>
            <a:off x="2862865" y="4984126"/>
            <a:ext cx="3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454A4EE-8750-4D00-9CEC-1FF345322C91}"/>
              </a:ext>
            </a:extLst>
          </p:cNvPr>
          <p:cNvSpPr txBox="1"/>
          <p:nvPr/>
        </p:nvSpPr>
        <p:spPr>
          <a:xfrm>
            <a:off x="2778194" y="6963639"/>
            <a:ext cx="65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06194DE6-79E1-403A-BFA3-2188EA4ABCFE}"/>
              </a:ext>
            </a:extLst>
          </p:cNvPr>
          <p:cNvSpPr txBox="1"/>
          <p:nvPr/>
        </p:nvSpPr>
        <p:spPr>
          <a:xfrm>
            <a:off x="3496915" y="7109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9FACF3F2-E465-4B45-970D-5239357ADF18}"/>
              </a:ext>
            </a:extLst>
          </p:cNvPr>
          <p:cNvSpPr txBox="1"/>
          <p:nvPr/>
        </p:nvSpPr>
        <p:spPr>
          <a:xfrm>
            <a:off x="4008090" y="7109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46ACC0DE-F5CD-436F-B31D-10BDE305C08D}"/>
              </a:ext>
            </a:extLst>
          </p:cNvPr>
          <p:cNvSpPr txBox="1"/>
          <p:nvPr/>
        </p:nvSpPr>
        <p:spPr>
          <a:xfrm>
            <a:off x="4522440" y="7109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E4445264-CB99-43DF-8AB4-C2C01B5E83B4}"/>
              </a:ext>
            </a:extLst>
          </p:cNvPr>
          <p:cNvSpPr txBox="1"/>
          <p:nvPr/>
        </p:nvSpPr>
        <p:spPr>
          <a:xfrm>
            <a:off x="5031075" y="7109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41318EC6-1E30-43BA-AAA8-250FD5204CF8}"/>
              </a:ext>
            </a:extLst>
          </p:cNvPr>
          <p:cNvSpPr txBox="1"/>
          <p:nvPr/>
        </p:nvSpPr>
        <p:spPr>
          <a:xfrm>
            <a:off x="5542250" y="7109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E27C7D77-8CCF-4FA8-A040-1F6DA886EACA}"/>
              </a:ext>
            </a:extLst>
          </p:cNvPr>
          <p:cNvSpPr txBox="1"/>
          <p:nvPr/>
        </p:nvSpPr>
        <p:spPr>
          <a:xfrm>
            <a:off x="6173440" y="7109689"/>
            <a:ext cx="34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2" name="グラフ 81">
            <a:extLst>
              <a:ext uri="{FF2B5EF4-FFF2-40B4-BE49-F238E27FC236}">
                <a16:creationId xmlns:a16="http://schemas.microsoft.com/office/drawing/2014/main" id="{651B60A7-BE8C-41B1-962A-B8715340C5CD}"/>
              </a:ext>
            </a:extLst>
          </p:cNvPr>
          <p:cNvGraphicFramePr>
            <a:graphicFrameLocks/>
          </p:cNvGraphicFramePr>
          <p:nvPr/>
        </p:nvGraphicFramePr>
        <p:xfrm>
          <a:off x="7068183" y="4549780"/>
          <a:ext cx="3168000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1B60BE7F-BFDD-4C4E-BADB-65CEADE21D83}"/>
              </a:ext>
            </a:extLst>
          </p:cNvPr>
          <p:cNvSpPr txBox="1"/>
          <p:nvPr/>
        </p:nvSpPr>
        <p:spPr>
          <a:xfrm>
            <a:off x="6830665" y="7109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フリーフォーム: 図形 83">
            <a:extLst>
              <a:ext uri="{FF2B5EF4-FFF2-40B4-BE49-F238E27FC236}">
                <a16:creationId xmlns:a16="http://schemas.microsoft.com/office/drawing/2014/main" id="{3E5F5C96-2B3E-4FFA-B9B9-18657A0BE139}"/>
              </a:ext>
            </a:extLst>
          </p:cNvPr>
          <p:cNvSpPr/>
          <p:nvPr/>
        </p:nvSpPr>
        <p:spPr>
          <a:xfrm>
            <a:off x="7840485" y="4717516"/>
            <a:ext cx="2319254" cy="792000"/>
          </a:xfrm>
          <a:custGeom>
            <a:avLst/>
            <a:gdLst>
              <a:gd name="connsiteX0" fmla="*/ -1372 w 3827229"/>
              <a:gd name="connsiteY0" fmla="*/ -751 h 1663399"/>
              <a:gd name="connsiteX1" fmla="*/ 3825857 w 3827229"/>
              <a:gd name="connsiteY1" fmla="*/ -751 h 1663399"/>
              <a:gd name="connsiteX2" fmla="*/ 3825857 w 3827229"/>
              <a:gd name="connsiteY2" fmla="*/ 1662649 h 1663399"/>
              <a:gd name="connsiteX3" fmla="*/ -1372 w 3827229"/>
              <a:gd name="connsiteY3" fmla="*/ 1662649 h 1663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7229" h="1663399">
                <a:moveTo>
                  <a:pt x="-1372" y="-751"/>
                </a:moveTo>
                <a:lnTo>
                  <a:pt x="3825857" y="-751"/>
                </a:lnTo>
                <a:lnTo>
                  <a:pt x="3825857" y="1662649"/>
                </a:lnTo>
                <a:lnTo>
                  <a:pt x="-1372" y="1662649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85" name="フリーフォーム: 図形 84">
            <a:extLst>
              <a:ext uri="{FF2B5EF4-FFF2-40B4-BE49-F238E27FC236}">
                <a16:creationId xmlns:a16="http://schemas.microsoft.com/office/drawing/2014/main" id="{B7EAC0AC-E269-4895-AEA5-A4F452DAE728}"/>
              </a:ext>
            </a:extLst>
          </p:cNvPr>
          <p:cNvSpPr/>
          <p:nvPr/>
        </p:nvSpPr>
        <p:spPr>
          <a:xfrm>
            <a:off x="7905087" y="4841763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86" name="フリーフォーム: 図形 85">
            <a:extLst>
              <a:ext uri="{FF2B5EF4-FFF2-40B4-BE49-F238E27FC236}">
                <a16:creationId xmlns:a16="http://schemas.microsoft.com/office/drawing/2014/main" id="{B7386292-91F9-4613-93AF-9332A7209F5C}"/>
              </a:ext>
            </a:extLst>
          </p:cNvPr>
          <p:cNvSpPr/>
          <p:nvPr/>
        </p:nvSpPr>
        <p:spPr>
          <a:xfrm>
            <a:off x="8035273" y="4779831"/>
            <a:ext cx="106950" cy="111046"/>
          </a:xfrm>
          <a:custGeom>
            <a:avLst/>
            <a:gdLst>
              <a:gd name="connsiteX0" fmla="*/ 175118 w 176489"/>
              <a:gd name="connsiteY0" fmla="*/ 90877 h 183249"/>
              <a:gd name="connsiteX1" fmla="*/ 86873 w 176489"/>
              <a:gd name="connsiteY1" fmla="*/ 182498 h 183249"/>
              <a:gd name="connsiteX2" fmla="*/ -1372 w 176489"/>
              <a:gd name="connsiteY2" fmla="*/ 90877 h 183249"/>
              <a:gd name="connsiteX3" fmla="*/ 86873 w 176489"/>
              <a:gd name="connsiteY3" fmla="*/ -751 h 183249"/>
              <a:gd name="connsiteX4" fmla="*/ 175118 w 176489"/>
              <a:gd name="connsiteY4" fmla="*/ 90877 h 183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489" h="183249">
                <a:moveTo>
                  <a:pt x="175118" y="90877"/>
                </a:moveTo>
                <a:cubicBezTo>
                  <a:pt x="175118" y="141477"/>
                  <a:pt x="135576" y="182498"/>
                  <a:pt x="86873" y="182498"/>
                </a:cubicBezTo>
                <a:cubicBezTo>
                  <a:pt x="38170" y="182498"/>
                  <a:pt x="-1372" y="141477"/>
                  <a:pt x="-1372" y="90877"/>
                </a:cubicBezTo>
                <a:cubicBezTo>
                  <a:pt x="-1372" y="40270"/>
                  <a:pt x="38170" y="-751"/>
                  <a:pt x="86873" y="-751"/>
                </a:cubicBezTo>
                <a:cubicBezTo>
                  <a:pt x="135576" y="-751"/>
                  <a:pt x="175118" y="40270"/>
                  <a:pt x="175118" y="90877"/>
                </a:cubicBezTo>
                <a:close/>
              </a:path>
            </a:pathLst>
          </a:custGeom>
          <a:noFill/>
          <a:ln w="12700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738F8DE7-FB52-49FA-8D48-C622EA52263D}"/>
                  </a:ext>
                </a:extLst>
              </p:cNvPr>
              <p:cNvSpPr txBox="1"/>
              <p:nvPr/>
            </p:nvSpPr>
            <p:spPr>
              <a:xfrm>
                <a:off x="8330907" y="4654603"/>
                <a:ext cx="1251531" cy="313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ARRFull</m:t>
                          </m:r>
                          <m:r>
                            <m:rPr>
                              <m:sty m:val="p"/>
                            </m:rPr>
                            <a:rPr kumimoji="1" lang="en-US" altLang="ja-JP" sz="18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DL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738F8DE7-FB52-49FA-8D48-C622EA522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907" y="4654603"/>
                <a:ext cx="1251531" cy="313373"/>
              </a:xfrm>
              <a:prstGeom prst="rect">
                <a:avLst/>
              </a:prstGeom>
              <a:blipFill>
                <a:blip r:embed="rId20"/>
                <a:stretch>
                  <a:fillRect l="-8293" r="-976" b="-19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フリーフォーム: 図形 87">
            <a:extLst>
              <a:ext uri="{FF2B5EF4-FFF2-40B4-BE49-F238E27FC236}">
                <a16:creationId xmlns:a16="http://schemas.microsoft.com/office/drawing/2014/main" id="{4F63CCFA-CCBB-4D6A-84A0-FD416514C085}"/>
              </a:ext>
            </a:extLst>
          </p:cNvPr>
          <p:cNvSpPr/>
          <p:nvPr/>
        </p:nvSpPr>
        <p:spPr>
          <a:xfrm>
            <a:off x="7905087" y="5090289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89" name="フリーフォーム: 図形 88">
            <a:extLst>
              <a:ext uri="{FF2B5EF4-FFF2-40B4-BE49-F238E27FC236}">
                <a16:creationId xmlns:a16="http://schemas.microsoft.com/office/drawing/2014/main" id="{A3F40967-4FA5-4448-ABBB-7D13F5BBF4ED}"/>
              </a:ext>
            </a:extLst>
          </p:cNvPr>
          <p:cNvSpPr/>
          <p:nvPr/>
        </p:nvSpPr>
        <p:spPr>
          <a:xfrm>
            <a:off x="8033566" y="5030621"/>
            <a:ext cx="111051" cy="111055"/>
          </a:xfrm>
          <a:custGeom>
            <a:avLst/>
            <a:gdLst>
              <a:gd name="connsiteX0" fmla="*/ -1372 w 183255"/>
              <a:gd name="connsiteY0" fmla="*/ -751 h 183262"/>
              <a:gd name="connsiteX1" fmla="*/ 181884 w 183255"/>
              <a:gd name="connsiteY1" fmla="*/ -751 h 183262"/>
              <a:gd name="connsiteX2" fmla="*/ 181884 w 183255"/>
              <a:gd name="connsiteY2" fmla="*/ 182512 h 183262"/>
              <a:gd name="connsiteX3" fmla="*/ -1372 w 183255"/>
              <a:gd name="connsiteY3" fmla="*/ 182512 h 18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255" h="183262">
                <a:moveTo>
                  <a:pt x="-1372" y="-751"/>
                </a:moveTo>
                <a:lnTo>
                  <a:pt x="181884" y="-751"/>
                </a:lnTo>
                <a:lnTo>
                  <a:pt x="181884" y="182512"/>
                </a:lnTo>
                <a:lnTo>
                  <a:pt x="-1372" y="182512"/>
                </a:lnTo>
                <a:close/>
              </a:path>
            </a:pathLst>
          </a:custGeom>
          <a:noFill/>
          <a:ln w="12700" cap="flat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F5CA2D30-FFAF-414C-ADDB-8F7ABE18BC29}"/>
                  </a:ext>
                </a:extLst>
              </p:cNvPr>
              <p:cNvSpPr txBox="1"/>
              <p:nvPr/>
            </p:nvSpPr>
            <p:spPr>
              <a:xfrm>
                <a:off x="8373745" y="4890691"/>
                <a:ext cx="1730294" cy="313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18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OneNoisy</m:t>
                          </m:r>
                          <m:r>
                            <m:rPr>
                              <m:sty m:val="p"/>
                            </m:rPr>
                            <a:rPr kumimoji="1" lang="en-US" altLang="ja-JP" sz="18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DL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F5CA2D30-FFAF-414C-ADDB-8F7ABE18B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745" y="4890691"/>
                <a:ext cx="1730294" cy="313373"/>
              </a:xfrm>
              <a:prstGeom prst="rect">
                <a:avLst/>
              </a:prstGeom>
              <a:blipFill>
                <a:blip r:embed="rId21"/>
                <a:stretch>
                  <a:fillRect l="-8127" r="-3180" b="-3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フリーフォーム: 図形 90">
            <a:extLst>
              <a:ext uri="{FF2B5EF4-FFF2-40B4-BE49-F238E27FC236}">
                <a16:creationId xmlns:a16="http://schemas.microsoft.com/office/drawing/2014/main" id="{6F43486F-8B2D-4B86-B1F5-33C6BC7452C3}"/>
              </a:ext>
            </a:extLst>
          </p:cNvPr>
          <p:cNvSpPr/>
          <p:nvPr/>
        </p:nvSpPr>
        <p:spPr>
          <a:xfrm>
            <a:off x="7905087" y="5359942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92" name="フリーフォーム: 図形 91">
            <a:extLst>
              <a:ext uri="{FF2B5EF4-FFF2-40B4-BE49-F238E27FC236}">
                <a16:creationId xmlns:a16="http://schemas.microsoft.com/office/drawing/2014/main" id="{724CA9CC-6B40-4782-9AA9-1BD3D536934C}"/>
              </a:ext>
            </a:extLst>
          </p:cNvPr>
          <p:cNvSpPr/>
          <p:nvPr/>
        </p:nvSpPr>
        <p:spPr>
          <a:xfrm>
            <a:off x="8037494" y="5304417"/>
            <a:ext cx="111051" cy="111051"/>
          </a:xfrm>
          <a:custGeom>
            <a:avLst/>
            <a:gdLst>
              <a:gd name="connsiteX0" fmla="*/ 90256 w 183255"/>
              <a:gd name="connsiteY0" fmla="*/ -751 h 183255"/>
              <a:gd name="connsiteX1" fmla="*/ 181884 w 183255"/>
              <a:gd name="connsiteY1" fmla="*/ 182505 h 183255"/>
              <a:gd name="connsiteX2" fmla="*/ -1372 w 183255"/>
              <a:gd name="connsiteY2" fmla="*/ 182505 h 18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255" h="183255">
                <a:moveTo>
                  <a:pt x="90256" y="-751"/>
                </a:moveTo>
                <a:lnTo>
                  <a:pt x="181884" y="182505"/>
                </a:lnTo>
                <a:lnTo>
                  <a:pt x="-1372" y="182505"/>
                </a:lnTo>
                <a:close/>
              </a:path>
            </a:pathLst>
          </a:custGeom>
          <a:noFill/>
          <a:ln w="12700" cap="flat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1B9BA1E8-8D46-482E-ADD6-269C4A5093D3}"/>
                  </a:ext>
                </a:extLst>
              </p:cNvPr>
              <p:cNvSpPr txBox="1"/>
              <p:nvPr/>
            </p:nvSpPr>
            <p:spPr>
              <a:xfrm>
                <a:off x="8372271" y="5164616"/>
                <a:ext cx="1762937" cy="313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18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TwoNoisy</m:t>
                          </m:r>
                          <m:r>
                            <m:rPr>
                              <m:sty m:val="p"/>
                            </m:rPr>
                            <a:rPr kumimoji="1" lang="en-US" altLang="ja-JP" sz="18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DL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1B9BA1E8-8D46-482E-ADD6-269C4A509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271" y="5164616"/>
                <a:ext cx="1762937" cy="313373"/>
              </a:xfrm>
              <a:prstGeom prst="rect">
                <a:avLst/>
              </a:prstGeom>
              <a:blipFill>
                <a:blip r:embed="rId22"/>
                <a:stretch>
                  <a:fillRect l="-7586" r="-2759" b="-3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9F4D91FE-1B73-4E23-95B4-CAF864856EDB}"/>
              </a:ext>
            </a:extLst>
          </p:cNvPr>
          <p:cNvSpPr txBox="1"/>
          <p:nvPr/>
        </p:nvSpPr>
        <p:spPr>
          <a:xfrm rot="16200000">
            <a:off x="5666701" y="5738288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B5599936-CF20-487C-8C08-E4CF894A28A9}"/>
              </a:ext>
            </a:extLst>
          </p:cNvPr>
          <p:cNvSpPr txBox="1"/>
          <p:nvPr/>
        </p:nvSpPr>
        <p:spPr>
          <a:xfrm>
            <a:off x="6626294" y="6465799"/>
            <a:ext cx="65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A084821A-38D4-4EE8-929F-B5B6D37CB4BA}"/>
              </a:ext>
            </a:extLst>
          </p:cNvPr>
          <p:cNvSpPr txBox="1"/>
          <p:nvPr/>
        </p:nvSpPr>
        <p:spPr>
          <a:xfrm>
            <a:off x="6626294" y="5978118"/>
            <a:ext cx="65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60E4C41B-8EC1-4FB6-91A7-83B50E2B394A}"/>
              </a:ext>
            </a:extLst>
          </p:cNvPr>
          <p:cNvSpPr txBox="1"/>
          <p:nvPr/>
        </p:nvSpPr>
        <p:spPr>
          <a:xfrm>
            <a:off x="6626294" y="5487047"/>
            <a:ext cx="65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2935CB9C-9A64-4DC6-84D7-878A4C5AA39D}"/>
              </a:ext>
            </a:extLst>
          </p:cNvPr>
          <p:cNvSpPr txBox="1"/>
          <p:nvPr/>
        </p:nvSpPr>
        <p:spPr>
          <a:xfrm>
            <a:off x="6670325" y="4511686"/>
            <a:ext cx="42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696E2860-5C94-41C6-B848-A55639CD7017}"/>
              </a:ext>
            </a:extLst>
          </p:cNvPr>
          <p:cNvSpPr txBox="1"/>
          <p:nvPr/>
        </p:nvSpPr>
        <p:spPr>
          <a:xfrm>
            <a:off x="6710965" y="4984126"/>
            <a:ext cx="3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A41D52C8-AC52-4115-BC8B-E1429D760151}"/>
              </a:ext>
            </a:extLst>
          </p:cNvPr>
          <p:cNvSpPr txBox="1"/>
          <p:nvPr/>
        </p:nvSpPr>
        <p:spPr>
          <a:xfrm>
            <a:off x="6626294" y="6963639"/>
            <a:ext cx="65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2B7F0FD-80D3-434A-B83A-5293C55882E6}"/>
              </a:ext>
            </a:extLst>
          </p:cNvPr>
          <p:cNvSpPr txBox="1"/>
          <p:nvPr/>
        </p:nvSpPr>
        <p:spPr>
          <a:xfrm>
            <a:off x="7345015" y="7109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FD28E5A8-63B2-4ECE-884C-CED0F941DA88}"/>
              </a:ext>
            </a:extLst>
          </p:cNvPr>
          <p:cNvSpPr txBox="1"/>
          <p:nvPr/>
        </p:nvSpPr>
        <p:spPr>
          <a:xfrm>
            <a:off x="7856190" y="7109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02F9A75-E99F-4BF0-A70E-BC6E28F11A27}"/>
              </a:ext>
            </a:extLst>
          </p:cNvPr>
          <p:cNvSpPr txBox="1"/>
          <p:nvPr/>
        </p:nvSpPr>
        <p:spPr>
          <a:xfrm>
            <a:off x="8370540" y="7109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AE1DCC12-3E7D-489A-A12F-40122CE16BC7}"/>
              </a:ext>
            </a:extLst>
          </p:cNvPr>
          <p:cNvSpPr txBox="1"/>
          <p:nvPr/>
        </p:nvSpPr>
        <p:spPr>
          <a:xfrm>
            <a:off x="8879175" y="7109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9FFFF17F-1D08-4A3B-A86F-FE1FBEDC48CD}"/>
              </a:ext>
            </a:extLst>
          </p:cNvPr>
          <p:cNvSpPr txBox="1"/>
          <p:nvPr/>
        </p:nvSpPr>
        <p:spPr>
          <a:xfrm>
            <a:off x="9390350" y="7109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082CBC07-3208-43B7-B575-CF28E5AAC5F9}"/>
              </a:ext>
            </a:extLst>
          </p:cNvPr>
          <p:cNvSpPr txBox="1"/>
          <p:nvPr/>
        </p:nvSpPr>
        <p:spPr>
          <a:xfrm>
            <a:off x="10021540" y="7109689"/>
            <a:ext cx="34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テキスト ボックス 107">
                <a:extLst>
                  <a:ext uri="{FF2B5EF4-FFF2-40B4-BE49-F238E27FC236}">
                    <a16:creationId xmlns:a16="http://schemas.microsoft.com/office/drawing/2014/main" id="{A7F32640-63BE-464E-B11E-3ACAC0AE401B}"/>
                  </a:ext>
                </a:extLst>
              </p:cNvPr>
              <p:cNvSpPr txBox="1"/>
              <p:nvPr/>
            </p:nvSpPr>
            <p:spPr>
              <a:xfrm>
                <a:off x="3210180" y="4197508"/>
                <a:ext cx="320084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 </a:t>
                </a:r>
                <a:r>
                  <a:rPr kumimoji="1" lang="en-US" altLang="ja-JP" sz="2200" b="1" u="sng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Gplus</a:t>
                </a:r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200" b="0" i="1" u="sng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2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8" name="テキスト ボックス 107">
                <a:extLst>
                  <a:ext uri="{FF2B5EF4-FFF2-40B4-BE49-F238E27FC236}">
                    <a16:creationId xmlns:a16="http://schemas.microsoft.com/office/drawing/2014/main" id="{A7F32640-63BE-464E-B11E-3ACAC0AE4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180" y="4197508"/>
                <a:ext cx="3200842" cy="430887"/>
              </a:xfrm>
              <a:prstGeom prst="rect">
                <a:avLst/>
              </a:prstGeom>
              <a:blipFill>
                <a:blip r:embed="rId23"/>
                <a:stretch>
                  <a:fillRect t="-10000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1F3E9AEC-E519-4A59-90CD-9D56AE303D00}"/>
                  </a:ext>
                </a:extLst>
              </p:cNvPr>
              <p:cNvSpPr txBox="1"/>
              <p:nvPr/>
            </p:nvSpPr>
            <p:spPr>
              <a:xfrm>
                <a:off x="7059519" y="4192592"/>
                <a:ext cx="320084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(d) IMDB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 u="sng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ja-JP" sz="2200" i="1" u="sng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200" i="1" u="sng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2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1F3E9AEC-E519-4A59-90CD-9D56AE303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519" y="4192592"/>
                <a:ext cx="3200842" cy="430887"/>
              </a:xfrm>
              <a:prstGeom prst="rect">
                <a:avLst/>
              </a:prstGeom>
              <a:blipFill>
                <a:blip r:embed="rId24"/>
                <a:stretch>
                  <a:fillRect t="-10000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D55F5008-E50C-4A21-B774-FC6628D779B5}"/>
                  </a:ext>
                </a:extLst>
              </p:cNvPr>
              <p:cNvSpPr txBox="1"/>
              <p:nvPr/>
            </p:nvSpPr>
            <p:spPr>
              <a:xfrm>
                <a:off x="7658253" y="7371177"/>
                <a:ext cx="2009096" cy="408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(=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D55F5008-E50C-4A21-B774-FC6628D77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253" y="7371177"/>
                <a:ext cx="2009096" cy="408189"/>
              </a:xfrm>
              <a:prstGeom prst="rect">
                <a:avLst/>
              </a:prstGeom>
              <a:blipFill>
                <a:blip r:embed="rId25"/>
                <a:stretch>
                  <a:fillRect b="-149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13323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グラフ 69">
            <a:extLst>
              <a:ext uri="{FF2B5EF4-FFF2-40B4-BE49-F238E27FC236}">
                <a16:creationId xmlns:a16="http://schemas.microsoft.com/office/drawing/2014/main" id="{1AA80FE2-4574-47B4-B040-5822BA6A16E6}"/>
              </a:ext>
            </a:extLst>
          </p:cNvPr>
          <p:cNvGraphicFramePr>
            <a:graphicFrameLocks/>
          </p:cNvGraphicFramePr>
          <p:nvPr/>
        </p:nvGraphicFramePr>
        <p:xfrm>
          <a:off x="8954870" y="2047539"/>
          <a:ext cx="1368000" cy="25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9" name="グラフ 68">
            <a:extLst>
              <a:ext uri="{FF2B5EF4-FFF2-40B4-BE49-F238E27FC236}">
                <a16:creationId xmlns:a16="http://schemas.microsoft.com/office/drawing/2014/main" id="{421495E9-E916-45C6-A7D2-0C69C9E6F77C}"/>
              </a:ext>
            </a:extLst>
          </p:cNvPr>
          <p:cNvGraphicFramePr>
            <a:graphicFrameLocks/>
          </p:cNvGraphicFramePr>
          <p:nvPr/>
        </p:nvGraphicFramePr>
        <p:xfrm>
          <a:off x="7049253" y="2062959"/>
          <a:ext cx="1368000" cy="257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7" name="グラフ 66">
            <a:extLst>
              <a:ext uri="{FF2B5EF4-FFF2-40B4-BE49-F238E27FC236}">
                <a16:creationId xmlns:a16="http://schemas.microsoft.com/office/drawing/2014/main" id="{473F1B0B-5B3D-4461-A4EA-9601B5B38994}"/>
              </a:ext>
            </a:extLst>
          </p:cNvPr>
          <p:cNvGraphicFramePr>
            <a:graphicFrameLocks/>
          </p:cNvGraphicFramePr>
          <p:nvPr/>
        </p:nvGraphicFramePr>
        <p:xfrm>
          <a:off x="5152115" y="2061480"/>
          <a:ext cx="1368000" cy="254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D4D1A691-1B91-4C13-93ED-CAA4CCDA98A7}"/>
              </a:ext>
            </a:extLst>
          </p:cNvPr>
          <p:cNvSpPr/>
          <p:nvPr/>
        </p:nvSpPr>
        <p:spPr>
          <a:xfrm>
            <a:off x="2556907" y="1655290"/>
            <a:ext cx="143587" cy="143587"/>
          </a:xfrm>
          <a:custGeom>
            <a:avLst/>
            <a:gdLst>
              <a:gd name="connsiteX0" fmla="*/ -493 w 143587"/>
              <a:gd name="connsiteY0" fmla="*/ -816 h 143587"/>
              <a:gd name="connsiteX1" fmla="*/ 143094 w 143587"/>
              <a:gd name="connsiteY1" fmla="*/ -816 h 143587"/>
              <a:gd name="connsiteX2" fmla="*/ 143094 w 143587"/>
              <a:gd name="connsiteY2" fmla="*/ 142771 h 143587"/>
              <a:gd name="connsiteX3" fmla="*/ -493 w 143587"/>
              <a:gd name="connsiteY3" fmla="*/ 142771 h 14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87" h="143587">
                <a:moveTo>
                  <a:pt x="-493" y="-816"/>
                </a:moveTo>
                <a:lnTo>
                  <a:pt x="143094" y="-816"/>
                </a:lnTo>
                <a:lnTo>
                  <a:pt x="143094" y="142771"/>
                </a:lnTo>
                <a:lnTo>
                  <a:pt x="-493" y="142771"/>
                </a:lnTo>
                <a:close/>
              </a:path>
            </a:pathLst>
          </a:custGeom>
          <a:solidFill>
            <a:srgbClr val="FF0000"/>
          </a:solidFill>
          <a:ln w="23478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34361519-DA36-41C4-A888-824E494F5BD1}"/>
                  </a:ext>
                </a:extLst>
              </p:cNvPr>
              <p:cNvSpPr txBox="1"/>
              <p:nvPr/>
            </p:nvSpPr>
            <p:spPr>
              <a:xfrm>
                <a:off x="2621296" y="1537670"/>
                <a:ext cx="2102370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9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ARRFull</m:t>
                          </m:r>
                          <m:r>
                            <m:rPr>
                              <m:sty m:val="p"/>
                            </m:rPr>
                            <a:rPr kumimoji="1" lang="en-US" altLang="ja-JP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DL</m:t>
                          </m:r>
                        </m:e>
                        <m:sub>
                          <m: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 sz="1900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sz="1900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DC</m:t>
                      </m:r>
                      <m:r>
                        <a:rPr lang="en-US" altLang="ja-JP" sz="1900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900" spc="0" baseline="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34361519-DA36-41C4-A888-824E494F5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296" y="1537670"/>
                <a:ext cx="2102370" cy="384721"/>
              </a:xfrm>
              <a:prstGeom prst="rect">
                <a:avLst/>
              </a:prstGeom>
              <a:blipFill>
                <a:blip r:embed="rId5"/>
                <a:stretch>
                  <a:fillRect b="-174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89880F84-77B5-481E-A359-954396B50A4B}"/>
              </a:ext>
            </a:extLst>
          </p:cNvPr>
          <p:cNvSpPr/>
          <p:nvPr/>
        </p:nvSpPr>
        <p:spPr>
          <a:xfrm>
            <a:off x="4751868" y="1654486"/>
            <a:ext cx="143587" cy="136749"/>
          </a:xfrm>
          <a:custGeom>
            <a:avLst/>
            <a:gdLst>
              <a:gd name="connsiteX0" fmla="*/ -493 w 143587"/>
              <a:gd name="connsiteY0" fmla="*/ -816 h 136749"/>
              <a:gd name="connsiteX1" fmla="*/ 143094 w 143587"/>
              <a:gd name="connsiteY1" fmla="*/ -816 h 136749"/>
              <a:gd name="connsiteX2" fmla="*/ 143094 w 143587"/>
              <a:gd name="connsiteY2" fmla="*/ 135933 h 136749"/>
              <a:gd name="connsiteX3" fmla="*/ -493 w 143587"/>
              <a:gd name="connsiteY3" fmla="*/ 135933 h 136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87" h="136749">
                <a:moveTo>
                  <a:pt x="-493" y="-816"/>
                </a:moveTo>
                <a:lnTo>
                  <a:pt x="143094" y="-816"/>
                </a:lnTo>
                <a:lnTo>
                  <a:pt x="143094" y="135933"/>
                </a:lnTo>
                <a:lnTo>
                  <a:pt x="-493" y="135933"/>
                </a:lnTo>
                <a:close/>
              </a:path>
            </a:pathLst>
          </a:custGeom>
          <a:solidFill>
            <a:srgbClr val="4472C4"/>
          </a:solidFill>
          <a:ln w="23478" cap="flat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BDCD87B5-FCB2-42F1-AC15-AAF822251A3A}"/>
                  </a:ext>
                </a:extLst>
              </p:cNvPr>
              <p:cNvSpPr txBox="1"/>
              <p:nvPr/>
            </p:nvSpPr>
            <p:spPr>
              <a:xfrm>
                <a:off x="4807261" y="1536869"/>
                <a:ext cx="2777555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72000" lvl="0" algn="ctr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9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19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OneNoisy</m:t>
                          </m:r>
                          <m:r>
                            <m:rPr>
                              <m:sty m:val="p"/>
                            </m:rPr>
                            <a:rPr kumimoji="1" lang="en-US" altLang="ja-JP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DL</m:t>
                          </m:r>
                        </m:e>
                        <m:sub>
                          <m: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 sz="19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sz="19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DC</m:t>
                      </m:r>
                      <m:r>
                        <a:rPr lang="en-US" altLang="ja-JP" sz="19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900" baseline="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BDCD87B5-FCB2-42F1-AC15-AAF822251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261" y="1536869"/>
                <a:ext cx="2777555" cy="384721"/>
              </a:xfrm>
              <a:prstGeom prst="rect">
                <a:avLst/>
              </a:prstGeom>
              <a:blipFill>
                <a:blip r:embed="rId6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フリーフォーム: 図形 30">
            <a:extLst>
              <a:ext uri="{FF2B5EF4-FFF2-40B4-BE49-F238E27FC236}">
                <a16:creationId xmlns:a16="http://schemas.microsoft.com/office/drawing/2014/main" id="{F2FA6627-8DCD-4D01-A1AB-3541BF872FA0}"/>
              </a:ext>
            </a:extLst>
          </p:cNvPr>
          <p:cNvSpPr/>
          <p:nvPr/>
        </p:nvSpPr>
        <p:spPr>
          <a:xfrm>
            <a:off x="7545445" y="1655051"/>
            <a:ext cx="143587" cy="143587"/>
          </a:xfrm>
          <a:custGeom>
            <a:avLst/>
            <a:gdLst>
              <a:gd name="connsiteX0" fmla="*/ -493 w 143587"/>
              <a:gd name="connsiteY0" fmla="*/ -816 h 143587"/>
              <a:gd name="connsiteX1" fmla="*/ 143094 w 143587"/>
              <a:gd name="connsiteY1" fmla="*/ -816 h 143587"/>
              <a:gd name="connsiteX2" fmla="*/ 143094 w 143587"/>
              <a:gd name="connsiteY2" fmla="*/ 142771 h 143587"/>
              <a:gd name="connsiteX3" fmla="*/ -493 w 143587"/>
              <a:gd name="connsiteY3" fmla="*/ 142771 h 14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87" h="143587">
                <a:moveTo>
                  <a:pt x="-493" y="-816"/>
                </a:moveTo>
                <a:lnTo>
                  <a:pt x="143094" y="-816"/>
                </a:lnTo>
                <a:lnTo>
                  <a:pt x="143094" y="142771"/>
                </a:lnTo>
                <a:lnTo>
                  <a:pt x="-493" y="142771"/>
                </a:lnTo>
                <a:close/>
              </a:path>
            </a:pathLst>
          </a:custGeom>
          <a:solidFill>
            <a:srgbClr val="006600"/>
          </a:solidFill>
          <a:ln w="23478" cap="flat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" name="テキスト ボックス 1023">
                <a:extLst>
                  <a:ext uri="{FF2B5EF4-FFF2-40B4-BE49-F238E27FC236}">
                    <a16:creationId xmlns:a16="http://schemas.microsoft.com/office/drawing/2014/main" id="{9602B9CE-3167-4BEA-A9A4-922ED7B8041C}"/>
                  </a:ext>
                </a:extLst>
              </p:cNvPr>
              <p:cNvSpPr txBox="1"/>
              <p:nvPr/>
            </p:nvSpPr>
            <p:spPr>
              <a:xfrm>
                <a:off x="7573643" y="1537234"/>
                <a:ext cx="2819233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72000" lvl="0" algn="ctr">
                  <a:defRPr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9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19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TwoNoisy</m:t>
                          </m:r>
                          <m:r>
                            <m:rPr>
                              <m:sty m:val="p"/>
                            </m:rPr>
                            <a:rPr kumimoji="1" lang="en-US" altLang="ja-JP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DL</m:t>
                          </m:r>
                        </m:e>
                        <m:sub>
                          <m: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 sz="19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sz="19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DC</m:t>
                      </m:r>
                      <m:r>
                        <a:rPr lang="en-US" altLang="ja-JP" sz="19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900" baseline="0" dirty="0"/>
              </a:p>
            </p:txBody>
          </p:sp>
        </mc:Choice>
        <mc:Fallback xmlns="">
          <p:sp>
            <p:nvSpPr>
              <p:cNvPr id="1024" name="テキスト ボックス 1023">
                <a:extLst>
                  <a:ext uri="{FF2B5EF4-FFF2-40B4-BE49-F238E27FC236}">
                    <a16:creationId xmlns:a16="http://schemas.microsoft.com/office/drawing/2014/main" id="{9602B9CE-3167-4BEA-A9A4-922ED7B80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643" y="1537234"/>
                <a:ext cx="2819233" cy="384721"/>
              </a:xfrm>
              <a:prstGeom prst="rect">
                <a:avLst/>
              </a:prstGeom>
              <a:blipFill>
                <a:blip r:embed="rId7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7" name="グラフ 36">
            <a:extLst>
              <a:ext uri="{FF2B5EF4-FFF2-40B4-BE49-F238E27FC236}">
                <a16:creationId xmlns:a16="http://schemas.microsoft.com/office/drawing/2014/main" id="{44240F62-7542-4708-B56B-C505FE6ABCFD}"/>
              </a:ext>
            </a:extLst>
          </p:cNvPr>
          <p:cNvGraphicFramePr>
            <a:graphicFrameLocks/>
          </p:cNvGraphicFramePr>
          <p:nvPr/>
        </p:nvGraphicFramePr>
        <p:xfrm>
          <a:off x="3280833" y="2071781"/>
          <a:ext cx="1368000" cy="252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7F92A06-8C2E-4425-AE20-AB661EA4EC42}"/>
              </a:ext>
            </a:extLst>
          </p:cNvPr>
          <p:cNvSpPr txBox="1"/>
          <p:nvPr/>
        </p:nvSpPr>
        <p:spPr>
          <a:xfrm rot="16200000">
            <a:off x="1818601" y="3131197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2F8D196-818A-4986-A8A0-B25BE4EFF003}"/>
              </a:ext>
            </a:extLst>
          </p:cNvPr>
          <p:cNvSpPr txBox="1"/>
          <p:nvPr/>
        </p:nvSpPr>
        <p:spPr>
          <a:xfrm>
            <a:off x="2752798" y="1919611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0.08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E3687F4F-E5FC-4BD9-B1EC-9636C41933E7}"/>
                  </a:ext>
                </a:extLst>
              </p:cNvPr>
              <p:cNvSpPr txBox="1"/>
              <p:nvPr/>
            </p:nvSpPr>
            <p:spPr>
              <a:xfrm>
                <a:off x="3093853" y="4553365"/>
                <a:ext cx="17554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Gplus</a:t>
                </a:r>
                <a:r>
                  <a:rPr kumimoji="1" lang="en-US" altLang="ja-JP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ja-JP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E3687F4F-E5FC-4BD9-B1EC-9636C4193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853" y="4553365"/>
                <a:ext cx="1755428" cy="400110"/>
              </a:xfrm>
              <a:prstGeom prst="rect">
                <a:avLst/>
              </a:prstGeom>
              <a:blipFill>
                <a:blip r:embed="rId9"/>
                <a:stretch>
                  <a:fillRect l="-1394" t="-9091" r="-1045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2797E88-5CB2-4EBD-A100-281983267367}"/>
              </a:ext>
            </a:extLst>
          </p:cNvPr>
          <p:cNvSpPr txBox="1"/>
          <p:nvPr/>
        </p:nvSpPr>
        <p:spPr>
          <a:xfrm>
            <a:off x="2752798" y="2522861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0.06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30B6A2D-1C46-4293-93A7-7BEB0DD8D3DF}"/>
              </a:ext>
            </a:extLst>
          </p:cNvPr>
          <p:cNvSpPr txBox="1"/>
          <p:nvPr/>
        </p:nvSpPr>
        <p:spPr>
          <a:xfrm>
            <a:off x="2752798" y="3145161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F922B92-A129-4D11-8095-D438276822C6}"/>
              </a:ext>
            </a:extLst>
          </p:cNvPr>
          <p:cNvSpPr txBox="1"/>
          <p:nvPr/>
        </p:nvSpPr>
        <p:spPr>
          <a:xfrm>
            <a:off x="2752798" y="3748411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DEDDB1A-2887-4C6A-86A1-D5990A5B5637}"/>
              </a:ext>
            </a:extLst>
          </p:cNvPr>
          <p:cNvSpPr txBox="1"/>
          <p:nvPr/>
        </p:nvSpPr>
        <p:spPr>
          <a:xfrm>
            <a:off x="2917898" y="4364361"/>
            <a:ext cx="38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39EEB71-0742-4007-A29C-552B7EFAC1AA}"/>
              </a:ext>
            </a:extLst>
          </p:cNvPr>
          <p:cNvSpPr txBox="1"/>
          <p:nvPr/>
        </p:nvSpPr>
        <p:spPr>
          <a:xfrm>
            <a:off x="4607001" y="1919610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0.05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F08794A4-96EF-479B-A397-5AD223AE0C01}"/>
                  </a:ext>
                </a:extLst>
              </p:cNvPr>
              <p:cNvSpPr txBox="1"/>
              <p:nvPr/>
            </p:nvSpPr>
            <p:spPr>
              <a:xfrm>
                <a:off x="4948056" y="4553364"/>
                <a:ext cx="17554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Gplus (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kumimoji="1" lang="en-US" altLang="ja-JP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F08794A4-96EF-479B-A397-5AD223AE0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056" y="4553364"/>
                <a:ext cx="1755428" cy="400110"/>
              </a:xfrm>
              <a:prstGeom prst="rect">
                <a:avLst/>
              </a:prstGeom>
              <a:blipFill>
                <a:blip r:embed="rId10"/>
                <a:stretch>
                  <a:fillRect l="-1389" t="-9091" r="-694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364B185-8718-4954-8EF3-5B9658B7F63E}"/>
              </a:ext>
            </a:extLst>
          </p:cNvPr>
          <p:cNvSpPr txBox="1"/>
          <p:nvPr/>
        </p:nvSpPr>
        <p:spPr>
          <a:xfrm>
            <a:off x="4607001" y="2417029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B9E67B0-C4B4-487B-B5BB-C50923344215}"/>
              </a:ext>
            </a:extLst>
          </p:cNvPr>
          <p:cNvSpPr txBox="1"/>
          <p:nvPr/>
        </p:nvSpPr>
        <p:spPr>
          <a:xfrm>
            <a:off x="4607001" y="2908099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31145C6-F87F-4B70-BC2B-C913F118C3AE}"/>
              </a:ext>
            </a:extLst>
          </p:cNvPr>
          <p:cNvSpPr txBox="1"/>
          <p:nvPr/>
        </p:nvSpPr>
        <p:spPr>
          <a:xfrm>
            <a:off x="4607001" y="3392817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8234ED6-0321-47CB-A214-ACF40440559E}"/>
              </a:ext>
            </a:extLst>
          </p:cNvPr>
          <p:cNvSpPr txBox="1"/>
          <p:nvPr/>
        </p:nvSpPr>
        <p:spPr>
          <a:xfrm>
            <a:off x="4772101" y="4364360"/>
            <a:ext cx="38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73D6ACF-EF73-4D27-AEFA-98AB4A5FB9E5}"/>
              </a:ext>
            </a:extLst>
          </p:cNvPr>
          <p:cNvSpPr txBox="1"/>
          <p:nvPr/>
        </p:nvSpPr>
        <p:spPr>
          <a:xfrm>
            <a:off x="6520472" y="1919610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8F91A7E8-2686-4868-9787-97518381E5C8}"/>
                  </a:ext>
                </a:extLst>
              </p:cNvPr>
              <p:cNvSpPr txBox="1"/>
              <p:nvPr/>
            </p:nvSpPr>
            <p:spPr>
              <a:xfrm>
                <a:off x="6861527" y="4553364"/>
                <a:ext cx="17554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IMDB (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ja-JP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8F91A7E8-2686-4868-9787-97518381E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527" y="4553364"/>
                <a:ext cx="1755428" cy="400110"/>
              </a:xfrm>
              <a:prstGeom prst="rect">
                <a:avLst/>
              </a:prstGeom>
              <a:blipFill>
                <a:blip r:embed="rId11"/>
                <a:stretch>
                  <a:fillRect l="-2431" t="-9091" r="-2083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474C1D0-1D98-41B1-8233-0B53AF78A8F2}"/>
              </a:ext>
            </a:extLst>
          </p:cNvPr>
          <p:cNvSpPr txBox="1"/>
          <p:nvPr/>
        </p:nvSpPr>
        <p:spPr>
          <a:xfrm>
            <a:off x="6520472" y="2522860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C01845C-405D-4241-968D-0AF741983CBC}"/>
              </a:ext>
            </a:extLst>
          </p:cNvPr>
          <p:cNvSpPr txBox="1"/>
          <p:nvPr/>
        </p:nvSpPr>
        <p:spPr>
          <a:xfrm>
            <a:off x="6520472" y="3145160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79A9EDF-C888-4827-8F29-4DBFACF83BAC}"/>
              </a:ext>
            </a:extLst>
          </p:cNvPr>
          <p:cNvSpPr txBox="1"/>
          <p:nvPr/>
        </p:nvSpPr>
        <p:spPr>
          <a:xfrm>
            <a:off x="6520472" y="3748410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3E35131-E9F0-49C5-9BB5-E46190A2026C}"/>
              </a:ext>
            </a:extLst>
          </p:cNvPr>
          <p:cNvSpPr txBox="1"/>
          <p:nvPr/>
        </p:nvSpPr>
        <p:spPr>
          <a:xfrm>
            <a:off x="6685572" y="4364360"/>
            <a:ext cx="38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8CC18149-FFEC-4E1E-AFDD-FFB849366508}"/>
              </a:ext>
            </a:extLst>
          </p:cNvPr>
          <p:cNvSpPr txBox="1"/>
          <p:nvPr/>
        </p:nvSpPr>
        <p:spPr>
          <a:xfrm>
            <a:off x="8389915" y="1919609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8B9254BC-5F8B-471A-9F49-9BFC00423E58}"/>
                  </a:ext>
                </a:extLst>
              </p:cNvPr>
              <p:cNvSpPr txBox="1"/>
              <p:nvPr/>
            </p:nvSpPr>
            <p:spPr>
              <a:xfrm>
                <a:off x="8656459" y="4553363"/>
                <a:ext cx="17554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ja-JP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IMDB</a:t>
                </a:r>
                <a:r>
                  <a:rPr kumimoji="1" lang="en-US" altLang="ja-JP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kumimoji="1" lang="en-US" altLang="ja-JP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8B9254BC-5F8B-471A-9F49-9BFC00423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6459" y="4553363"/>
                <a:ext cx="1755428" cy="400110"/>
              </a:xfrm>
              <a:prstGeom prst="rect">
                <a:avLst/>
              </a:prstGeom>
              <a:blipFill>
                <a:blip r:embed="rId12"/>
                <a:stretch>
                  <a:fillRect l="-694" t="-9091" r="-3819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E2C171C-D552-491A-A090-82F4860CF576}"/>
              </a:ext>
            </a:extLst>
          </p:cNvPr>
          <p:cNvSpPr txBox="1"/>
          <p:nvPr/>
        </p:nvSpPr>
        <p:spPr>
          <a:xfrm>
            <a:off x="8334035" y="2522859"/>
            <a:ext cx="76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0.015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7DA6807-B0BB-417F-A165-E53204C81ABE}"/>
              </a:ext>
            </a:extLst>
          </p:cNvPr>
          <p:cNvSpPr txBox="1"/>
          <p:nvPr/>
        </p:nvSpPr>
        <p:spPr>
          <a:xfrm>
            <a:off x="8389915" y="3145159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F3A35375-F852-418E-B4BB-C4835480D40F}"/>
              </a:ext>
            </a:extLst>
          </p:cNvPr>
          <p:cNvSpPr txBox="1"/>
          <p:nvPr/>
        </p:nvSpPr>
        <p:spPr>
          <a:xfrm>
            <a:off x="8334035" y="3748409"/>
            <a:ext cx="76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0.005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45F89C07-2E17-4FF5-8FE0-277821787EF8}"/>
              </a:ext>
            </a:extLst>
          </p:cNvPr>
          <p:cNvSpPr txBox="1"/>
          <p:nvPr/>
        </p:nvSpPr>
        <p:spPr>
          <a:xfrm>
            <a:off x="8555015" y="4364359"/>
            <a:ext cx="38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A4F8B16-6A7B-47B7-94C8-B686F616A8CD}"/>
              </a:ext>
            </a:extLst>
          </p:cNvPr>
          <p:cNvSpPr txBox="1"/>
          <p:nvPr/>
        </p:nvSpPr>
        <p:spPr>
          <a:xfrm>
            <a:off x="4607001" y="3883883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" name="正方形/長方形 1024">
            <a:extLst>
              <a:ext uri="{FF2B5EF4-FFF2-40B4-BE49-F238E27FC236}">
                <a16:creationId xmlns:a16="http://schemas.microsoft.com/office/drawing/2014/main" id="{AE4BA065-1057-49D8-A5A8-120B8DAA1E20}"/>
              </a:ext>
            </a:extLst>
          </p:cNvPr>
          <p:cNvSpPr/>
          <p:nvPr/>
        </p:nvSpPr>
        <p:spPr>
          <a:xfrm>
            <a:off x="2506567" y="1545336"/>
            <a:ext cx="7816303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7738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グラフ 29">
            <a:extLst>
              <a:ext uri="{FF2B5EF4-FFF2-40B4-BE49-F238E27FC236}">
                <a16:creationId xmlns:a16="http://schemas.microsoft.com/office/drawing/2014/main" id="{FFFE920B-C787-402F-A792-5DE66907F36E}"/>
              </a:ext>
            </a:extLst>
          </p:cNvPr>
          <p:cNvGraphicFramePr>
            <a:graphicFrameLocks/>
          </p:cNvGraphicFramePr>
          <p:nvPr/>
        </p:nvGraphicFramePr>
        <p:xfrm>
          <a:off x="3137848" y="4931253"/>
          <a:ext cx="3294000" cy="273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38C0CAED-4301-461B-9A04-280FAB9E35F7}"/>
              </a:ext>
            </a:extLst>
          </p:cNvPr>
          <p:cNvGraphicFramePr>
            <a:graphicFrameLocks/>
          </p:cNvGraphicFramePr>
          <p:nvPr/>
        </p:nvGraphicFramePr>
        <p:xfrm>
          <a:off x="3164859" y="1337130"/>
          <a:ext cx="3258000" cy="26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4F742B9-00D2-4294-ACF7-2E3E16BC12EF}"/>
              </a:ext>
            </a:extLst>
          </p:cNvPr>
          <p:cNvSpPr txBox="1"/>
          <p:nvPr/>
        </p:nvSpPr>
        <p:spPr>
          <a:xfrm>
            <a:off x="3126754" y="3890610"/>
            <a:ext cx="40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C2C359D-4FBF-47D4-81D8-F765F33EAC9A}"/>
              </a:ext>
            </a:extLst>
          </p:cNvPr>
          <p:cNvSpPr txBox="1"/>
          <p:nvPr/>
        </p:nvSpPr>
        <p:spPr>
          <a:xfrm>
            <a:off x="3731546" y="3908256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065DF20-FBD0-4109-8790-7E9F5ECC660C}"/>
              </a:ext>
            </a:extLst>
          </p:cNvPr>
          <p:cNvSpPr txBox="1"/>
          <p:nvPr/>
        </p:nvSpPr>
        <p:spPr>
          <a:xfrm>
            <a:off x="4499963" y="3906652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5E30C27-866E-4753-8BA9-0D2F1F6388A7}"/>
              </a:ext>
            </a:extLst>
          </p:cNvPr>
          <p:cNvSpPr txBox="1"/>
          <p:nvPr/>
        </p:nvSpPr>
        <p:spPr>
          <a:xfrm>
            <a:off x="5269986" y="3906651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.5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21E9AF3-84AB-433D-9380-79661C5D637D}"/>
              </a:ext>
            </a:extLst>
          </p:cNvPr>
          <p:cNvSpPr txBox="1"/>
          <p:nvPr/>
        </p:nvSpPr>
        <p:spPr>
          <a:xfrm>
            <a:off x="6038403" y="3905047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361B125-7BAD-4A8D-A377-E8FE46DF6DD9}"/>
                  </a:ext>
                </a:extLst>
              </p:cNvPr>
              <p:cNvSpPr txBox="1"/>
              <p:nvPr/>
            </p:nvSpPr>
            <p:spPr>
              <a:xfrm>
                <a:off x="4635653" y="4149873"/>
                <a:ext cx="35101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361B125-7BAD-4A8D-A377-E8FE46DF6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653" y="4149873"/>
                <a:ext cx="35101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305A9D-53D3-4533-B097-3C5D52EE5D4F}"/>
              </a:ext>
            </a:extLst>
          </p:cNvPr>
          <p:cNvSpPr txBox="1"/>
          <p:nvPr/>
        </p:nvSpPr>
        <p:spPr>
          <a:xfrm rot="16200000">
            <a:off x="1818601" y="2523134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A664468-6D25-44B3-9DD2-5E0196C0E100}"/>
              </a:ext>
            </a:extLst>
          </p:cNvPr>
          <p:cNvSpPr txBox="1"/>
          <p:nvPr/>
        </p:nvSpPr>
        <p:spPr>
          <a:xfrm>
            <a:off x="2782430" y="3737255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BDA7860-4C20-4714-A295-FF14FEBEAF3D}"/>
              </a:ext>
            </a:extLst>
          </p:cNvPr>
          <p:cNvSpPr txBox="1"/>
          <p:nvPr/>
        </p:nvSpPr>
        <p:spPr>
          <a:xfrm>
            <a:off x="2782430" y="3335934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BF327EA-C58F-4F7F-8C96-F83476087F0F}"/>
              </a:ext>
            </a:extLst>
          </p:cNvPr>
          <p:cNvSpPr txBox="1"/>
          <p:nvPr/>
        </p:nvSpPr>
        <p:spPr>
          <a:xfrm>
            <a:off x="2782430" y="2921063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0358F47-D7AB-4EAC-AC09-A4E0853BFB96}"/>
              </a:ext>
            </a:extLst>
          </p:cNvPr>
          <p:cNvSpPr txBox="1"/>
          <p:nvPr/>
        </p:nvSpPr>
        <p:spPr>
          <a:xfrm>
            <a:off x="2879799" y="2519742"/>
            <a:ext cx="3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D02496F-F9CB-4DED-9F6B-BB7A0205BA2D}"/>
                  </a:ext>
                </a:extLst>
              </p:cNvPr>
              <p:cNvSpPr txBox="1"/>
              <p:nvPr/>
            </p:nvSpPr>
            <p:spPr>
              <a:xfrm>
                <a:off x="3211785" y="991887"/>
                <a:ext cx="320084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:r>
                  <a:rPr kumimoji="1" lang="en-US" altLang="ja-JP" sz="2200" b="1" u="sng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Gplus</a:t>
                </a:r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ja-JP" sz="2200" b="0" i="1" u="sng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2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D02496F-F9CB-4DED-9F6B-BB7A0205B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785" y="991887"/>
                <a:ext cx="3200842" cy="430887"/>
              </a:xfrm>
              <a:prstGeom prst="rect">
                <a:avLst/>
              </a:prstGeom>
              <a:blipFill>
                <a:blip r:embed="rId5"/>
                <a:stretch>
                  <a:fillRect t="-10000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82A0442-25DC-42C0-AA57-DB7C44ABDB4D}"/>
              </a:ext>
            </a:extLst>
          </p:cNvPr>
          <p:cNvSpPr txBox="1"/>
          <p:nvPr/>
        </p:nvSpPr>
        <p:spPr>
          <a:xfrm>
            <a:off x="2769729" y="1695094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87C4D6E-C604-407F-A3BC-2FC16AD214B2}"/>
              </a:ext>
            </a:extLst>
          </p:cNvPr>
          <p:cNvSpPr txBox="1"/>
          <p:nvPr/>
        </p:nvSpPr>
        <p:spPr>
          <a:xfrm>
            <a:off x="2769729" y="1280223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FB3E0CE-A5E3-43F5-A236-8CA9635109BD}"/>
              </a:ext>
            </a:extLst>
          </p:cNvPr>
          <p:cNvSpPr txBox="1"/>
          <p:nvPr/>
        </p:nvSpPr>
        <p:spPr>
          <a:xfrm>
            <a:off x="2808678" y="2103182"/>
            <a:ext cx="48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C7FCD4CE-1463-4135-BB3D-83C24AAB2C96}"/>
                  </a:ext>
                </a:extLst>
              </p:cNvPr>
              <p:cNvSpPr txBox="1"/>
              <p:nvPr/>
            </p:nvSpPr>
            <p:spPr>
              <a:xfrm>
                <a:off x="7061124" y="986971"/>
                <a:ext cx="320084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IMDB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ja-JP" sz="2200" b="0" i="1" u="sng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2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C7FCD4CE-1463-4135-BB3D-83C24AAB2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124" y="986971"/>
                <a:ext cx="3200842" cy="430887"/>
              </a:xfrm>
              <a:prstGeom prst="rect">
                <a:avLst/>
              </a:prstGeom>
              <a:blipFill>
                <a:blip r:embed="rId6"/>
                <a:stretch>
                  <a:fillRect t="-9859" b="-267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13124B34-A984-40FC-8B85-612CE8946B2E}"/>
                  </a:ext>
                </a:extLst>
              </p:cNvPr>
              <p:cNvSpPr txBox="1"/>
              <p:nvPr/>
            </p:nvSpPr>
            <p:spPr>
              <a:xfrm>
                <a:off x="3210180" y="4578508"/>
                <a:ext cx="320084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 </a:t>
                </a:r>
                <a:r>
                  <a:rPr kumimoji="1" lang="en-US" altLang="ja-JP" sz="2200" b="1" u="sng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Gplus</a:t>
                </a:r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ja-JP" sz="2200" i="1" u="sng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ja-JP" sz="2200" b="0" i="1" u="sng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2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13124B34-A984-40FC-8B85-612CE8946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180" y="4578508"/>
                <a:ext cx="3200842" cy="430887"/>
              </a:xfrm>
              <a:prstGeom prst="rect">
                <a:avLst/>
              </a:prstGeom>
              <a:blipFill>
                <a:blip r:embed="rId7"/>
                <a:stretch>
                  <a:fillRect t="-9859" b="-281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DEB04CE-DFC4-4E91-826C-022067D54096}"/>
                  </a:ext>
                </a:extLst>
              </p:cNvPr>
              <p:cNvSpPr txBox="1"/>
              <p:nvPr/>
            </p:nvSpPr>
            <p:spPr>
              <a:xfrm>
                <a:off x="7059519" y="4573592"/>
                <a:ext cx="320084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(d) IMDB (</a:t>
                </a:r>
                <a14:m>
                  <m:oMath xmlns:m="http://schemas.openxmlformats.org/officeDocument/2006/math">
                    <m:r>
                      <a:rPr lang="en-US" altLang="ja-JP" sz="2200" i="1" u="sng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ja-JP" sz="2200" i="1" u="sng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2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DEB04CE-DFC4-4E91-826C-022067D54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519" y="4573592"/>
                <a:ext cx="3200842" cy="430887"/>
              </a:xfrm>
              <a:prstGeom prst="rect">
                <a:avLst/>
              </a:prstGeom>
              <a:blipFill>
                <a:blip r:embed="rId8"/>
                <a:stretch>
                  <a:fillRect t="-8451" b="-281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703C259-BE17-42F2-A9D6-52E24409C123}"/>
              </a:ext>
            </a:extLst>
          </p:cNvPr>
          <p:cNvSpPr txBox="1"/>
          <p:nvPr/>
        </p:nvSpPr>
        <p:spPr>
          <a:xfrm>
            <a:off x="2982565" y="7490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713A6106-2EC2-4908-B754-36A6477389CE}"/>
                  </a:ext>
                </a:extLst>
              </p:cNvPr>
              <p:cNvSpPr txBox="1"/>
              <p:nvPr/>
            </p:nvSpPr>
            <p:spPr>
              <a:xfrm>
                <a:off x="3803803" y="7726777"/>
                <a:ext cx="2009096" cy="408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(=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713A6106-2EC2-4908-B754-36A647738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803" y="7726777"/>
                <a:ext cx="2009096" cy="408189"/>
              </a:xfrm>
              <a:prstGeom prst="rect">
                <a:avLst/>
              </a:prstGeom>
              <a:blipFill>
                <a:blip r:embed="rId9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B9CF044-FFD2-469A-9661-D8E8834D1D78}"/>
              </a:ext>
            </a:extLst>
          </p:cNvPr>
          <p:cNvSpPr txBox="1"/>
          <p:nvPr/>
        </p:nvSpPr>
        <p:spPr>
          <a:xfrm rot="16200000">
            <a:off x="1818601" y="6119288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CFC0455-5645-428D-8E79-FCFBF738B17F}"/>
              </a:ext>
            </a:extLst>
          </p:cNvPr>
          <p:cNvSpPr txBox="1"/>
          <p:nvPr/>
        </p:nvSpPr>
        <p:spPr>
          <a:xfrm>
            <a:off x="3496915" y="7490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410BCDA-F925-4411-94EB-C58FE580C84F}"/>
              </a:ext>
            </a:extLst>
          </p:cNvPr>
          <p:cNvSpPr txBox="1"/>
          <p:nvPr/>
        </p:nvSpPr>
        <p:spPr>
          <a:xfrm>
            <a:off x="4008090" y="7490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68E24F2-BC3A-4DAD-9FAD-C0F5EA55E9D1}"/>
              </a:ext>
            </a:extLst>
          </p:cNvPr>
          <p:cNvSpPr txBox="1"/>
          <p:nvPr/>
        </p:nvSpPr>
        <p:spPr>
          <a:xfrm>
            <a:off x="4522440" y="7490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7C299C1-F9A7-4F90-A948-7D07D2242BB5}"/>
              </a:ext>
            </a:extLst>
          </p:cNvPr>
          <p:cNvSpPr txBox="1"/>
          <p:nvPr/>
        </p:nvSpPr>
        <p:spPr>
          <a:xfrm>
            <a:off x="5031075" y="7490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925759B-1984-4AE6-AA66-4D7841D22B00}"/>
              </a:ext>
            </a:extLst>
          </p:cNvPr>
          <p:cNvSpPr txBox="1"/>
          <p:nvPr/>
        </p:nvSpPr>
        <p:spPr>
          <a:xfrm>
            <a:off x="5542250" y="7490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4D9A550-A5C4-4B22-911C-9B2A05115039}"/>
              </a:ext>
            </a:extLst>
          </p:cNvPr>
          <p:cNvSpPr txBox="1"/>
          <p:nvPr/>
        </p:nvSpPr>
        <p:spPr>
          <a:xfrm>
            <a:off x="6173440" y="7490689"/>
            <a:ext cx="34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55BD474C-A5FC-4E95-A956-FB3247B7A83D}"/>
              </a:ext>
            </a:extLst>
          </p:cNvPr>
          <p:cNvSpPr txBox="1"/>
          <p:nvPr/>
        </p:nvSpPr>
        <p:spPr>
          <a:xfrm>
            <a:off x="2782430" y="7338982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A02B115-2CC7-47CC-8858-E4881C2303E2}"/>
              </a:ext>
            </a:extLst>
          </p:cNvPr>
          <p:cNvSpPr txBox="1"/>
          <p:nvPr/>
        </p:nvSpPr>
        <p:spPr>
          <a:xfrm>
            <a:off x="2782430" y="6993541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73D5CED3-C3AF-4550-BBA8-D6DAA31BB9AF}"/>
              </a:ext>
            </a:extLst>
          </p:cNvPr>
          <p:cNvSpPr txBox="1"/>
          <p:nvPr/>
        </p:nvSpPr>
        <p:spPr>
          <a:xfrm>
            <a:off x="2782430" y="6639630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BD3E6CF-8153-47A2-BF47-2C6CE448BA4F}"/>
              </a:ext>
            </a:extLst>
          </p:cNvPr>
          <p:cNvSpPr txBox="1"/>
          <p:nvPr/>
        </p:nvSpPr>
        <p:spPr>
          <a:xfrm>
            <a:off x="2879799" y="6289109"/>
            <a:ext cx="3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8A2C8831-DF23-4B34-B94C-2D9EED57D40B}"/>
              </a:ext>
            </a:extLst>
          </p:cNvPr>
          <p:cNvSpPr txBox="1"/>
          <p:nvPr/>
        </p:nvSpPr>
        <p:spPr>
          <a:xfrm>
            <a:off x="2769729" y="5581301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F7045111-B310-4CF5-B030-A4EF84585DF2}"/>
              </a:ext>
            </a:extLst>
          </p:cNvPr>
          <p:cNvSpPr txBox="1"/>
          <p:nvPr/>
        </p:nvSpPr>
        <p:spPr>
          <a:xfrm>
            <a:off x="2769729" y="5227390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068BCFC4-04BC-46F9-81B4-5E7625955A78}"/>
              </a:ext>
            </a:extLst>
          </p:cNvPr>
          <p:cNvSpPr txBox="1"/>
          <p:nvPr/>
        </p:nvSpPr>
        <p:spPr>
          <a:xfrm>
            <a:off x="2808678" y="5933509"/>
            <a:ext cx="48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6D5505C-CB8A-437A-A254-790FFEDEA8DE}"/>
              </a:ext>
            </a:extLst>
          </p:cNvPr>
          <p:cNvSpPr txBox="1"/>
          <p:nvPr/>
        </p:nvSpPr>
        <p:spPr>
          <a:xfrm>
            <a:off x="2769729" y="4871790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フリーフォーム: 図形 68">
            <a:extLst>
              <a:ext uri="{FF2B5EF4-FFF2-40B4-BE49-F238E27FC236}">
                <a16:creationId xmlns:a16="http://schemas.microsoft.com/office/drawing/2014/main" id="{893F86A9-DDDC-4288-A0F5-E391936F2256}"/>
              </a:ext>
            </a:extLst>
          </p:cNvPr>
          <p:cNvSpPr/>
          <p:nvPr/>
        </p:nvSpPr>
        <p:spPr>
          <a:xfrm>
            <a:off x="6696237" y="38440"/>
            <a:ext cx="581713" cy="5058"/>
          </a:xfrm>
          <a:custGeom>
            <a:avLst/>
            <a:gdLst>
              <a:gd name="connsiteX0" fmla="*/ -1378 w 794229"/>
              <a:gd name="connsiteY0" fmla="*/ -741 h 6906"/>
              <a:gd name="connsiteX1" fmla="*/ 792852 w 794229"/>
              <a:gd name="connsiteY1" fmla="*/ -741 h 6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4229" h="6906">
                <a:moveTo>
                  <a:pt x="-1378" y="-741"/>
                </a:moveTo>
                <a:lnTo>
                  <a:pt x="792852" y="-741"/>
                </a:lnTo>
              </a:path>
            </a:pathLst>
          </a:custGeom>
          <a:noFill/>
          <a:ln w="23735" cap="rnd">
            <a:solidFill>
              <a:srgbClr val="C00000"/>
            </a:solidFill>
            <a:prstDash val="dash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70" name="フリーフォーム: 図形 69">
            <a:extLst>
              <a:ext uri="{FF2B5EF4-FFF2-40B4-BE49-F238E27FC236}">
                <a16:creationId xmlns:a16="http://schemas.microsoft.com/office/drawing/2014/main" id="{A66797F8-C4D1-4208-9906-3870EBBBC543}"/>
              </a:ext>
            </a:extLst>
          </p:cNvPr>
          <p:cNvSpPr>
            <a:spLocks noChangeAspect="1"/>
          </p:cNvSpPr>
          <p:nvPr/>
        </p:nvSpPr>
        <p:spPr>
          <a:xfrm>
            <a:off x="6904812" y="-46370"/>
            <a:ext cx="162000" cy="162000"/>
          </a:xfrm>
          <a:custGeom>
            <a:avLst/>
            <a:gdLst>
              <a:gd name="connsiteX0" fmla="*/ 88404 w 179564"/>
              <a:gd name="connsiteY0" fmla="*/ -741 h 179564"/>
              <a:gd name="connsiteX1" fmla="*/ 178187 w 179564"/>
              <a:gd name="connsiteY1" fmla="*/ 89041 h 179564"/>
              <a:gd name="connsiteX2" fmla="*/ 88404 w 179564"/>
              <a:gd name="connsiteY2" fmla="*/ 178824 h 179564"/>
              <a:gd name="connsiteX3" fmla="*/ -1378 w 179564"/>
              <a:gd name="connsiteY3" fmla="*/ 89041 h 179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564" h="179564">
                <a:moveTo>
                  <a:pt x="88404" y="-741"/>
                </a:moveTo>
                <a:lnTo>
                  <a:pt x="178187" y="89041"/>
                </a:lnTo>
                <a:lnTo>
                  <a:pt x="88404" y="178824"/>
                </a:lnTo>
                <a:lnTo>
                  <a:pt x="-1378" y="89041"/>
                </a:lnTo>
                <a:close/>
              </a:path>
            </a:pathLst>
          </a:custGeom>
          <a:noFill/>
          <a:ln w="23735" cap="flat">
            <a:solidFill>
              <a:srgbClr val="C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72" name="フリーフォーム: 図形 71">
            <a:extLst>
              <a:ext uri="{FF2B5EF4-FFF2-40B4-BE49-F238E27FC236}">
                <a16:creationId xmlns:a16="http://schemas.microsoft.com/office/drawing/2014/main" id="{CE2A5E8F-682A-4C56-80BF-536655703DB0}"/>
              </a:ext>
            </a:extLst>
          </p:cNvPr>
          <p:cNvSpPr/>
          <p:nvPr/>
        </p:nvSpPr>
        <p:spPr>
          <a:xfrm>
            <a:off x="2789204" y="41325"/>
            <a:ext cx="586771" cy="5058"/>
          </a:xfrm>
          <a:custGeom>
            <a:avLst/>
            <a:gdLst>
              <a:gd name="connsiteX0" fmla="*/ -1378 w 801135"/>
              <a:gd name="connsiteY0" fmla="*/ -741 h 6906"/>
              <a:gd name="connsiteX1" fmla="*/ 799758 w 801135"/>
              <a:gd name="connsiteY1" fmla="*/ -741 h 6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1135" h="6906">
                <a:moveTo>
                  <a:pt x="-1378" y="-741"/>
                </a:moveTo>
                <a:lnTo>
                  <a:pt x="799758" y="-741"/>
                </a:lnTo>
              </a:path>
            </a:pathLst>
          </a:custGeom>
          <a:noFill/>
          <a:ln w="23735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73" name="フリーフォーム: 図形 72">
            <a:extLst>
              <a:ext uri="{FF2B5EF4-FFF2-40B4-BE49-F238E27FC236}">
                <a16:creationId xmlns:a16="http://schemas.microsoft.com/office/drawing/2014/main" id="{3ABE9CD8-AA0D-447C-860D-ABEA04A66BFA}"/>
              </a:ext>
            </a:extLst>
          </p:cNvPr>
          <p:cNvSpPr/>
          <p:nvPr/>
        </p:nvSpPr>
        <p:spPr>
          <a:xfrm>
            <a:off x="3009243" y="-26963"/>
            <a:ext cx="131517" cy="131513"/>
          </a:xfrm>
          <a:custGeom>
            <a:avLst/>
            <a:gdLst>
              <a:gd name="connsiteX0" fmla="*/ 178187 w 179564"/>
              <a:gd name="connsiteY0" fmla="*/ 89041 h 179558"/>
              <a:gd name="connsiteX1" fmla="*/ 88404 w 179564"/>
              <a:gd name="connsiteY1" fmla="*/ 178817 h 179558"/>
              <a:gd name="connsiteX2" fmla="*/ -1378 w 179564"/>
              <a:gd name="connsiteY2" fmla="*/ 89041 h 179558"/>
              <a:gd name="connsiteX3" fmla="*/ 88404 w 179564"/>
              <a:gd name="connsiteY3" fmla="*/ -741 h 179558"/>
              <a:gd name="connsiteX4" fmla="*/ 178187 w 179564"/>
              <a:gd name="connsiteY4" fmla="*/ 89041 h 179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564" h="179558">
                <a:moveTo>
                  <a:pt x="178187" y="89041"/>
                </a:moveTo>
                <a:cubicBezTo>
                  <a:pt x="178187" y="138622"/>
                  <a:pt x="137992" y="178817"/>
                  <a:pt x="88404" y="178817"/>
                </a:cubicBezTo>
                <a:cubicBezTo>
                  <a:pt x="38817" y="178817"/>
                  <a:pt x="-1378" y="138622"/>
                  <a:pt x="-1378" y="89041"/>
                </a:cubicBezTo>
                <a:cubicBezTo>
                  <a:pt x="-1378" y="39454"/>
                  <a:pt x="38817" y="-741"/>
                  <a:pt x="88404" y="-741"/>
                </a:cubicBezTo>
                <a:cubicBezTo>
                  <a:pt x="137992" y="-741"/>
                  <a:pt x="178187" y="39454"/>
                  <a:pt x="178187" y="89041"/>
                </a:cubicBezTo>
                <a:close/>
              </a:path>
            </a:pathLst>
          </a:custGeom>
          <a:noFill/>
          <a:ln w="23735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B113D88-42F7-47C3-9152-A1E06C1660F6}"/>
                  </a:ext>
                </a:extLst>
              </p:cNvPr>
              <p:cNvSpPr txBox="1"/>
              <p:nvPr/>
            </p:nvSpPr>
            <p:spPr>
              <a:xfrm>
                <a:off x="3330909" y="-145259"/>
                <a:ext cx="2102370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9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ARRFull</m:t>
                          </m:r>
                          <m:r>
                            <m:rPr>
                              <m:sty m:val="p"/>
                            </m:rPr>
                            <a:rPr kumimoji="1" lang="en-US" altLang="ja-JP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DL</m:t>
                          </m:r>
                        </m:e>
                        <m:sub>
                          <m: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 sz="1900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sz="1900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DC</m:t>
                      </m:r>
                      <m:r>
                        <a:rPr lang="en-US" altLang="ja-JP" sz="1900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900" spc="0" baseline="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endParaRPr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B113D88-42F7-47C3-9152-A1E06C166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909" y="-145259"/>
                <a:ext cx="2102370" cy="384721"/>
              </a:xfrm>
              <a:prstGeom prst="rect">
                <a:avLst/>
              </a:prstGeom>
              <a:blipFill>
                <a:blip r:embed="rId10"/>
                <a:stretch>
                  <a:fillRect b="-174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フリーフォーム: 図形 74">
            <a:extLst>
              <a:ext uri="{FF2B5EF4-FFF2-40B4-BE49-F238E27FC236}">
                <a16:creationId xmlns:a16="http://schemas.microsoft.com/office/drawing/2014/main" id="{14B33184-3E83-407F-8522-6076B21764EA}"/>
              </a:ext>
            </a:extLst>
          </p:cNvPr>
          <p:cNvSpPr/>
          <p:nvPr/>
        </p:nvSpPr>
        <p:spPr>
          <a:xfrm>
            <a:off x="6696237" y="423514"/>
            <a:ext cx="581713" cy="5058"/>
          </a:xfrm>
          <a:custGeom>
            <a:avLst/>
            <a:gdLst>
              <a:gd name="connsiteX0" fmla="*/ -1378 w 794229"/>
              <a:gd name="connsiteY0" fmla="*/ -741 h 6906"/>
              <a:gd name="connsiteX1" fmla="*/ 792852 w 794229"/>
              <a:gd name="connsiteY1" fmla="*/ -741 h 6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4229" h="6906">
                <a:moveTo>
                  <a:pt x="-1378" y="-741"/>
                </a:moveTo>
                <a:lnTo>
                  <a:pt x="792852" y="-741"/>
                </a:lnTo>
              </a:path>
            </a:pathLst>
          </a:custGeom>
          <a:noFill/>
          <a:ln w="23735" cap="rnd">
            <a:solidFill>
              <a:srgbClr val="002060"/>
            </a:solidFill>
            <a:prstDash val="dash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76" name="フリーフォーム: 図形 75">
            <a:extLst>
              <a:ext uri="{FF2B5EF4-FFF2-40B4-BE49-F238E27FC236}">
                <a16:creationId xmlns:a16="http://schemas.microsoft.com/office/drawing/2014/main" id="{84F9AF95-F7B1-4451-8EEF-DF03E2C3C739}"/>
              </a:ext>
            </a:extLst>
          </p:cNvPr>
          <p:cNvSpPr/>
          <p:nvPr/>
        </p:nvSpPr>
        <p:spPr>
          <a:xfrm>
            <a:off x="6918805" y="352697"/>
            <a:ext cx="136576" cy="136576"/>
          </a:xfrm>
          <a:custGeom>
            <a:avLst/>
            <a:gdLst>
              <a:gd name="connsiteX0" fmla="*/ 185093 w 186471"/>
              <a:gd name="connsiteY0" fmla="*/ 185730 h 186471"/>
              <a:gd name="connsiteX1" fmla="*/ -1378 w 186471"/>
              <a:gd name="connsiteY1" fmla="*/ -741 h 186471"/>
              <a:gd name="connsiteX2" fmla="*/ -1378 w 186471"/>
              <a:gd name="connsiteY2" fmla="*/ 185730 h 186471"/>
              <a:gd name="connsiteX3" fmla="*/ 185093 w 186471"/>
              <a:gd name="connsiteY3" fmla="*/ -741 h 186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471" h="186471">
                <a:moveTo>
                  <a:pt x="185093" y="185730"/>
                </a:moveTo>
                <a:lnTo>
                  <a:pt x="-1378" y="-741"/>
                </a:lnTo>
                <a:moveTo>
                  <a:pt x="-1378" y="185730"/>
                </a:moveTo>
                <a:lnTo>
                  <a:pt x="185093" y="-741"/>
                </a:lnTo>
              </a:path>
            </a:pathLst>
          </a:custGeom>
          <a:noFill/>
          <a:ln w="23735" cap="flat">
            <a:solidFill>
              <a:srgbClr val="00206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78" name="フリーフォーム: 図形 77">
            <a:extLst>
              <a:ext uri="{FF2B5EF4-FFF2-40B4-BE49-F238E27FC236}">
                <a16:creationId xmlns:a16="http://schemas.microsoft.com/office/drawing/2014/main" id="{D2FA36B3-B323-4D97-A876-27764837CC89}"/>
              </a:ext>
            </a:extLst>
          </p:cNvPr>
          <p:cNvSpPr/>
          <p:nvPr/>
        </p:nvSpPr>
        <p:spPr>
          <a:xfrm>
            <a:off x="2784695" y="414242"/>
            <a:ext cx="586771" cy="5058"/>
          </a:xfrm>
          <a:custGeom>
            <a:avLst/>
            <a:gdLst>
              <a:gd name="connsiteX0" fmla="*/ -1378 w 801135"/>
              <a:gd name="connsiteY0" fmla="*/ -741 h 6906"/>
              <a:gd name="connsiteX1" fmla="*/ 799758 w 801135"/>
              <a:gd name="connsiteY1" fmla="*/ -741 h 6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1135" h="6906">
                <a:moveTo>
                  <a:pt x="-1378" y="-741"/>
                </a:moveTo>
                <a:lnTo>
                  <a:pt x="799758" y="-741"/>
                </a:lnTo>
              </a:path>
            </a:pathLst>
          </a:custGeom>
          <a:noFill/>
          <a:ln w="23735" cap="rnd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79" name="フリーフォーム: 図形 78">
            <a:extLst>
              <a:ext uri="{FF2B5EF4-FFF2-40B4-BE49-F238E27FC236}">
                <a16:creationId xmlns:a16="http://schemas.microsoft.com/office/drawing/2014/main" id="{18491ADD-9BCA-4C9B-AB0C-A221109B8E67}"/>
              </a:ext>
            </a:extLst>
          </p:cNvPr>
          <p:cNvSpPr/>
          <p:nvPr/>
        </p:nvSpPr>
        <p:spPr>
          <a:xfrm>
            <a:off x="3007669" y="343571"/>
            <a:ext cx="131517" cy="131523"/>
          </a:xfrm>
          <a:custGeom>
            <a:avLst/>
            <a:gdLst>
              <a:gd name="connsiteX0" fmla="*/ -1378 w 179564"/>
              <a:gd name="connsiteY0" fmla="*/ -741 h 179572"/>
              <a:gd name="connsiteX1" fmla="*/ 178187 w 179564"/>
              <a:gd name="connsiteY1" fmla="*/ -741 h 179572"/>
              <a:gd name="connsiteX2" fmla="*/ 178187 w 179564"/>
              <a:gd name="connsiteY2" fmla="*/ 178831 h 179572"/>
              <a:gd name="connsiteX3" fmla="*/ -1378 w 179564"/>
              <a:gd name="connsiteY3" fmla="*/ 178831 h 17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564" h="179572">
                <a:moveTo>
                  <a:pt x="-1378" y="-741"/>
                </a:moveTo>
                <a:lnTo>
                  <a:pt x="178187" y="-741"/>
                </a:lnTo>
                <a:lnTo>
                  <a:pt x="178187" y="178831"/>
                </a:lnTo>
                <a:lnTo>
                  <a:pt x="-1378" y="178831"/>
                </a:lnTo>
                <a:close/>
              </a:path>
            </a:pathLst>
          </a:custGeom>
          <a:noFill/>
          <a:ln w="23735" cap="flat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12416717-C0EE-4355-9767-F3C61B8E8AF3}"/>
                  </a:ext>
                </a:extLst>
              </p:cNvPr>
              <p:cNvSpPr txBox="1"/>
              <p:nvPr/>
            </p:nvSpPr>
            <p:spPr>
              <a:xfrm>
                <a:off x="3329954" y="231283"/>
                <a:ext cx="2697084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9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19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OneNoisy</m:t>
                          </m:r>
                          <m:r>
                            <m:rPr>
                              <m:sty m:val="p"/>
                            </m:rPr>
                            <a:rPr kumimoji="1" lang="en-US" altLang="ja-JP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DL</m:t>
                          </m:r>
                        </m:e>
                        <m:sub>
                          <m: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 sz="19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sz="19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DC</m:t>
                      </m:r>
                      <m:r>
                        <a:rPr lang="en-US" altLang="ja-JP" sz="19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900" spc="0" baseline="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endParaRPr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12416717-C0EE-4355-9767-F3C61B8E8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954" y="231283"/>
                <a:ext cx="2697084" cy="384721"/>
              </a:xfrm>
              <a:prstGeom prst="rect">
                <a:avLst/>
              </a:prstGeom>
              <a:blipFill>
                <a:blip r:embed="rId11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フリーフォーム: 図形 80">
            <a:extLst>
              <a:ext uri="{FF2B5EF4-FFF2-40B4-BE49-F238E27FC236}">
                <a16:creationId xmlns:a16="http://schemas.microsoft.com/office/drawing/2014/main" id="{83416F4E-1CCE-4FC4-8DDF-5D0D0ACF6875}"/>
              </a:ext>
            </a:extLst>
          </p:cNvPr>
          <p:cNvSpPr/>
          <p:nvPr/>
        </p:nvSpPr>
        <p:spPr>
          <a:xfrm>
            <a:off x="6696237" y="832404"/>
            <a:ext cx="581713" cy="5058"/>
          </a:xfrm>
          <a:custGeom>
            <a:avLst/>
            <a:gdLst>
              <a:gd name="connsiteX0" fmla="*/ -1378 w 794229"/>
              <a:gd name="connsiteY0" fmla="*/ -741 h 6906"/>
              <a:gd name="connsiteX1" fmla="*/ 792852 w 794229"/>
              <a:gd name="connsiteY1" fmla="*/ -741 h 6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4229" h="6906">
                <a:moveTo>
                  <a:pt x="-1378" y="-741"/>
                </a:moveTo>
                <a:lnTo>
                  <a:pt x="792852" y="-741"/>
                </a:lnTo>
              </a:path>
            </a:pathLst>
          </a:custGeom>
          <a:noFill/>
          <a:ln w="23735" cap="rnd">
            <a:solidFill>
              <a:srgbClr val="003300"/>
            </a:solidFill>
            <a:prstDash val="dash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95AAE34B-55F9-4413-8379-9264572D1DAF}"/>
              </a:ext>
            </a:extLst>
          </p:cNvPr>
          <p:cNvSpPr/>
          <p:nvPr/>
        </p:nvSpPr>
        <p:spPr>
          <a:xfrm>
            <a:off x="6918805" y="761587"/>
            <a:ext cx="136576" cy="136576"/>
          </a:xfrm>
          <a:custGeom>
            <a:avLst/>
            <a:gdLst>
              <a:gd name="connsiteX0" fmla="*/ 95795 w 186471"/>
              <a:gd name="connsiteY0" fmla="*/ -741 h 186471"/>
              <a:gd name="connsiteX1" fmla="*/ 95795 w 186471"/>
              <a:gd name="connsiteY1" fmla="*/ 185730 h 186471"/>
              <a:gd name="connsiteX2" fmla="*/ -1378 w 186471"/>
              <a:gd name="connsiteY2" fmla="*/ 96162 h 186471"/>
              <a:gd name="connsiteX3" fmla="*/ 185093 w 186471"/>
              <a:gd name="connsiteY3" fmla="*/ 96162 h 186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471" h="186471">
                <a:moveTo>
                  <a:pt x="95795" y="-741"/>
                </a:moveTo>
                <a:lnTo>
                  <a:pt x="95795" y="185730"/>
                </a:lnTo>
                <a:moveTo>
                  <a:pt x="-1378" y="96162"/>
                </a:moveTo>
                <a:lnTo>
                  <a:pt x="185093" y="96162"/>
                </a:lnTo>
              </a:path>
            </a:pathLst>
          </a:custGeom>
          <a:noFill/>
          <a:ln w="23735" cap="flat">
            <a:solidFill>
              <a:srgbClr val="0033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84" name="フリーフォーム: 図形 83">
            <a:extLst>
              <a:ext uri="{FF2B5EF4-FFF2-40B4-BE49-F238E27FC236}">
                <a16:creationId xmlns:a16="http://schemas.microsoft.com/office/drawing/2014/main" id="{77AA8F17-C84E-4914-9404-624FFC36B570}"/>
              </a:ext>
            </a:extLst>
          </p:cNvPr>
          <p:cNvSpPr/>
          <p:nvPr/>
        </p:nvSpPr>
        <p:spPr>
          <a:xfrm>
            <a:off x="2784695" y="821508"/>
            <a:ext cx="586771" cy="5058"/>
          </a:xfrm>
          <a:custGeom>
            <a:avLst/>
            <a:gdLst>
              <a:gd name="connsiteX0" fmla="*/ -1378 w 801135"/>
              <a:gd name="connsiteY0" fmla="*/ -741 h 6906"/>
              <a:gd name="connsiteX1" fmla="*/ 799758 w 801135"/>
              <a:gd name="connsiteY1" fmla="*/ -741 h 6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1135" h="6906">
                <a:moveTo>
                  <a:pt x="-1378" y="-741"/>
                </a:moveTo>
                <a:lnTo>
                  <a:pt x="799758" y="-741"/>
                </a:lnTo>
              </a:path>
            </a:pathLst>
          </a:custGeom>
          <a:noFill/>
          <a:ln w="23735" cap="rnd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85" name="フリーフォーム: 図形 84">
            <a:extLst>
              <a:ext uri="{FF2B5EF4-FFF2-40B4-BE49-F238E27FC236}">
                <a16:creationId xmlns:a16="http://schemas.microsoft.com/office/drawing/2014/main" id="{17291DCF-2ADA-4771-8677-BFA6ABBC3483}"/>
              </a:ext>
            </a:extLst>
          </p:cNvPr>
          <p:cNvSpPr/>
          <p:nvPr/>
        </p:nvSpPr>
        <p:spPr>
          <a:xfrm>
            <a:off x="3012322" y="755749"/>
            <a:ext cx="131517" cy="131513"/>
          </a:xfrm>
          <a:custGeom>
            <a:avLst/>
            <a:gdLst>
              <a:gd name="connsiteX0" fmla="*/ 88404 w 179564"/>
              <a:gd name="connsiteY0" fmla="*/ -741 h 179558"/>
              <a:gd name="connsiteX1" fmla="*/ 178187 w 179564"/>
              <a:gd name="connsiteY1" fmla="*/ 178817 h 179558"/>
              <a:gd name="connsiteX2" fmla="*/ -1378 w 179564"/>
              <a:gd name="connsiteY2" fmla="*/ 178817 h 179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564" h="179558">
                <a:moveTo>
                  <a:pt x="88404" y="-741"/>
                </a:moveTo>
                <a:lnTo>
                  <a:pt x="178187" y="178817"/>
                </a:lnTo>
                <a:lnTo>
                  <a:pt x="-1378" y="178817"/>
                </a:lnTo>
                <a:close/>
              </a:path>
            </a:pathLst>
          </a:custGeom>
          <a:noFill/>
          <a:ln w="23735" cap="flat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B646402F-FC35-4391-8229-DD546AC316E8}"/>
                  </a:ext>
                </a:extLst>
              </p:cNvPr>
              <p:cNvSpPr txBox="1"/>
              <p:nvPr/>
            </p:nvSpPr>
            <p:spPr>
              <a:xfrm>
                <a:off x="3325559" y="624141"/>
                <a:ext cx="2697085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9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19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OneNoisy</m:t>
                          </m:r>
                          <m:r>
                            <m:rPr>
                              <m:sty m:val="p"/>
                            </m:rPr>
                            <a:rPr kumimoji="1" lang="en-US" altLang="ja-JP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DL</m:t>
                          </m:r>
                        </m:e>
                        <m:sub>
                          <m: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 sz="19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sz="19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DC</m:t>
                      </m:r>
                      <m:r>
                        <a:rPr lang="en-US" altLang="ja-JP" sz="19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900" spc="0" baseline="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endParaRPr>
              </a:p>
            </p:txBody>
          </p:sp>
        </mc:Choice>
        <mc:Fallback xmlns="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B646402F-FC35-4391-8229-DD546AC31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559" y="624141"/>
                <a:ext cx="2697085" cy="384721"/>
              </a:xfrm>
              <a:prstGeom prst="rect">
                <a:avLst/>
              </a:prstGeom>
              <a:blipFill>
                <a:blip r:embed="rId12"/>
                <a:stretch>
                  <a:fillRect b="-174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A35DD9E1-69DB-4A0E-B283-767EF9720032}"/>
                  </a:ext>
                </a:extLst>
              </p:cNvPr>
              <p:cNvSpPr txBox="1"/>
              <p:nvPr/>
            </p:nvSpPr>
            <p:spPr>
              <a:xfrm>
                <a:off x="7227545" y="-146863"/>
                <a:ext cx="2341667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9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ARRFull</m:t>
                          </m:r>
                          <m:r>
                            <m:rPr>
                              <m:sty m:val="p"/>
                            </m:rPr>
                            <a:rPr kumimoji="1" lang="en-US" altLang="ja-JP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DL</m:t>
                          </m:r>
                        </m:e>
                        <m:sub>
                          <m: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 sz="1900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ja-JP" sz="1900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900" spc="0" baseline="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endParaRPr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A35DD9E1-69DB-4A0E-B283-767EF9720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545" y="-146863"/>
                <a:ext cx="2341667" cy="384721"/>
              </a:xfrm>
              <a:prstGeom prst="rect">
                <a:avLst/>
              </a:prstGeom>
              <a:blipFill>
                <a:blip r:embed="rId13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395D839C-81E7-4447-8DED-9394E3ED3E1B}"/>
                  </a:ext>
                </a:extLst>
              </p:cNvPr>
              <p:cNvSpPr txBox="1"/>
              <p:nvPr/>
            </p:nvSpPr>
            <p:spPr>
              <a:xfrm>
                <a:off x="7226590" y="229679"/>
                <a:ext cx="2936381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9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19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OneNoisy</m:t>
                          </m:r>
                          <m:r>
                            <m:rPr>
                              <m:sty m:val="p"/>
                            </m:rPr>
                            <a:rPr kumimoji="1" lang="en-US" altLang="ja-JP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DL</m:t>
                          </m:r>
                        </m:e>
                        <m:sub>
                          <m: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 sz="19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ja-JP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ja-JP" sz="19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900" spc="0" baseline="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endParaRPr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395D839C-81E7-4447-8DED-9394E3ED3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590" y="229679"/>
                <a:ext cx="2936381" cy="384721"/>
              </a:xfrm>
              <a:prstGeom prst="rect">
                <a:avLst/>
              </a:prstGeom>
              <a:blipFill>
                <a:blip r:embed="rId14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D8FA9CF-7212-44FD-9E66-2ECD890C2BBC}"/>
                  </a:ext>
                </a:extLst>
              </p:cNvPr>
              <p:cNvSpPr txBox="1"/>
              <p:nvPr/>
            </p:nvSpPr>
            <p:spPr>
              <a:xfrm>
                <a:off x="7222195" y="622537"/>
                <a:ext cx="2936381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9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19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OneNoisy</m:t>
                          </m:r>
                          <m:r>
                            <m:rPr>
                              <m:sty m:val="p"/>
                            </m:rPr>
                            <a:rPr kumimoji="1" lang="en-US" altLang="ja-JP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DL</m:t>
                          </m:r>
                        </m:e>
                        <m:sub>
                          <m: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 sz="19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ja-JP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ja-JP" sz="19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900" spc="0" baseline="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endParaRPr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D8FA9CF-7212-44FD-9E66-2ECD890C2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195" y="622537"/>
                <a:ext cx="2936381" cy="384721"/>
              </a:xfrm>
              <a:prstGeom prst="rect">
                <a:avLst/>
              </a:prstGeom>
              <a:blipFill>
                <a:blip r:embed="rId15"/>
                <a:stretch>
                  <a:fillRect b="-174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C9A1A7EB-8A8B-4651-8601-5AE8B8CF4996}"/>
              </a:ext>
            </a:extLst>
          </p:cNvPr>
          <p:cNvSpPr/>
          <p:nvPr/>
        </p:nvSpPr>
        <p:spPr>
          <a:xfrm>
            <a:off x="2519267" y="-146863"/>
            <a:ext cx="7716916" cy="11182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5A4EBFBD-B56E-4FBF-BDC7-E4EC575BA336}"/>
              </a:ext>
            </a:extLst>
          </p:cNvPr>
          <p:cNvSpPr txBox="1"/>
          <p:nvPr/>
        </p:nvSpPr>
        <p:spPr>
          <a:xfrm>
            <a:off x="6976093" y="3885694"/>
            <a:ext cx="40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64761163-84C5-4D75-A5E0-0BB1505C2B3A}"/>
              </a:ext>
            </a:extLst>
          </p:cNvPr>
          <p:cNvSpPr txBox="1"/>
          <p:nvPr/>
        </p:nvSpPr>
        <p:spPr>
          <a:xfrm>
            <a:off x="7580885" y="3903340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7DC5A1E8-97AA-462B-BD22-B70122DEC1F9}"/>
              </a:ext>
            </a:extLst>
          </p:cNvPr>
          <p:cNvSpPr txBox="1"/>
          <p:nvPr/>
        </p:nvSpPr>
        <p:spPr>
          <a:xfrm>
            <a:off x="8349302" y="3901736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EB7C5350-C016-47DF-BF17-9AC7B2BDBAFC}"/>
              </a:ext>
            </a:extLst>
          </p:cNvPr>
          <p:cNvSpPr txBox="1"/>
          <p:nvPr/>
        </p:nvSpPr>
        <p:spPr>
          <a:xfrm>
            <a:off x="9119325" y="3901735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.5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DE663BBA-D337-4A47-884E-09ADC47DBEB4}"/>
              </a:ext>
            </a:extLst>
          </p:cNvPr>
          <p:cNvSpPr txBox="1"/>
          <p:nvPr/>
        </p:nvSpPr>
        <p:spPr>
          <a:xfrm>
            <a:off x="9887742" y="3900131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A3CFB662-5FCA-48A4-ABC4-B537E2FCCFBC}"/>
                  </a:ext>
                </a:extLst>
              </p:cNvPr>
              <p:cNvSpPr txBox="1"/>
              <p:nvPr/>
            </p:nvSpPr>
            <p:spPr>
              <a:xfrm>
                <a:off x="8484992" y="4144957"/>
                <a:ext cx="35101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A3CFB662-5FCA-48A4-ABC4-B537E2FCC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992" y="4144957"/>
                <a:ext cx="351012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502ABF15-8695-405B-BC4C-88EE45D8574E}"/>
              </a:ext>
            </a:extLst>
          </p:cNvPr>
          <p:cNvSpPr txBox="1"/>
          <p:nvPr/>
        </p:nvSpPr>
        <p:spPr>
          <a:xfrm rot="16200000">
            <a:off x="5667940" y="2518218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3FE74107-9C3A-4866-B05E-0CACB35077BF}"/>
              </a:ext>
            </a:extLst>
          </p:cNvPr>
          <p:cNvSpPr txBox="1"/>
          <p:nvPr/>
        </p:nvSpPr>
        <p:spPr>
          <a:xfrm>
            <a:off x="6830665" y="7490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6BFFD5A1-243D-4006-9750-3BE9C7A7F7D3}"/>
              </a:ext>
            </a:extLst>
          </p:cNvPr>
          <p:cNvSpPr txBox="1"/>
          <p:nvPr/>
        </p:nvSpPr>
        <p:spPr>
          <a:xfrm rot="16200000">
            <a:off x="5666701" y="6119288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C05399B5-68BB-4E4E-B4AB-3C8C5112F3CE}"/>
              </a:ext>
            </a:extLst>
          </p:cNvPr>
          <p:cNvSpPr txBox="1"/>
          <p:nvPr/>
        </p:nvSpPr>
        <p:spPr>
          <a:xfrm>
            <a:off x="7345015" y="7490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80C587D5-7756-4D11-9C99-91851B5343FC}"/>
              </a:ext>
            </a:extLst>
          </p:cNvPr>
          <p:cNvSpPr txBox="1"/>
          <p:nvPr/>
        </p:nvSpPr>
        <p:spPr>
          <a:xfrm>
            <a:off x="7856190" y="7490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B658577E-1A9A-4166-A735-7900EB0D5387}"/>
              </a:ext>
            </a:extLst>
          </p:cNvPr>
          <p:cNvSpPr txBox="1"/>
          <p:nvPr/>
        </p:nvSpPr>
        <p:spPr>
          <a:xfrm>
            <a:off x="8370540" y="7490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199422E5-F423-4882-BE61-8572DEB2DF97}"/>
              </a:ext>
            </a:extLst>
          </p:cNvPr>
          <p:cNvSpPr txBox="1"/>
          <p:nvPr/>
        </p:nvSpPr>
        <p:spPr>
          <a:xfrm>
            <a:off x="8879175" y="7490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9773663C-9B40-4D7C-ADF1-D7E7656F4931}"/>
              </a:ext>
            </a:extLst>
          </p:cNvPr>
          <p:cNvSpPr txBox="1"/>
          <p:nvPr/>
        </p:nvSpPr>
        <p:spPr>
          <a:xfrm>
            <a:off x="9390350" y="7490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9A44EF04-3398-43AB-A594-B22DCD06A75E}"/>
              </a:ext>
            </a:extLst>
          </p:cNvPr>
          <p:cNvSpPr txBox="1"/>
          <p:nvPr/>
        </p:nvSpPr>
        <p:spPr>
          <a:xfrm>
            <a:off x="10021540" y="7490689"/>
            <a:ext cx="34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6CB030F1-EA51-4E0A-A29B-2D352246D29B}"/>
                  </a:ext>
                </a:extLst>
              </p:cNvPr>
              <p:cNvSpPr txBox="1"/>
              <p:nvPr/>
            </p:nvSpPr>
            <p:spPr>
              <a:xfrm>
                <a:off x="7658253" y="7752177"/>
                <a:ext cx="2009096" cy="408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(=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6CB030F1-EA51-4E0A-A29B-2D352246D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253" y="7752177"/>
                <a:ext cx="2009096" cy="408189"/>
              </a:xfrm>
              <a:prstGeom prst="rect">
                <a:avLst/>
              </a:prstGeom>
              <a:blipFill>
                <a:blip r:embed="rId17"/>
                <a:stretch>
                  <a:fillRect b="-134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CCB7EF7D-25CA-4EBA-AEA7-4F230F348AA8}"/>
              </a:ext>
            </a:extLst>
          </p:cNvPr>
          <p:cNvSpPr/>
          <p:nvPr/>
        </p:nvSpPr>
        <p:spPr>
          <a:xfrm>
            <a:off x="3932114" y="5103424"/>
            <a:ext cx="2356935" cy="369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フリーフォーム: 図形 87">
            <a:extLst>
              <a:ext uri="{FF2B5EF4-FFF2-40B4-BE49-F238E27FC236}">
                <a16:creationId xmlns:a16="http://schemas.microsoft.com/office/drawing/2014/main" id="{4F070AEC-6482-4242-8621-2D5FC85ECD72}"/>
              </a:ext>
            </a:extLst>
          </p:cNvPr>
          <p:cNvSpPr>
            <a:spLocks noChangeAspect="1"/>
          </p:cNvSpPr>
          <p:nvPr/>
        </p:nvSpPr>
        <p:spPr>
          <a:xfrm>
            <a:off x="4023734" y="5186866"/>
            <a:ext cx="179991" cy="180000"/>
          </a:xfrm>
          <a:custGeom>
            <a:avLst/>
            <a:gdLst>
              <a:gd name="connsiteX0" fmla="*/ -1378 w 179564"/>
              <a:gd name="connsiteY0" fmla="*/ -741 h 179572"/>
              <a:gd name="connsiteX1" fmla="*/ 178187 w 179564"/>
              <a:gd name="connsiteY1" fmla="*/ -741 h 179572"/>
              <a:gd name="connsiteX2" fmla="*/ 178187 w 179564"/>
              <a:gd name="connsiteY2" fmla="*/ 178831 h 179572"/>
              <a:gd name="connsiteX3" fmla="*/ -1378 w 179564"/>
              <a:gd name="connsiteY3" fmla="*/ 178831 h 17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564" h="179572">
                <a:moveTo>
                  <a:pt x="-1378" y="-741"/>
                </a:moveTo>
                <a:lnTo>
                  <a:pt x="178187" y="-741"/>
                </a:lnTo>
                <a:lnTo>
                  <a:pt x="178187" y="178831"/>
                </a:lnTo>
                <a:lnTo>
                  <a:pt x="-1378" y="178831"/>
                </a:lnTo>
                <a:close/>
              </a:path>
            </a:pathLst>
          </a:custGeom>
          <a:noFill/>
          <a:ln w="31750" cap="flat">
            <a:solidFill>
              <a:srgbClr val="7030A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D591BEC5-CD1A-4849-A136-A08D6A7C5F4F}"/>
                  </a:ext>
                </a:extLst>
              </p:cNvPr>
              <p:cNvSpPr txBox="1"/>
              <p:nvPr/>
            </p:nvSpPr>
            <p:spPr>
              <a:xfrm>
                <a:off x="4158261" y="5094171"/>
                <a:ext cx="2165336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9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RRFull</m:t>
                          </m:r>
                          <m:r>
                            <m:rPr>
                              <m:sty m:val="p"/>
                            </m:rPr>
                            <a:rPr kumimoji="1" lang="en-US" altLang="ja-JP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DL</m:t>
                          </m:r>
                        </m:e>
                        <m:sub>
                          <m: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 sz="1900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ja-JP" sz="1900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900" spc="0" baseline="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endParaRPr>
              </a:p>
            </p:txBody>
          </p:sp>
        </mc:Choice>
        <mc:Fallback xmlns=""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D591BEC5-CD1A-4849-A136-A08D6A7C5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261" y="5094171"/>
                <a:ext cx="2165336" cy="384721"/>
              </a:xfrm>
              <a:prstGeom prst="rect">
                <a:avLst/>
              </a:prstGeom>
              <a:blipFill>
                <a:blip r:embed="rId18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7" name="グラフ 76">
            <a:extLst>
              <a:ext uri="{FF2B5EF4-FFF2-40B4-BE49-F238E27FC236}">
                <a16:creationId xmlns:a16="http://schemas.microsoft.com/office/drawing/2014/main" id="{A9E95B59-DC32-48E0-BA79-FF06F987947A}"/>
              </a:ext>
            </a:extLst>
          </p:cNvPr>
          <p:cNvGraphicFramePr>
            <a:graphicFrameLocks/>
          </p:cNvGraphicFramePr>
          <p:nvPr/>
        </p:nvGraphicFramePr>
        <p:xfrm>
          <a:off x="7033177" y="1333447"/>
          <a:ext cx="3204000" cy="268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FF9B7EA7-776A-4EED-ACC6-D09000037854}"/>
              </a:ext>
            </a:extLst>
          </p:cNvPr>
          <p:cNvSpPr txBox="1"/>
          <p:nvPr/>
        </p:nvSpPr>
        <p:spPr>
          <a:xfrm>
            <a:off x="6626311" y="3737256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B082C086-1FB3-4FDE-AE7D-CBA3597879B5}"/>
              </a:ext>
            </a:extLst>
          </p:cNvPr>
          <p:cNvSpPr txBox="1"/>
          <p:nvPr/>
        </p:nvSpPr>
        <p:spPr>
          <a:xfrm>
            <a:off x="6626311" y="3391815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A99D49B8-112E-40E4-BD71-D26AB496D245}"/>
              </a:ext>
            </a:extLst>
          </p:cNvPr>
          <p:cNvSpPr txBox="1"/>
          <p:nvPr/>
        </p:nvSpPr>
        <p:spPr>
          <a:xfrm>
            <a:off x="6626311" y="3042984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0543436B-F6D6-42FB-AC12-AD2412CBF2AA}"/>
              </a:ext>
            </a:extLst>
          </p:cNvPr>
          <p:cNvSpPr txBox="1"/>
          <p:nvPr/>
        </p:nvSpPr>
        <p:spPr>
          <a:xfrm>
            <a:off x="6723680" y="2687383"/>
            <a:ext cx="3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A9F3C25E-351B-48AE-B654-4BBDA2036CAC}"/>
              </a:ext>
            </a:extLst>
          </p:cNvPr>
          <p:cNvSpPr txBox="1"/>
          <p:nvPr/>
        </p:nvSpPr>
        <p:spPr>
          <a:xfrm>
            <a:off x="6613610" y="1979575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BCBB9708-2F2C-4D89-8489-E56C3D1BADD3}"/>
              </a:ext>
            </a:extLst>
          </p:cNvPr>
          <p:cNvSpPr txBox="1"/>
          <p:nvPr/>
        </p:nvSpPr>
        <p:spPr>
          <a:xfrm>
            <a:off x="6613610" y="1630744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B40C8704-75FC-4F1B-8075-D993FC04FF34}"/>
              </a:ext>
            </a:extLst>
          </p:cNvPr>
          <p:cNvSpPr txBox="1"/>
          <p:nvPr/>
        </p:nvSpPr>
        <p:spPr>
          <a:xfrm>
            <a:off x="6652559" y="2336863"/>
            <a:ext cx="48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AA1A0855-B79A-4231-9685-6D5CD7F0CCB5}"/>
              </a:ext>
            </a:extLst>
          </p:cNvPr>
          <p:cNvSpPr txBox="1"/>
          <p:nvPr/>
        </p:nvSpPr>
        <p:spPr>
          <a:xfrm>
            <a:off x="6613610" y="1280224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1" name="グラフ 100">
            <a:extLst>
              <a:ext uri="{FF2B5EF4-FFF2-40B4-BE49-F238E27FC236}">
                <a16:creationId xmlns:a16="http://schemas.microsoft.com/office/drawing/2014/main" id="{4A0AD83F-1733-42DE-BCE7-5835075F5BE9}"/>
              </a:ext>
            </a:extLst>
          </p:cNvPr>
          <p:cNvGraphicFramePr>
            <a:graphicFrameLocks/>
          </p:cNvGraphicFramePr>
          <p:nvPr/>
        </p:nvGraphicFramePr>
        <p:xfrm>
          <a:off x="7019103" y="4931883"/>
          <a:ext cx="3258000" cy="273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65943312-FAD3-47F8-8B2B-D6AD2801A0DE}"/>
              </a:ext>
            </a:extLst>
          </p:cNvPr>
          <p:cNvSpPr/>
          <p:nvPr/>
        </p:nvSpPr>
        <p:spPr>
          <a:xfrm>
            <a:off x="7775994" y="5103423"/>
            <a:ext cx="2356935" cy="369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フリーフォーム: 図形 102">
            <a:extLst>
              <a:ext uri="{FF2B5EF4-FFF2-40B4-BE49-F238E27FC236}">
                <a16:creationId xmlns:a16="http://schemas.microsoft.com/office/drawing/2014/main" id="{918DA4A6-9DE5-4886-B3EB-D57753A47236}"/>
              </a:ext>
            </a:extLst>
          </p:cNvPr>
          <p:cNvSpPr>
            <a:spLocks noChangeAspect="1"/>
          </p:cNvSpPr>
          <p:nvPr/>
        </p:nvSpPr>
        <p:spPr>
          <a:xfrm>
            <a:off x="7867614" y="5186865"/>
            <a:ext cx="179991" cy="180000"/>
          </a:xfrm>
          <a:custGeom>
            <a:avLst/>
            <a:gdLst>
              <a:gd name="connsiteX0" fmla="*/ -1378 w 179564"/>
              <a:gd name="connsiteY0" fmla="*/ -741 h 179572"/>
              <a:gd name="connsiteX1" fmla="*/ 178187 w 179564"/>
              <a:gd name="connsiteY1" fmla="*/ -741 h 179572"/>
              <a:gd name="connsiteX2" fmla="*/ 178187 w 179564"/>
              <a:gd name="connsiteY2" fmla="*/ 178831 h 179572"/>
              <a:gd name="connsiteX3" fmla="*/ -1378 w 179564"/>
              <a:gd name="connsiteY3" fmla="*/ 178831 h 17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564" h="179572">
                <a:moveTo>
                  <a:pt x="-1378" y="-741"/>
                </a:moveTo>
                <a:lnTo>
                  <a:pt x="178187" y="-741"/>
                </a:lnTo>
                <a:lnTo>
                  <a:pt x="178187" y="178831"/>
                </a:lnTo>
                <a:lnTo>
                  <a:pt x="-1378" y="178831"/>
                </a:lnTo>
                <a:close/>
              </a:path>
            </a:pathLst>
          </a:custGeom>
          <a:noFill/>
          <a:ln w="31750" cap="flat">
            <a:solidFill>
              <a:srgbClr val="7030A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9E7D123A-8BC1-4EFA-A1AA-36AF51FF5E43}"/>
                  </a:ext>
                </a:extLst>
              </p:cNvPr>
              <p:cNvSpPr txBox="1"/>
              <p:nvPr/>
            </p:nvSpPr>
            <p:spPr>
              <a:xfrm>
                <a:off x="8002141" y="5094170"/>
                <a:ext cx="2165336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9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RRFull</m:t>
                          </m:r>
                          <m:r>
                            <m:rPr>
                              <m:sty m:val="p"/>
                            </m:rPr>
                            <a:rPr kumimoji="1" lang="en-US" altLang="ja-JP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DL</m:t>
                          </m:r>
                        </m:e>
                        <m:sub>
                          <m: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 sz="1900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ja-JP" sz="1900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900" spc="0" baseline="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endParaRPr>
              </a:p>
            </p:txBody>
          </p:sp>
        </mc:Choice>
        <mc:Fallback xmlns="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9E7D123A-8BC1-4EFA-A1AA-36AF51FF5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141" y="5094170"/>
                <a:ext cx="2165336" cy="384721"/>
              </a:xfrm>
              <a:prstGeom prst="rect">
                <a:avLst/>
              </a:prstGeom>
              <a:blipFill>
                <a:blip r:embed="rId21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E56E43B0-9AD6-4283-BF9E-E38322E770F9}"/>
              </a:ext>
            </a:extLst>
          </p:cNvPr>
          <p:cNvSpPr txBox="1"/>
          <p:nvPr/>
        </p:nvSpPr>
        <p:spPr>
          <a:xfrm>
            <a:off x="6626311" y="7071006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5116F543-CBFA-408A-9DA0-229E3FF47DA9}"/>
              </a:ext>
            </a:extLst>
          </p:cNvPr>
          <p:cNvSpPr txBox="1"/>
          <p:nvPr/>
        </p:nvSpPr>
        <p:spPr>
          <a:xfrm>
            <a:off x="6626311" y="6789065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6461FE75-AA52-456C-AC36-87705DB87F86}"/>
              </a:ext>
            </a:extLst>
          </p:cNvPr>
          <p:cNvSpPr txBox="1"/>
          <p:nvPr/>
        </p:nvSpPr>
        <p:spPr>
          <a:xfrm>
            <a:off x="6626311" y="6510084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914CC5D8-0396-49B9-9FC4-B6FCEE1BC03D}"/>
              </a:ext>
            </a:extLst>
          </p:cNvPr>
          <p:cNvSpPr txBox="1"/>
          <p:nvPr/>
        </p:nvSpPr>
        <p:spPr>
          <a:xfrm>
            <a:off x="6723680" y="6249733"/>
            <a:ext cx="3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ED793FDE-1161-4FA2-AF00-F1FF53996D35}"/>
              </a:ext>
            </a:extLst>
          </p:cNvPr>
          <p:cNvSpPr txBox="1"/>
          <p:nvPr/>
        </p:nvSpPr>
        <p:spPr>
          <a:xfrm>
            <a:off x="6613610" y="5694325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ED84A117-0695-401C-90BF-D09D0181719E}"/>
              </a:ext>
            </a:extLst>
          </p:cNvPr>
          <p:cNvSpPr txBox="1"/>
          <p:nvPr/>
        </p:nvSpPr>
        <p:spPr>
          <a:xfrm>
            <a:off x="6613610" y="5428044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1A2709E2-7408-4C39-8DB2-14DE8AEE8D97}"/>
              </a:ext>
            </a:extLst>
          </p:cNvPr>
          <p:cNvSpPr txBox="1"/>
          <p:nvPr/>
        </p:nvSpPr>
        <p:spPr>
          <a:xfrm>
            <a:off x="6652559" y="5969063"/>
            <a:ext cx="48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3A4F2B23-EE29-4527-9828-B27F3120DD2C}"/>
              </a:ext>
            </a:extLst>
          </p:cNvPr>
          <p:cNvSpPr txBox="1"/>
          <p:nvPr/>
        </p:nvSpPr>
        <p:spPr>
          <a:xfrm>
            <a:off x="6613610" y="5153724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92116CC6-8561-4B60-BEE3-0921D01754FE}"/>
              </a:ext>
            </a:extLst>
          </p:cNvPr>
          <p:cNvSpPr txBox="1"/>
          <p:nvPr/>
        </p:nvSpPr>
        <p:spPr>
          <a:xfrm>
            <a:off x="6626311" y="7350406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3C9CB328-89C1-4D93-8D27-58FD32B527C7}"/>
              </a:ext>
            </a:extLst>
          </p:cNvPr>
          <p:cNvSpPr txBox="1"/>
          <p:nvPr/>
        </p:nvSpPr>
        <p:spPr>
          <a:xfrm>
            <a:off x="6613610" y="4867974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91391E3E-8CCF-4F33-BE78-B2D9B37B3D53}"/>
              </a:ext>
            </a:extLst>
          </p:cNvPr>
          <p:cNvSpPr txBox="1"/>
          <p:nvPr/>
        </p:nvSpPr>
        <p:spPr>
          <a:xfrm>
            <a:off x="2871280" y="8162853"/>
            <a:ext cx="67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10M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729D7260-BB9C-48EB-8C4C-CA43F48A1C56}"/>
                  </a:ext>
                </a:extLst>
              </p:cNvPr>
              <p:cNvSpPr txBox="1"/>
              <p:nvPr/>
            </p:nvSpPr>
            <p:spPr>
              <a:xfrm>
                <a:off x="3802198" y="8383701"/>
                <a:ext cx="2009096" cy="408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Cost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𝐷𝐿</m:t>
                          </m:r>
                        </m:sub>
                      </m:sSub>
                      <m: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bits</m:t>
                      </m:r>
                      <m: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729D7260-BB9C-48EB-8C4C-CA43F48A1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198" y="8383701"/>
                <a:ext cx="2009096" cy="408189"/>
              </a:xfrm>
              <a:prstGeom prst="rect">
                <a:avLst/>
              </a:prstGeom>
              <a:blipFill>
                <a:blip r:embed="rId22"/>
                <a:stretch>
                  <a:fillRect b="-134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903006E9-FD49-4D00-B7B1-77679919871E}"/>
              </a:ext>
            </a:extLst>
          </p:cNvPr>
          <p:cNvSpPr txBox="1"/>
          <p:nvPr/>
        </p:nvSpPr>
        <p:spPr>
          <a:xfrm>
            <a:off x="3389554" y="8162853"/>
            <a:ext cx="76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100M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E43D2F16-67E5-4E86-AB5A-D2FEFDFA18CF}"/>
              </a:ext>
            </a:extLst>
          </p:cNvPr>
          <p:cNvSpPr txBox="1"/>
          <p:nvPr/>
        </p:nvSpPr>
        <p:spPr>
          <a:xfrm>
            <a:off x="4006485" y="8162853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1G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CF88C94E-F02B-4DD0-A853-A6AB6CE00154}"/>
              </a:ext>
            </a:extLst>
          </p:cNvPr>
          <p:cNvSpPr txBox="1"/>
          <p:nvPr/>
        </p:nvSpPr>
        <p:spPr>
          <a:xfrm>
            <a:off x="4470034" y="8162853"/>
            <a:ext cx="6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10G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432E6E68-9A72-4018-B093-8D15580F2704}"/>
              </a:ext>
            </a:extLst>
          </p:cNvPr>
          <p:cNvSpPr txBox="1"/>
          <p:nvPr/>
        </p:nvSpPr>
        <p:spPr>
          <a:xfrm>
            <a:off x="4938029" y="8162853"/>
            <a:ext cx="78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100G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EFD95FB6-DD13-4C5C-AA54-61CB93DA343C}"/>
              </a:ext>
            </a:extLst>
          </p:cNvPr>
          <p:cNvSpPr txBox="1"/>
          <p:nvPr/>
        </p:nvSpPr>
        <p:spPr>
          <a:xfrm>
            <a:off x="5559695" y="8162853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1T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82706A67-578A-44DF-B899-644B79F5FF1C}"/>
              </a:ext>
            </a:extLst>
          </p:cNvPr>
          <p:cNvSpPr txBox="1"/>
          <p:nvPr/>
        </p:nvSpPr>
        <p:spPr>
          <a:xfrm>
            <a:off x="6005583" y="8162853"/>
            <a:ext cx="70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10T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B4C7A03E-8922-425B-B7A7-10583CEB95FD}"/>
              </a:ext>
            </a:extLst>
          </p:cNvPr>
          <p:cNvSpPr txBox="1"/>
          <p:nvPr/>
        </p:nvSpPr>
        <p:spPr>
          <a:xfrm>
            <a:off x="6733236" y="8167472"/>
            <a:ext cx="77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100K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テキスト ボックス 156">
                <a:extLst>
                  <a:ext uri="{FF2B5EF4-FFF2-40B4-BE49-F238E27FC236}">
                    <a16:creationId xmlns:a16="http://schemas.microsoft.com/office/drawing/2014/main" id="{4A00562D-277B-4291-8340-5072498145EB}"/>
                  </a:ext>
                </a:extLst>
              </p:cNvPr>
              <p:cNvSpPr txBox="1"/>
              <p:nvPr/>
            </p:nvSpPr>
            <p:spPr>
              <a:xfrm>
                <a:off x="7664155" y="8388320"/>
                <a:ext cx="2009096" cy="408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Cost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𝐷𝐿</m:t>
                          </m:r>
                        </m:sub>
                      </m:sSub>
                      <m: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bits</m:t>
                      </m:r>
                      <m: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57" name="テキスト ボックス 156">
                <a:extLst>
                  <a:ext uri="{FF2B5EF4-FFF2-40B4-BE49-F238E27FC236}">
                    <a16:creationId xmlns:a16="http://schemas.microsoft.com/office/drawing/2014/main" id="{4A00562D-277B-4291-8340-507249814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155" y="8388320"/>
                <a:ext cx="2009096" cy="408189"/>
              </a:xfrm>
              <a:prstGeom prst="rect">
                <a:avLst/>
              </a:prstGeom>
              <a:blipFill>
                <a:blip r:embed="rId23"/>
                <a:stretch>
                  <a:fillRect b="-134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891F7B58-1B30-43CF-BE81-76F9A32798EE}"/>
              </a:ext>
            </a:extLst>
          </p:cNvPr>
          <p:cNvSpPr txBox="1"/>
          <p:nvPr/>
        </p:nvSpPr>
        <p:spPr>
          <a:xfrm>
            <a:off x="7251511" y="8167472"/>
            <a:ext cx="76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1M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47FE1C4C-1603-4FD2-BB9A-3D0BFF366249}"/>
              </a:ext>
            </a:extLst>
          </p:cNvPr>
          <p:cNvSpPr txBox="1"/>
          <p:nvPr/>
        </p:nvSpPr>
        <p:spPr>
          <a:xfrm>
            <a:off x="7774472" y="8167472"/>
            <a:ext cx="71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10M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620BD035-14A3-496B-AF2D-FCBA54703CA8}"/>
              </a:ext>
            </a:extLst>
          </p:cNvPr>
          <p:cNvSpPr txBox="1"/>
          <p:nvPr/>
        </p:nvSpPr>
        <p:spPr>
          <a:xfrm>
            <a:off x="8274841" y="8167472"/>
            <a:ext cx="7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100M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B5608050-41D5-4A69-8A19-6D7C1175E46A}"/>
              </a:ext>
            </a:extLst>
          </p:cNvPr>
          <p:cNvSpPr txBox="1"/>
          <p:nvPr/>
        </p:nvSpPr>
        <p:spPr>
          <a:xfrm>
            <a:off x="8799986" y="8167472"/>
            <a:ext cx="78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1G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13D5EA2D-D091-4BBD-ADD9-CC72F6EE640A}"/>
              </a:ext>
            </a:extLst>
          </p:cNvPr>
          <p:cNvSpPr txBox="1"/>
          <p:nvPr/>
        </p:nvSpPr>
        <p:spPr>
          <a:xfrm>
            <a:off x="9344144" y="8167472"/>
            <a:ext cx="65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10G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4329C8F1-F07B-42ED-9010-D9417942DFBD}"/>
              </a:ext>
            </a:extLst>
          </p:cNvPr>
          <p:cNvSpPr txBox="1"/>
          <p:nvPr/>
        </p:nvSpPr>
        <p:spPr>
          <a:xfrm>
            <a:off x="9828010" y="8167472"/>
            <a:ext cx="70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100G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826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" name="グラフ 122">
            <a:extLst>
              <a:ext uri="{FF2B5EF4-FFF2-40B4-BE49-F238E27FC236}">
                <a16:creationId xmlns:a16="http://schemas.microsoft.com/office/drawing/2014/main" id="{18A72197-48EA-469C-B4E4-C81A1E0B194D}"/>
              </a:ext>
            </a:extLst>
          </p:cNvPr>
          <p:cNvGraphicFramePr>
            <a:graphicFrameLocks/>
          </p:cNvGraphicFramePr>
          <p:nvPr/>
        </p:nvGraphicFramePr>
        <p:xfrm>
          <a:off x="7108937" y="2056553"/>
          <a:ext cx="3276000" cy="269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290C65E2-D239-4A88-85D0-164D90EA8E4E}"/>
                  </a:ext>
                </a:extLst>
              </p:cNvPr>
              <p:cNvSpPr txBox="1"/>
              <p:nvPr/>
            </p:nvSpPr>
            <p:spPr>
              <a:xfrm>
                <a:off x="3798723" y="4886840"/>
                <a:ext cx="2009096" cy="408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(=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290C65E2-D239-4A88-85D0-164D90EA8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723" y="4886840"/>
                <a:ext cx="2009096" cy="408189"/>
              </a:xfrm>
              <a:prstGeom prst="rect">
                <a:avLst/>
              </a:prstGeom>
              <a:blipFill>
                <a:blip r:embed="rId3"/>
                <a:stretch>
                  <a:fillRect b="-134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" name="グラフ 59">
            <a:extLst>
              <a:ext uri="{FF2B5EF4-FFF2-40B4-BE49-F238E27FC236}">
                <a16:creationId xmlns:a16="http://schemas.microsoft.com/office/drawing/2014/main" id="{3721C79F-355D-4F59-90D0-1D74165A1287}"/>
              </a:ext>
            </a:extLst>
          </p:cNvPr>
          <p:cNvGraphicFramePr>
            <a:graphicFrameLocks/>
          </p:cNvGraphicFramePr>
          <p:nvPr/>
        </p:nvGraphicFramePr>
        <p:xfrm>
          <a:off x="3161256" y="2120695"/>
          <a:ext cx="3276000" cy="264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F2DEEE8-B0AB-485B-902A-7DF3AD239EAC}"/>
              </a:ext>
            </a:extLst>
          </p:cNvPr>
          <p:cNvSpPr txBox="1"/>
          <p:nvPr/>
        </p:nvSpPr>
        <p:spPr>
          <a:xfrm>
            <a:off x="3685826" y="4644856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4D59B236-48FC-4E8C-B5B7-A46039070D55}"/>
              </a:ext>
            </a:extLst>
          </p:cNvPr>
          <p:cNvSpPr txBox="1"/>
          <p:nvPr/>
        </p:nvSpPr>
        <p:spPr>
          <a:xfrm>
            <a:off x="5315706" y="4643251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6F172F1-B74B-462F-A36E-85898A3A378C}"/>
              </a:ext>
            </a:extLst>
          </p:cNvPr>
          <p:cNvSpPr txBox="1"/>
          <p:nvPr/>
        </p:nvSpPr>
        <p:spPr>
          <a:xfrm rot="16200000">
            <a:off x="1818601" y="3259734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C266BF64-432A-4BD2-80E4-EDAD6925A902}"/>
              </a:ext>
            </a:extLst>
          </p:cNvPr>
          <p:cNvSpPr txBox="1"/>
          <p:nvPr/>
        </p:nvSpPr>
        <p:spPr>
          <a:xfrm>
            <a:off x="2782430" y="4478934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641E79B0-DD98-46C4-975B-31FCE9CDF2A3}"/>
              </a:ext>
            </a:extLst>
          </p:cNvPr>
          <p:cNvSpPr txBox="1"/>
          <p:nvPr/>
        </p:nvSpPr>
        <p:spPr>
          <a:xfrm>
            <a:off x="2782430" y="4064063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D4AEE499-4DF9-4146-82B5-FC7E5A7653AE}"/>
              </a:ext>
            </a:extLst>
          </p:cNvPr>
          <p:cNvSpPr txBox="1"/>
          <p:nvPr/>
        </p:nvSpPr>
        <p:spPr>
          <a:xfrm>
            <a:off x="2879799" y="3662742"/>
            <a:ext cx="3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D4853F3E-F5CC-4BB6-B6DF-1EF0D50B3341}"/>
              </a:ext>
            </a:extLst>
          </p:cNvPr>
          <p:cNvSpPr txBox="1"/>
          <p:nvPr/>
        </p:nvSpPr>
        <p:spPr>
          <a:xfrm>
            <a:off x="3211785" y="1728487"/>
            <a:ext cx="32008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kumimoji="1" lang="en-US" altLang="ja-JP" sz="2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Gplus</a:t>
            </a:r>
            <a:endParaRPr kumimoji="1" lang="ja-JP" altLang="en-US" sz="2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D34A3892-A898-4F5F-8EB8-CE93C14A3C3A}"/>
              </a:ext>
            </a:extLst>
          </p:cNvPr>
          <p:cNvSpPr txBox="1"/>
          <p:nvPr/>
        </p:nvSpPr>
        <p:spPr>
          <a:xfrm>
            <a:off x="2769729" y="2838094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4A1AE87F-974A-4C4D-A1E1-82FB483FAD04}"/>
              </a:ext>
            </a:extLst>
          </p:cNvPr>
          <p:cNvSpPr txBox="1"/>
          <p:nvPr/>
        </p:nvSpPr>
        <p:spPr>
          <a:xfrm>
            <a:off x="2769729" y="2423223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8DEE589A-F662-4BC5-8542-2897313ED845}"/>
              </a:ext>
            </a:extLst>
          </p:cNvPr>
          <p:cNvSpPr txBox="1"/>
          <p:nvPr/>
        </p:nvSpPr>
        <p:spPr>
          <a:xfrm>
            <a:off x="2808678" y="3246182"/>
            <a:ext cx="48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04BDAFC1-C6E9-4323-9917-A4ED9F719810}"/>
              </a:ext>
            </a:extLst>
          </p:cNvPr>
          <p:cNvSpPr txBox="1"/>
          <p:nvPr/>
        </p:nvSpPr>
        <p:spPr>
          <a:xfrm>
            <a:off x="7162724" y="1723571"/>
            <a:ext cx="32008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IMDB</a:t>
            </a:r>
            <a:endParaRPr kumimoji="1" lang="ja-JP" altLang="en-US" sz="2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D7483D84-AE54-4B74-9FE7-A461D07C0418}"/>
              </a:ext>
            </a:extLst>
          </p:cNvPr>
          <p:cNvSpPr txBox="1"/>
          <p:nvPr/>
        </p:nvSpPr>
        <p:spPr>
          <a:xfrm rot="16200000">
            <a:off x="5769540" y="3254818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912A32CF-3FFC-4F7D-822C-CC936903D20B}"/>
              </a:ext>
            </a:extLst>
          </p:cNvPr>
          <p:cNvSpPr txBox="1"/>
          <p:nvPr/>
        </p:nvSpPr>
        <p:spPr>
          <a:xfrm>
            <a:off x="6727911" y="4464965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D7E50655-6A10-43A4-ADFA-AFA354819288}"/>
              </a:ext>
            </a:extLst>
          </p:cNvPr>
          <p:cNvSpPr txBox="1"/>
          <p:nvPr/>
        </p:nvSpPr>
        <p:spPr>
          <a:xfrm>
            <a:off x="6727911" y="4116134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828930D0-8EAB-4746-B767-CC5A91441F0A}"/>
              </a:ext>
            </a:extLst>
          </p:cNvPr>
          <p:cNvSpPr txBox="1"/>
          <p:nvPr/>
        </p:nvSpPr>
        <p:spPr>
          <a:xfrm>
            <a:off x="6825280" y="3760533"/>
            <a:ext cx="3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6CBA21CA-3D69-4E6A-9C05-A0696A3FEEAE}"/>
              </a:ext>
            </a:extLst>
          </p:cNvPr>
          <p:cNvSpPr txBox="1"/>
          <p:nvPr/>
        </p:nvSpPr>
        <p:spPr>
          <a:xfrm>
            <a:off x="6715210" y="3052725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35AB4F63-2022-4EA2-A9BE-85FD7062E16F}"/>
              </a:ext>
            </a:extLst>
          </p:cNvPr>
          <p:cNvSpPr txBox="1"/>
          <p:nvPr/>
        </p:nvSpPr>
        <p:spPr>
          <a:xfrm>
            <a:off x="6715210" y="2703894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FEBB6BAC-C34F-4C41-AE9B-89215AFC872D}"/>
              </a:ext>
            </a:extLst>
          </p:cNvPr>
          <p:cNvSpPr txBox="1"/>
          <p:nvPr/>
        </p:nvSpPr>
        <p:spPr>
          <a:xfrm>
            <a:off x="6754159" y="3410013"/>
            <a:ext cx="48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7016027F-9ECE-43F2-B79F-D4D49B9C7B4C}"/>
              </a:ext>
            </a:extLst>
          </p:cNvPr>
          <p:cNvSpPr txBox="1"/>
          <p:nvPr/>
        </p:nvSpPr>
        <p:spPr>
          <a:xfrm>
            <a:off x="6715210" y="2353374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BADB1D53-958F-4DB9-BAD3-A58B70C03FBB}"/>
              </a:ext>
            </a:extLst>
          </p:cNvPr>
          <p:cNvSpPr txBox="1"/>
          <p:nvPr/>
        </p:nvSpPr>
        <p:spPr>
          <a:xfrm>
            <a:off x="2769729" y="2006663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95D7A08E-AA14-44A4-A261-54508C5D7F30}"/>
              </a:ext>
            </a:extLst>
          </p:cNvPr>
          <p:cNvSpPr txBox="1"/>
          <p:nvPr/>
        </p:nvSpPr>
        <p:spPr>
          <a:xfrm>
            <a:off x="6715210" y="2016824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F8336163-4F42-40AB-BD9C-AEE96EC28989}"/>
                  </a:ext>
                </a:extLst>
              </p:cNvPr>
              <p:cNvSpPr txBox="1"/>
              <p:nvPr/>
            </p:nvSpPr>
            <p:spPr>
              <a:xfrm>
                <a:off x="7752668" y="4886839"/>
                <a:ext cx="2009096" cy="408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(=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F8336163-4F42-40AB-BD9C-AEE96EC28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668" y="4886839"/>
                <a:ext cx="2009096" cy="408189"/>
              </a:xfrm>
              <a:prstGeom prst="rect">
                <a:avLst/>
              </a:prstGeom>
              <a:blipFill>
                <a:blip r:embed="rId5"/>
                <a:stretch>
                  <a:fillRect b="-134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BDDE240A-6720-4100-AE03-38E77271CA73}"/>
              </a:ext>
            </a:extLst>
          </p:cNvPr>
          <p:cNvSpPr txBox="1"/>
          <p:nvPr/>
        </p:nvSpPr>
        <p:spPr>
          <a:xfrm>
            <a:off x="7639771" y="4644855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72E9D458-8218-466F-BB72-B0A0938FF176}"/>
              </a:ext>
            </a:extLst>
          </p:cNvPr>
          <p:cNvSpPr txBox="1"/>
          <p:nvPr/>
        </p:nvSpPr>
        <p:spPr>
          <a:xfrm>
            <a:off x="9269651" y="4643250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フリーフォーム: 図形 140">
            <a:extLst>
              <a:ext uri="{FF2B5EF4-FFF2-40B4-BE49-F238E27FC236}">
                <a16:creationId xmlns:a16="http://schemas.microsoft.com/office/drawing/2014/main" id="{27051338-C1C6-4BEA-BA15-3FF621327E15}"/>
              </a:ext>
            </a:extLst>
          </p:cNvPr>
          <p:cNvSpPr/>
          <p:nvPr/>
        </p:nvSpPr>
        <p:spPr>
          <a:xfrm>
            <a:off x="2556907" y="1503539"/>
            <a:ext cx="143587" cy="143587"/>
          </a:xfrm>
          <a:custGeom>
            <a:avLst/>
            <a:gdLst>
              <a:gd name="connsiteX0" fmla="*/ -493 w 143587"/>
              <a:gd name="connsiteY0" fmla="*/ -816 h 143587"/>
              <a:gd name="connsiteX1" fmla="*/ 143094 w 143587"/>
              <a:gd name="connsiteY1" fmla="*/ -816 h 143587"/>
              <a:gd name="connsiteX2" fmla="*/ 143094 w 143587"/>
              <a:gd name="connsiteY2" fmla="*/ 142771 h 143587"/>
              <a:gd name="connsiteX3" fmla="*/ -493 w 143587"/>
              <a:gd name="connsiteY3" fmla="*/ 142771 h 14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87" h="143587">
                <a:moveTo>
                  <a:pt x="-493" y="-816"/>
                </a:moveTo>
                <a:lnTo>
                  <a:pt x="143094" y="-816"/>
                </a:lnTo>
                <a:lnTo>
                  <a:pt x="143094" y="142771"/>
                </a:lnTo>
                <a:lnTo>
                  <a:pt x="-493" y="142771"/>
                </a:lnTo>
                <a:close/>
              </a:path>
            </a:pathLst>
          </a:custGeom>
          <a:solidFill>
            <a:srgbClr val="FF0000"/>
          </a:solidFill>
          <a:ln w="15875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27FCF87E-5753-4A88-BC7B-78B44309D047}"/>
                  </a:ext>
                </a:extLst>
              </p:cNvPr>
              <p:cNvSpPr txBox="1"/>
              <p:nvPr/>
            </p:nvSpPr>
            <p:spPr>
              <a:xfrm>
                <a:off x="2629763" y="1394386"/>
                <a:ext cx="2000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ARRFull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DL</m:t>
                          </m:r>
                        </m:e>
                        <m:sub>
                          <m: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DC</m:t>
                      </m:r>
                      <m:r>
                        <a:rPr lang="en-US" altLang="ja-JP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pc="0" baseline="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endParaRPr>
              </a:p>
            </p:txBody>
          </p:sp>
        </mc:Choice>
        <mc:Fallback xmlns=""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27FCF87E-5753-4A88-BC7B-78B44309D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763" y="1394386"/>
                <a:ext cx="2000804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フリーフォーム: 図形 142">
            <a:extLst>
              <a:ext uri="{FF2B5EF4-FFF2-40B4-BE49-F238E27FC236}">
                <a16:creationId xmlns:a16="http://schemas.microsoft.com/office/drawing/2014/main" id="{CF9598AE-22DE-48C2-936A-95910ED0A71C}"/>
              </a:ext>
            </a:extLst>
          </p:cNvPr>
          <p:cNvSpPr/>
          <p:nvPr/>
        </p:nvSpPr>
        <p:spPr>
          <a:xfrm>
            <a:off x="4785736" y="1502735"/>
            <a:ext cx="143587" cy="136749"/>
          </a:xfrm>
          <a:custGeom>
            <a:avLst/>
            <a:gdLst>
              <a:gd name="connsiteX0" fmla="*/ -493 w 143587"/>
              <a:gd name="connsiteY0" fmla="*/ -816 h 136749"/>
              <a:gd name="connsiteX1" fmla="*/ 143094 w 143587"/>
              <a:gd name="connsiteY1" fmla="*/ -816 h 136749"/>
              <a:gd name="connsiteX2" fmla="*/ 143094 w 143587"/>
              <a:gd name="connsiteY2" fmla="*/ 135933 h 136749"/>
              <a:gd name="connsiteX3" fmla="*/ -493 w 143587"/>
              <a:gd name="connsiteY3" fmla="*/ 135933 h 136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87" h="136749">
                <a:moveTo>
                  <a:pt x="-493" y="-816"/>
                </a:moveTo>
                <a:lnTo>
                  <a:pt x="143094" y="-816"/>
                </a:lnTo>
                <a:lnTo>
                  <a:pt x="143094" y="135933"/>
                </a:lnTo>
                <a:lnTo>
                  <a:pt x="-493" y="135933"/>
                </a:lnTo>
                <a:close/>
              </a:path>
            </a:pathLst>
          </a:custGeom>
          <a:solidFill>
            <a:srgbClr val="4472C4"/>
          </a:solidFill>
          <a:ln w="15875" cap="flat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4ADF32E3-863E-4435-9BE8-ECDEF0A6B199}"/>
                  </a:ext>
                </a:extLst>
              </p:cNvPr>
              <p:cNvSpPr txBox="1"/>
              <p:nvPr/>
            </p:nvSpPr>
            <p:spPr>
              <a:xfrm>
                <a:off x="4881740" y="1393585"/>
                <a:ext cx="26455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72000" lvl="0" algn="ctr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OneNoisy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DL</m:t>
                          </m:r>
                        </m:e>
                        <m:sub>
                          <m: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DC</m:t>
                      </m:r>
                      <m:r>
                        <a:rPr lang="en-US" altLang="ja-JP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baseline="0" dirty="0"/>
              </a:p>
            </p:txBody>
          </p:sp>
        </mc:Choice>
        <mc:Fallback xmlns="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4ADF32E3-863E-4435-9BE8-ECDEF0A6B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740" y="1393585"/>
                <a:ext cx="2645531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フリーフォーム: 図形 144">
            <a:extLst>
              <a:ext uri="{FF2B5EF4-FFF2-40B4-BE49-F238E27FC236}">
                <a16:creationId xmlns:a16="http://schemas.microsoft.com/office/drawing/2014/main" id="{403A846F-1F5B-4802-8811-1DAEBFC6AD36}"/>
              </a:ext>
            </a:extLst>
          </p:cNvPr>
          <p:cNvSpPr/>
          <p:nvPr/>
        </p:nvSpPr>
        <p:spPr>
          <a:xfrm>
            <a:off x="7579313" y="1503300"/>
            <a:ext cx="143587" cy="143587"/>
          </a:xfrm>
          <a:custGeom>
            <a:avLst/>
            <a:gdLst>
              <a:gd name="connsiteX0" fmla="*/ -493 w 143587"/>
              <a:gd name="connsiteY0" fmla="*/ -816 h 143587"/>
              <a:gd name="connsiteX1" fmla="*/ 143094 w 143587"/>
              <a:gd name="connsiteY1" fmla="*/ -816 h 143587"/>
              <a:gd name="connsiteX2" fmla="*/ 143094 w 143587"/>
              <a:gd name="connsiteY2" fmla="*/ 142771 h 143587"/>
              <a:gd name="connsiteX3" fmla="*/ -493 w 143587"/>
              <a:gd name="connsiteY3" fmla="*/ 142771 h 14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87" h="143587">
                <a:moveTo>
                  <a:pt x="-493" y="-816"/>
                </a:moveTo>
                <a:lnTo>
                  <a:pt x="143094" y="-816"/>
                </a:lnTo>
                <a:lnTo>
                  <a:pt x="143094" y="142771"/>
                </a:lnTo>
                <a:lnTo>
                  <a:pt x="-493" y="142771"/>
                </a:lnTo>
                <a:close/>
              </a:path>
            </a:pathLst>
          </a:custGeom>
          <a:solidFill>
            <a:srgbClr val="006600"/>
          </a:solidFill>
          <a:ln w="15875" cap="flat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テキスト ボックス 145">
                <a:extLst>
                  <a:ext uri="{FF2B5EF4-FFF2-40B4-BE49-F238E27FC236}">
                    <a16:creationId xmlns:a16="http://schemas.microsoft.com/office/drawing/2014/main" id="{1EC8448D-3536-4E9D-8D1F-90C5DB9727BD}"/>
                  </a:ext>
                </a:extLst>
              </p:cNvPr>
              <p:cNvSpPr txBox="1"/>
              <p:nvPr/>
            </p:nvSpPr>
            <p:spPr>
              <a:xfrm>
                <a:off x="7616718" y="1393950"/>
                <a:ext cx="27380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2000" lvl="0" algn="ctr">
                  <a:defRPr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TwoNoisy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DL</m:t>
                          </m:r>
                        </m:e>
                        <m:sub>
                          <m: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DC</m:t>
                      </m:r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baseline="0" dirty="0"/>
              </a:p>
            </p:txBody>
          </p:sp>
        </mc:Choice>
        <mc:Fallback xmlns="">
          <p:sp>
            <p:nvSpPr>
              <p:cNvPr id="146" name="テキスト ボックス 145">
                <a:extLst>
                  <a:ext uri="{FF2B5EF4-FFF2-40B4-BE49-F238E27FC236}">
                    <a16:creationId xmlns:a16="http://schemas.microsoft.com/office/drawing/2014/main" id="{1EC8448D-3536-4E9D-8D1F-90C5DB972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718" y="1393950"/>
                <a:ext cx="2738027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9325396D-1424-4D4B-8A07-BB5789498559}"/>
              </a:ext>
            </a:extLst>
          </p:cNvPr>
          <p:cNvSpPr/>
          <p:nvPr/>
        </p:nvSpPr>
        <p:spPr>
          <a:xfrm>
            <a:off x="2506567" y="809386"/>
            <a:ext cx="7848178" cy="936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フリーフォーム: 図形 147">
            <a:extLst>
              <a:ext uri="{FF2B5EF4-FFF2-40B4-BE49-F238E27FC236}">
                <a16:creationId xmlns:a16="http://schemas.microsoft.com/office/drawing/2014/main" id="{4BB59911-C593-4571-A798-E92AC64C82BC}"/>
              </a:ext>
            </a:extLst>
          </p:cNvPr>
          <p:cNvSpPr/>
          <p:nvPr/>
        </p:nvSpPr>
        <p:spPr>
          <a:xfrm>
            <a:off x="2556906" y="877009"/>
            <a:ext cx="143587" cy="143587"/>
          </a:xfrm>
          <a:custGeom>
            <a:avLst/>
            <a:gdLst>
              <a:gd name="connsiteX0" fmla="*/ -493 w 143587"/>
              <a:gd name="connsiteY0" fmla="*/ -816 h 143587"/>
              <a:gd name="connsiteX1" fmla="*/ 143094 w 143587"/>
              <a:gd name="connsiteY1" fmla="*/ -816 h 143587"/>
              <a:gd name="connsiteX2" fmla="*/ 143094 w 143587"/>
              <a:gd name="connsiteY2" fmla="*/ 142771 h 143587"/>
              <a:gd name="connsiteX3" fmla="*/ -493 w 143587"/>
              <a:gd name="connsiteY3" fmla="*/ 142771 h 14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87" h="143587">
                <a:moveTo>
                  <a:pt x="-493" y="-816"/>
                </a:moveTo>
                <a:lnTo>
                  <a:pt x="143094" y="-816"/>
                </a:lnTo>
                <a:lnTo>
                  <a:pt x="143094" y="142771"/>
                </a:lnTo>
                <a:lnTo>
                  <a:pt x="-493" y="142771"/>
                </a:lnTo>
                <a:close/>
              </a:path>
            </a:pathLst>
          </a:custGeom>
          <a:noFill/>
          <a:ln w="15875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テキスト ボックス 148">
                <a:extLst>
                  <a:ext uri="{FF2B5EF4-FFF2-40B4-BE49-F238E27FC236}">
                    <a16:creationId xmlns:a16="http://schemas.microsoft.com/office/drawing/2014/main" id="{377CE777-D782-4FFC-8DC8-604FD8A05B5E}"/>
                  </a:ext>
                </a:extLst>
              </p:cNvPr>
              <p:cNvSpPr txBox="1"/>
              <p:nvPr/>
            </p:nvSpPr>
            <p:spPr>
              <a:xfrm>
                <a:off x="2629762" y="767856"/>
                <a:ext cx="2256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ARRFull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DL</m:t>
                          </m:r>
                        </m:e>
                        <m:sub>
                          <m: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ja-JP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pc="0" baseline="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endParaRPr>
              </a:p>
            </p:txBody>
          </p:sp>
        </mc:Choice>
        <mc:Fallback xmlns="">
          <p:sp>
            <p:nvSpPr>
              <p:cNvPr id="149" name="テキスト ボックス 148">
                <a:extLst>
                  <a:ext uri="{FF2B5EF4-FFF2-40B4-BE49-F238E27FC236}">
                    <a16:creationId xmlns:a16="http://schemas.microsoft.com/office/drawing/2014/main" id="{377CE777-D782-4FFC-8DC8-604FD8A05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762" y="767856"/>
                <a:ext cx="2256900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フリーフォーム: 図形 149">
            <a:extLst>
              <a:ext uri="{FF2B5EF4-FFF2-40B4-BE49-F238E27FC236}">
                <a16:creationId xmlns:a16="http://schemas.microsoft.com/office/drawing/2014/main" id="{880EB1F8-9481-4E54-A0EB-3D820B9364DF}"/>
              </a:ext>
            </a:extLst>
          </p:cNvPr>
          <p:cNvSpPr/>
          <p:nvPr/>
        </p:nvSpPr>
        <p:spPr>
          <a:xfrm>
            <a:off x="4785735" y="876205"/>
            <a:ext cx="143587" cy="136749"/>
          </a:xfrm>
          <a:custGeom>
            <a:avLst/>
            <a:gdLst>
              <a:gd name="connsiteX0" fmla="*/ -493 w 143587"/>
              <a:gd name="connsiteY0" fmla="*/ -816 h 136749"/>
              <a:gd name="connsiteX1" fmla="*/ 143094 w 143587"/>
              <a:gd name="connsiteY1" fmla="*/ -816 h 136749"/>
              <a:gd name="connsiteX2" fmla="*/ 143094 w 143587"/>
              <a:gd name="connsiteY2" fmla="*/ 135933 h 136749"/>
              <a:gd name="connsiteX3" fmla="*/ -493 w 143587"/>
              <a:gd name="connsiteY3" fmla="*/ 135933 h 136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87" h="136749">
                <a:moveTo>
                  <a:pt x="-493" y="-816"/>
                </a:moveTo>
                <a:lnTo>
                  <a:pt x="143094" y="-816"/>
                </a:lnTo>
                <a:lnTo>
                  <a:pt x="143094" y="135933"/>
                </a:lnTo>
                <a:lnTo>
                  <a:pt x="-493" y="135933"/>
                </a:lnTo>
                <a:close/>
              </a:path>
            </a:pathLst>
          </a:custGeom>
          <a:noFill/>
          <a:ln w="15875" cap="flat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46A5CDFD-D15A-4B53-8260-18F035FC23AE}"/>
                  </a:ext>
                </a:extLst>
              </p:cNvPr>
              <p:cNvSpPr txBox="1"/>
              <p:nvPr/>
            </p:nvSpPr>
            <p:spPr>
              <a:xfrm>
                <a:off x="4798141" y="767055"/>
                <a:ext cx="29016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72000" lvl="0" algn="ctr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OneNoisy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DL</m:t>
                          </m:r>
                        </m:e>
                        <m:sub>
                          <m: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baseline="0" dirty="0"/>
              </a:p>
            </p:txBody>
          </p:sp>
        </mc:Choice>
        <mc:Fallback xmlns=""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46A5CDFD-D15A-4B53-8260-18F035FC2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141" y="767055"/>
                <a:ext cx="2901628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フリーフォーム: 図形 151">
            <a:extLst>
              <a:ext uri="{FF2B5EF4-FFF2-40B4-BE49-F238E27FC236}">
                <a16:creationId xmlns:a16="http://schemas.microsoft.com/office/drawing/2014/main" id="{5F84ED0A-EAC9-4E24-82C7-F5E359F445E9}"/>
              </a:ext>
            </a:extLst>
          </p:cNvPr>
          <p:cNvSpPr/>
          <p:nvPr/>
        </p:nvSpPr>
        <p:spPr>
          <a:xfrm>
            <a:off x="7579312" y="876770"/>
            <a:ext cx="143587" cy="143587"/>
          </a:xfrm>
          <a:custGeom>
            <a:avLst/>
            <a:gdLst>
              <a:gd name="connsiteX0" fmla="*/ -493 w 143587"/>
              <a:gd name="connsiteY0" fmla="*/ -816 h 143587"/>
              <a:gd name="connsiteX1" fmla="*/ 143094 w 143587"/>
              <a:gd name="connsiteY1" fmla="*/ -816 h 143587"/>
              <a:gd name="connsiteX2" fmla="*/ 143094 w 143587"/>
              <a:gd name="connsiteY2" fmla="*/ 142771 h 143587"/>
              <a:gd name="connsiteX3" fmla="*/ -493 w 143587"/>
              <a:gd name="connsiteY3" fmla="*/ 142771 h 14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87" h="143587">
                <a:moveTo>
                  <a:pt x="-493" y="-816"/>
                </a:moveTo>
                <a:lnTo>
                  <a:pt x="143094" y="-816"/>
                </a:lnTo>
                <a:lnTo>
                  <a:pt x="143094" y="142771"/>
                </a:lnTo>
                <a:lnTo>
                  <a:pt x="-493" y="142771"/>
                </a:lnTo>
                <a:close/>
              </a:path>
            </a:pathLst>
          </a:custGeom>
          <a:noFill/>
          <a:ln w="15875" cap="flat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58D45F69-F668-4969-81AC-F91A41AD836A}"/>
                  </a:ext>
                </a:extLst>
              </p:cNvPr>
              <p:cNvSpPr txBox="1"/>
              <p:nvPr/>
            </p:nvSpPr>
            <p:spPr>
              <a:xfrm>
                <a:off x="7616717" y="767420"/>
                <a:ext cx="27380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2000" lvl="0" algn="ctr">
                  <a:defRPr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TwoNoisy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DL</m:t>
                          </m:r>
                        </m:e>
                        <m:sub>
                          <m: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baseline="0" dirty="0"/>
              </a:p>
            </p:txBody>
          </p:sp>
        </mc:Choice>
        <mc:Fallback xmlns="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58D45F69-F668-4969-81AC-F91A41AD8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717" y="767420"/>
                <a:ext cx="2738027" cy="369332"/>
              </a:xfrm>
              <a:prstGeom prst="rect">
                <a:avLst/>
              </a:prstGeom>
              <a:blipFill>
                <a:blip r:embed="rId11"/>
                <a:stretch>
                  <a:fillRect r="-3556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フリーフォーム: 図形 153">
            <a:extLst>
              <a:ext uri="{FF2B5EF4-FFF2-40B4-BE49-F238E27FC236}">
                <a16:creationId xmlns:a16="http://schemas.microsoft.com/office/drawing/2014/main" id="{27D8B4E8-B651-44BC-BBA9-1C906D3C8DDC}"/>
              </a:ext>
            </a:extLst>
          </p:cNvPr>
          <p:cNvSpPr/>
          <p:nvPr/>
        </p:nvSpPr>
        <p:spPr>
          <a:xfrm>
            <a:off x="2556907" y="1186039"/>
            <a:ext cx="143587" cy="143587"/>
          </a:xfrm>
          <a:custGeom>
            <a:avLst/>
            <a:gdLst>
              <a:gd name="connsiteX0" fmla="*/ -493 w 143587"/>
              <a:gd name="connsiteY0" fmla="*/ -816 h 143587"/>
              <a:gd name="connsiteX1" fmla="*/ 143094 w 143587"/>
              <a:gd name="connsiteY1" fmla="*/ -816 h 143587"/>
              <a:gd name="connsiteX2" fmla="*/ 143094 w 143587"/>
              <a:gd name="connsiteY2" fmla="*/ 142771 h 143587"/>
              <a:gd name="connsiteX3" fmla="*/ -493 w 143587"/>
              <a:gd name="connsiteY3" fmla="*/ 142771 h 14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87" h="143587">
                <a:moveTo>
                  <a:pt x="-493" y="-816"/>
                </a:moveTo>
                <a:lnTo>
                  <a:pt x="143094" y="-816"/>
                </a:lnTo>
                <a:lnTo>
                  <a:pt x="143094" y="142771"/>
                </a:lnTo>
                <a:lnTo>
                  <a:pt x="-493" y="142771"/>
                </a:lnTo>
                <a:close/>
              </a:path>
            </a:pathLst>
          </a:custGeom>
          <a:solidFill>
            <a:srgbClr val="FFCCCC"/>
          </a:solidFill>
          <a:ln w="15875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70585C9C-3B95-4D34-B2AB-9B7A54EE98A8}"/>
                  </a:ext>
                </a:extLst>
              </p:cNvPr>
              <p:cNvSpPr txBox="1"/>
              <p:nvPr/>
            </p:nvSpPr>
            <p:spPr>
              <a:xfrm>
                <a:off x="2629763" y="1076886"/>
                <a:ext cx="2000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ARRFull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DL</m:t>
                          </m:r>
                        </m:e>
                        <m:sub>
                          <m: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EC</m:t>
                      </m:r>
                      <m:r>
                        <a:rPr lang="en-US" altLang="ja-JP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pc="0" baseline="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endParaRPr>
              </a:p>
            </p:txBody>
          </p:sp>
        </mc:Choice>
        <mc:Fallback xmlns="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70585C9C-3B95-4D34-B2AB-9B7A54EE9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763" y="1076886"/>
                <a:ext cx="2000804" cy="369332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フリーフォーム: 図形 155">
            <a:extLst>
              <a:ext uri="{FF2B5EF4-FFF2-40B4-BE49-F238E27FC236}">
                <a16:creationId xmlns:a16="http://schemas.microsoft.com/office/drawing/2014/main" id="{AEDEE941-5E0B-43E1-A7BE-2E5B88EF57CC}"/>
              </a:ext>
            </a:extLst>
          </p:cNvPr>
          <p:cNvSpPr/>
          <p:nvPr/>
        </p:nvSpPr>
        <p:spPr>
          <a:xfrm>
            <a:off x="4785736" y="1185235"/>
            <a:ext cx="143587" cy="136749"/>
          </a:xfrm>
          <a:custGeom>
            <a:avLst/>
            <a:gdLst>
              <a:gd name="connsiteX0" fmla="*/ -493 w 143587"/>
              <a:gd name="connsiteY0" fmla="*/ -816 h 136749"/>
              <a:gd name="connsiteX1" fmla="*/ 143094 w 143587"/>
              <a:gd name="connsiteY1" fmla="*/ -816 h 136749"/>
              <a:gd name="connsiteX2" fmla="*/ 143094 w 143587"/>
              <a:gd name="connsiteY2" fmla="*/ 135933 h 136749"/>
              <a:gd name="connsiteX3" fmla="*/ -493 w 143587"/>
              <a:gd name="connsiteY3" fmla="*/ 135933 h 136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87" h="136749">
                <a:moveTo>
                  <a:pt x="-493" y="-816"/>
                </a:moveTo>
                <a:lnTo>
                  <a:pt x="143094" y="-816"/>
                </a:lnTo>
                <a:lnTo>
                  <a:pt x="143094" y="135933"/>
                </a:lnTo>
                <a:lnTo>
                  <a:pt x="-493" y="135933"/>
                </a:lnTo>
                <a:close/>
              </a:path>
            </a:pathLst>
          </a:custGeom>
          <a:solidFill>
            <a:srgbClr val="CCECFF"/>
          </a:solidFill>
          <a:ln w="15875" cap="flat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テキスト ボックス 156">
                <a:extLst>
                  <a:ext uri="{FF2B5EF4-FFF2-40B4-BE49-F238E27FC236}">
                    <a16:creationId xmlns:a16="http://schemas.microsoft.com/office/drawing/2014/main" id="{4FDBB86B-37F3-4F3E-9B12-E7F00F5BED7E}"/>
                  </a:ext>
                </a:extLst>
              </p:cNvPr>
              <p:cNvSpPr txBox="1"/>
              <p:nvPr/>
            </p:nvSpPr>
            <p:spPr>
              <a:xfrm>
                <a:off x="4881740" y="1076085"/>
                <a:ext cx="26455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72000" lvl="0" algn="ctr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OneNoisy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DL</m:t>
                          </m:r>
                        </m:e>
                        <m:sub>
                          <m: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EC</m:t>
                      </m:r>
                      <m:r>
                        <a:rPr lang="en-US" altLang="ja-JP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baseline="0" dirty="0"/>
              </a:p>
            </p:txBody>
          </p:sp>
        </mc:Choice>
        <mc:Fallback xmlns="">
          <p:sp>
            <p:nvSpPr>
              <p:cNvPr id="157" name="テキスト ボックス 156">
                <a:extLst>
                  <a:ext uri="{FF2B5EF4-FFF2-40B4-BE49-F238E27FC236}">
                    <a16:creationId xmlns:a16="http://schemas.microsoft.com/office/drawing/2014/main" id="{4FDBB86B-37F3-4F3E-9B12-E7F00F5BE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740" y="1076085"/>
                <a:ext cx="2645531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フリーフォーム: 図形 157">
            <a:extLst>
              <a:ext uri="{FF2B5EF4-FFF2-40B4-BE49-F238E27FC236}">
                <a16:creationId xmlns:a16="http://schemas.microsoft.com/office/drawing/2014/main" id="{306F7C94-07AA-413D-8133-F730DA8A7C9C}"/>
              </a:ext>
            </a:extLst>
          </p:cNvPr>
          <p:cNvSpPr/>
          <p:nvPr/>
        </p:nvSpPr>
        <p:spPr>
          <a:xfrm>
            <a:off x="7579313" y="1185800"/>
            <a:ext cx="143587" cy="143587"/>
          </a:xfrm>
          <a:custGeom>
            <a:avLst/>
            <a:gdLst>
              <a:gd name="connsiteX0" fmla="*/ -493 w 143587"/>
              <a:gd name="connsiteY0" fmla="*/ -816 h 143587"/>
              <a:gd name="connsiteX1" fmla="*/ 143094 w 143587"/>
              <a:gd name="connsiteY1" fmla="*/ -816 h 143587"/>
              <a:gd name="connsiteX2" fmla="*/ 143094 w 143587"/>
              <a:gd name="connsiteY2" fmla="*/ 142771 h 143587"/>
              <a:gd name="connsiteX3" fmla="*/ -493 w 143587"/>
              <a:gd name="connsiteY3" fmla="*/ 142771 h 14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87" h="143587">
                <a:moveTo>
                  <a:pt x="-493" y="-816"/>
                </a:moveTo>
                <a:lnTo>
                  <a:pt x="143094" y="-816"/>
                </a:lnTo>
                <a:lnTo>
                  <a:pt x="143094" y="142771"/>
                </a:lnTo>
                <a:lnTo>
                  <a:pt x="-493" y="142771"/>
                </a:lnTo>
                <a:close/>
              </a:path>
            </a:pathLst>
          </a:custGeom>
          <a:solidFill>
            <a:srgbClr val="CCFFCC"/>
          </a:solidFill>
          <a:ln w="15875" cap="flat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テキスト ボックス 158">
                <a:extLst>
                  <a:ext uri="{FF2B5EF4-FFF2-40B4-BE49-F238E27FC236}">
                    <a16:creationId xmlns:a16="http://schemas.microsoft.com/office/drawing/2014/main" id="{13ABB5B4-34B0-4582-96E9-75938F4D00F9}"/>
                  </a:ext>
                </a:extLst>
              </p:cNvPr>
              <p:cNvSpPr txBox="1"/>
              <p:nvPr/>
            </p:nvSpPr>
            <p:spPr>
              <a:xfrm>
                <a:off x="7616718" y="1076450"/>
                <a:ext cx="27380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2000" lvl="0" algn="ctr">
                  <a:defRPr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TwoNoisy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DL</m:t>
                          </m:r>
                        </m:e>
                        <m:sub>
                          <m: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EC</m:t>
                      </m:r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baseline="0" dirty="0"/>
              </a:p>
            </p:txBody>
          </p:sp>
        </mc:Choice>
        <mc:Fallback xmlns="">
          <p:sp>
            <p:nvSpPr>
              <p:cNvPr id="159" name="テキスト ボックス 158">
                <a:extLst>
                  <a:ext uri="{FF2B5EF4-FFF2-40B4-BE49-F238E27FC236}">
                    <a16:creationId xmlns:a16="http://schemas.microsoft.com/office/drawing/2014/main" id="{13ABB5B4-34B0-4582-96E9-75938F4D0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718" y="1076450"/>
                <a:ext cx="2738027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3495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グラフ 82">
            <a:extLst>
              <a:ext uri="{FF2B5EF4-FFF2-40B4-BE49-F238E27FC236}">
                <a16:creationId xmlns:a16="http://schemas.microsoft.com/office/drawing/2014/main" id="{81AB4F0E-AB6B-42D9-860E-F790B31AD600}"/>
              </a:ext>
            </a:extLst>
          </p:cNvPr>
          <p:cNvGraphicFramePr>
            <a:graphicFrameLocks/>
          </p:cNvGraphicFramePr>
          <p:nvPr/>
        </p:nvGraphicFramePr>
        <p:xfrm>
          <a:off x="7043293" y="962294"/>
          <a:ext cx="3240000" cy="26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グラフ 21">
            <a:extLst>
              <a:ext uri="{FF2B5EF4-FFF2-40B4-BE49-F238E27FC236}">
                <a16:creationId xmlns:a16="http://schemas.microsoft.com/office/drawing/2014/main" id="{D3D34945-C2EB-4D65-973D-81DA273276BD}"/>
              </a:ext>
            </a:extLst>
          </p:cNvPr>
          <p:cNvGraphicFramePr>
            <a:graphicFrameLocks/>
          </p:cNvGraphicFramePr>
          <p:nvPr/>
        </p:nvGraphicFramePr>
        <p:xfrm>
          <a:off x="3154405" y="960091"/>
          <a:ext cx="3284640" cy="2693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F68F295A-DE82-4C0E-9554-BFF051E9B693}"/>
              </a:ext>
            </a:extLst>
          </p:cNvPr>
          <p:cNvSpPr/>
          <p:nvPr/>
        </p:nvSpPr>
        <p:spPr>
          <a:xfrm>
            <a:off x="3992385" y="1115212"/>
            <a:ext cx="2319254" cy="792000"/>
          </a:xfrm>
          <a:custGeom>
            <a:avLst/>
            <a:gdLst>
              <a:gd name="connsiteX0" fmla="*/ -1372 w 3827229"/>
              <a:gd name="connsiteY0" fmla="*/ -751 h 1663399"/>
              <a:gd name="connsiteX1" fmla="*/ 3825857 w 3827229"/>
              <a:gd name="connsiteY1" fmla="*/ -751 h 1663399"/>
              <a:gd name="connsiteX2" fmla="*/ 3825857 w 3827229"/>
              <a:gd name="connsiteY2" fmla="*/ 1662649 h 1663399"/>
              <a:gd name="connsiteX3" fmla="*/ -1372 w 3827229"/>
              <a:gd name="connsiteY3" fmla="*/ 1662649 h 1663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7229" h="1663399">
                <a:moveTo>
                  <a:pt x="-1372" y="-751"/>
                </a:moveTo>
                <a:lnTo>
                  <a:pt x="3825857" y="-751"/>
                </a:lnTo>
                <a:lnTo>
                  <a:pt x="3825857" y="1662649"/>
                </a:lnTo>
                <a:lnTo>
                  <a:pt x="-1372" y="1662649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9C576C91-D388-4EF1-96B9-78D4BEAF1900}"/>
              </a:ext>
            </a:extLst>
          </p:cNvPr>
          <p:cNvSpPr/>
          <p:nvPr/>
        </p:nvSpPr>
        <p:spPr>
          <a:xfrm>
            <a:off x="4056987" y="1239459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D77DCF8E-B4C7-4535-9CAB-6EC0700F57ED}"/>
              </a:ext>
            </a:extLst>
          </p:cNvPr>
          <p:cNvSpPr/>
          <p:nvPr/>
        </p:nvSpPr>
        <p:spPr>
          <a:xfrm>
            <a:off x="4187173" y="1177527"/>
            <a:ext cx="106950" cy="111046"/>
          </a:xfrm>
          <a:custGeom>
            <a:avLst/>
            <a:gdLst>
              <a:gd name="connsiteX0" fmla="*/ 175118 w 176489"/>
              <a:gd name="connsiteY0" fmla="*/ 90877 h 183249"/>
              <a:gd name="connsiteX1" fmla="*/ 86873 w 176489"/>
              <a:gd name="connsiteY1" fmla="*/ 182498 h 183249"/>
              <a:gd name="connsiteX2" fmla="*/ -1372 w 176489"/>
              <a:gd name="connsiteY2" fmla="*/ 90877 h 183249"/>
              <a:gd name="connsiteX3" fmla="*/ 86873 w 176489"/>
              <a:gd name="connsiteY3" fmla="*/ -751 h 183249"/>
              <a:gd name="connsiteX4" fmla="*/ 175118 w 176489"/>
              <a:gd name="connsiteY4" fmla="*/ 90877 h 183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489" h="183249">
                <a:moveTo>
                  <a:pt x="175118" y="90877"/>
                </a:moveTo>
                <a:cubicBezTo>
                  <a:pt x="175118" y="141477"/>
                  <a:pt x="135576" y="182498"/>
                  <a:pt x="86873" y="182498"/>
                </a:cubicBezTo>
                <a:cubicBezTo>
                  <a:pt x="38170" y="182498"/>
                  <a:pt x="-1372" y="141477"/>
                  <a:pt x="-1372" y="90877"/>
                </a:cubicBezTo>
                <a:cubicBezTo>
                  <a:pt x="-1372" y="40270"/>
                  <a:pt x="38170" y="-751"/>
                  <a:pt x="86873" y="-751"/>
                </a:cubicBezTo>
                <a:cubicBezTo>
                  <a:pt x="135576" y="-751"/>
                  <a:pt x="175118" y="40270"/>
                  <a:pt x="175118" y="90877"/>
                </a:cubicBezTo>
                <a:close/>
              </a:path>
            </a:pathLst>
          </a:custGeom>
          <a:noFill/>
          <a:ln w="12700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E32FAB53-5CC6-4D34-B0BA-3ACF13385AA1}"/>
                  </a:ext>
                </a:extLst>
              </p:cNvPr>
              <p:cNvSpPr txBox="1"/>
              <p:nvPr/>
            </p:nvSpPr>
            <p:spPr>
              <a:xfrm>
                <a:off x="4482807" y="1052299"/>
                <a:ext cx="1251531" cy="313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ARRFull</m:t>
                          </m:r>
                          <m:r>
                            <m:rPr>
                              <m:sty m:val="p"/>
                            </m:rPr>
                            <a:rPr kumimoji="1" lang="en-US" altLang="ja-JP" sz="18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DL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E32FAB53-5CC6-4D34-B0BA-3ACF13385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807" y="1052299"/>
                <a:ext cx="1251531" cy="313373"/>
              </a:xfrm>
              <a:prstGeom prst="rect">
                <a:avLst/>
              </a:prstGeom>
              <a:blipFill>
                <a:blip r:embed="rId4"/>
                <a:stretch>
                  <a:fillRect l="-7767" r="-971" b="-19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8877D209-69DF-44EA-AE40-7EDFE6AEFEB2}"/>
              </a:ext>
            </a:extLst>
          </p:cNvPr>
          <p:cNvSpPr/>
          <p:nvPr/>
        </p:nvSpPr>
        <p:spPr>
          <a:xfrm>
            <a:off x="4056987" y="1487985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E1104766-52AB-408D-87A9-BCE240628E74}"/>
              </a:ext>
            </a:extLst>
          </p:cNvPr>
          <p:cNvSpPr/>
          <p:nvPr/>
        </p:nvSpPr>
        <p:spPr>
          <a:xfrm>
            <a:off x="4185466" y="1428317"/>
            <a:ext cx="111051" cy="111055"/>
          </a:xfrm>
          <a:custGeom>
            <a:avLst/>
            <a:gdLst>
              <a:gd name="connsiteX0" fmla="*/ -1372 w 183255"/>
              <a:gd name="connsiteY0" fmla="*/ -751 h 183262"/>
              <a:gd name="connsiteX1" fmla="*/ 181884 w 183255"/>
              <a:gd name="connsiteY1" fmla="*/ -751 h 183262"/>
              <a:gd name="connsiteX2" fmla="*/ 181884 w 183255"/>
              <a:gd name="connsiteY2" fmla="*/ 182512 h 183262"/>
              <a:gd name="connsiteX3" fmla="*/ -1372 w 183255"/>
              <a:gd name="connsiteY3" fmla="*/ 182512 h 18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255" h="183262">
                <a:moveTo>
                  <a:pt x="-1372" y="-751"/>
                </a:moveTo>
                <a:lnTo>
                  <a:pt x="181884" y="-751"/>
                </a:lnTo>
                <a:lnTo>
                  <a:pt x="181884" y="182512"/>
                </a:lnTo>
                <a:lnTo>
                  <a:pt x="-1372" y="182512"/>
                </a:lnTo>
                <a:close/>
              </a:path>
            </a:pathLst>
          </a:custGeom>
          <a:noFill/>
          <a:ln w="12700" cap="flat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EA6F042C-4A89-4524-8B9E-C251FA579949}"/>
                  </a:ext>
                </a:extLst>
              </p:cNvPr>
              <p:cNvSpPr txBox="1"/>
              <p:nvPr/>
            </p:nvSpPr>
            <p:spPr>
              <a:xfrm>
                <a:off x="4525645" y="1288387"/>
                <a:ext cx="1730294" cy="313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18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OneNoisy</m:t>
                          </m:r>
                          <m:r>
                            <m:rPr>
                              <m:sty m:val="p"/>
                            </m:rPr>
                            <a:rPr kumimoji="1" lang="en-US" altLang="ja-JP" sz="18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DL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EA6F042C-4A89-4524-8B9E-C251FA579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645" y="1288387"/>
                <a:ext cx="1730294" cy="313373"/>
              </a:xfrm>
              <a:prstGeom prst="rect">
                <a:avLst/>
              </a:prstGeom>
              <a:blipFill>
                <a:blip r:embed="rId5"/>
                <a:stretch>
                  <a:fillRect l="-7746" r="-3169" b="-3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90B6CC2E-2BFA-48FD-BE61-5BA51DE317B3}"/>
              </a:ext>
            </a:extLst>
          </p:cNvPr>
          <p:cNvSpPr/>
          <p:nvPr/>
        </p:nvSpPr>
        <p:spPr>
          <a:xfrm>
            <a:off x="4056987" y="1757638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7AEB43D0-F0BE-4F40-9958-87A43A1BCC99}"/>
              </a:ext>
            </a:extLst>
          </p:cNvPr>
          <p:cNvSpPr/>
          <p:nvPr/>
        </p:nvSpPr>
        <p:spPr>
          <a:xfrm>
            <a:off x="4189394" y="1702113"/>
            <a:ext cx="111051" cy="111051"/>
          </a:xfrm>
          <a:custGeom>
            <a:avLst/>
            <a:gdLst>
              <a:gd name="connsiteX0" fmla="*/ 90256 w 183255"/>
              <a:gd name="connsiteY0" fmla="*/ -751 h 183255"/>
              <a:gd name="connsiteX1" fmla="*/ 181884 w 183255"/>
              <a:gd name="connsiteY1" fmla="*/ 182505 h 183255"/>
              <a:gd name="connsiteX2" fmla="*/ -1372 w 183255"/>
              <a:gd name="connsiteY2" fmla="*/ 182505 h 18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255" h="183255">
                <a:moveTo>
                  <a:pt x="90256" y="-751"/>
                </a:moveTo>
                <a:lnTo>
                  <a:pt x="181884" y="182505"/>
                </a:lnTo>
                <a:lnTo>
                  <a:pt x="-1372" y="182505"/>
                </a:lnTo>
                <a:close/>
              </a:path>
            </a:pathLst>
          </a:custGeom>
          <a:noFill/>
          <a:ln w="12700" cap="flat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E9E415E3-6860-4E42-9B67-4E82DDBDF499}"/>
                  </a:ext>
                </a:extLst>
              </p:cNvPr>
              <p:cNvSpPr txBox="1"/>
              <p:nvPr/>
            </p:nvSpPr>
            <p:spPr>
              <a:xfrm>
                <a:off x="4524171" y="1562312"/>
                <a:ext cx="1762937" cy="313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18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TwoNoisy</m:t>
                          </m:r>
                          <m:r>
                            <m:rPr>
                              <m:sty m:val="p"/>
                            </m:rPr>
                            <a:rPr kumimoji="1" lang="en-US" altLang="ja-JP" sz="18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DL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E9E415E3-6860-4E42-9B67-4E82DDBDF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171" y="1562312"/>
                <a:ext cx="1762937" cy="313373"/>
              </a:xfrm>
              <a:prstGeom prst="rect">
                <a:avLst/>
              </a:prstGeom>
              <a:blipFill>
                <a:blip r:embed="rId6"/>
                <a:stretch>
                  <a:fillRect l="-7958" r="-3114" b="-3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3E3CFF3-CCFA-4B63-A784-E96EC4C0F4BA}"/>
              </a:ext>
            </a:extLst>
          </p:cNvPr>
          <p:cNvSpPr txBox="1"/>
          <p:nvPr/>
        </p:nvSpPr>
        <p:spPr>
          <a:xfrm>
            <a:off x="3126754" y="3509610"/>
            <a:ext cx="40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09F553B-CA54-43AD-89F4-09B37F1FE80E}"/>
              </a:ext>
            </a:extLst>
          </p:cNvPr>
          <p:cNvSpPr txBox="1"/>
          <p:nvPr/>
        </p:nvSpPr>
        <p:spPr>
          <a:xfrm>
            <a:off x="3478883" y="3525652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0316A1D-18FF-426B-8260-1860E8EE6401}"/>
              </a:ext>
            </a:extLst>
          </p:cNvPr>
          <p:cNvSpPr txBox="1"/>
          <p:nvPr/>
        </p:nvSpPr>
        <p:spPr>
          <a:xfrm>
            <a:off x="6058723" y="3524047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4AA7E8F5-07EC-4D86-BBE7-D8B6ABE55303}"/>
                  </a:ext>
                </a:extLst>
              </p:cNvPr>
              <p:cNvSpPr txBox="1"/>
              <p:nvPr/>
            </p:nvSpPr>
            <p:spPr>
              <a:xfrm>
                <a:off x="3941586" y="3768873"/>
                <a:ext cx="164641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 (×</m:t>
                      </m:r>
                      <m:sSup>
                        <m:sSup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4AA7E8F5-07EC-4D86-BBE7-D8B6ABE55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586" y="3768873"/>
                <a:ext cx="1646414" cy="400110"/>
              </a:xfrm>
              <a:prstGeom prst="rect">
                <a:avLst/>
              </a:prstGeom>
              <a:blipFill>
                <a:blip r:embed="rId7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F981C8B-208F-4B2E-B748-0B8D0EAA2F37}"/>
              </a:ext>
            </a:extLst>
          </p:cNvPr>
          <p:cNvSpPr txBox="1"/>
          <p:nvPr/>
        </p:nvSpPr>
        <p:spPr>
          <a:xfrm rot="16200000">
            <a:off x="1818601" y="2142134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57A18956-BF5E-4A19-8E5D-4F7672BD395A}"/>
              </a:ext>
            </a:extLst>
          </p:cNvPr>
          <p:cNvSpPr txBox="1"/>
          <p:nvPr/>
        </p:nvSpPr>
        <p:spPr>
          <a:xfrm>
            <a:off x="3211785" y="610887"/>
            <a:ext cx="32008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kumimoji="1" lang="en-US" altLang="ja-JP" sz="2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Gplus</a:t>
            </a:r>
            <a:endParaRPr kumimoji="1" lang="ja-JP" altLang="en-US" sz="2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フリーフォーム: 図形 46">
            <a:extLst>
              <a:ext uri="{FF2B5EF4-FFF2-40B4-BE49-F238E27FC236}">
                <a16:creationId xmlns:a16="http://schemas.microsoft.com/office/drawing/2014/main" id="{E560D6DC-CC50-4EC0-B885-93E3B5352DA7}"/>
              </a:ext>
            </a:extLst>
          </p:cNvPr>
          <p:cNvSpPr/>
          <p:nvPr/>
        </p:nvSpPr>
        <p:spPr>
          <a:xfrm>
            <a:off x="7841724" y="1116646"/>
            <a:ext cx="2319254" cy="792000"/>
          </a:xfrm>
          <a:custGeom>
            <a:avLst/>
            <a:gdLst>
              <a:gd name="connsiteX0" fmla="*/ -1372 w 3827229"/>
              <a:gd name="connsiteY0" fmla="*/ -751 h 1663399"/>
              <a:gd name="connsiteX1" fmla="*/ 3825857 w 3827229"/>
              <a:gd name="connsiteY1" fmla="*/ -751 h 1663399"/>
              <a:gd name="connsiteX2" fmla="*/ 3825857 w 3827229"/>
              <a:gd name="connsiteY2" fmla="*/ 1662649 h 1663399"/>
              <a:gd name="connsiteX3" fmla="*/ -1372 w 3827229"/>
              <a:gd name="connsiteY3" fmla="*/ 1662649 h 1663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7229" h="1663399">
                <a:moveTo>
                  <a:pt x="-1372" y="-751"/>
                </a:moveTo>
                <a:lnTo>
                  <a:pt x="3825857" y="-751"/>
                </a:lnTo>
                <a:lnTo>
                  <a:pt x="3825857" y="1662649"/>
                </a:lnTo>
                <a:lnTo>
                  <a:pt x="-1372" y="1662649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48" name="フリーフォーム: 図形 47">
            <a:extLst>
              <a:ext uri="{FF2B5EF4-FFF2-40B4-BE49-F238E27FC236}">
                <a16:creationId xmlns:a16="http://schemas.microsoft.com/office/drawing/2014/main" id="{1D969286-9169-427C-A17A-DE0F31522BD8}"/>
              </a:ext>
            </a:extLst>
          </p:cNvPr>
          <p:cNvSpPr/>
          <p:nvPr/>
        </p:nvSpPr>
        <p:spPr>
          <a:xfrm>
            <a:off x="7906326" y="1240893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BBB75DE5-017A-4563-A506-613B6CC2C3C5}"/>
              </a:ext>
            </a:extLst>
          </p:cNvPr>
          <p:cNvSpPr/>
          <p:nvPr/>
        </p:nvSpPr>
        <p:spPr>
          <a:xfrm>
            <a:off x="8036512" y="1178961"/>
            <a:ext cx="106950" cy="111046"/>
          </a:xfrm>
          <a:custGeom>
            <a:avLst/>
            <a:gdLst>
              <a:gd name="connsiteX0" fmla="*/ 175118 w 176489"/>
              <a:gd name="connsiteY0" fmla="*/ 90877 h 183249"/>
              <a:gd name="connsiteX1" fmla="*/ 86873 w 176489"/>
              <a:gd name="connsiteY1" fmla="*/ 182498 h 183249"/>
              <a:gd name="connsiteX2" fmla="*/ -1372 w 176489"/>
              <a:gd name="connsiteY2" fmla="*/ 90877 h 183249"/>
              <a:gd name="connsiteX3" fmla="*/ 86873 w 176489"/>
              <a:gd name="connsiteY3" fmla="*/ -751 h 183249"/>
              <a:gd name="connsiteX4" fmla="*/ 175118 w 176489"/>
              <a:gd name="connsiteY4" fmla="*/ 90877 h 183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489" h="183249">
                <a:moveTo>
                  <a:pt x="175118" y="90877"/>
                </a:moveTo>
                <a:cubicBezTo>
                  <a:pt x="175118" y="141477"/>
                  <a:pt x="135576" y="182498"/>
                  <a:pt x="86873" y="182498"/>
                </a:cubicBezTo>
                <a:cubicBezTo>
                  <a:pt x="38170" y="182498"/>
                  <a:pt x="-1372" y="141477"/>
                  <a:pt x="-1372" y="90877"/>
                </a:cubicBezTo>
                <a:cubicBezTo>
                  <a:pt x="-1372" y="40270"/>
                  <a:pt x="38170" y="-751"/>
                  <a:pt x="86873" y="-751"/>
                </a:cubicBezTo>
                <a:cubicBezTo>
                  <a:pt x="135576" y="-751"/>
                  <a:pt x="175118" y="40270"/>
                  <a:pt x="175118" y="90877"/>
                </a:cubicBezTo>
                <a:close/>
              </a:path>
            </a:pathLst>
          </a:custGeom>
          <a:noFill/>
          <a:ln w="12700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1B9A5423-1BA0-4F91-9031-2DB0836220F7}"/>
                  </a:ext>
                </a:extLst>
              </p:cNvPr>
              <p:cNvSpPr txBox="1"/>
              <p:nvPr/>
            </p:nvSpPr>
            <p:spPr>
              <a:xfrm>
                <a:off x="8332146" y="1053733"/>
                <a:ext cx="1251531" cy="313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ARRFull</m:t>
                          </m:r>
                          <m:r>
                            <m:rPr>
                              <m:sty m:val="p"/>
                            </m:rPr>
                            <a:rPr kumimoji="1" lang="en-US" altLang="ja-JP" sz="18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DL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1B9A5423-1BA0-4F91-9031-2DB083622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146" y="1053733"/>
                <a:ext cx="1251531" cy="313373"/>
              </a:xfrm>
              <a:prstGeom prst="rect">
                <a:avLst/>
              </a:prstGeom>
              <a:blipFill>
                <a:blip r:embed="rId8"/>
                <a:stretch>
                  <a:fillRect l="-7805" r="-1463" b="-19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フリーフォーム: 図形 50">
            <a:extLst>
              <a:ext uri="{FF2B5EF4-FFF2-40B4-BE49-F238E27FC236}">
                <a16:creationId xmlns:a16="http://schemas.microsoft.com/office/drawing/2014/main" id="{48201921-FD9A-4D58-BABB-6B3215977FF7}"/>
              </a:ext>
            </a:extLst>
          </p:cNvPr>
          <p:cNvSpPr/>
          <p:nvPr/>
        </p:nvSpPr>
        <p:spPr>
          <a:xfrm>
            <a:off x="7906326" y="1489419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52" name="フリーフォーム: 図形 51">
            <a:extLst>
              <a:ext uri="{FF2B5EF4-FFF2-40B4-BE49-F238E27FC236}">
                <a16:creationId xmlns:a16="http://schemas.microsoft.com/office/drawing/2014/main" id="{B9653035-4096-4FA0-96B2-AD5977ECBE29}"/>
              </a:ext>
            </a:extLst>
          </p:cNvPr>
          <p:cNvSpPr/>
          <p:nvPr/>
        </p:nvSpPr>
        <p:spPr>
          <a:xfrm>
            <a:off x="8034805" y="1429751"/>
            <a:ext cx="111051" cy="111055"/>
          </a:xfrm>
          <a:custGeom>
            <a:avLst/>
            <a:gdLst>
              <a:gd name="connsiteX0" fmla="*/ -1372 w 183255"/>
              <a:gd name="connsiteY0" fmla="*/ -751 h 183262"/>
              <a:gd name="connsiteX1" fmla="*/ 181884 w 183255"/>
              <a:gd name="connsiteY1" fmla="*/ -751 h 183262"/>
              <a:gd name="connsiteX2" fmla="*/ 181884 w 183255"/>
              <a:gd name="connsiteY2" fmla="*/ 182512 h 183262"/>
              <a:gd name="connsiteX3" fmla="*/ -1372 w 183255"/>
              <a:gd name="connsiteY3" fmla="*/ 182512 h 18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255" h="183262">
                <a:moveTo>
                  <a:pt x="-1372" y="-751"/>
                </a:moveTo>
                <a:lnTo>
                  <a:pt x="181884" y="-751"/>
                </a:lnTo>
                <a:lnTo>
                  <a:pt x="181884" y="182512"/>
                </a:lnTo>
                <a:lnTo>
                  <a:pt x="-1372" y="182512"/>
                </a:lnTo>
                <a:close/>
              </a:path>
            </a:pathLst>
          </a:custGeom>
          <a:noFill/>
          <a:ln w="12700" cap="flat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3D37C16F-B873-4819-B8A2-E7EF7217AA7F}"/>
                  </a:ext>
                </a:extLst>
              </p:cNvPr>
              <p:cNvSpPr txBox="1"/>
              <p:nvPr/>
            </p:nvSpPr>
            <p:spPr>
              <a:xfrm>
                <a:off x="8374984" y="1289821"/>
                <a:ext cx="1730294" cy="313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18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OneNoisy</m:t>
                          </m:r>
                          <m:r>
                            <m:rPr>
                              <m:sty m:val="p"/>
                            </m:rPr>
                            <a:rPr kumimoji="1" lang="en-US" altLang="ja-JP" sz="18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DL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3D37C16F-B873-4819-B8A2-E7EF7217A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984" y="1289821"/>
                <a:ext cx="1730294" cy="313373"/>
              </a:xfrm>
              <a:prstGeom prst="rect">
                <a:avLst/>
              </a:prstGeom>
              <a:blipFill>
                <a:blip r:embed="rId9"/>
                <a:stretch>
                  <a:fillRect l="-7746" r="-2817" b="-352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フリーフォーム: 図形 53">
            <a:extLst>
              <a:ext uri="{FF2B5EF4-FFF2-40B4-BE49-F238E27FC236}">
                <a16:creationId xmlns:a16="http://schemas.microsoft.com/office/drawing/2014/main" id="{C581B31C-D6AA-42C2-A496-02000194C517}"/>
              </a:ext>
            </a:extLst>
          </p:cNvPr>
          <p:cNvSpPr/>
          <p:nvPr/>
        </p:nvSpPr>
        <p:spPr>
          <a:xfrm>
            <a:off x="7906326" y="1759072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55" name="フリーフォーム: 図形 54">
            <a:extLst>
              <a:ext uri="{FF2B5EF4-FFF2-40B4-BE49-F238E27FC236}">
                <a16:creationId xmlns:a16="http://schemas.microsoft.com/office/drawing/2014/main" id="{69CB48DB-5004-43D0-8342-56BC7A1A72E7}"/>
              </a:ext>
            </a:extLst>
          </p:cNvPr>
          <p:cNvSpPr/>
          <p:nvPr/>
        </p:nvSpPr>
        <p:spPr>
          <a:xfrm>
            <a:off x="8038733" y="1703547"/>
            <a:ext cx="111051" cy="111051"/>
          </a:xfrm>
          <a:custGeom>
            <a:avLst/>
            <a:gdLst>
              <a:gd name="connsiteX0" fmla="*/ 90256 w 183255"/>
              <a:gd name="connsiteY0" fmla="*/ -751 h 183255"/>
              <a:gd name="connsiteX1" fmla="*/ 181884 w 183255"/>
              <a:gd name="connsiteY1" fmla="*/ 182505 h 183255"/>
              <a:gd name="connsiteX2" fmla="*/ -1372 w 183255"/>
              <a:gd name="connsiteY2" fmla="*/ 182505 h 18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255" h="183255">
                <a:moveTo>
                  <a:pt x="90256" y="-751"/>
                </a:moveTo>
                <a:lnTo>
                  <a:pt x="181884" y="182505"/>
                </a:lnTo>
                <a:lnTo>
                  <a:pt x="-1372" y="182505"/>
                </a:lnTo>
                <a:close/>
              </a:path>
            </a:pathLst>
          </a:custGeom>
          <a:noFill/>
          <a:ln w="12700" cap="flat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B8CB8C6B-AC38-46BB-B120-BBBC83C5DC58}"/>
                  </a:ext>
                </a:extLst>
              </p:cNvPr>
              <p:cNvSpPr txBox="1"/>
              <p:nvPr/>
            </p:nvSpPr>
            <p:spPr>
              <a:xfrm>
                <a:off x="8373510" y="1563746"/>
                <a:ext cx="1762937" cy="313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18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TwoNoisy</m:t>
                          </m:r>
                          <m:r>
                            <m:rPr>
                              <m:sty m:val="p"/>
                            </m:rPr>
                            <a:rPr kumimoji="1" lang="en-US" altLang="ja-JP" sz="18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DL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B8CB8C6B-AC38-46BB-B120-BBBC83C5D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510" y="1563746"/>
                <a:ext cx="1762937" cy="313373"/>
              </a:xfrm>
              <a:prstGeom prst="rect">
                <a:avLst/>
              </a:prstGeom>
              <a:blipFill>
                <a:blip r:embed="rId10"/>
                <a:stretch>
                  <a:fillRect l="-7958" r="-2768" b="-352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F17A4473-7A56-43B4-AB61-B8AE26C1602D}"/>
              </a:ext>
            </a:extLst>
          </p:cNvPr>
          <p:cNvSpPr txBox="1"/>
          <p:nvPr/>
        </p:nvSpPr>
        <p:spPr>
          <a:xfrm>
            <a:off x="6976093" y="3504694"/>
            <a:ext cx="40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57BB7AF-EFEA-43D5-BE20-16603DBC851B}"/>
              </a:ext>
            </a:extLst>
          </p:cNvPr>
          <p:cNvSpPr txBox="1"/>
          <p:nvPr/>
        </p:nvSpPr>
        <p:spPr>
          <a:xfrm>
            <a:off x="7306565" y="3522340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99BC17F-E065-4B7D-ADFE-AD0000F7A0E2}"/>
              </a:ext>
            </a:extLst>
          </p:cNvPr>
          <p:cNvSpPr txBox="1"/>
          <p:nvPr/>
        </p:nvSpPr>
        <p:spPr>
          <a:xfrm>
            <a:off x="7653342" y="3520736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9ECA9A4A-CEC9-48C3-84F1-F27094B89AD9}"/>
              </a:ext>
            </a:extLst>
          </p:cNvPr>
          <p:cNvSpPr txBox="1"/>
          <p:nvPr/>
        </p:nvSpPr>
        <p:spPr>
          <a:xfrm rot="16200000">
            <a:off x="5667940" y="2137218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B2B8091D-4D19-44DE-BB82-1E5B5E6A4C8F}"/>
              </a:ext>
            </a:extLst>
          </p:cNvPr>
          <p:cNvSpPr txBox="1"/>
          <p:nvPr/>
        </p:nvSpPr>
        <p:spPr>
          <a:xfrm>
            <a:off x="7061124" y="605971"/>
            <a:ext cx="32008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IMDB</a:t>
            </a:r>
            <a:endParaRPr kumimoji="1" lang="ja-JP" altLang="en-US" sz="2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B956ED6-FC61-4FF8-BF46-575D432B72A6}"/>
              </a:ext>
            </a:extLst>
          </p:cNvPr>
          <p:cNvSpPr txBox="1"/>
          <p:nvPr/>
        </p:nvSpPr>
        <p:spPr>
          <a:xfrm>
            <a:off x="3991963" y="3525652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067933D9-184F-405D-9627-5D2B023FD687}"/>
              </a:ext>
            </a:extLst>
          </p:cNvPr>
          <p:cNvSpPr txBox="1"/>
          <p:nvPr/>
        </p:nvSpPr>
        <p:spPr>
          <a:xfrm>
            <a:off x="4510123" y="3525652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379B1361-E69E-4FE8-97FC-EF21A53DF0EF}"/>
              </a:ext>
            </a:extLst>
          </p:cNvPr>
          <p:cNvSpPr txBox="1"/>
          <p:nvPr/>
        </p:nvSpPr>
        <p:spPr>
          <a:xfrm>
            <a:off x="5023203" y="3525652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3EBDAC3-46E0-49A1-B824-CB08B80D9B7A}"/>
              </a:ext>
            </a:extLst>
          </p:cNvPr>
          <p:cNvSpPr txBox="1"/>
          <p:nvPr/>
        </p:nvSpPr>
        <p:spPr>
          <a:xfrm>
            <a:off x="5541363" y="3525652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C95753D2-D370-431E-96E6-07942BA14DB5}"/>
              </a:ext>
            </a:extLst>
          </p:cNvPr>
          <p:cNvSpPr txBox="1"/>
          <p:nvPr/>
        </p:nvSpPr>
        <p:spPr>
          <a:xfrm>
            <a:off x="2782430" y="3374033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8BB3AF2A-1003-4B53-91EA-829FB3691252}"/>
              </a:ext>
            </a:extLst>
          </p:cNvPr>
          <p:cNvSpPr txBox="1"/>
          <p:nvPr/>
        </p:nvSpPr>
        <p:spPr>
          <a:xfrm>
            <a:off x="2782430" y="2755963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00A9CB8A-320E-4C8B-B291-F733064E9E72}"/>
              </a:ext>
            </a:extLst>
          </p:cNvPr>
          <p:cNvSpPr txBox="1"/>
          <p:nvPr/>
        </p:nvSpPr>
        <p:spPr>
          <a:xfrm>
            <a:off x="2879799" y="2147210"/>
            <a:ext cx="3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1FD8980E-919B-4D84-BE2C-3855410BC851}"/>
              </a:ext>
            </a:extLst>
          </p:cNvPr>
          <p:cNvSpPr txBox="1"/>
          <p:nvPr/>
        </p:nvSpPr>
        <p:spPr>
          <a:xfrm>
            <a:off x="2769729" y="903465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64BA6F7B-9AEC-405A-882D-C803858A15E5}"/>
              </a:ext>
            </a:extLst>
          </p:cNvPr>
          <p:cNvSpPr txBox="1"/>
          <p:nvPr/>
        </p:nvSpPr>
        <p:spPr>
          <a:xfrm>
            <a:off x="2808678" y="1523218"/>
            <a:ext cx="48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4F02C25B-209B-4351-B3F6-64BE200AF243}"/>
              </a:ext>
            </a:extLst>
          </p:cNvPr>
          <p:cNvSpPr txBox="1"/>
          <p:nvPr/>
        </p:nvSpPr>
        <p:spPr>
          <a:xfrm>
            <a:off x="7992365" y="3522340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21B6576B-7230-43B2-9DEB-9D757AF03810}"/>
              </a:ext>
            </a:extLst>
          </p:cNvPr>
          <p:cNvSpPr txBox="1"/>
          <p:nvPr/>
        </p:nvSpPr>
        <p:spPr>
          <a:xfrm>
            <a:off x="8339142" y="3520736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E36E1610-5050-4A14-A9E6-D5CB1B9C2320}"/>
              </a:ext>
            </a:extLst>
          </p:cNvPr>
          <p:cNvSpPr txBox="1"/>
          <p:nvPr/>
        </p:nvSpPr>
        <p:spPr>
          <a:xfrm>
            <a:off x="8678165" y="3522340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A27B9DC0-F927-4E22-BF90-7CE5CA2132A3}"/>
              </a:ext>
            </a:extLst>
          </p:cNvPr>
          <p:cNvSpPr txBox="1"/>
          <p:nvPr/>
        </p:nvSpPr>
        <p:spPr>
          <a:xfrm>
            <a:off x="9024942" y="3520736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311DE9AB-E9E1-4E3A-A11B-C1A8C03EBBEB}"/>
              </a:ext>
            </a:extLst>
          </p:cNvPr>
          <p:cNvSpPr txBox="1"/>
          <p:nvPr/>
        </p:nvSpPr>
        <p:spPr>
          <a:xfrm>
            <a:off x="9363965" y="3522340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81053223-4855-4DAD-9503-C7A3D9A2AAE1}"/>
              </a:ext>
            </a:extLst>
          </p:cNvPr>
          <p:cNvSpPr txBox="1"/>
          <p:nvPr/>
        </p:nvSpPr>
        <p:spPr>
          <a:xfrm>
            <a:off x="9710742" y="3520736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EEAF5041-0DBC-40FF-9B8D-3C577CCA3111}"/>
              </a:ext>
            </a:extLst>
          </p:cNvPr>
          <p:cNvSpPr txBox="1"/>
          <p:nvPr/>
        </p:nvSpPr>
        <p:spPr>
          <a:xfrm>
            <a:off x="10046022" y="3520736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8A318CD2-B32B-49FC-BB28-1AE21F273C4E}"/>
                  </a:ext>
                </a:extLst>
              </p:cNvPr>
              <p:cNvSpPr txBox="1"/>
              <p:nvPr/>
            </p:nvSpPr>
            <p:spPr>
              <a:xfrm>
                <a:off x="7844722" y="3760406"/>
                <a:ext cx="164641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 (×</m:t>
                      </m:r>
                      <m:sSup>
                        <m:sSup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8A318CD2-B32B-49FC-BB28-1AE21F273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4722" y="3760406"/>
                <a:ext cx="1646414" cy="400110"/>
              </a:xfrm>
              <a:prstGeom prst="rect">
                <a:avLst/>
              </a:prstGeom>
              <a:blipFill>
                <a:blip r:embed="rId11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A84DC295-A9B6-4528-8CE6-AEE4953B22CB}"/>
              </a:ext>
            </a:extLst>
          </p:cNvPr>
          <p:cNvSpPr txBox="1"/>
          <p:nvPr/>
        </p:nvSpPr>
        <p:spPr>
          <a:xfrm>
            <a:off x="6651706" y="3374031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D6BDA934-731A-4154-9675-962809FF7A4B}"/>
              </a:ext>
            </a:extLst>
          </p:cNvPr>
          <p:cNvSpPr txBox="1"/>
          <p:nvPr/>
        </p:nvSpPr>
        <p:spPr>
          <a:xfrm>
            <a:off x="6651706" y="2542601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6AC89F21-F736-4FFA-8DB1-DCF7F6AEA000}"/>
              </a:ext>
            </a:extLst>
          </p:cNvPr>
          <p:cNvSpPr txBox="1"/>
          <p:nvPr/>
        </p:nvSpPr>
        <p:spPr>
          <a:xfrm>
            <a:off x="6749075" y="1725568"/>
            <a:ext cx="3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E73CA824-9379-4D3E-B36A-142065BF01D5}"/>
              </a:ext>
            </a:extLst>
          </p:cNvPr>
          <p:cNvSpPr txBox="1"/>
          <p:nvPr/>
        </p:nvSpPr>
        <p:spPr>
          <a:xfrm>
            <a:off x="6677954" y="903456"/>
            <a:ext cx="48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3728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889C253-25F6-4F87-A9E6-16D38E7B39CE}"/>
                  </a:ext>
                </a:extLst>
              </p:cNvPr>
              <p:cNvSpPr txBox="1"/>
              <p:nvPr/>
            </p:nvSpPr>
            <p:spPr>
              <a:xfrm rot="16200000">
                <a:off x="1851090" y="4536700"/>
                <a:ext cx="17278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(×</m:t>
                    </m:r>
                    <m:sSup>
                      <m:sSup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ja-JP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889C253-25F6-4F87-A9E6-16D38E7B3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851090" y="4536700"/>
                <a:ext cx="1727888" cy="400110"/>
              </a:xfrm>
              <a:prstGeom prst="rect">
                <a:avLst/>
              </a:prstGeom>
              <a:blipFill>
                <a:blip r:embed="rId2"/>
                <a:stretch>
                  <a:fillRect r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グラフ 33">
            <a:extLst>
              <a:ext uri="{FF2B5EF4-FFF2-40B4-BE49-F238E27FC236}">
                <a16:creationId xmlns:a16="http://schemas.microsoft.com/office/drawing/2014/main" id="{14C254B8-EAAE-4F6F-BEAA-D1419D0088C7}"/>
              </a:ext>
            </a:extLst>
          </p:cNvPr>
          <p:cNvGraphicFramePr>
            <a:graphicFrameLocks/>
          </p:cNvGraphicFramePr>
          <p:nvPr/>
        </p:nvGraphicFramePr>
        <p:xfrm>
          <a:off x="3051691" y="4035944"/>
          <a:ext cx="3276000" cy="133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DC17D91-1E32-4F3E-BCF2-C6AF88A9E526}"/>
              </a:ext>
            </a:extLst>
          </p:cNvPr>
          <p:cNvSpPr txBox="1"/>
          <p:nvPr/>
        </p:nvSpPr>
        <p:spPr>
          <a:xfrm>
            <a:off x="3026291" y="5257004"/>
            <a:ext cx="40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7E82B57-8392-46C8-9027-D6A954337B35}"/>
              </a:ext>
            </a:extLst>
          </p:cNvPr>
          <p:cNvSpPr txBox="1"/>
          <p:nvPr/>
        </p:nvSpPr>
        <p:spPr>
          <a:xfrm>
            <a:off x="3356763" y="5274650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26AC264-9EFC-4E17-AF4E-E87AE6B9D7C2}"/>
              </a:ext>
            </a:extLst>
          </p:cNvPr>
          <p:cNvSpPr txBox="1"/>
          <p:nvPr/>
        </p:nvSpPr>
        <p:spPr>
          <a:xfrm>
            <a:off x="3703540" y="5273046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1CFA649-A7A2-4862-A60A-6A94CF3FB1AA}"/>
              </a:ext>
            </a:extLst>
          </p:cNvPr>
          <p:cNvSpPr txBox="1"/>
          <p:nvPr/>
        </p:nvSpPr>
        <p:spPr>
          <a:xfrm>
            <a:off x="4042563" y="5274650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F269076-44D1-4492-944E-413BAD970B60}"/>
              </a:ext>
            </a:extLst>
          </p:cNvPr>
          <p:cNvSpPr txBox="1"/>
          <p:nvPr/>
        </p:nvSpPr>
        <p:spPr>
          <a:xfrm>
            <a:off x="4389340" y="5273046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580377FA-33D5-4EB2-8BE4-BC0F08029466}"/>
              </a:ext>
            </a:extLst>
          </p:cNvPr>
          <p:cNvSpPr txBox="1"/>
          <p:nvPr/>
        </p:nvSpPr>
        <p:spPr>
          <a:xfrm>
            <a:off x="4728363" y="5274650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0ECAF45-E100-4AE2-AADD-09A1C58A43D9}"/>
              </a:ext>
            </a:extLst>
          </p:cNvPr>
          <p:cNvSpPr txBox="1"/>
          <p:nvPr/>
        </p:nvSpPr>
        <p:spPr>
          <a:xfrm>
            <a:off x="5075140" y="5273046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54A7CBF-5CDC-44BF-ABF6-CFAEA6C1B9A8}"/>
              </a:ext>
            </a:extLst>
          </p:cNvPr>
          <p:cNvSpPr txBox="1"/>
          <p:nvPr/>
        </p:nvSpPr>
        <p:spPr>
          <a:xfrm>
            <a:off x="5414163" y="5274650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DBF78CD-60C9-482A-84FA-2AAB8A5268BE}"/>
              </a:ext>
            </a:extLst>
          </p:cNvPr>
          <p:cNvSpPr txBox="1"/>
          <p:nvPr/>
        </p:nvSpPr>
        <p:spPr>
          <a:xfrm>
            <a:off x="5760940" y="5273046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9DD74FF-32A5-43F9-B021-966E1036BF75}"/>
              </a:ext>
            </a:extLst>
          </p:cNvPr>
          <p:cNvSpPr txBox="1"/>
          <p:nvPr/>
        </p:nvSpPr>
        <p:spPr>
          <a:xfrm>
            <a:off x="6096220" y="5273046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7D18C14-3FDE-4C0D-845D-D02D887CB4F6}"/>
                  </a:ext>
                </a:extLst>
              </p:cNvPr>
              <p:cNvSpPr txBox="1"/>
              <p:nvPr/>
            </p:nvSpPr>
            <p:spPr>
              <a:xfrm>
                <a:off x="3894920" y="5512716"/>
                <a:ext cx="164641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 (×</m:t>
                      </m:r>
                      <m:sSup>
                        <m:sSup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7D18C14-3FDE-4C0D-845D-D02D887CB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920" y="5512716"/>
                <a:ext cx="1646414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B6377A9-55A9-4504-8DA0-90193AA67962}"/>
              </a:ext>
            </a:extLst>
          </p:cNvPr>
          <p:cNvSpPr txBox="1"/>
          <p:nvPr/>
        </p:nvSpPr>
        <p:spPr>
          <a:xfrm>
            <a:off x="2784500" y="3919112"/>
            <a:ext cx="471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7BB463D-34ED-4133-924E-E438BB1D329B}"/>
              </a:ext>
            </a:extLst>
          </p:cNvPr>
          <p:cNvSpPr txBox="1"/>
          <p:nvPr/>
        </p:nvSpPr>
        <p:spPr>
          <a:xfrm>
            <a:off x="2784500" y="4217562"/>
            <a:ext cx="471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4872DA4-994F-4AF6-AC80-EB32A7F47ECE}"/>
              </a:ext>
            </a:extLst>
          </p:cNvPr>
          <p:cNvSpPr txBox="1"/>
          <p:nvPr/>
        </p:nvSpPr>
        <p:spPr>
          <a:xfrm>
            <a:off x="2784500" y="4522362"/>
            <a:ext cx="471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01D9021-CDC5-436B-8B16-2355BAF8F709}"/>
              </a:ext>
            </a:extLst>
          </p:cNvPr>
          <p:cNvSpPr txBox="1"/>
          <p:nvPr/>
        </p:nvSpPr>
        <p:spPr>
          <a:xfrm>
            <a:off x="2784500" y="4827162"/>
            <a:ext cx="471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67E0660C-5524-43FB-B490-A0E6AEE21D44}"/>
              </a:ext>
            </a:extLst>
          </p:cNvPr>
          <p:cNvSpPr txBox="1"/>
          <p:nvPr/>
        </p:nvSpPr>
        <p:spPr>
          <a:xfrm>
            <a:off x="2784500" y="5131962"/>
            <a:ext cx="471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3" name="グラフ 52">
            <a:extLst>
              <a:ext uri="{FF2B5EF4-FFF2-40B4-BE49-F238E27FC236}">
                <a16:creationId xmlns:a16="http://schemas.microsoft.com/office/drawing/2014/main" id="{7939B12A-0AEB-4C7D-90C5-11F233FDB7AF}"/>
              </a:ext>
            </a:extLst>
          </p:cNvPr>
          <p:cNvGraphicFramePr>
            <a:graphicFrameLocks/>
          </p:cNvGraphicFramePr>
          <p:nvPr/>
        </p:nvGraphicFramePr>
        <p:xfrm>
          <a:off x="6916953" y="4036324"/>
          <a:ext cx="3348000" cy="133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2DCEF0D-7803-4D5C-A031-1A215E099D9E}"/>
                  </a:ext>
                </a:extLst>
              </p:cNvPr>
              <p:cNvSpPr txBox="1"/>
              <p:nvPr/>
            </p:nvSpPr>
            <p:spPr>
              <a:xfrm rot="16200000">
                <a:off x="6175525" y="4516034"/>
                <a:ext cx="4687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2DCEF0D-7803-4D5C-A031-1A215E099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75525" y="4516034"/>
                <a:ext cx="468737" cy="400110"/>
              </a:xfrm>
              <a:prstGeom prst="rect">
                <a:avLst/>
              </a:prstGeom>
              <a:blipFill>
                <a:blip r:embed="rId6"/>
                <a:stretch>
                  <a:fillRect r="-1538" b="-25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380B03B-AA6F-4EE1-89FC-11A3CD4B0B7F}"/>
              </a:ext>
            </a:extLst>
          </p:cNvPr>
          <p:cNvSpPr txBox="1"/>
          <p:nvPr/>
        </p:nvSpPr>
        <p:spPr>
          <a:xfrm>
            <a:off x="6878635" y="5257003"/>
            <a:ext cx="40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1025F59-C595-433E-94A2-77CD8FFAFB2F}"/>
              </a:ext>
            </a:extLst>
          </p:cNvPr>
          <p:cNvSpPr txBox="1"/>
          <p:nvPr/>
        </p:nvSpPr>
        <p:spPr>
          <a:xfrm>
            <a:off x="7209107" y="5274649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EBB9725-9B04-47B7-B5D5-BC14163FE5CB}"/>
              </a:ext>
            </a:extLst>
          </p:cNvPr>
          <p:cNvSpPr txBox="1"/>
          <p:nvPr/>
        </p:nvSpPr>
        <p:spPr>
          <a:xfrm>
            <a:off x="7555884" y="5273045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95B96E7-8E67-44F2-BA7C-67BB09BBD7A0}"/>
              </a:ext>
            </a:extLst>
          </p:cNvPr>
          <p:cNvSpPr txBox="1"/>
          <p:nvPr/>
        </p:nvSpPr>
        <p:spPr>
          <a:xfrm>
            <a:off x="7894907" y="5274649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0B37B53-BB0A-4725-B2AC-050161417D7B}"/>
              </a:ext>
            </a:extLst>
          </p:cNvPr>
          <p:cNvSpPr txBox="1"/>
          <p:nvPr/>
        </p:nvSpPr>
        <p:spPr>
          <a:xfrm>
            <a:off x="8241684" y="5273045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20351C11-DE6A-4836-95A4-A2A7C19ADB6E}"/>
              </a:ext>
            </a:extLst>
          </p:cNvPr>
          <p:cNvSpPr txBox="1"/>
          <p:nvPr/>
        </p:nvSpPr>
        <p:spPr>
          <a:xfrm>
            <a:off x="8580707" y="5274649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F1F4040C-A5F5-4414-B440-75A921552335}"/>
              </a:ext>
            </a:extLst>
          </p:cNvPr>
          <p:cNvSpPr txBox="1"/>
          <p:nvPr/>
        </p:nvSpPr>
        <p:spPr>
          <a:xfrm>
            <a:off x="8927484" y="5273045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AB2DF428-C979-4125-88DB-FBBB3F2C2B41}"/>
              </a:ext>
            </a:extLst>
          </p:cNvPr>
          <p:cNvSpPr txBox="1"/>
          <p:nvPr/>
        </p:nvSpPr>
        <p:spPr>
          <a:xfrm>
            <a:off x="9266507" y="5274649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3843D8F-4502-49B3-A6C8-694250D9683E}"/>
              </a:ext>
            </a:extLst>
          </p:cNvPr>
          <p:cNvSpPr txBox="1"/>
          <p:nvPr/>
        </p:nvSpPr>
        <p:spPr>
          <a:xfrm>
            <a:off x="9613284" y="5273045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479BCDA-04FB-4F6E-9906-93DF88621F4E}"/>
              </a:ext>
            </a:extLst>
          </p:cNvPr>
          <p:cNvSpPr txBox="1"/>
          <p:nvPr/>
        </p:nvSpPr>
        <p:spPr>
          <a:xfrm>
            <a:off x="9948564" y="5273045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ED9E172E-81B5-4228-8750-52DDE2D5E77D}"/>
                  </a:ext>
                </a:extLst>
              </p:cNvPr>
              <p:cNvSpPr txBox="1"/>
              <p:nvPr/>
            </p:nvSpPr>
            <p:spPr>
              <a:xfrm>
                <a:off x="7747264" y="5512715"/>
                <a:ext cx="164641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 (×</m:t>
                      </m:r>
                      <m:sSup>
                        <m:sSup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ED9E172E-81B5-4228-8750-52DDE2D5E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264" y="5512715"/>
                <a:ext cx="1646414" cy="400110"/>
              </a:xfrm>
              <a:prstGeom prst="rect">
                <a:avLst/>
              </a:prstGeom>
              <a:blipFill>
                <a:blip r:embed="rId7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3CF6BECD-FA2E-4D14-B530-1300C7D69A33}"/>
                  </a:ext>
                </a:extLst>
              </p:cNvPr>
              <p:cNvSpPr txBox="1"/>
              <p:nvPr/>
            </p:nvSpPr>
            <p:spPr>
              <a:xfrm>
                <a:off x="6601284" y="5131961"/>
                <a:ext cx="471356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3CF6BECD-FA2E-4D14-B530-1300C7D69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284" y="5131961"/>
                <a:ext cx="471356" cy="372410"/>
              </a:xfrm>
              <a:prstGeom prst="rect">
                <a:avLst/>
              </a:prstGeom>
              <a:blipFill>
                <a:blip r:embed="rId8"/>
                <a:stretch>
                  <a:fillRect l="-11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4D8FDD11-EAB8-44BA-BADD-834C522B2EE6}"/>
                  </a:ext>
                </a:extLst>
              </p:cNvPr>
              <p:cNvSpPr txBox="1"/>
              <p:nvPr/>
            </p:nvSpPr>
            <p:spPr>
              <a:xfrm>
                <a:off x="6601284" y="4883041"/>
                <a:ext cx="471356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4D8FDD11-EAB8-44BA-BADD-834C522B2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284" y="4883041"/>
                <a:ext cx="471356" cy="372410"/>
              </a:xfrm>
              <a:prstGeom prst="rect">
                <a:avLst/>
              </a:prstGeom>
              <a:blipFill>
                <a:blip r:embed="rId9"/>
                <a:stretch>
                  <a:fillRect l="-11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AB3F4619-E27B-4E45-8238-7E88745211F4}"/>
                  </a:ext>
                </a:extLst>
              </p:cNvPr>
              <p:cNvSpPr txBox="1"/>
              <p:nvPr/>
            </p:nvSpPr>
            <p:spPr>
              <a:xfrm>
                <a:off x="6601284" y="4644281"/>
                <a:ext cx="471356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AB3F4619-E27B-4E45-8238-7E8874521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284" y="4644281"/>
                <a:ext cx="471356" cy="372410"/>
              </a:xfrm>
              <a:prstGeom prst="rect">
                <a:avLst/>
              </a:prstGeom>
              <a:blipFill>
                <a:blip r:embed="rId10"/>
                <a:stretch>
                  <a:fillRect l="-22078" r="-25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1E8A4286-8E45-4422-8EE5-669A42428008}"/>
                  </a:ext>
                </a:extLst>
              </p:cNvPr>
              <p:cNvSpPr txBox="1"/>
              <p:nvPr/>
            </p:nvSpPr>
            <p:spPr>
              <a:xfrm>
                <a:off x="6601284" y="4395361"/>
                <a:ext cx="471356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1E8A4286-8E45-4422-8EE5-669A42428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284" y="4395361"/>
                <a:ext cx="471356" cy="372410"/>
              </a:xfrm>
              <a:prstGeom prst="rect">
                <a:avLst/>
              </a:prstGeom>
              <a:blipFill>
                <a:blip r:embed="rId11"/>
                <a:stretch>
                  <a:fillRect l="-22078" r="-25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A90D6E92-AB30-44E9-BA72-3F8D56DDD599}"/>
                  </a:ext>
                </a:extLst>
              </p:cNvPr>
              <p:cNvSpPr txBox="1"/>
              <p:nvPr/>
            </p:nvSpPr>
            <p:spPr>
              <a:xfrm>
                <a:off x="6601284" y="4161681"/>
                <a:ext cx="471356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A90D6E92-AB30-44E9-BA72-3F8D56DDD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284" y="4161681"/>
                <a:ext cx="471356" cy="372410"/>
              </a:xfrm>
              <a:prstGeom prst="rect">
                <a:avLst/>
              </a:prstGeom>
              <a:blipFill>
                <a:blip r:embed="rId12"/>
                <a:stretch>
                  <a:fillRect l="-22078" r="-25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FDC0A21E-27DD-43F5-BF10-895E988396C9}"/>
                  </a:ext>
                </a:extLst>
              </p:cNvPr>
              <p:cNvSpPr txBox="1"/>
              <p:nvPr/>
            </p:nvSpPr>
            <p:spPr>
              <a:xfrm>
                <a:off x="6601284" y="3912761"/>
                <a:ext cx="471356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FDC0A21E-27DD-43F5-BF10-895E98839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284" y="3912761"/>
                <a:ext cx="471356" cy="372410"/>
              </a:xfrm>
              <a:prstGeom prst="rect">
                <a:avLst/>
              </a:prstGeom>
              <a:blipFill>
                <a:blip r:embed="rId13"/>
                <a:stretch>
                  <a:fillRect l="-22078" r="-25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FDE98C9-F09D-4E2B-BCB3-738D51A62D1B}"/>
              </a:ext>
            </a:extLst>
          </p:cNvPr>
          <p:cNvSpPr txBox="1"/>
          <p:nvPr/>
        </p:nvSpPr>
        <p:spPr>
          <a:xfrm>
            <a:off x="3246231" y="4154117"/>
            <a:ext cx="88761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IMDB</a:t>
            </a:r>
            <a:endParaRPr kumimoji="1" lang="ja-JP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FDA68084-B8D5-4AE5-B6CD-9D98B2F7CA3E}"/>
              </a:ext>
            </a:extLst>
          </p:cNvPr>
          <p:cNvSpPr txBox="1"/>
          <p:nvPr/>
        </p:nvSpPr>
        <p:spPr>
          <a:xfrm>
            <a:off x="7094331" y="4154117"/>
            <a:ext cx="88761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IMDB</a:t>
            </a:r>
            <a:endParaRPr kumimoji="1" lang="ja-JP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68B313BD-063F-47C4-825F-C9B45DADC975}"/>
                  </a:ext>
                </a:extLst>
              </p:cNvPr>
              <p:cNvSpPr txBox="1"/>
              <p:nvPr/>
            </p:nvSpPr>
            <p:spPr>
              <a:xfrm rot="16200000">
                <a:off x="1851090" y="2631700"/>
                <a:ext cx="17278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(×</m:t>
                    </m:r>
                    <m:sSup>
                      <m:sSup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ja-JP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68B313BD-063F-47C4-825F-C9B45DADC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851090" y="2631700"/>
                <a:ext cx="1727888" cy="400110"/>
              </a:xfrm>
              <a:prstGeom prst="rect">
                <a:avLst/>
              </a:prstGeom>
              <a:blipFill>
                <a:blip r:embed="rId14"/>
                <a:stretch>
                  <a:fillRect r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7" name="グラフ 116">
            <a:extLst>
              <a:ext uri="{FF2B5EF4-FFF2-40B4-BE49-F238E27FC236}">
                <a16:creationId xmlns:a16="http://schemas.microsoft.com/office/drawing/2014/main" id="{7E4142C8-1303-4118-9386-A337B23740D3}"/>
              </a:ext>
            </a:extLst>
          </p:cNvPr>
          <p:cNvGraphicFramePr>
            <a:graphicFrameLocks/>
          </p:cNvGraphicFramePr>
          <p:nvPr/>
        </p:nvGraphicFramePr>
        <p:xfrm>
          <a:off x="3051691" y="2130944"/>
          <a:ext cx="3276000" cy="133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3AD5D076-F620-400B-990E-8B0F5DB0F490}"/>
              </a:ext>
            </a:extLst>
          </p:cNvPr>
          <p:cNvSpPr txBox="1"/>
          <p:nvPr/>
        </p:nvSpPr>
        <p:spPr>
          <a:xfrm>
            <a:off x="3026291" y="3352004"/>
            <a:ext cx="40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05113F56-864C-4072-9727-6534BE6BFEEA}"/>
              </a:ext>
            </a:extLst>
          </p:cNvPr>
          <p:cNvSpPr txBox="1"/>
          <p:nvPr/>
        </p:nvSpPr>
        <p:spPr>
          <a:xfrm>
            <a:off x="3356763" y="3369650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87844ACA-42A1-49EB-97D4-11AFA8FB5672}"/>
              </a:ext>
            </a:extLst>
          </p:cNvPr>
          <p:cNvSpPr txBox="1"/>
          <p:nvPr/>
        </p:nvSpPr>
        <p:spPr>
          <a:xfrm>
            <a:off x="3703540" y="3368046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A7D7C045-3273-4D95-9757-F52C3F49FCB8}"/>
              </a:ext>
            </a:extLst>
          </p:cNvPr>
          <p:cNvSpPr txBox="1"/>
          <p:nvPr/>
        </p:nvSpPr>
        <p:spPr>
          <a:xfrm>
            <a:off x="4042563" y="3369650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DD298C44-3E8D-48F5-9B8F-EA2D980A088C}"/>
              </a:ext>
            </a:extLst>
          </p:cNvPr>
          <p:cNvSpPr txBox="1"/>
          <p:nvPr/>
        </p:nvSpPr>
        <p:spPr>
          <a:xfrm>
            <a:off x="4389340" y="3368046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1CFDE588-58EA-49C6-ABEA-4ED077984A60}"/>
              </a:ext>
            </a:extLst>
          </p:cNvPr>
          <p:cNvSpPr txBox="1"/>
          <p:nvPr/>
        </p:nvSpPr>
        <p:spPr>
          <a:xfrm>
            <a:off x="4728363" y="3369650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EF6A50EA-BD36-4E18-BEA4-1A312A30C1A8}"/>
              </a:ext>
            </a:extLst>
          </p:cNvPr>
          <p:cNvSpPr txBox="1"/>
          <p:nvPr/>
        </p:nvSpPr>
        <p:spPr>
          <a:xfrm>
            <a:off x="5075140" y="3368046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636F9BBE-7DE3-4EA3-B881-8C3672134297}"/>
              </a:ext>
            </a:extLst>
          </p:cNvPr>
          <p:cNvSpPr txBox="1"/>
          <p:nvPr/>
        </p:nvSpPr>
        <p:spPr>
          <a:xfrm>
            <a:off x="5414163" y="3369650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4FE1F7C1-DE1E-44E0-A6AA-DDD6804E7EDC}"/>
              </a:ext>
            </a:extLst>
          </p:cNvPr>
          <p:cNvSpPr txBox="1"/>
          <p:nvPr/>
        </p:nvSpPr>
        <p:spPr>
          <a:xfrm>
            <a:off x="5760940" y="3368046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53C328B2-979E-4460-BC44-7E49474532A5}"/>
              </a:ext>
            </a:extLst>
          </p:cNvPr>
          <p:cNvSpPr txBox="1"/>
          <p:nvPr/>
        </p:nvSpPr>
        <p:spPr>
          <a:xfrm>
            <a:off x="6096220" y="3368046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8EF9F748-80F5-44DB-8344-59DBD34193EA}"/>
                  </a:ext>
                </a:extLst>
              </p:cNvPr>
              <p:cNvSpPr txBox="1"/>
              <p:nvPr/>
            </p:nvSpPr>
            <p:spPr>
              <a:xfrm>
                <a:off x="3894920" y="3607716"/>
                <a:ext cx="164641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 (×</m:t>
                      </m:r>
                      <m:sSup>
                        <m:sSup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8EF9F748-80F5-44DB-8344-59DBD3419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920" y="3607716"/>
                <a:ext cx="1646414" cy="400110"/>
              </a:xfrm>
              <a:prstGeom prst="rect">
                <a:avLst/>
              </a:prstGeom>
              <a:blipFill>
                <a:blip r:embed="rId16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22761668-D858-4651-B9C8-8660D65A448F}"/>
              </a:ext>
            </a:extLst>
          </p:cNvPr>
          <p:cNvSpPr txBox="1"/>
          <p:nvPr/>
        </p:nvSpPr>
        <p:spPr>
          <a:xfrm>
            <a:off x="2784500" y="2014112"/>
            <a:ext cx="471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1C9E4D33-0A3E-44EE-9600-528B6852717F}"/>
              </a:ext>
            </a:extLst>
          </p:cNvPr>
          <p:cNvSpPr txBox="1"/>
          <p:nvPr/>
        </p:nvSpPr>
        <p:spPr>
          <a:xfrm>
            <a:off x="2784500" y="2312562"/>
            <a:ext cx="471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498162DF-1306-45DF-BA25-AF368D75DCFF}"/>
              </a:ext>
            </a:extLst>
          </p:cNvPr>
          <p:cNvSpPr txBox="1"/>
          <p:nvPr/>
        </p:nvSpPr>
        <p:spPr>
          <a:xfrm>
            <a:off x="2784500" y="2617362"/>
            <a:ext cx="471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5B948825-DB23-42A5-84CC-5E5F352634D3}"/>
              </a:ext>
            </a:extLst>
          </p:cNvPr>
          <p:cNvSpPr txBox="1"/>
          <p:nvPr/>
        </p:nvSpPr>
        <p:spPr>
          <a:xfrm>
            <a:off x="2784500" y="2922162"/>
            <a:ext cx="471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9716E2AC-76C6-444D-8ED9-4521C2BABD08}"/>
              </a:ext>
            </a:extLst>
          </p:cNvPr>
          <p:cNvSpPr txBox="1"/>
          <p:nvPr/>
        </p:nvSpPr>
        <p:spPr>
          <a:xfrm>
            <a:off x="2784500" y="3226962"/>
            <a:ext cx="471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4" name="グラフ 133">
            <a:extLst>
              <a:ext uri="{FF2B5EF4-FFF2-40B4-BE49-F238E27FC236}">
                <a16:creationId xmlns:a16="http://schemas.microsoft.com/office/drawing/2014/main" id="{B0E66A19-0FD8-474C-85B6-99630E480A79}"/>
              </a:ext>
            </a:extLst>
          </p:cNvPr>
          <p:cNvGraphicFramePr>
            <a:graphicFrameLocks/>
          </p:cNvGraphicFramePr>
          <p:nvPr/>
        </p:nvGraphicFramePr>
        <p:xfrm>
          <a:off x="6916953" y="2131324"/>
          <a:ext cx="3348000" cy="133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95011C71-9F1B-425A-AE23-43145B7A5133}"/>
                  </a:ext>
                </a:extLst>
              </p:cNvPr>
              <p:cNvSpPr txBox="1"/>
              <p:nvPr/>
            </p:nvSpPr>
            <p:spPr>
              <a:xfrm rot="16200000">
                <a:off x="6175525" y="2611034"/>
                <a:ext cx="4687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95011C71-9F1B-425A-AE23-43145B7A5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75525" y="2611034"/>
                <a:ext cx="468737" cy="400110"/>
              </a:xfrm>
              <a:prstGeom prst="rect">
                <a:avLst/>
              </a:prstGeom>
              <a:blipFill>
                <a:blip r:embed="rId18"/>
                <a:stretch>
                  <a:fillRect r="-1538" b="-12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F211B36F-FA4E-44A2-BCFA-8B0E81A921B2}"/>
              </a:ext>
            </a:extLst>
          </p:cNvPr>
          <p:cNvSpPr txBox="1"/>
          <p:nvPr/>
        </p:nvSpPr>
        <p:spPr>
          <a:xfrm>
            <a:off x="6878635" y="3352003"/>
            <a:ext cx="40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C9A93C96-5B5B-4122-85CB-3A98661FD947}"/>
              </a:ext>
            </a:extLst>
          </p:cNvPr>
          <p:cNvSpPr txBox="1"/>
          <p:nvPr/>
        </p:nvSpPr>
        <p:spPr>
          <a:xfrm>
            <a:off x="7209107" y="3369649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FA2C2AEA-D22F-4D25-B029-E05CB214475E}"/>
              </a:ext>
            </a:extLst>
          </p:cNvPr>
          <p:cNvSpPr txBox="1"/>
          <p:nvPr/>
        </p:nvSpPr>
        <p:spPr>
          <a:xfrm>
            <a:off x="7555884" y="3368045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6B9EEFC7-F537-4534-96B6-D20C397DE529}"/>
              </a:ext>
            </a:extLst>
          </p:cNvPr>
          <p:cNvSpPr txBox="1"/>
          <p:nvPr/>
        </p:nvSpPr>
        <p:spPr>
          <a:xfrm>
            <a:off x="7894907" y="3369649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131F40AA-C6C6-4A60-9AC1-E08C288138AE}"/>
              </a:ext>
            </a:extLst>
          </p:cNvPr>
          <p:cNvSpPr txBox="1"/>
          <p:nvPr/>
        </p:nvSpPr>
        <p:spPr>
          <a:xfrm>
            <a:off x="8241684" y="3368045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59499A64-A888-46CA-99DC-2B34B4410BBE}"/>
              </a:ext>
            </a:extLst>
          </p:cNvPr>
          <p:cNvSpPr txBox="1"/>
          <p:nvPr/>
        </p:nvSpPr>
        <p:spPr>
          <a:xfrm>
            <a:off x="8580707" y="3369649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A2A341E5-7E52-4F8F-8057-8A49244F5227}"/>
              </a:ext>
            </a:extLst>
          </p:cNvPr>
          <p:cNvSpPr txBox="1"/>
          <p:nvPr/>
        </p:nvSpPr>
        <p:spPr>
          <a:xfrm>
            <a:off x="8927484" y="3368045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38321C2A-92C0-4E9B-A154-380E5388EE24}"/>
              </a:ext>
            </a:extLst>
          </p:cNvPr>
          <p:cNvSpPr txBox="1"/>
          <p:nvPr/>
        </p:nvSpPr>
        <p:spPr>
          <a:xfrm>
            <a:off x="9266507" y="3369649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088BF9F4-1E1C-4C1F-9426-824DD2B31464}"/>
              </a:ext>
            </a:extLst>
          </p:cNvPr>
          <p:cNvSpPr txBox="1"/>
          <p:nvPr/>
        </p:nvSpPr>
        <p:spPr>
          <a:xfrm>
            <a:off x="9613284" y="3368045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C44786FF-F225-49E6-B526-956B1DB1ED72}"/>
              </a:ext>
            </a:extLst>
          </p:cNvPr>
          <p:cNvSpPr txBox="1"/>
          <p:nvPr/>
        </p:nvSpPr>
        <p:spPr>
          <a:xfrm>
            <a:off x="9948564" y="3368045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テキスト ボックス 145">
                <a:extLst>
                  <a:ext uri="{FF2B5EF4-FFF2-40B4-BE49-F238E27FC236}">
                    <a16:creationId xmlns:a16="http://schemas.microsoft.com/office/drawing/2014/main" id="{4BEA1C34-30C8-46F4-8E61-E170D4C9662B}"/>
                  </a:ext>
                </a:extLst>
              </p:cNvPr>
              <p:cNvSpPr txBox="1"/>
              <p:nvPr/>
            </p:nvSpPr>
            <p:spPr>
              <a:xfrm>
                <a:off x="7747264" y="3607715"/>
                <a:ext cx="164641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 (×</m:t>
                      </m:r>
                      <m:sSup>
                        <m:sSup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46" name="テキスト ボックス 145">
                <a:extLst>
                  <a:ext uri="{FF2B5EF4-FFF2-40B4-BE49-F238E27FC236}">
                    <a16:creationId xmlns:a16="http://schemas.microsoft.com/office/drawing/2014/main" id="{4BEA1C34-30C8-46F4-8E61-E170D4C96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264" y="3607715"/>
                <a:ext cx="1646414" cy="400110"/>
              </a:xfrm>
              <a:prstGeom prst="rect">
                <a:avLst/>
              </a:prstGeom>
              <a:blipFill>
                <a:blip r:embed="rId19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テキスト ボックス 146">
                <a:extLst>
                  <a:ext uri="{FF2B5EF4-FFF2-40B4-BE49-F238E27FC236}">
                    <a16:creationId xmlns:a16="http://schemas.microsoft.com/office/drawing/2014/main" id="{08ECEED4-985C-4DFE-8BD8-486ECF896D78}"/>
                  </a:ext>
                </a:extLst>
              </p:cNvPr>
              <p:cNvSpPr txBox="1"/>
              <p:nvPr/>
            </p:nvSpPr>
            <p:spPr>
              <a:xfrm>
                <a:off x="6601284" y="3226961"/>
                <a:ext cx="471356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7" name="テキスト ボックス 146">
                <a:extLst>
                  <a:ext uri="{FF2B5EF4-FFF2-40B4-BE49-F238E27FC236}">
                    <a16:creationId xmlns:a16="http://schemas.microsoft.com/office/drawing/2014/main" id="{08ECEED4-985C-4DFE-8BD8-486ECF896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284" y="3226961"/>
                <a:ext cx="471356" cy="372410"/>
              </a:xfrm>
              <a:prstGeom prst="rect">
                <a:avLst/>
              </a:prstGeom>
              <a:blipFill>
                <a:blip r:embed="rId20"/>
                <a:stretch>
                  <a:fillRect l="-11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9F8ED452-D0C9-4101-804B-A2DCE755843F}"/>
                  </a:ext>
                </a:extLst>
              </p:cNvPr>
              <p:cNvSpPr txBox="1"/>
              <p:nvPr/>
            </p:nvSpPr>
            <p:spPr>
              <a:xfrm>
                <a:off x="6601284" y="2978041"/>
                <a:ext cx="471356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9F8ED452-D0C9-4101-804B-A2DCE7558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284" y="2978041"/>
                <a:ext cx="471356" cy="372410"/>
              </a:xfrm>
              <a:prstGeom prst="rect">
                <a:avLst/>
              </a:prstGeom>
              <a:blipFill>
                <a:blip r:embed="rId21"/>
                <a:stretch>
                  <a:fillRect l="-11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テキスト ボックス 148">
                <a:extLst>
                  <a:ext uri="{FF2B5EF4-FFF2-40B4-BE49-F238E27FC236}">
                    <a16:creationId xmlns:a16="http://schemas.microsoft.com/office/drawing/2014/main" id="{BCCCD7E7-B352-44B4-BABC-0A7E2F016D86}"/>
                  </a:ext>
                </a:extLst>
              </p:cNvPr>
              <p:cNvSpPr txBox="1"/>
              <p:nvPr/>
            </p:nvSpPr>
            <p:spPr>
              <a:xfrm>
                <a:off x="6601284" y="2739281"/>
                <a:ext cx="471356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9" name="テキスト ボックス 148">
                <a:extLst>
                  <a:ext uri="{FF2B5EF4-FFF2-40B4-BE49-F238E27FC236}">
                    <a16:creationId xmlns:a16="http://schemas.microsoft.com/office/drawing/2014/main" id="{BCCCD7E7-B352-44B4-BABC-0A7E2F016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284" y="2739281"/>
                <a:ext cx="471356" cy="372410"/>
              </a:xfrm>
              <a:prstGeom prst="rect">
                <a:avLst/>
              </a:prstGeom>
              <a:blipFill>
                <a:blip r:embed="rId22"/>
                <a:stretch>
                  <a:fillRect l="-22078" r="-25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86931CA5-A4A0-47AB-8C23-6BE756EE8C19}"/>
                  </a:ext>
                </a:extLst>
              </p:cNvPr>
              <p:cNvSpPr txBox="1"/>
              <p:nvPr/>
            </p:nvSpPr>
            <p:spPr>
              <a:xfrm>
                <a:off x="6601284" y="2490361"/>
                <a:ext cx="471356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86931CA5-A4A0-47AB-8C23-6BE756EE8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284" y="2490361"/>
                <a:ext cx="471356" cy="372410"/>
              </a:xfrm>
              <a:prstGeom prst="rect">
                <a:avLst/>
              </a:prstGeom>
              <a:blipFill>
                <a:blip r:embed="rId23"/>
                <a:stretch>
                  <a:fillRect l="-22078" r="-25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08FA08B9-8B7B-4AE6-A7DA-D64C6ACDC79F}"/>
                  </a:ext>
                </a:extLst>
              </p:cNvPr>
              <p:cNvSpPr txBox="1"/>
              <p:nvPr/>
            </p:nvSpPr>
            <p:spPr>
              <a:xfrm>
                <a:off x="6601284" y="2256681"/>
                <a:ext cx="471356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08FA08B9-8B7B-4AE6-A7DA-D64C6ACDC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284" y="2256681"/>
                <a:ext cx="471356" cy="372410"/>
              </a:xfrm>
              <a:prstGeom prst="rect">
                <a:avLst/>
              </a:prstGeom>
              <a:blipFill>
                <a:blip r:embed="rId24"/>
                <a:stretch>
                  <a:fillRect l="-22078" r="-25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C68C41F1-ACF1-4167-94E4-AD27DC7A4BD4}"/>
                  </a:ext>
                </a:extLst>
              </p:cNvPr>
              <p:cNvSpPr txBox="1"/>
              <p:nvPr/>
            </p:nvSpPr>
            <p:spPr>
              <a:xfrm>
                <a:off x="6601284" y="2007761"/>
                <a:ext cx="471356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C68C41F1-ACF1-4167-94E4-AD27DC7A4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284" y="2007761"/>
                <a:ext cx="471356" cy="372410"/>
              </a:xfrm>
              <a:prstGeom prst="rect">
                <a:avLst/>
              </a:prstGeom>
              <a:blipFill>
                <a:blip r:embed="rId25"/>
                <a:stretch>
                  <a:fillRect l="-22078" r="-25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89020392-2513-4D37-9A2D-6983A9E02ABE}"/>
              </a:ext>
            </a:extLst>
          </p:cNvPr>
          <p:cNvSpPr txBox="1"/>
          <p:nvPr/>
        </p:nvSpPr>
        <p:spPr>
          <a:xfrm>
            <a:off x="3246231" y="2249117"/>
            <a:ext cx="88761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IMDB</a:t>
            </a:r>
            <a:endParaRPr kumimoji="1" lang="ja-JP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80079D59-B2E7-4BE4-9908-9AB19C13CFAB}"/>
              </a:ext>
            </a:extLst>
          </p:cNvPr>
          <p:cNvSpPr txBox="1"/>
          <p:nvPr/>
        </p:nvSpPr>
        <p:spPr>
          <a:xfrm>
            <a:off x="7094331" y="2249117"/>
            <a:ext cx="88761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IMDB</a:t>
            </a:r>
            <a:endParaRPr kumimoji="1" lang="ja-JP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210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表 2">
            <a:extLst>
              <a:ext uri="{FF2B5EF4-FFF2-40B4-BE49-F238E27FC236}">
                <a16:creationId xmlns:a16="http://schemas.microsoft.com/office/drawing/2014/main" id="{9A4AB16C-E980-4CC2-A3DA-2E3E93099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593453"/>
              </p:ext>
            </p:extLst>
          </p:nvPr>
        </p:nvGraphicFramePr>
        <p:xfrm>
          <a:off x="3942202" y="2525013"/>
          <a:ext cx="5710494" cy="1842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4742">
                  <a:extLst>
                    <a:ext uri="{9D8B030D-6E8A-4147-A177-3AD203B41FA5}">
                      <a16:colId xmlns:a16="http://schemas.microsoft.com/office/drawing/2014/main" val="2810181498"/>
                    </a:ext>
                  </a:extLst>
                </a:gridCol>
                <a:gridCol w="2078182">
                  <a:extLst>
                    <a:ext uri="{9D8B030D-6E8A-4147-A177-3AD203B41FA5}">
                      <a16:colId xmlns:a16="http://schemas.microsoft.com/office/drawing/2014/main" val="1811615853"/>
                    </a:ext>
                  </a:extLst>
                </a:gridCol>
                <a:gridCol w="2157570">
                  <a:extLst>
                    <a:ext uri="{9D8B030D-6E8A-4147-A177-3AD203B41FA5}">
                      <a16:colId xmlns:a16="http://schemas.microsoft.com/office/drawing/2014/main" val="1933087831"/>
                    </a:ext>
                  </a:extLst>
                </a:gridCol>
              </a:tblGrid>
              <a:tr h="415694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609900"/>
                  </a:ext>
                </a:extLst>
              </a:tr>
              <a:tr h="1426872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4379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テキスト ボックス 158">
                <a:extLst>
                  <a:ext uri="{FF2B5EF4-FFF2-40B4-BE49-F238E27FC236}">
                    <a16:creationId xmlns:a16="http://schemas.microsoft.com/office/drawing/2014/main" id="{9D763D2F-E981-45A2-8226-1FA9E65657E5}"/>
                  </a:ext>
                </a:extLst>
              </p:cNvPr>
              <p:cNvSpPr txBox="1"/>
              <p:nvPr/>
            </p:nvSpPr>
            <p:spPr>
              <a:xfrm>
                <a:off x="5692445" y="3585831"/>
                <a:ext cx="365963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59" name="テキスト ボックス 158">
                <a:extLst>
                  <a:ext uri="{FF2B5EF4-FFF2-40B4-BE49-F238E27FC236}">
                    <a16:creationId xmlns:a16="http://schemas.microsoft.com/office/drawing/2014/main" id="{9D763D2F-E981-45A2-8226-1FA9E6565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445" y="3585831"/>
                <a:ext cx="365963" cy="424796"/>
              </a:xfrm>
              <a:prstGeom prst="rect">
                <a:avLst/>
              </a:prstGeom>
              <a:blipFill>
                <a:blip r:embed="rId2"/>
                <a:stretch>
                  <a:fillRect r="-5000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テキスト ボックス 179">
                <a:extLst>
                  <a:ext uri="{FF2B5EF4-FFF2-40B4-BE49-F238E27FC236}">
                    <a16:creationId xmlns:a16="http://schemas.microsoft.com/office/drawing/2014/main" id="{A05A5290-8401-4365-ADAC-B495BBED8966}"/>
                  </a:ext>
                </a:extLst>
              </p:cNvPr>
              <p:cNvSpPr txBox="1"/>
              <p:nvPr/>
            </p:nvSpPr>
            <p:spPr>
              <a:xfrm>
                <a:off x="3924605" y="3590911"/>
                <a:ext cx="365963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80" name="テキスト ボックス 179">
                <a:extLst>
                  <a:ext uri="{FF2B5EF4-FFF2-40B4-BE49-F238E27FC236}">
                    <a16:creationId xmlns:a16="http://schemas.microsoft.com/office/drawing/2014/main" id="{A05A5290-8401-4365-ADAC-B495BBED8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605" y="3590911"/>
                <a:ext cx="365963" cy="424796"/>
              </a:xfrm>
              <a:prstGeom prst="rect">
                <a:avLst/>
              </a:prstGeom>
              <a:blipFill>
                <a:blip r:embed="rId3"/>
                <a:stretch>
                  <a:fillRect r="-5000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5DA8D714-53D4-4FE3-A323-4D769D7A5F6B}"/>
              </a:ext>
            </a:extLst>
          </p:cNvPr>
          <p:cNvCxnSpPr>
            <a:cxnSpLocks/>
          </p:cNvCxnSpPr>
          <p:nvPr/>
        </p:nvCxnSpPr>
        <p:spPr>
          <a:xfrm flipH="1">
            <a:off x="8216401" y="3304877"/>
            <a:ext cx="168233" cy="29055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159F85C6-7C51-4E09-861B-83F9D3D59075}"/>
                  </a:ext>
                </a:extLst>
              </p:cNvPr>
              <p:cNvSpPr txBox="1"/>
              <p:nvPr/>
            </p:nvSpPr>
            <p:spPr>
              <a:xfrm>
                <a:off x="7861605" y="3585831"/>
                <a:ext cx="365963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159F85C6-7C51-4E09-861B-83F9D3D59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605" y="3585831"/>
                <a:ext cx="365963" cy="424796"/>
              </a:xfrm>
              <a:prstGeom prst="rect">
                <a:avLst/>
              </a:prstGeom>
              <a:blipFill>
                <a:blip r:embed="rId4"/>
                <a:stretch>
                  <a:fillRect r="-5000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7DA202A6-BE04-4C97-8AE2-95D6024752CE}"/>
                  </a:ext>
                </a:extLst>
              </p:cNvPr>
              <p:cNvSpPr txBox="1"/>
              <p:nvPr/>
            </p:nvSpPr>
            <p:spPr>
              <a:xfrm>
                <a:off x="8506420" y="3592984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7DA202A6-BE04-4C97-8AE2-95D602475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420" y="3592984"/>
                <a:ext cx="651710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楕円 71">
            <a:extLst>
              <a:ext uri="{FF2B5EF4-FFF2-40B4-BE49-F238E27FC236}">
                <a16:creationId xmlns:a16="http://schemas.microsoft.com/office/drawing/2014/main" id="{2FC8287F-C7D2-451A-90D4-0F349DA36A64}"/>
              </a:ext>
            </a:extLst>
          </p:cNvPr>
          <p:cNvSpPr>
            <a:spLocks noChangeAspect="1"/>
          </p:cNvSpPr>
          <p:nvPr/>
        </p:nvSpPr>
        <p:spPr>
          <a:xfrm>
            <a:off x="8344415" y="3211492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021BF07E-11F1-4F4B-B40C-9A71EE8BEE8B}"/>
              </a:ext>
            </a:extLst>
          </p:cNvPr>
          <p:cNvSpPr>
            <a:spLocks noChangeAspect="1"/>
          </p:cNvSpPr>
          <p:nvPr/>
        </p:nvSpPr>
        <p:spPr>
          <a:xfrm>
            <a:off x="8099731" y="3578497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E5BA4980-7E5E-4083-A22C-769154B4169B}"/>
              </a:ext>
            </a:extLst>
          </p:cNvPr>
          <p:cNvSpPr>
            <a:spLocks noChangeAspect="1"/>
          </p:cNvSpPr>
          <p:nvPr/>
        </p:nvSpPr>
        <p:spPr>
          <a:xfrm>
            <a:off x="8605550" y="3578237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74DFBAD5-62F3-4A84-8A3A-43FA1754D987}"/>
              </a:ext>
            </a:extLst>
          </p:cNvPr>
          <p:cNvCxnSpPr>
            <a:cxnSpLocks/>
            <a:stCxn id="72" idx="5"/>
            <a:endCxn id="74" idx="1"/>
          </p:cNvCxnSpPr>
          <p:nvPr/>
        </p:nvCxnSpPr>
        <p:spPr>
          <a:xfrm>
            <a:off x="8474926" y="3342002"/>
            <a:ext cx="153016" cy="258627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FA688B03-53CE-44CD-9D2C-65BA7A267B23}"/>
              </a:ext>
            </a:extLst>
          </p:cNvPr>
          <p:cNvCxnSpPr>
            <a:cxnSpLocks/>
            <a:stCxn id="74" idx="2"/>
            <a:endCxn id="73" idx="6"/>
          </p:cNvCxnSpPr>
          <p:nvPr/>
        </p:nvCxnSpPr>
        <p:spPr>
          <a:xfrm flipH="1">
            <a:off x="8252633" y="3654688"/>
            <a:ext cx="352917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B7916A40-4AE6-487A-8D7F-87EB5E25182D}"/>
              </a:ext>
            </a:extLst>
          </p:cNvPr>
          <p:cNvCxnSpPr>
            <a:cxnSpLocks/>
          </p:cNvCxnSpPr>
          <p:nvPr/>
        </p:nvCxnSpPr>
        <p:spPr>
          <a:xfrm>
            <a:off x="8489966" y="3299838"/>
            <a:ext cx="172800" cy="27839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BFF6277A-245A-4699-99B7-4A8BD8F91DD2}"/>
                  </a:ext>
                </a:extLst>
              </p:cNvPr>
              <p:cNvSpPr txBox="1"/>
              <p:nvPr/>
            </p:nvSpPr>
            <p:spPr>
              <a:xfrm>
                <a:off x="8123914" y="2870928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BFF6277A-245A-4699-99B7-4A8BD8F91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3914" y="2870928"/>
                <a:ext cx="651710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楕円 79">
            <a:extLst>
              <a:ext uri="{FF2B5EF4-FFF2-40B4-BE49-F238E27FC236}">
                <a16:creationId xmlns:a16="http://schemas.microsoft.com/office/drawing/2014/main" id="{D519091D-AD53-4BEC-9D15-74D0EB4B0704}"/>
              </a:ext>
            </a:extLst>
          </p:cNvPr>
          <p:cNvSpPr>
            <a:spLocks noChangeAspect="1"/>
          </p:cNvSpPr>
          <p:nvPr/>
        </p:nvSpPr>
        <p:spPr>
          <a:xfrm>
            <a:off x="8897367" y="3258006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62D67815-73F0-477D-AD1C-E57B10E33FB0}"/>
                  </a:ext>
                </a:extLst>
              </p:cNvPr>
              <p:cNvSpPr txBox="1"/>
              <p:nvPr/>
            </p:nvSpPr>
            <p:spPr>
              <a:xfrm>
                <a:off x="8856130" y="3170531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62D67815-73F0-477D-AD1C-E57B10E33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130" y="3170531"/>
                <a:ext cx="651710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879A80E3-7BB1-4BE4-B3F6-F1B6056A0801}"/>
              </a:ext>
            </a:extLst>
          </p:cNvPr>
          <p:cNvCxnSpPr>
            <a:cxnSpLocks/>
          </p:cNvCxnSpPr>
          <p:nvPr/>
        </p:nvCxnSpPr>
        <p:spPr>
          <a:xfrm>
            <a:off x="8497317" y="3253749"/>
            <a:ext cx="400050" cy="4651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83D680C8-D31E-4AC2-84AD-1CDFC1022DF0}"/>
              </a:ext>
            </a:extLst>
          </p:cNvPr>
          <p:cNvCxnSpPr>
            <a:cxnSpLocks/>
            <a:stCxn id="72" idx="6"/>
            <a:endCxn id="80" idx="2"/>
          </p:cNvCxnSpPr>
          <p:nvPr/>
        </p:nvCxnSpPr>
        <p:spPr>
          <a:xfrm>
            <a:off x="8497317" y="3287943"/>
            <a:ext cx="400050" cy="46514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C0C316D6-69A6-40C8-A737-3ECB8E130A67}"/>
              </a:ext>
            </a:extLst>
          </p:cNvPr>
          <p:cNvCxnSpPr>
            <a:cxnSpLocks/>
            <a:stCxn id="80" idx="3"/>
            <a:endCxn id="73" idx="6"/>
          </p:cNvCxnSpPr>
          <p:nvPr/>
        </p:nvCxnSpPr>
        <p:spPr>
          <a:xfrm flipH="1">
            <a:off x="8252633" y="3388516"/>
            <a:ext cx="667126" cy="266432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楕円 84">
            <a:extLst>
              <a:ext uri="{FF2B5EF4-FFF2-40B4-BE49-F238E27FC236}">
                <a16:creationId xmlns:a16="http://schemas.microsoft.com/office/drawing/2014/main" id="{69F2213B-0A63-4330-8999-92CF44B578E6}"/>
              </a:ext>
            </a:extLst>
          </p:cNvPr>
          <p:cNvSpPr>
            <a:spLocks noChangeAspect="1"/>
          </p:cNvSpPr>
          <p:nvPr/>
        </p:nvSpPr>
        <p:spPr>
          <a:xfrm>
            <a:off x="8292634" y="3931509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E1A6D664-AC7F-4129-8BB7-5DC49DC2FE17}"/>
              </a:ext>
            </a:extLst>
          </p:cNvPr>
          <p:cNvCxnSpPr>
            <a:cxnSpLocks/>
          </p:cNvCxnSpPr>
          <p:nvPr/>
        </p:nvCxnSpPr>
        <p:spPr>
          <a:xfrm flipH="1">
            <a:off x="8405603" y="3364394"/>
            <a:ext cx="51781" cy="56711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65ABEFF8-65F4-4D0B-A0FD-F5FF85E64092}"/>
              </a:ext>
            </a:extLst>
          </p:cNvPr>
          <p:cNvCxnSpPr>
            <a:cxnSpLocks/>
            <a:stCxn id="72" idx="4"/>
            <a:endCxn id="85" idx="0"/>
          </p:cNvCxnSpPr>
          <p:nvPr/>
        </p:nvCxnSpPr>
        <p:spPr>
          <a:xfrm flipH="1">
            <a:off x="8369085" y="3364394"/>
            <a:ext cx="51781" cy="567115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D8D7D594-0F7A-4ECD-8021-C708301ABC57}"/>
              </a:ext>
            </a:extLst>
          </p:cNvPr>
          <p:cNvCxnSpPr>
            <a:cxnSpLocks/>
            <a:stCxn id="85" idx="1"/>
            <a:endCxn id="73" idx="5"/>
          </p:cNvCxnSpPr>
          <p:nvPr/>
        </p:nvCxnSpPr>
        <p:spPr>
          <a:xfrm flipH="1" flipV="1">
            <a:off x="8230241" y="3709007"/>
            <a:ext cx="84785" cy="244894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A63269F5-2DCC-4436-A20C-D0E84A24825A}"/>
                  </a:ext>
                </a:extLst>
              </p:cNvPr>
              <p:cNvSpPr txBox="1"/>
              <p:nvPr/>
            </p:nvSpPr>
            <p:spPr>
              <a:xfrm>
                <a:off x="8180290" y="3988907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A63269F5-2DCC-4436-A20C-D0E84A248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290" y="3988907"/>
                <a:ext cx="651710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B72A87C1-0344-4B39-BE99-DB90DD71E2D8}"/>
              </a:ext>
            </a:extLst>
          </p:cNvPr>
          <p:cNvCxnSpPr>
            <a:cxnSpLocks/>
            <a:stCxn id="72" idx="2"/>
            <a:endCxn id="73" idx="0"/>
          </p:cNvCxnSpPr>
          <p:nvPr/>
        </p:nvCxnSpPr>
        <p:spPr>
          <a:xfrm flipH="1">
            <a:off x="8176182" y="3287943"/>
            <a:ext cx="168233" cy="290554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EA2C7070-279E-45AD-A1A7-22785D7501E7}"/>
              </a:ext>
            </a:extLst>
          </p:cNvPr>
          <p:cNvCxnSpPr>
            <a:cxnSpLocks/>
          </p:cNvCxnSpPr>
          <p:nvPr/>
        </p:nvCxnSpPr>
        <p:spPr>
          <a:xfrm flipH="1">
            <a:off x="7276874" y="4546211"/>
            <a:ext cx="352917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4CE205DC-F618-4E78-9B40-4BDCD9C65FF8}"/>
              </a:ext>
            </a:extLst>
          </p:cNvPr>
          <p:cNvSpPr txBox="1"/>
          <p:nvPr/>
        </p:nvSpPr>
        <p:spPr>
          <a:xfrm>
            <a:off x="7594862" y="4344496"/>
            <a:ext cx="1471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ja-JP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oisy edges</a:t>
            </a:r>
            <a:endParaRPr kumimoji="1" lang="ja-JP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205D79B-AB7E-4231-A36A-9EC8FA67AD9E}"/>
              </a:ext>
            </a:extLst>
          </p:cNvPr>
          <p:cNvCxnSpPr>
            <a:cxnSpLocks/>
          </p:cNvCxnSpPr>
          <p:nvPr/>
        </p:nvCxnSpPr>
        <p:spPr>
          <a:xfrm>
            <a:off x="4821193" y="4552657"/>
            <a:ext cx="36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491AE2D0-AF87-49F8-9DE9-DA09D3A3C712}"/>
              </a:ext>
            </a:extLst>
          </p:cNvPr>
          <p:cNvSpPr txBox="1"/>
          <p:nvPr/>
        </p:nvSpPr>
        <p:spPr>
          <a:xfrm>
            <a:off x="5169905" y="4347562"/>
            <a:ext cx="164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</a:t>
            </a:r>
            <a:r>
              <a:rPr kumimoji="1"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edges</a:t>
            </a:r>
            <a:endParaRPr kumimoji="1" lang="ja-JP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大かっこ 152">
            <a:extLst>
              <a:ext uri="{FF2B5EF4-FFF2-40B4-BE49-F238E27FC236}">
                <a16:creationId xmlns:a16="http://schemas.microsoft.com/office/drawing/2014/main" id="{4FDC2193-C445-4B3E-B9CC-495A7777CA9C}"/>
              </a:ext>
            </a:extLst>
          </p:cNvPr>
          <p:cNvSpPr/>
          <p:nvPr/>
        </p:nvSpPr>
        <p:spPr>
          <a:xfrm>
            <a:off x="4717445" y="4401128"/>
            <a:ext cx="4248000" cy="323975"/>
          </a:xfrm>
          <a:prstGeom prst="bracketPair">
            <a:avLst>
              <a:gd name="adj" fmla="val 12251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FF78D71E-D7C6-4265-B18C-C8E77F3270B0}"/>
                  </a:ext>
                </a:extLst>
              </p:cNvPr>
              <p:cNvSpPr txBox="1"/>
              <p:nvPr/>
            </p:nvSpPr>
            <p:spPr>
              <a:xfrm>
                <a:off x="7795720" y="2526148"/>
                <a:ext cx="16460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20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TwoNS</m:t>
                          </m:r>
                        </m:e>
                        <m:sub>
                          <m: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FF78D71E-D7C6-4265-B18C-C8E77F327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720" y="2526148"/>
                <a:ext cx="1646080" cy="400110"/>
              </a:xfrm>
              <a:prstGeom prst="rect">
                <a:avLst/>
              </a:prstGeom>
              <a:blipFill>
                <a:blip r:embed="rId9"/>
                <a:stretch>
                  <a:fillRect l="-1111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37BF4EF9-CE0D-460E-9878-D64C7B30BFDC}"/>
                  </a:ext>
                </a:extLst>
              </p:cNvPr>
              <p:cNvSpPr txBox="1"/>
              <p:nvPr/>
            </p:nvSpPr>
            <p:spPr>
              <a:xfrm>
                <a:off x="5681284" y="2521532"/>
                <a:ext cx="16460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20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OneNS</m:t>
                          </m:r>
                        </m:e>
                        <m:sub>
                          <m: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37BF4EF9-CE0D-460E-9878-D64C7B30B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284" y="2521532"/>
                <a:ext cx="1646080" cy="400110"/>
              </a:xfrm>
              <a:prstGeom prst="rect">
                <a:avLst/>
              </a:prstGeom>
              <a:blipFill>
                <a:blip r:embed="rId10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テキスト ボックス 155">
                <a:extLst>
                  <a:ext uri="{FF2B5EF4-FFF2-40B4-BE49-F238E27FC236}">
                    <a16:creationId xmlns:a16="http://schemas.microsoft.com/office/drawing/2014/main" id="{64DD3031-3C36-4D50-81E8-0FE875D52000}"/>
                  </a:ext>
                </a:extLst>
              </p:cNvPr>
              <p:cNvSpPr txBox="1"/>
              <p:nvPr/>
            </p:nvSpPr>
            <p:spPr>
              <a:xfrm>
                <a:off x="3898360" y="2526151"/>
                <a:ext cx="16460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ARRFull</m:t>
                          </m:r>
                        </m:e>
                        <m:sub>
                          <m: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6" name="テキスト ボックス 155">
                <a:extLst>
                  <a:ext uri="{FF2B5EF4-FFF2-40B4-BE49-F238E27FC236}">
                    <a16:creationId xmlns:a16="http://schemas.microsoft.com/office/drawing/2014/main" id="{64DD3031-3C36-4D50-81E8-0FE875D52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360" y="2526151"/>
                <a:ext cx="1646080" cy="400110"/>
              </a:xfrm>
              <a:prstGeom prst="rect">
                <a:avLst/>
              </a:prstGeom>
              <a:blipFill>
                <a:blip r:embed="rId11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534922EC-A91B-4995-A3A5-77E4CBB57C8E}"/>
              </a:ext>
            </a:extLst>
          </p:cNvPr>
          <p:cNvCxnSpPr>
            <a:cxnSpLocks/>
          </p:cNvCxnSpPr>
          <p:nvPr/>
        </p:nvCxnSpPr>
        <p:spPr>
          <a:xfrm flipH="1">
            <a:off x="6047241" y="3304877"/>
            <a:ext cx="168233" cy="29055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273F8C5A-CD79-49A7-B755-D103A6256699}"/>
                  </a:ext>
                </a:extLst>
              </p:cNvPr>
              <p:cNvSpPr txBox="1"/>
              <p:nvPr/>
            </p:nvSpPr>
            <p:spPr>
              <a:xfrm>
                <a:off x="6337260" y="3592984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273F8C5A-CD79-49A7-B755-D103A6256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260" y="3592984"/>
                <a:ext cx="651710" cy="400110"/>
              </a:xfrm>
              <a:prstGeom prst="rect">
                <a:avLst/>
              </a:prstGeom>
              <a:blipFill>
                <a:blip r:embed="rId1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楕円 160">
            <a:extLst>
              <a:ext uri="{FF2B5EF4-FFF2-40B4-BE49-F238E27FC236}">
                <a16:creationId xmlns:a16="http://schemas.microsoft.com/office/drawing/2014/main" id="{174D12E3-E120-4121-9501-5D575F94F8C1}"/>
              </a:ext>
            </a:extLst>
          </p:cNvPr>
          <p:cNvSpPr>
            <a:spLocks noChangeAspect="1"/>
          </p:cNvSpPr>
          <p:nvPr/>
        </p:nvSpPr>
        <p:spPr>
          <a:xfrm>
            <a:off x="6175255" y="3211492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62" name="楕円 161">
            <a:extLst>
              <a:ext uri="{FF2B5EF4-FFF2-40B4-BE49-F238E27FC236}">
                <a16:creationId xmlns:a16="http://schemas.microsoft.com/office/drawing/2014/main" id="{A5C4597D-1A4C-46D2-BC3A-98A25224AB90}"/>
              </a:ext>
            </a:extLst>
          </p:cNvPr>
          <p:cNvSpPr>
            <a:spLocks noChangeAspect="1"/>
          </p:cNvSpPr>
          <p:nvPr/>
        </p:nvSpPr>
        <p:spPr>
          <a:xfrm>
            <a:off x="5930571" y="3578497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63" name="楕円 162">
            <a:extLst>
              <a:ext uri="{FF2B5EF4-FFF2-40B4-BE49-F238E27FC236}">
                <a16:creationId xmlns:a16="http://schemas.microsoft.com/office/drawing/2014/main" id="{968DC3F4-1AA9-4A27-8CBE-660D4AF566B6}"/>
              </a:ext>
            </a:extLst>
          </p:cNvPr>
          <p:cNvSpPr>
            <a:spLocks noChangeAspect="1"/>
          </p:cNvSpPr>
          <p:nvPr/>
        </p:nvSpPr>
        <p:spPr>
          <a:xfrm>
            <a:off x="6436390" y="3578237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B76D6878-C47A-4B6C-AAB1-A8C90564E507}"/>
              </a:ext>
            </a:extLst>
          </p:cNvPr>
          <p:cNvCxnSpPr>
            <a:cxnSpLocks/>
            <a:stCxn id="161" idx="5"/>
            <a:endCxn id="163" idx="1"/>
          </p:cNvCxnSpPr>
          <p:nvPr/>
        </p:nvCxnSpPr>
        <p:spPr>
          <a:xfrm>
            <a:off x="6305766" y="3342002"/>
            <a:ext cx="153016" cy="258627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558C8CC3-D986-4F82-BD3E-54B33EE6C820}"/>
              </a:ext>
            </a:extLst>
          </p:cNvPr>
          <p:cNvCxnSpPr>
            <a:cxnSpLocks/>
            <a:stCxn id="163" idx="2"/>
            <a:endCxn id="162" idx="6"/>
          </p:cNvCxnSpPr>
          <p:nvPr/>
        </p:nvCxnSpPr>
        <p:spPr>
          <a:xfrm flipH="1">
            <a:off x="6083473" y="3654688"/>
            <a:ext cx="352917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B3DFD9D5-3480-4397-A24A-4359E808206C}"/>
              </a:ext>
            </a:extLst>
          </p:cNvPr>
          <p:cNvCxnSpPr>
            <a:cxnSpLocks/>
          </p:cNvCxnSpPr>
          <p:nvPr/>
        </p:nvCxnSpPr>
        <p:spPr>
          <a:xfrm>
            <a:off x="6320806" y="3299838"/>
            <a:ext cx="172800" cy="27839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テキスト ボックス 166">
                <a:extLst>
                  <a:ext uri="{FF2B5EF4-FFF2-40B4-BE49-F238E27FC236}">
                    <a16:creationId xmlns:a16="http://schemas.microsoft.com/office/drawing/2014/main" id="{F781FECC-D19A-44D2-A23A-98796919926D}"/>
                  </a:ext>
                </a:extLst>
              </p:cNvPr>
              <p:cNvSpPr txBox="1"/>
              <p:nvPr/>
            </p:nvSpPr>
            <p:spPr>
              <a:xfrm>
                <a:off x="5954754" y="2870928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67" name="テキスト ボックス 166">
                <a:extLst>
                  <a:ext uri="{FF2B5EF4-FFF2-40B4-BE49-F238E27FC236}">
                    <a16:creationId xmlns:a16="http://schemas.microsoft.com/office/drawing/2014/main" id="{F781FECC-D19A-44D2-A23A-987969199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754" y="2870928"/>
                <a:ext cx="651710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楕円 167">
            <a:extLst>
              <a:ext uri="{FF2B5EF4-FFF2-40B4-BE49-F238E27FC236}">
                <a16:creationId xmlns:a16="http://schemas.microsoft.com/office/drawing/2014/main" id="{49E97817-1B3E-44AA-A5B9-192B59F063CA}"/>
              </a:ext>
            </a:extLst>
          </p:cNvPr>
          <p:cNvSpPr>
            <a:spLocks noChangeAspect="1"/>
          </p:cNvSpPr>
          <p:nvPr/>
        </p:nvSpPr>
        <p:spPr>
          <a:xfrm>
            <a:off x="6728207" y="3258006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テキスト ボックス 168">
                <a:extLst>
                  <a:ext uri="{FF2B5EF4-FFF2-40B4-BE49-F238E27FC236}">
                    <a16:creationId xmlns:a16="http://schemas.microsoft.com/office/drawing/2014/main" id="{315370FD-4D24-4DDE-97C2-DA386F634A27}"/>
                  </a:ext>
                </a:extLst>
              </p:cNvPr>
              <p:cNvSpPr txBox="1"/>
              <p:nvPr/>
            </p:nvSpPr>
            <p:spPr>
              <a:xfrm>
                <a:off x="6686970" y="3170531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69" name="テキスト ボックス 168">
                <a:extLst>
                  <a:ext uri="{FF2B5EF4-FFF2-40B4-BE49-F238E27FC236}">
                    <a16:creationId xmlns:a16="http://schemas.microsoft.com/office/drawing/2014/main" id="{315370FD-4D24-4DDE-97C2-DA386F634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970" y="3170531"/>
                <a:ext cx="651710" cy="400110"/>
              </a:xfrm>
              <a:prstGeom prst="rect">
                <a:avLst/>
              </a:prstGeom>
              <a:blipFill>
                <a:blip r:embed="rId1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7AB0DC0D-424E-4F1C-95CB-1F49899E1626}"/>
              </a:ext>
            </a:extLst>
          </p:cNvPr>
          <p:cNvCxnSpPr>
            <a:cxnSpLocks/>
          </p:cNvCxnSpPr>
          <p:nvPr/>
        </p:nvCxnSpPr>
        <p:spPr>
          <a:xfrm>
            <a:off x="6328157" y="3253749"/>
            <a:ext cx="400050" cy="4651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9D2D318D-47C1-4111-A47A-4C6DBE3B42D6}"/>
              </a:ext>
            </a:extLst>
          </p:cNvPr>
          <p:cNvCxnSpPr>
            <a:cxnSpLocks/>
            <a:stCxn id="161" idx="6"/>
            <a:endCxn id="168" idx="2"/>
          </p:cNvCxnSpPr>
          <p:nvPr/>
        </p:nvCxnSpPr>
        <p:spPr>
          <a:xfrm>
            <a:off x="6328157" y="3287943"/>
            <a:ext cx="400050" cy="46514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995DAE84-B688-4417-BABE-1E3D40199E37}"/>
              </a:ext>
            </a:extLst>
          </p:cNvPr>
          <p:cNvCxnSpPr>
            <a:cxnSpLocks/>
            <a:stCxn id="168" idx="3"/>
            <a:endCxn id="162" idx="6"/>
          </p:cNvCxnSpPr>
          <p:nvPr/>
        </p:nvCxnSpPr>
        <p:spPr>
          <a:xfrm flipH="1">
            <a:off x="6083473" y="3388516"/>
            <a:ext cx="667126" cy="266432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楕円 172">
            <a:extLst>
              <a:ext uri="{FF2B5EF4-FFF2-40B4-BE49-F238E27FC236}">
                <a16:creationId xmlns:a16="http://schemas.microsoft.com/office/drawing/2014/main" id="{8DB844DF-C5C4-4973-805E-5B064E5D710A}"/>
              </a:ext>
            </a:extLst>
          </p:cNvPr>
          <p:cNvSpPr>
            <a:spLocks noChangeAspect="1"/>
          </p:cNvSpPr>
          <p:nvPr/>
        </p:nvSpPr>
        <p:spPr>
          <a:xfrm>
            <a:off x="6123474" y="3931509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7EE19B12-7BDA-4B52-BE99-03C13176EABC}"/>
              </a:ext>
            </a:extLst>
          </p:cNvPr>
          <p:cNvCxnSpPr>
            <a:cxnSpLocks/>
          </p:cNvCxnSpPr>
          <p:nvPr/>
        </p:nvCxnSpPr>
        <p:spPr>
          <a:xfrm flipH="1">
            <a:off x="6236443" y="3364394"/>
            <a:ext cx="51781" cy="56711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B922210C-322B-4DCC-ABD5-8557A2D3D889}"/>
              </a:ext>
            </a:extLst>
          </p:cNvPr>
          <p:cNvCxnSpPr>
            <a:cxnSpLocks/>
            <a:stCxn id="161" idx="4"/>
            <a:endCxn id="173" idx="0"/>
          </p:cNvCxnSpPr>
          <p:nvPr/>
        </p:nvCxnSpPr>
        <p:spPr>
          <a:xfrm flipH="1">
            <a:off x="6199925" y="3364394"/>
            <a:ext cx="51781" cy="567115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807A9C9B-ECA8-42E6-9D40-7E20566A7B9C}"/>
              </a:ext>
            </a:extLst>
          </p:cNvPr>
          <p:cNvCxnSpPr>
            <a:cxnSpLocks/>
            <a:stCxn id="173" idx="1"/>
            <a:endCxn id="162" idx="5"/>
          </p:cNvCxnSpPr>
          <p:nvPr/>
        </p:nvCxnSpPr>
        <p:spPr>
          <a:xfrm flipH="1" flipV="1">
            <a:off x="6061081" y="3709007"/>
            <a:ext cx="84785" cy="244894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テキスト ボックス 176">
                <a:extLst>
                  <a:ext uri="{FF2B5EF4-FFF2-40B4-BE49-F238E27FC236}">
                    <a16:creationId xmlns:a16="http://schemas.microsoft.com/office/drawing/2014/main" id="{3E10E735-F4C3-4DE2-A0A0-D4A03148C5F5}"/>
                  </a:ext>
                </a:extLst>
              </p:cNvPr>
              <p:cNvSpPr txBox="1"/>
              <p:nvPr/>
            </p:nvSpPr>
            <p:spPr>
              <a:xfrm>
                <a:off x="6011130" y="3988907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77" name="テキスト ボックス 176">
                <a:extLst>
                  <a:ext uri="{FF2B5EF4-FFF2-40B4-BE49-F238E27FC236}">
                    <a16:creationId xmlns:a16="http://schemas.microsoft.com/office/drawing/2014/main" id="{3E10E735-F4C3-4DE2-A0A0-D4A03148C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130" y="3988907"/>
                <a:ext cx="651710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直線コネクタ 178">
            <a:extLst>
              <a:ext uri="{FF2B5EF4-FFF2-40B4-BE49-F238E27FC236}">
                <a16:creationId xmlns:a16="http://schemas.microsoft.com/office/drawing/2014/main" id="{7D379A11-4FB6-46FA-B35D-BDCECB210124}"/>
              </a:ext>
            </a:extLst>
          </p:cNvPr>
          <p:cNvCxnSpPr>
            <a:cxnSpLocks/>
          </p:cNvCxnSpPr>
          <p:nvPr/>
        </p:nvCxnSpPr>
        <p:spPr>
          <a:xfrm flipH="1">
            <a:off x="4279401" y="3309957"/>
            <a:ext cx="168233" cy="29055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A8B65E4E-B645-4D19-828D-0B481B5D3708}"/>
                  </a:ext>
                </a:extLst>
              </p:cNvPr>
              <p:cNvSpPr txBox="1"/>
              <p:nvPr/>
            </p:nvSpPr>
            <p:spPr>
              <a:xfrm>
                <a:off x="4569420" y="3598064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A8B65E4E-B645-4D19-828D-0B481B5D3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420" y="3598064"/>
                <a:ext cx="651710" cy="400110"/>
              </a:xfrm>
              <a:prstGeom prst="rect">
                <a:avLst/>
              </a:prstGeom>
              <a:blipFill>
                <a:blip r:embed="rId1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楕円 181">
            <a:extLst>
              <a:ext uri="{FF2B5EF4-FFF2-40B4-BE49-F238E27FC236}">
                <a16:creationId xmlns:a16="http://schemas.microsoft.com/office/drawing/2014/main" id="{807DBD26-6AB5-4F38-9760-C4BC64A7B655}"/>
              </a:ext>
            </a:extLst>
          </p:cNvPr>
          <p:cNvSpPr>
            <a:spLocks noChangeAspect="1"/>
          </p:cNvSpPr>
          <p:nvPr/>
        </p:nvSpPr>
        <p:spPr>
          <a:xfrm>
            <a:off x="4407415" y="3216572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83" name="楕円 182">
            <a:extLst>
              <a:ext uri="{FF2B5EF4-FFF2-40B4-BE49-F238E27FC236}">
                <a16:creationId xmlns:a16="http://schemas.microsoft.com/office/drawing/2014/main" id="{12AEAAF5-4AD1-4DB0-A577-4C7980BCEFA5}"/>
              </a:ext>
            </a:extLst>
          </p:cNvPr>
          <p:cNvSpPr>
            <a:spLocks noChangeAspect="1"/>
          </p:cNvSpPr>
          <p:nvPr/>
        </p:nvSpPr>
        <p:spPr>
          <a:xfrm>
            <a:off x="4162731" y="3583577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84" name="楕円 183">
            <a:extLst>
              <a:ext uri="{FF2B5EF4-FFF2-40B4-BE49-F238E27FC236}">
                <a16:creationId xmlns:a16="http://schemas.microsoft.com/office/drawing/2014/main" id="{EDB66F4E-2ECE-43EF-B3D4-EF4C986FB819}"/>
              </a:ext>
            </a:extLst>
          </p:cNvPr>
          <p:cNvSpPr>
            <a:spLocks noChangeAspect="1"/>
          </p:cNvSpPr>
          <p:nvPr/>
        </p:nvSpPr>
        <p:spPr>
          <a:xfrm>
            <a:off x="4668550" y="3583317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A4C2A2F6-6429-4C10-90A1-1D21B275E7C1}"/>
              </a:ext>
            </a:extLst>
          </p:cNvPr>
          <p:cNvCxnSpPr>
            <a:cxnSpLocks/>
            <a:stCxn id="184" idx="2"/>
            <a:endCxn id="183" idx="6"/>
          </p:cNvCxnSpPr>
          <p:nvPr/>
        </p:nvCxnSpPr>
        <p:spPr>
          <a:xfrm flipH="1">
            <a:off x="4315633" y="3659768"/>
            <a:ext cx="352917" cy="26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コネクタ 186">
            <a:extLst>
              <a:ext uri="{FF2B5EF4-FFF2-40B4-BE49-F238E27FC236}">
                <a16:creationId xmlns:a16="http://schemas.microsoft.com/office/drawing/2014/main" id="{49644EEF-83A6-43F0-A35E-ADE6E1F0F6DE}"/>
              </a:ext>
            </a:extLst>
          </p:cNvPr>
          <p:cNvCxnSpPr>
            <a:cxnSpLocks/>
          </p:cNvCxnSpPr>
          <p:nvPr/>
        </p:nvCxnSpPr>
        <p:spPr>
          <a:xfrm>
            <a:off x="4552966" y="3304918"/>
            <a:ext cx="172800" cy="27839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テキスト ボックス 187">
                <a:extLst>
                  <a:ext uri="{FF2B5EF4-FFF2-40B4-BE49-F238E27FC236}">
                    <a16:creationId xmlns:a16="http://schemas.microsoft.com/office/drawing/2014/main" id="{58A53DE8-EA29-4C66-A666-8D4C48715569}"/>
                  </a:ext>
                </a:extLst>
              </p:cNvPr>
              <p:cNvSpPr txBox="1"/>
              <p:nvPr/>
            </p:nvSpPr>
            <p:spPr>
              <a:xfrm>
                <a:off x="4186914" y="2876008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88" name="テキスト ボックス 187">
                <a:extLst>
                  <a:ext uri="{FF2B5EF4-FFF2-40B4-BE49-F238E27FC236}">
                    <a16:creationId xmlns:a16="http://schemas.microsoft.com/office/drawing/2014/main" id="{58A53DE8-EA29-4C66-A666-8D4C48715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914" y="2876008"/>
                <a:ext cx="651710" cy="400110"/>
              </a:xfrm>
              <a:prstGeom prst="rect">
                <a:avLst/>
              </a:prstGeom>
              <a:blipFill>
                <a:blip r:embed="rId1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楕円 188">
            <a:extLst>
              <a:ext uri="{FF2B5EF4-FFF2-40B4-BE49-F238E27FC236}">
                <a16:creationId xmlns:a16="http://schemas.microsoft.com/office/drawing/2014/main" id="{5C1E5552-3C97-4E1A-BBA8-C6D5559D1AF1}"/>
              </a:ext>
            </a:extLst>
          </p:cNvPr>
          <p:cNvSpPr>
            <a:spLocks noChangeAspect="1"/>
          </p:cNvSpPr>
          <p:nvPr/>
        </p:nvSpPr>
        <p:spPr>
          <a:xfrm>
            <a:off x="4960367" y="3263086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テキスト ボックス 189">
                <a:extLst>
                  <a:ext uri="{FF2B5EF4-FFF2-40B4-BE49-F238E27FC236}">
                    <a16:creationId xmlns:a16="http://schemas.microsoft.com/office/drawing/2014/main" id="{EF78753E-DE77-4778-96A3-C04648BC2A49}"/>
                  </a:ext>
                </a:extLst>
              </p:cNvPr>
              <p:cNvSpPr txBox="1"/>
              <p:nvPr/>
            </p:nvSpPr>
            <p:spPr>
              <a:xfrm>
                <a:off x="4919130" y="3175611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90" name="テキスト ボックス 189">
                <a:extLst>
                  <a:ext uri="{FF2B5EF4-FFF2-40B4-BE49-F238E27FC236}">
                    <a16:creationId xmlns:a16="http://schemas.microsoft.com/office/drawing/2014/main" id="{EF78753E-DE77-4778-96A3-C04648BC2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130" y="3175611"/>
                <a:ext cx="651710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直線コネクタ 190">
            <a:extLst>
              <a:ext uri="{FF2B5EF4-FFF2-40B4-BE49-F238E27FC236}">
                <a16:creationId xmlns:a16="http://schemas.microsoft.com/office/drawing/2014/main" id="{D0F64795-B506-4017-9A96-1583CB7F8A88}"/>
              </a:ext>
            </a:extLst>
          </p:cNvPr>
          <p:cNvCxnSpPr>
            <a:cxnSpLocks/>
          </p:cNvCxnSpPr>
          <p:nvPr/>
        </p:nvCxnSpPr>
        <p:spPr>
          <a:xfrm>
            <a:off x="4560317" y="3258829"/>
            <a:ext cx="400050" cy="4651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0FC98F7E-588A-4C22-9683-69D54EA1B611}"/>
              </a:ext>
            </a:extLst>
          </p:cNvPr>
          <p:cNvCxnSpPr>
            <a:cxnSpLocks/>
            <a:stCxn id="189" idx="3"/>
            <a:endCxn id="183" idx="6"/>
          </p:cNvCxnSpPr>
          <p:nvPr/>
        </p:nvCxnSpPr>
        <p:spPr>
          <a:xfrm flipH="1">
            <a:off x="4315633" y="3393596"/>
            <a:ext cx="667126" cy="266432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楕円 193">
            <a:extLst>
              <a:ext uri="{FF2B5EF4-FFF2-40B4-BE49-F238E27FC236}">
                <a16:creationId xmlns:a16="http://schemas.microsoft.com/office/drawing/2014/main" id="{0E3C42EE-60C4-4390-9533-CAFF54D7AFBE}"/>
              </a:ext>
            </a:extLst>
          </p:cNvPr>
          <p:cNvSpPr>
            <a:spLocks noChangeAspect="1"/>
          </p:cNvSpPr>
          <p:nvPr/>
        </p:nvSpPr>
        <p:spPr>
          <a:xfrm>
            <a:off x="4355634" y="3936589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FB4F5C47-B564-4B1E-A3EB-47E35AB00636}"/>
              </a:ext>
            </a:extLst>
          </p:cNvPr>
          <p:cNvCxnSpPr>
            <a:cxnSpLocks/>
          </p:cNvCxnSpPr>
          <p:nvPr/>
        </p:nvCxnSpPr>
        <p:spPr>
          <a:xfrm flipH="1">
            <a:off x="4468603" y="3369474"/>
            <a:ext cx="51781" cy="56711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>
            <a:extLst>
              <a:ext uri="{FF2B5EF4-FFF2-40B4-BE49-F238E27FC236}">
                <a16:creationId xmlns:a16="http://schemas.microsoft.com/office/drawing/2014/main" id="{1F6A293F-4E58-44A7-A559-F56FEC901093}"/>
              </a:ext>
            </a:extLst>
          </p:cNvPr>
          <p:cNvCxnSpPr>
            <a:cxnSpLocks/>
            <a:stCxn id="194" idx="1"/>
            <a:endCxn id="183" idx="5"/>
          </p:cNvCxnSpPr>
          <p:nvPr/>
        </p:nvCxnSpPr>
        <p:spPr>
          <a:xfrm flipH="1" flipV="1">
            <a:off x="4293241" y="3714087"/>
            <a:ext cx="84785" cy="244894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テキスト ボックス 197">
                <a:extLst>
                  <a:ext uri="{FF2B5EF4-FFF2-40B4-BE49-F238E27FC236}">
                    <a16:creationId xmlns:a16="http://schemas.microsoft.com/office/drawing/2014/main" id="{C6AE308E-7364-4F76-9F8D-EF73F0A182F6}"/>
                  </a:ext>
                </a:extLst>
              </p:cNvPr>
              <p:cNvSpPr txBox="1"/>
              <p:nvPr/>
            </p:nvSpPr>
            <p:spPr>
              <a:xfrm>
                <a:off x="4243290" y="3993987"/>
                <a:ext cx="6517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98" name="テキスト ボックス 197">
                <a:extLst>
                  <a:ext uri="{FF2B5EF4-FFF2-40B4-BE49-F238E27FC236}">
                    <a16:creationId xmlns:a16="http://schemas.microsoft.com/office/drawing/2014/main" id="{C6AE308E-7364-4F76-9F8D-EF73F0A18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290" y="3993987"/>
                <a:ext cx="651710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00760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EC96F4A-27C3-4BE8-BE7C-0E6F1BCA294C}"/>
              </a:ext>
            </a:extLst>
          </p:cNvPr>
          <p:cNvSpPr txBox="1"/>
          <p:nvPr/>
        </p:nvSpPr>
        <p:spPr>
          <a:xfrm>
            <a:off x="2982565" y="7109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0" name="グラフ 49">
            <a:extLst>
              <a:ext uri="{FF2B5EF4-FFF2-40B4-BE49-F238E27FC236}">
                <a16:creationId xmlns:a16="http://schemas.microsoft.com/office/drawing/2014/main" id="{A8075B58-E4E3-4EF0-BD40-D475532B80F1}"/>
              </a:ext>
            </a:extLst>
          </p:cNvPr>
          <p:cNvGraphicFramePr>
            <a:graphicFrameLocks/>
          </p:cNvGraphicFramePr>
          <p:nvPr/>
        </p:nvGraphicFramePr>
        <p:xfrm>
          <a:off x="7048917" y="956694"/>
          <a:ext cx="3207600" cy="269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3" name="グラフ 62">
            <a:extLst>
              <a:ext uri="{FF2B5EF4-FFF2-40B4-BE49-F238E27FC236}">
                <a16:creationId xmlns:a16="http://schemas.microsoft.com/office/drawing/2014/main" id="{E56EF29D-CF7C-444F-B969-71AEC7F15835}"/>
              </a:ext>
            </a:extLst>
          </p:cNvPr>
          <p:cNvGraphicFramePr>
            <a:graphicFrameLocks/>
          </p:cNvGraphicFramePr>
          <p:nvPr/>
        </p:nvGraphicFramePr>
        <p:xfrm>
          <a:off x="3194489" y="971241"/>
          <a:ext cx="3207108" cy="2695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E7D09467-14B8-4C29-B55A-A6D96913EAA1}"/>
              </a:ext>
            </a:extLst>
          </p:cNvPr>
          <p:cNvSpPr/>
          <p:nvPr/>
        </p:nvSpPr>
        <p:spPr>
          <a:xfrm>
            <a:off x="4297185" y="1115212"/>
            <a:ext cx="1995529" cy="792000"/>
          </a:xfrm>
          <a:custGeom>
            <a:avLst/>
            <a:gdLst>
              <a:gd name="connsiteX0" fmla="*/ -1372 w 3827229"/>
              <a:gd name="connsiteY0" fmla="*/ -751 h 1663399"/>
              <a:gd name="connsiteX1" fmla="*/ 3825857 w 3827229"/>
              <a:gd name="connsiteY1" fmla="*/ -751 h 1663399"/>
              <a:gd name="connsiteX2" fmla="*/ 3825857 w 3827229"/>
              <a:gd name="connsiteY2" fmla="*/ 1662649 h 1663399"/>
              <a:gd name="connsiteX3" fmla="*/ -1372 w 3827229"/>
              <a:gd name="connsiteY3" fmla="*/ 1662649 h 1663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7229" h="1663399">
                <a:moveTo>
                  <a:pt x="-1372" y="-751"/>
                </a:moveTo>
                <a:lnTo>
                  <a:pt x="3825857" y="-751"/>
                </a:lnTo>
                <a:lnTo>
                  <a:pt x="3825857" y="1662649"/>
                </a:lnTo>
                <a:lnTo>
                  <a:pt x="-1372" y="1662649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C872D574-0AB7-460E-B17D-7F853800D204}"/>
              </a:ext>
            </a:extLst>
          </p:cNvPr>
          <p:cNvSpPr/>
          <p:nvPr/>
        </p:nvSpPr>
        <p:spPr>
          <a:xfrm>
            <a:off x="4361787" y="1258509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5D429A58-880C-488D-856B-1492B6B1B911}"/>
              </a:ext>
            </a:extLst>
          </p:cNvPr>
          <p:cNvSpPr/>
          <p:nvPr/>
        </p:nvSpPr>
        <p:spPr>
          <a:xfrm>
            <a:off x="4491973" y="1196577"/>
            <a:ext cx="106950" cy="111046"/>
          </a:xfrm>
          <a:custGeom>
            <a:avLst/>
            <a:gdLst>
              <a:gd name="connsiteX0" fmla="*/ 175118 w 176489"/>
              <a:gd name="connsiteY0" fmla="*/ 90877 h 183249"/>
              <a:gd name="connsiteX1" fmla="*/ 86873 w 176489"/>
              <a:gd name="connsiteY1" fmla="*/ 182498 h 183249"/>
              <a:gd name="connsiteX2" fmla="*/ -1372 w 176489"/>
              <a:gd name="connsiteY2" fmla="*/ 90877 h 183249"/>
              <a:gd name="connsiteX3" fmla="*/ 86873 w 176489"/>
              <a:gd name="connsiteY3" fmla="*/ -751 h 183249"/>
              <a:gd name="connsiteX4" fmla="*/ 175118 w 176489"/>
              <a:gd name="connsiteY4" fmla="*/ 90877 h 183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489" h="183249">
                <a:moveTo>
                  <a:pt x="175118" y="90877"/>
                </a:moveTo>
                <a:cubicBezTo>
                  <a:pt x="175118" y="141477"/>
                  <a:pt x="135576" y="182498"/>
                  <a:pt x="86873" y="182498"/>
                </a:cubicBezTo>
                <a:cubicBezTo>
                  <a:pt x="38170" y="182498"/>
                  <a:pt x="-1372" y="141477"/>
                  <a:pt x="-1372" y="90877"/>
                </a:cubicBezTo>
                <a:cubicBezTo>
                  <a:pt x="-1372" y="40270"/>
                  <a:pt x="38170" y="-751"/>
                  <a:pt x="86873" y="-751"/>
                </a:cubicBezTo>
                <a:cubicBezTo>
                  <a:pt x="135576" y="-751"/>
                  <a:pt x="175118" y="40270"/>
                  <a:pt x="175118" y="90877"/>
                </a:cubicBezTo>
                <a:close/>
              </a:path>
            </a:pathLst>
          </a:custGeom>
          <a:noFill/>
          <a:ln w="12700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1B35FBA-E572-4DFB-9AB3-B5A2A7DA3AE3}"/>
                  </a:ext>
                </a:extLst>
              </p:cNvPr>
              <p:cNvSpPr txBox="1"/>
              <p:nvPr/>
            </p:nvSpPr>
            <p:spPr>
              <a:xfrm>
                <a:off x="4750221" y="1058649"/>
                <a:ext cx="1199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ARRFull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1B35FBA-E572-4DFB-9AB3-B5A2A7DA3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221" y="1058649"/>
                <a:ext cx="1199303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11204F2-F94F-45DA-9170-E270D828E0C3}"/>
              </a:ext>
            </a:extLst>
          </p:cNvPr>
          <p:cNvSpPr/>
          <p:nvPr/>
        </p:nvSpPr>
        <p:spPr>
          <a:xfrm>
            <a:off x="4361787" y="1507035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0F7B18A0-F77D-4EDE-B504-7CD636A49D32}"/>
              </a:ext>
            </a:extLst>
          </p:cNvPr>
          <p:cNvSpPr/>
          <p:nvPr/>
        </p:nvSpPr>
        <p:spPr>
          <a:xfrm>
            <a:off x="4490266" y="1447367"/>
            <a:ext cx="111051" cy="111055"/>
          </a:xfrm>
          <a:custGeom>
            <a:avLst/>
            <a:gdLst>
              <a:gd name="connsiteX0" fmla="*/ -1372 w 183255"/>
              <a:gd name="connsiteY0" fmla="*/ -751 h 183262"/>
              <a:gd name="connsiteX1" fmla="*/ 181884 w 183255"/>
              <a:gd name="connsiteY1" fmla="*/ -751 h 183262"/>
              <a:gd name="connsiteX2" fmla="*/ 181884 w 183255"/>
              <a:gd name="connsiteY2" fmla="*/ 182512 h 183262"/>
              <a:gd name="connsiteX3" fmla="*/ -1372 w 183255"/>
              <a:gd name="connsiteY3" fmla="*/ 182512 h 18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255" h="183262">
                <a:moveTo>
                  <a:pt x="-1372" y="-751"/>
                </a:moveTo>
                <a:lnTo>
                  <a:pt x="181884" y="-751"/>
                </a:lnTo>
                <a:lnTo>
                  <a:pt x="181884" y="182512"/>
                </a:lnTo>
                <a:lnTo>
                  <a:pt x="-1372" y="182512"/>
                </a:lnTo>
                <a:close/>
              </a:path>
            </a:pathLst>
          </a:custGeom>
          <a:noFill/>
          <a:ln w="12700" cap="flat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AEE894BE-7C8B-4C65-A7C1-F4B609A71330}"/>
                  </a:ext>
                </a:extLst>
              </p:cNvPr>
              <p:cNvSpPr txBox="1"/>
              <p:nvPr/>
            </p:nvSpPr>
            <p:spPr>
              <a:xfrm>
                <a:off x="4751552" y="1294737"/>
                <a:ext cx="1507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18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OneNS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AEE894BE-7C8B-4C65-A7C1-F4B609A71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552" y="1294737"/>
                <a:ext cx="1507079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EE28EED6-A0B1-42DD-8E23-8FEAFED6FDD2}"/>
              </a:ext>
            </a:extLst>
          </p:cNvPr>
          <p:cNvSpPr/>
          <p:nvPr/>
        </p:nvSpPr>
        <p:spPr>
          <a:xfrm>
            <a:off x="4361787" y="1776688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62F321BA-9306-4762-A761-0ADA8A9AAC6D}"/>
              </a:ext>
            </a:extLst>
          </p:cNvPr>
          <p:cNvSpPr/>
          <p:nvPr/>
        </p:nvSpPr>
        <p:spPr>
          <a:xfrm>
            <a:off x="4494194" y="1721163"/>
            <a:ext cx="111051" cy="111051"/>
          </a:xfrm>
          <a:custGeom>
            <a:avLst/>
            <a:gdLst>
              <a:gd name="connsiteX0" fmla="*/ 90256 w 183255"/>
              <a:gd name="connsiteY0" fmla="*/ -751 h 183255"/>
              <a:gd name="connsiteX1" fmla="*/ 181884 w 183255"/>
              <a:gd name="connsiteY1" fmla="*/ 182505 h 183255"/>
              <a:gd name="connsiteX2" fmla="*/ -1372 w 183255"/>
              <a:gd name="connsiteY2" fmla="*/ 182505 h 18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255" h="183255">
                <a:moveTo>
                  <a:pt x="90256" y="-751"/>
                </a:moveTo>
                <a:lnTo>
                  <a:pt x="181884" y="182505"/>
                </a:lnTo>
                <a:lnTo>
                  <a:pt x="-1372" y="182505"/>
                </a:lnTo>
                <a:close/>
              </a:path>
            </a:pathLst>
          </a:custGeom>
          <a:noFill/>
          <a:ln w="12700" cap="flat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1102D0A-E114-40E5-852F-E046DCB9C2C3}"/>
                  </a:ext>
                </a:extLst>
              </p:cNvPr>
              <p:cNvSpPr txBox="1"/>
              <p:nvPr/>
            </p:nvSpPr>
            <p:spPr>
              <a:xfrm>
                <a:off x="4747163" y="1568662"/>
                <a:ext cx="1545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18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TwoNS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1102D0A-E114-40E5-852F-E046DCB9C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163" y="1568662"/>
                <a:ext cx="1545551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D0A6C2D-8A35-4ABD-BA62-8DC6B27B111D}"/>
              </a:ext>
            </a:extLst>
          </p:cNvPr>
          <p:cNvSpPr txBox="1"/>
          <p:nvPr/>
        </p:nvSpPr>
        <p:spPr>
          <a:xfrm>
            <a:off x="3126754" y="3509610"/>
            <a:ext cx="40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D1417FD-08AD-4418-AFA0-DE95461BAE24}"/>
              </a:ext>
            </a:extLst>
          </p:cNvPr>
          <p:cNvSpPr txBox="1"/>
          <p:nvPr/>
        </p:nvSpPr>
        <p:spPr>
          <a:xfrm>
            <a:off x="3731546" y="3527256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B9A5837-1D0A-4243-82AF-CB94F5DB0882}"/>
              </a:ext>
            </a:extLst>
          </p:cNvPr>
          <p:cNvSpPr txBox="1"/>
          <p:nvPr/>
        </p:nvSpPr>
        <p:spPr>
          <a:xfrm>
            <a:off x="4499963" y="3525652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0B7BC60-80B2-43F2-A9EE-86036A5AA4E2}"/>
              </a:ext>
            </a:extLst>
          </p:cNvPr>
          <p:cNvSpPr txBox="1"/>
          <p:nvPr/>
        </p:nvSpPr>
        <p:spPr>
          <a:xfrm>
            <a:off x="5269986" y="3525651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.5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620CA25-5F1B-43A1-8204-22D103670EDB}"/>
              </a:ext>
            </a:extLst>
          </p:cNvPr>
          <p:cNvSpPr txBox="1"/>
          <p:nvPr/>
        </p:nvSpPr>
        <p:spPr>
          <a:xfrm>
            <a:off x="6038403" y="3524047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4C36A941-B5E6-42F6-B53A-9F46CB610592}"/>
                  </a:ext>
                </a:extLst>
              </p:cNvPr>
              <p:cNvSpPr txBox="1"/>
              <p:nvPr/>
            </p:nvSpPr>
            <p:spPr>
              <a:xfrm>
                <a:off x="4635653" y="3768873"/>
                <a:ext cx="35101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4C36A941-B5E6-42F6-B53A-9F46CB610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653" y="3768873"/>
                <a:ext cx="351012" cy="400110"/>
              </a:xfrm>
              <a:prstGeom prst="rect">
                <a:avLst/>
              </a:prstGeom>
              <a:blipFill>
                <a:blip r:embed="rId7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3AD4726-CFAC-4465-AC91-25806A4C104D}"/>
              </a:ext>
            </a:extLst>
          </p:cNvPr>
          <p:cNvSpPr txBox="1"/>
          <p:nvPr/>
        </p:nvSpPr>
        <p:spPr>
          <a:xfrm rot="16200000">
            <a:off x="1818601" y="2142134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DA8940A-2D38-4867-83F3-05D771FC077D}"/>
              </a:ext>
            </a:extLst>
          </p:cNvPr>
          <p:cNvSpPr txBox="1"/>
          <p:nvPr/>
        </p:nvSpPr>
        <p:spPr>
          <a:xfrm>
            <a:off x="2778194" y="3356255"/>
            <a:ext cx="65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B65E657-4123-4E95-8C0A-1C25731F32A0}"/>
              </a:ext>
            </a:extLst>
          </p:cNvPr>
          <p:cNvSpPr txBox="1"/>
          <p:nvPr/>
        </p:nvSpPr>
        <p:spPr>
          <a:xfrm>
            <a:off x="2778194" y="2543454"/>
            <a:ext cx="65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057984-4142-4F17-B894-BD39889FBAEF}"/>
              </a:ext>
            </a:extLst>
          </p:cNvPr>
          <p:cNvSpPr txBox="1"/>
          <p:nvPr/>
        </p:nvSpPr>
        <p:spPr>
          <a:xfrm>
            <a:off x="2778194" y="1722183"/>
            <a:ext cx="65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10EF399-F5C5-463B-A74F-139C37DD9E26}"/>
              </a:ext>
            </a:extLst>
          </p:cNvPr>
          <p:cNvSpPr txBox="1"/>
          <p:nvPr/>
        </p:nvSpPr>
        <p:spPr>
          <a:xfrm>
            <a:off x="2862865" y="909382"/>
            <a:ext cx="3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37CD2C6-3B2E-4E33-8362-9C32278E27F5}"/>
                  </a:ext>
                </a:extLst>
              </p:cNvPr>
              <p:cNvSpPr txBox="1"/>
              <p:nvPr/>
            </p:nvSpPr>
            <p:spPr>
              <a:xfrm>
                <a:off x="3211785" y="610887"/>
                <a:ext cx="320084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:r>
                  <a:rPr kumimoji="1" lang="en-US" altLang="ja-JP" sz="2200" b="1" u="sng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Gplus</a:t>
                </a:r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ja-JP" sz="2200" b="0" i="1" u="sng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2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37CD2C6-3B2E-4E33-8362-9C32278E2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785" y="610887"/>
                <a:ext cx="3200842" cy="430887"/>
              </a:xfrm>
              <a:prstGeom prst="rect">
                <a:avLst/>
              </a:prstGeom>
              <a:blipFill>
                <a:blip r:embed="rId8"/>
                <a:stretch>
                  <a:fillRect t="-9859" b="-281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7A7A513-CE48-4E2D-A204-8588C7D5EE15}"/>
              </a:ext>
            </a:extLst>
          </p:cNvPr>
          <p:cNvSpPr txBox="1"/>
          <p:nvPr/>
        </p:nvSpPr>
        <p:spPr>
          <a:xfrm>
            <a:off x="6976093" y="3504694"/>
            <a:ext cx="40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9BCF95C-1EE1-49C5-A83B-149028FE9D7B}"/>
              </a:ext>
            </a:extLst>
          </p:cNvPr>
          <p:cNvSpPr txBox="1"/>
          <p:nvPr/>
        </p:nvSpPr>
        <p:spPr>
          <a:xfrm>
            <a:off x="7580885" y="3522340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ECF6791-64F9-4050-B8CC-980E8A05F312}"/>
              </a:ext>
            </a:extLst>
          </p:cNvPr>
          <p:cNvSpPr txBox="1"/>
          <p:nvPr/>
        </p:nvSpPr>
        <p:spPr>
          <a:xfrm>
            <a:off x="8349302" y="3520736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BD49523-BFEE-4FCC-BAA7-531C9FF1469A}"/>
              </a:ext>
            </a:extLst>
          </p:cNvPr>
          <p:cNvSpPr txBox="1"/>
          <p:nvPr/>
        </p:nvSpPr>
        <p:spPr>
          <a:xfrm>
            <a:off x="9119325" y="3520735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.5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B4EE0B0-4CAE-4FAE-97F3-057D5F99122C}"/>
              </a:ext>
            </a:extLst>
          </p:cNvPr>
          <p:cNvSpPr txBox="1"/>
          <p:nvPr/>
        </p:nvSpPr>
        <p:spPr>
          <a:xfrm>
            <a:off x="9887742" y="3519131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B3DD71FE-CF0C-4892-B336-AD97CAC9CB85}"/>
                  </a:ext>
                </a:extLst>
              </p:cNvPr>
              <p:cNvSpPr txBox="1"/>
              <p:nvPr/>
            </p:nvSpPr>
            <p:spPr>
              <a:xfrm>
                <a:off x="8484992" y="3763957"/>
                <a:ext cx="35101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B3DD71FE-CF0C-4892-B336-AD97CAC9C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992" y="3763957"/>
                <a:ext cx="351012" cy="400110"/>
              </a:xfrm>
              <a:prstGeom prst="rect">
                <a:avLst/>
              </a:prstGeom>
              <a:blipFill>
                <a:blip r:embed="rId9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FAC08C2-58D7-41F6-8DD0-1EAA09C8B8DA}"/>
              </a:ext>
            </a:extLst>
          </p:cNvPr>
          <p:cNvSpPr txBox="1"/>
          <p:nvPr/>
        </p:nvSpPr>
        <p:spPr>
          <a:xfrm rot="16200000">
            <a:off x="5667940" y="2137218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465C9714-520D-4687-B7EE-FA721EA727DC}"/>
              </a:ext>
            </a:extLst>
          </p:cNvPr>
          <p:cNvSpPr txBox="1"/>
          <p:nvPr/>
        </p:nvSpPr>
        <p:spPr>
          <a:xfrm>
            <a:off x="6627533" y="3351339"/>
            <a:ext cx="65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F17F6E1-85D0-4562-8679-DB7E3DF1AE68}"/>
              </a:ext>
            </a:extLst>
          </p:cNvPr>
          <p:cNvSpPr txBox="1"/>
          <p:nvPr/>
        </p:nvSpPr>
        <p:spPr>
          <a:xfrm>
            <a:off x="6627533" y="2538538"/>
            <a:ext cx="65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6339438-0B95-4037-AD14-DEF478488A03}"/>
              </a:ext>
            </a:extLst>
          </p:cNvPr>
          <p:cNvSpPr txBox="1"/>
          <p:nvPr/>
        </p:nvSpPr>
        <p:spPr>
          <a:xfrm>
            <a:off x="6627533" y="1717267"/>
            <a:ext cx="65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6CB7294-04A1-40F4-B29B-0BEF9517BD82}"/>
              </a:ext>
            </a:extLst>
          </p:cNvPr>
          <p:cNvSpPr txBox="1"/>
          <p:nvPr/>
        </p:nvSpPr>
        <p:spPr>
          <a:xfrm>
            <a:off x="6712204" y="904466"/>
            <a:ext cx="3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E5A5120E-4626-43EE-A714-FF42E21E02FE}"/>
                  </a:ext>
                </a:extLst>
              </p:cNvPr>
              <p:cNvSpPr txBox="1"/>
              <p:nvPr/>
            </p:nvSpPr>
            <p:spPr>
              <a:xfrm>
                <a:off x="7061124" y="605971"/>
                <a:ext cx="320084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IMDB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ja-JP" sz="2200" b="0" i="1" u="sng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2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E5A5120E-4626-43EE-A714-FF42E21E0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124" y="605971"/>
                <a:ext cx="3200842" cy="430887"/>
              </a:xfrm>
              <a:prstGeom prst="rect">
                <a:avLst/>
              </a:prstGeom>
              <a:blipFill>
                <a:blip r:embed="rId10"/>
                <a:stretch>
                  <a:fillRect t="-8451" b="-281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グラフ 50">
            <a:extLst>
              <a:ext uri="{FF2B5EF4-FFF2-40B4-BE49-F238E27FC236}">
                <a16:creationId xmlns:a16="http://schemas.microsoft.com/office/drawing/2014/main" id="{5E59E217-A5B2-4164-952C-7E277B814152}"/>
              </a:ext>
            </a:extLst>
          </p:cNvPr>
          <p:cNvGraphicFramePr>
            <a:graphicFrameLocks/>
          </p:cNvGraphicFramePr>
          <p:nvPr/>
        </p:nvGraphicFramePr>
        <p:xfrm>
          <a:off x="3200800" y="4552653"/>
          <a:ext cx="3240000" cy="26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4D8E3828-5CE8-47C3-8E47-E4C3D0357604}"/>
                  </a:ext>
                </a:extLst>
              </p:cNvPr>
              <p:cNvSpPr txBox="1"/>
              <p:nvPr/>
            </p:nvSpPr>
            <p:spPr>
              <a:xfrm>
                <a:off x="3803803" y="7371177"/>
                <a:ext cx="2009096" cy="408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(=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4D8E3828-5CE8-47C3-8E47-E4C3D0357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803" y="7371177"/>
                <a:ext cx="2009096" cy="408189"/>
              </a:xfrm>
              <a:prstGeom prst="rect">
                <a:avLst/>
              </a:prstGeom>
              <a:blipFill>
                <a:blip r:embed="rId12"/>
                <a:stretch>
                  <a:fillRect b="-149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1FF8E58C-C688-4147-8476-01118E068DA7}"/>
              </a:ext>
            </a:extLst>
          </p:cNvPr>
          <p:cNvSpPr txBox="1"/>
          <p:nvPr/>
        </p:nvSpPr>
        <p:spPr>
          <a:xfrm rot="16200000">
            <a:off x="1818601" y="5738288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95DA6B8E-4190-4F4E-9729-4A03CF5C60DA}"/>
              </a:ext>
            </a:extLst>
          </p:cNvPr>
          <p:cNvSpPr txBox="1"/>
          <p:nvPr/>
        </p:nvSpPr>
        <p:spPr>
          <a:xfrm>
            <a:off x="2778194" y="6465799"/>
            <a:ext cx="65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0D5B82E-AB3B-493A-BEDE-C017BDF67412}"/>
              </a:ext>
            </a:extLst>
          </p:cNvPr>
          <p:cNvSpPr txBox="1"/>
          <p:nvPr/>
        </p:nvSpPr>
        <p:spPr>
          <a:xfrm>
            <a:off x="2778194" y="5978118"/>
            <a:ext cx="65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1DD2CA73-996A-4742-A745-5575E3A5388C}"/>
              </a:ext>
            </a:extLst>
          </p:cNvPr>
          <p:cNvSpPr txBox="1"/>
          <p:nvPr/>
        </p:nvSpPr>
        <p:spPr>
          <a:xfrm>
            <a:off x="2778194" y="5487047"/>
            <a:ext cx="65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AC8DAE6-C870-415A-9CB4-798505304116}"/>
              </a:ext>
            </a:extLst>
          </p:cNvPr>
          <p:cNvSpPr txBox="1"/>
          <p:nvPr/>
        </p:nvSpPr>
        <p:spPr>
          <a:xfrm>
            <a:off x="2822225" y="4511686"/>
            <a:ext cx="42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44B533B-93C6-408A-A191-599886C7E87F}"/>
              </a:ext>
            </a:extLst>
          </p:cNvPr>
          <p:cNvSpPr txBox="1"/>
          <p:nvPr/>
        </p:nvSpPr>
        <p:spPr>
          <a:xfrm>
            <a:off x="2862865" y="4984126"/>
            <a:ext cx="3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454A4EE-8750-4D00-9CEC-1FF345322C91}"/>
              </a:ext>
            </a:extLst>
          </p:cNvPr>
          <p:cNvSpPr txBox="1"/>
          <p:nvPr/>
        </p:nvSpPr>
        <p:spPr>
          <a:xfrm>
            <a:off x="2778194" y="6963639"/>
            <a:ext cx="65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06194DE6-79E1-403A-BFA3-2188EA4ABCFE}"/>
              </a:ext>
            </a:extLst>
          </p:cNvPr>
          <p:cNvSpPr txBox="1"/>
          <p:nvPr/>
        </p:nvSpPr>
        <p:spPr>
          <a:xfrm>
            <a:off x="3496915" y="7109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9FACF3F2-E465-4B45-970D-5239357ADF18}"/>
              </a:ext>
            </a:extLst>
          </p:cNvPr>
          <p:cNvSpPr txBox="1"/>
          <p:nvPr/>
        </p:nvSpPr>
        <p:spPr>
          <a:xfrm>
            <a:off x="4008090" y="7109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46ACC0DE-F5CD-436F-B31D-10BDE305C08D}"/>
              </a:ext>
            </a:extLst>
          </p:cNvPr>
          <p:cNvSpPr txBox="1"/>
          <p:nvPr/>
        </p:nvSpPr>
        <p:spPr>
          <a:xfrm>
            <a:off x="4522440" y="7109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E4445264-CB99-43DF-8AB4-C2C01B5E83B4}"/>
              </a:ext>
            </a:extLst>
          </p:cNvPr>
          <p:cNvSpPr txBox="1"/>
          <p:nvPr/>
        </p:nvSpPr>
        <p:spPr>
          <a:xfrm>
            <a:off x="5031075" y="7109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41318EC6-1E30-43BA-AAA8-250FD5204CF8}"/>
              </a:ext>
            </a:extLst>
          </p:cNvPr>
          <p:cNvSpPr txBox="1"/>
          <p:nvPr/>
        </p:nvSpPr>
        <p:spPr>
          <a:xfrm>
            <a:off x="5542250" y="7109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E27C7D77-8CCF-4FA8-A040-1F6DA886EACA}"/>
              </a:ext>
            </a:extLst>
          </p:cNvPr>
          <p:cNvSpPr txBox="1"/>
          <p:nvPr/>
        </p:nvSpPr>
        <p:spPr>
          <a:xfrm>
            <a:off x="6173440" y="7109689"/>
            <a:ext cx="34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2" name="グラフ 81">
            <a:extLst>
              <a:ext uri="{FF2B5EF4-FFF2-40B4-BE49-F238E27FC236}">
                <a16:creationId xmlns:a16="http://schemas.microsoft.com/office/drawing/2014/main" id="{651B60A7-BE8C-41B1-962A-B8715340C5CD}"/>
              </a:ext>
            </a:extLst>
          </p:cNvPr>
          <p:cNvGraphicFramePr>
            <a:graphicFrameLocks/>
          </p:cNvGraphicFramePr>
          <p:nvPr/>
        </p:nvGraphicFramePr>
        <p:xfrm>
          <a:off x="7068183" y="4549780"/>
          <a:ext cx="3168000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1B60BE7F-BFDD-4C4E-BADB-65CEADE21D83}"/>
              </a:ext>
            </a:extLst>
          </p:cNvPr>
          <p:cNvSpPr txBox="1"/>
          <p:nvPr/>
        </p:nvSpPr>
        <p:spPr>
          <a:xfrm>
            <a:off x="6830665" y="7109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9F4D91FE-1B73-4E23-95B4-CAF864856EDB}"/>
              </a:ext>
            </a:extLst>
          </p:cNvPr>
          <p:cNvSpPr txBox="1"/>
          <p:nvPr/>
        </p:nvSpPr>
        <p:spPr>
          <a:xfrm rot="16200000">
            <a:off x="5666701" y="5738288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B5599936-CF20-487C-8C08-E4CF894A28A9}"/>
              </a:ext>
            </a:extLst>
          </p:cNvPr>
          <p:cNvSpPr txBox="1"/>
          <p:nvPr/>
        </p:nvSpPr>
        <p:spPr>
          <a:xfrm>
            <a:off x="6626294" y="6465799"/>
            <a:ext cx="65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A084821A-38D4-4EE8-929F-B5B6D37CB4BA}"/>
              </a:ext>
            </a:extLst>
          </p:cNvPr>
          <p:cNvSpPr txBox="1"/>
          <p:nvPr/>
        </p:nvSpPr>
        <p:spPr>
          <a:xfrm>
            <a:off x="6626294" y="5978118"/>
            <a:ext cx="65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60E4C41B-8EC1-4FB6-91A7-83B50E2B394A}"/>
              </a:ext>
            </a:extLst>
          </p:cNvPr>
          <p:cNvSpPr txBox="1"/>
          <p:nvPr/>
        </p:nvSpPr>
        <p:spPr>
          <a:xfrm>
            <a:off x="6626294" y="5487047"/>
            <a:ext cx="65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2935CB9C-9A64-4DC6-84D7-878A4C5AA39D}"/>
              </a:ext>
            </a:extLst>
          </p:cNvPr>
          <p:cNvSpPr txBox="1"/>
          <p:nvPr/>
        </p:nvSpPr>
        <p:spPr>
          <a:xfrm>
            <a:off x="6670325" y="4511686"/>
            <a:ext cx="42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696E2860-5C94-41C6-B848-A55639CD7017}"/>
              </a:ext>
            </a:extLst>
          </p:cNvPr>
          <p:cNvSpPr txBox="1"/>
          <p:nvPr/>
        </p:nvSpPr>
        <p:spPr>
          <a:xfrm>
            <a:off x="6710965" y="4984126"/>
            <a:ext cx="3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A41D52C8-AC52-4115-BC8B-E1429D760151}"/>
              </a:ext>
            </a:extLst>
          </p:cNvPr>
          <p:cNvSpPr txBox="1"/>
          <p:nvPr/>
        </p:nvSpPr>
        <p:spPr>
          <a:xfrm>
            <a:off x="6626294" y="6963639"/>
            <a:ext cx="65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2B7F0FD-80D3-434A-B83A-5293C55882E6}"/>
              </a:ext>
            </a:extLst>
          </p:cNvPr>
          <p:cNvSpPr txBox="1"/>
          <p:nvPr/>
        </p:nvSpPr>
        <p:spPr>
          <a:xfrm>
            <a:off x="7345015" y="7109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FD28E5A8-63B2-4ECE-884C-CED0F941DA88}"/>
              </a:ext>
            </a:extLst>
          </p:cNvPr>
          <p:cNvSpPr txBox="1"/>
          <p:nvPr/>
        </p:nvSpPr>
        <p:spPr>
          <a:xfrm>
            <a:off x="7856190" y="7109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02F9A75-E99F-4BF0-A70E-BC6E28F11A27}"/>
              </a:ext>
            </a:extLst>
          </p:cNvPr>
          <p:cNvSpPr txBox="1"/>
          <p:nvPr/>
        </p:nvSpPr>
        <p:spPr>
          <a:xfrm>
            <a:off x="8370540" y="7109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AE1DCC12-3E7D-489A-A12F-40122CE16BC7}"/>
              </a:ext>
            </a:extLst>
          </p:cNvPr>
          <p:cNvSpPr txBox="1"/>
          <p:nvPr/>
        </p:nvSpPr>
        <p:spPr>
          <a:xfrm>
            <a:off x="8879175" y="7109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9FFFF17F-1D08-4A3B-A86F-FE1FBEDC48CD}"/>
              </a:ext>
            </a:extLst>
          </p:cNvPr>
          <p:cNvSpPr txBox="1"/>
          <p:nvPr/>
        </p:nvSpPr>
        <p:spPr>
          <a:xfrm>
            <a:off x="9390350" y="7109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082CBC07-3208-43B7-B575-CF28E5AAC5F9}"/>
              </a:ext>
            </a:extLst>
          </p:cNvPr>
          <p:cNvSpPr txBox="1"/>
          <p:nvPr/>
        </p:nvSpPr>
        <p:spPr>
          <a:xfrm>
            <a:off x="10021540" y="7109689"/>
            <a:ext cx="34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テキスト ボックス 107">
                <a:extLst>
                  <a:ext uri="{FF2B5EF4-FFF2-40B4-BE49-F238E27FC236}">
                    <a16:creationId xmlns:a16="http://schemas.microsoft.com/office/drawing/2014/main" id="{A7F32640-63BE-464E-B11E-3ACAC0AE401B}"/>
                  </a:ext>
                </a:extLst>
              </p:cNvPr>
              <p:cNvSpPr txBox="1"/>
              <p:nvPr/>
            </p:nvSpPr>
            <p:spPr>
              <a:xfrm>
                <a:off x="3210180" y="4197508"/>
                <a:ext cx="320084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 </a:t>
                </a:r>
                <a:r>
                  <a:rPr kumimoji="1" lang="en-US" altLang="ja-JP" sz="2200" b="1" u="sng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Gplus</a:t>
                </a:r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200" b="0" i="1" u="sng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2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8" name="テキスト ボックス 107">
                <a:extLst>
                  <a:ext uri="{FF2B5EF4-FFF2-40B4-BE49-F238E27FC236}">
                    <a16:creationId xmlns:a16="http://schemas.microsoft.com/office/drawing/2014/main" id="{A7F32640-63BE-464E-B11E-3ACAC0AE4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180" y="4197508"/>
                <a:ext cx="3200842" cy="430887"/>
              </a:xfrm>
              <a:prstGeom prst="rect">
                <a:avLst/>
              </a:prstGeom>
              <a:blipFill>
                <a:blip r:embed="rId14"/>
                <a:stretch>
                  <a:fillRect t="-10000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1F3E9AEC-E519-4A59-90CD-9D56AE303D00}"/>
                  </a:ext>
                </a:extLst>
              </p:cNvPr>
              <p:cNvSpPr txBox="1"/>
              <p:nvPr/>
            </p:nvSpPr>
            <p:spPr>
              <a:xfrm>
                <a:off x="7059519" y="4192592"/>
                <a:ext cx="320084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(d) IMDB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 u="sng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ja-JP" sz="2200" i="1" u="sng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200" i="1" u="sng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2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1F3E9AEC-E519-4A59-90CD-9D56AE303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519" y="4192592"/>
                <a:ext cx="3200842" cy="430887"/>
              </a:xfrm>
              <a:prstGeom prst="rect">
                <a:avLst/>
              </a:prstGeom>
              <a:blipFill>
                <a:blip r:embed="rId15"/>
                <a:stretch>
                  <a:fillRect t="-10000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D55F5008-E50C-4A21-B774-FC6628D779B5}"/>
                  </a:ext>
                </a:extLst>
              </p:cNvPr>
              <p:cNvSpPr txBox="1"/>
              <p:nvPr/>
            </p:nvSpPr>
            <p:spPr>
              <a:xfrm>
                <a:off x="7658253" y="7371177"/>
                <a:ext cx="2009096" cy="408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(=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D55F5008-E50C-4A21-B774-FC6628D77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253" y="7371177"/>
                <a:ext cx="2009096" cy="408189"/>
              </a:xfrm>
              <a:prstGeom prst="rect">
                <a:avLst/>
              </a:prstGeom>
              <a:blipFill>
                <a:blip r:embed="rId16"/>
                <a:stretch>
                  <a:fillRect b="-149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フリーフォーム: 図形 110">
            <a:extLst>
              <a:ext uri="{FF2B5EF4-FFF2-40B4-BE49-F238E27FC236}">
                <a16:creationId xmlns:a16="http://schemas.microsoft.com/office/drawing/2014/main" id="{A4BE6419-C87A-4484-A857-ADBAB2B7ABA9}"/>
              </a:ext>
            </a:extLst>
          </p:cNvPr>
          <p:cNvSpPr/>
          <p:nvPr/>
        </p:nvSpPr>
        <p:spPr>
          <a:xfrm>
            <a:off x="8148741" y="1126296"/>
            <a:ext cx="1995529" cy="792000"/>
          </a:xfrm>
          <a:custGeom>
            <a:avLst/>
            <a:gdLst>
              <a:gd name="connsiteX0" fmla="*/ -1372 w 3827229"/>
              <a:gd name="connsiteY0" fmla="*/ -751 h 1663399"/>
              <a:gd name="connsiteX1" fmla="*/ 3825857 w 3827229"/>
              <a:gd name="connsiteY1" fmla="*/ -751 h 1663399"/>
              <a:gd name="connsiteX2" fmla="*/ 3825857 w 3827229"/>
              <a:gd name="connsiteY2" fmla="*/ 1662649 h 1663399"/>
              <a:gd name="connsiteX3" fmla="*/ -1372 w 3827229"/>
              <a:gd name="connsiteY3" fmla="*/ 1662649 h 1663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7229" h="1663399">
                <a:moveTo>
                  <a:pt x="-1372" y="-751"/>
                </a:moveTo>
                <a:lnTo>
                  <a:pt x="3825857" y="-751"/>
                </a:lnTo>
                <a:lnTo>
                  <a:pt x="3825857" y="1662649"/>
                </a:lnTo>
                <a:lnTo>
                  <a:pt x="-1372" y="1662649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2" name="フリーフォーム: 図形 111">
            <a:extLst>
              <a:ext uri="{FF2B5EF4-FFF2-40B4-BE49-F238E27FC236}">
                <a16:creationId xmlns:a16="http://schemas.microsoft.com/office/drawing/2014/main" id="{AFE9CB6C-26FC-4A9A-AC32-D1EF32D33C67}"/>
              </a:ext>
            </a:extLst>
          </p:cNvPr>
          <p:cNvSpPr/>
          <p:nvPr/>
        </p:nvSpPr>
        <p:spPr>
          <a:xfrm>
            <a:off x="8213343" y="1269593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3" name="フリーフォーム: 図形 112">
            <a:extLst>
              <a:ext uri="{FF2B5EF4-FFF2-40B4-BE49-F238E27FC236}">
                <a16:creationId xmlns:a16="http://schemas.microsoft.com/office/drawing/2014/main" id="{40F226F0-BE36-4795-99BD-2A2413AA6AA2}"/>
              </a:ext>
            </a:extLst>
          </p:cNvPr>
          <p:cNvSpPr/>
          <p:nvPr/>
        </p:nvSpPr>
        <p:spPr>
          <a:xfrm>
            <a:off x="8343529" y="1207661"/>
            <a:ext cx="106950" cy="111046"/>
          </a:xfrm>
          <a:custGeom>
            <a:avLst/>
            <a:gdLst>
              <a:gd name="connsiteX0" fmla="*/ 175118 w 176489"/>
              <a:gd name="connsiteY0" fmla="*/ 90877 h 183249"/>
              <a:gd name="connsiteX1" fmla="*/ 86873 w 176489"/>
              <a:gd name="connsiteY1" fmla="*/ 182498 h 183249"/>
              <a:gd name="connsiteX2" fmla="*/ -1372 w 176489"/>
              <a:gd name="connsiteY2" fmla="*/ 90877 h 183249"/>
              <a:gd name="connsiteX3" fmla="*/ 86873 w 176489"/>
              <a:gd name="connsiteY3" fmla="*/ -751 h 183249"/>
              <a:gd name="connsiteX4" fmla="*/ 175118 w 176489"/>
              <a:gd name="connsiteY4" fmla="*/ 90877 h 183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489" h="183249">
                <a:moveTo>
                  <a:pt x="175118" y="90877"/>
                </a:moveTo>
                <a:cubicBezTo>
                  <a:pt x="175118" y="141477"/>
                  <a:pt x="135576" y="182498"/>
                  <a:pt x="86873" y="182498"/>
                </a:cubicBezTo>
                <a:cubicBezTo>
                  <a:pt x="38170" y="182498"/>
                  <a:pt x="-1372" y="141477"/>
                  <a:pt x="-1372" y="90877"/>
                </a:cubicBezTo>
                <a:cubicBezTo>
                  <a:pt x="-1372" y="40270"/>
                  <a:pt x="38170" y="-751"/>
                  <a:pt x="86873" y="-751"/>
                </a:cubicBezTo>
                <a:cubicBezTo>
                  <a:pt x="135576" y="-751"/>
                  <a:pt x="175118" y="40270"/>
                  <a:pt x="175118" y="90877"/>
                </a:cubicBezTo>
                <a:close/>
              </a:path>
            </a:pathLst>
          </a:custGeom>
          <a:noFill/>
          <a:ln w="12700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93EF3C00-71CA-47A2-8E76-84DDBD02C31A}"/>
                  </a:ext>
                </a:extLst>
              </p:cNvPr>
              <p:cNvSpPr txBox="1"/>
              <p:nvPr/>
            </p:nvSpPr>
            <p:spPr>
              <a:xfrm>
                <a:off x="8601777" y="1069733"/>
                <a:ext cx="1199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ARRFull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93EF3C00-71CA-47A2-8E76-84DDBD02C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777" y="1069733"/>
                <a:ext cx="1199303" cy="369332"/>
              </a:xfrm>
              <a:prstGeom prst="rect">
                <a:avLst/>
              </a:prstGeom>
              <a:blipFill>
                <a:blip r:embed="rId1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フリーフォーム: 図形 114">
            <a:extLst>
              <a:ext uri="{FF2B5EF4-FFF2-40B4-BE49-F238E27FC236}">
                <a16:creationId xmlns:a16="http://schemas.microsoft.com/office/drawing/2014/main" id="{BA086FF3-4939-4AF3-88F0-9466EDD28F04}"/>
              </a:ext>
            </a:extLst>
          </p:cNvPr>
          <p:cNvSpPr/>
          <p:nvPr/>
        </p:nvSpPr>
        <p:spPr>
          <a:xfrm>
            <a:off x="8213343" y="1518119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6" name="フリーフォーム: 図形 115">
            <a:extLst>
              <a:ext uri="{FF2B5EF4-FFF2-40B4-BE49-F238E27FC236}">
                <a16:creationId xmlns:a16="http://schemas.microsoft.com/office/drawing/2014/main" id="{781ADE04-667D-49DE-BE18-970CD2C3E7EE}"/>
              </a:ext>
            </a:extLst>
          </p:cNvPr>
          <p:cNvSpPr/>
          <p:nvPr/>
        </p:nvSpPr>
        <p:spPr>
          <a:xfrm>
            <a:off x="8341822" y="1458451"/>
            <a:ext cx="111051" cy="111055"/>
          </a:xfrm>
          <a:custGeom>
            <a:avLst/>
            <a:gdLst>
              <a:gd name="connsiteX0" fmla="*/ -1372 w 183255"/>
              <a:gd name="connsiteY0" fmla="*/ -751 h 183262"/>
              <a:gd name="connsiteX1" fmla="*/ 181884 w 183255"/>
              <a:gd name="connsiteY1" fmla="*/ -751 h 183262"/>
              <a:gd name="connsiteX2" fmla="*/ 181884 w 183255"/>
              <a:gd name="connsiteY2" fmla="*/ 182512 h 183262"/>
              <a:gd name="connsiteX3" fmla="*/ -1372 w 183255"/>
              <a:gd name="connsiteY3" fmla="*/ 182512 h 18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255" h="183262">
                <a:moveTo>
                  <a:pt x="-1372" y="-751"/>
                </a:moveTo>
                <a:lnTo>
                  <a:pt x="181884" y="-751"/>
                </a:lnTo>
                <a:lnTo>
                  <a:pt x="181884" y="182512"/>
                </a:lnTo>
                <a:lnTo>
                  <a:pt x="-1372" y="182512"/>
                </a:lnTo>
                <a:close/>
              </a:path>
            </a:pathLst>
          </a:custGeom>
          <a:noFill/>
          <a:ln w="12700" cap="flat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B71705CE-9159-4607-84BF-BF6CD1058193}"/>
                  </a:ext>
                </a:extLst>
              </p:cNvPr>
              <p:cNvSpPr txBox="1"/>
              <p:nvPr/>
            </p:nvSpPr>
            <p:spPr>
              <a:xfrm>
                <a:off x="8603108" y="1305821"/>
                <a:ext cx="1507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18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OneNS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B71705CE-9159-4607-84BF-BF6CD1058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108" y="1305821"/>
                <a:ext cx="1507079" cy="369332"/>
              </a:xfrm>
              <a:prstGeom prst="rect">
                <a:avLst/>
              </a:prstGeom>
              <a:blipFill>
                <a:blip r:embed="rId1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フリーフォーム: 図形 117">
            <a:extLst>
              <a:ext uri="{FF2B5EF4-FFF2-40B4-BE49-F238E27FC236}">
                <a16:creationId xmlns:a16="http://schemas.microsoft.com/office/drawing/2014/main" id="{3B16D7EA-C6B1-4023-B818-A4C313A3B6F9}"/>
              </a:ext>
            </a:extLst>
          </p:cNvPr>
          <p:cNvSpPr/>
          <p:nvPr/>
        </p:nvSpPr>
        <p:spPr>
          <a:xfrm>
            <a:off x="8213343" y="1787772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9" name="フリーフォーム: 図形 118">
            <a:extLst>
              <a:ext uri="{FF2B5EF4-FFF2-40B4-BE49-F238E27FC236}">
                <a16:creationId xmlns:a16="http://schemas.microsoft.com/office/drawing/2014/main" id="{30C3A21F-7780-4CD4-8554-FEACD000F6E7}"/>
              </a:ext>
            </a:extLst>
          </p:cNvPr>
          <p:cNvSpPr/>
          <p:nvPr/>
        </p:nvSpPr>
        <p:spPr>
          <a:xfrm>
            <a:off x="8345750" y="1732247"/>
            <a:ext cx="111051" cy="111051"/>
          </a:xfrm>
          <a:custGeom>
            <a:avLst/>
            <a:gdLst>
              <a:gd name="connsiteX0" fmla="*/ 90256 w 183255"/>
              <a:gd name="connsiteY0" fmla="*/ -751 h 183255"/>
              <a:gd name="connsiteX1" fmla="*/ 181884 w 183255"/>
              <a:gd name="connsiteY1" fmla="*/ 182505 h 183255"/>
              <a:gd name="connsiteX2" fmla="*/ -1372 w 183255"/>
              <a:gd name="connsiteY2" fmla="*/ 182505 h 18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255" h="183255">
                <a:moveTo>
                  <a:pt x="90256" y="-751"/>
                </a:moveTo>
                <a:lnTo>
                  <a:pt x="181884" y="182505"/>
                </a:lnTo>
                <a:lnTo>
                  <a:pt x="-1372" y="182505"/>
                </a:lnTo>
                <a:close/>
              </a:path>
            </a:pathLst>
          </a:custGeom>
          <a:noFill/>
          <a:ln w="12700" cap="flat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39A4C82B-1CDB-43BA-B301-A31AFF90B67B}"/>
                  </a:ext>
                </a:extLst>
              </p:cNvPr>
              <p:cNvSpPr txBox="1"/>
              <p:nvPr/>
            </p:nvSpPr>
            <p:spPr>
              <a:xfrm>
                <a:off x="8598719" y="1579746"/>
                <a:ext cx="1545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18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TwoNS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39A4C82B-1CDB-43BA-B301-A31AFF90B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719" y="1579746"/>
                <a:ext cx="1545551" cy="369332"/>
              </a:xfrm>
              <a:prstGeom prst="rect">
                <a:avLst/>
              </a:prstGeom>
              <a:blipFill>
                <a:blip r:embed="rId1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フリーフォーム: 図形 120">
            <a:extLst>
              <a:ext uri="{FF2B5EF4-FFF2-40B4-BE49-F238E27FC236}">
                <a16:creationId xmlns:a16="http://schemas.microsoft.com/office/drawing/2014/main" id="{9D448843-78CD-47AE-A1AD-61DE2719A73C}"/>
              </a:ext>
            </a:extLst>
          </p:cNvPr>
          <p:cNvSpPr/>
          <p:nvPr/>
        </p:nvSpPr>
        <p:spPr>
          <a:xfrm>
            <a:off x="4299957" y="4725698"/>
            <a:ext cx="1995529" cy="792000"/>
          </a:xfrm>
          <a:custGeom>
            <a:avLst/>
            <a:gdLst>
              <a:gd name="connsiteX0" fmla="*/ -1372 w 3827229"/>
              <a:gd name="connsiteY0" fmla="*/ -751 h 1663399"/>
              <a:gd name="connsiteX1" fmla="*/ 3825857 w 3827229"/>
              <a:gd name="connsiteY1" fmla="*/ -751 h 1663399"/>
              <a:gd name="connsiteX2" fmla="*/ 3825857 w 3827229"/>
              <a:gd name="connsiteY2" fmla="*/ 1662649 h 1663399"/>
              <a:gd name="connsiteX3" fmla="*/ -1372 w 3827229"/>
              <a:gd name="connsiteY3" fmla="*/ 1662649 h 1663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7229" h="1663399">
                <a:moveTo>
                  <a:pt x="-1372" y="-751"/>
                </a:moveTo>
                <a:lnTo>
                  <a:pt x="3825857" y="-751"/>
                </a:lnTo>
                <a:lnTo>
                  <a:pt x="3825857" y="1662649"/>
                </a:lnTo>
                <a:lnTo>
                  <a:pt x="-1372" y="1662649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22" name="フリーフォーム: 図形 121">
            <a:extLst>
              <a:ext uri="{FF2B5EF4-FFF2-40B4-BE49-F238E27FC236}">
                <a16:creationId xmlns:a16="http://schemas.microsoft.com/office/drawing/2014/main" id="{A200FE32-6337-4720-B405-F42E277F7071}"/>
              </a:ext>
            </a:extLst>
          </p:cNvPr>
          <p:cNvSpPr/>
          <p:nvPr/>
        </p:nvSpPr>
        <p:spPr>
          <a:xfrm>
            <a:off x="4364559" y="4868995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23" name="フリーフォーム: 図形 122">
            <a:extLst>
              <a:ext uri="{FF2B5EF4-FFF2-40B4-BE49-F238E27FC236}">
                <a16:creationId xmlns:a16="http://schemas.microsoft.com/office/drawing/2014/main" id="{C11AF4AC-3254-447E-B73A-49B6B5EB389A}"/>
              </a:ext>
            </a:extLst>
          </p:cNvPr>
          <p:cNvSpPr/>
          <p:nvPr/>
        </p:nvSpPr>
        <p:spPr>
          <a:xfrm>
            <a:off x="4494745" y="4807063"/>
            <a:ext cx="106950" cy="111046"/>
          </a:xfrm>
          <a:custGeom>
            <a:avLst/>
            <a:gdLst>
              <a:gd name="connsiteX0" fmla="*/ 175118 w 176489"/>
              <a:gd name="connsiteY0" fmla="*/ 90877 h 183249"/>
              <a:gd name="connsiteX1" fmla="*/ 86873 w 176489"/>
              <a:gd name="connsiteY1" fmla="*/ 182498 h 183249"/>
              <a:gd name="connsiteX2" fmla="*/ -1372 w 176489"/>
              <a:gd name="connsiteY2" fmla="*/ 90877 h 183249"/>
              <a:gd name="connsiteX3" fmla="*/ 86873 w 176489"/>
              <a:gd name="connsiteY3" fmla="*/ -751 h 183249"/>
              <a:gd name="connsiteX4" fmla="*/ 175118 w 176489"/>
              <a:gd name="connsiteY4" fmla="*/ 90877 h 183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489" h="183249">
                <a:moveTo>
                  <a:pt x="175118" y="90877"/>
                </a:moveTo>
                <a:cubicBezTo>
                  <a:pt x="175118" y="141477"/>
                  <a:pt x="135576" y="182498"/>
                  <a:pt x="86873" y="182498"/>
                </a:cubicBezTo>
                <a:cubicBezTo>
                  <a:pt x="38170" y="182498"/>
                  <a:pt x="-1372" y="141477"/>
                  <a:pt x="-1372" y="90877"/>
                </a:cubicBezTo>
                <a:cubicBezTo>
                  <a:pt x="-1372" y="40270"/>
                  <a:pt x="38170" y="-751"/>
                  <a:pt x="86873" y="-751"/>
                </a:cubicBezTo>
                <a:cubicBezTo>
                  <a:pt x="135576" y="-751"/>
                  <a:pt x="175118" y="40270"/>
                  <a:pt x="175118" y="90877"/>
                </a:cubicBezTo>
                <a:close/>
              </a:path>
            </a:pathLst>
          </a:custGeom>
          <a:noFill/>
          <a:ln w="12700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9C7534A0-6C9F-4698-A213-F9CA22F90FE6}"/>
                  </a:ext>
                </a:extLst>
              </p:cNvPr>
              <p:cNvSpPr txBox="1"/>
              <p:nvPr/>
            </p:nvSpPr>
            <p:spPr>
              <a:xfrm>
                <a:off x="4752993" y="4669135"/>
                <a:ext cx="1199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ARRFull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9C7534A0-6C9F-4698-A213-F9CA22F90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993" y="4669135"/>
                <a:ext cx="119930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フリーフォーム: 図形 124">
            <a:extLst>
              <a:ext uri="{FF2B5EF4-FFF2-40B4-BE49-F238E27FC236}">
                <a16:creationId xmlns:a16="http://schemas.microsoft.com/office/drawing/2014/main" id="{C93988D4-CE42-4821-BDC0-3886E45A2023}"/>
              </a:ext>
            </a:extLst>
          </p:cNvPr>
          <p:cNvSpPr/>
          <p:nvPr/>
        </p:nvSpPr>
        <p:spPr>
          <a:xfrm>
            <a:off x="4364559" y="5117521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26" name="フリーフォーム: 図形 125">
            <a:extLst>
              <a:ext uri="{FF2B5EF4-FFF2-40B4-BE49-F238E27FC236}">
                <a16:creationId xmlns:a16="http://schemas.microsoft.com/office/drawing/2014/main" id="{4F73D687-2D8D-4725-988D-811B90B24537}"/>
              </a:ext>
            </a:extLst>
          </p:cNvPr>
          <p:cNvSpPr/>
          <p:nvPr/>
        </p:nvSpPr>
        <p:spPr>
          <a:xfrm>
            <a:off x="4493038" y="5057853"/>
            <a:ext cx="111051" cy="111055"/>
          </a:xfrm>
          <a:custGeom>
            <a:avLst/>
            <a:gdLst>
              <a:gd name="connsiteX0" fmla="*/ -1372 w 183255"/>
              <a:gd name="connsiteY0" fmla="*/ -751 h 183262"/>
              <a:gd name="connsiteX1" fmla="*/ 181884 w 183255"/>
              <a:gd name="connsiteY1" fmla="*/ -751 h 183262"/>
              <a:gd name="connsiteX2" fmla="*/ 181884 w 183255"/>
              <a:gd name="connsiteY2" fmla="*/ 182512 h 183262"/>
              <a:gd name="connsiteX3" fmla="*/ -1372 w 183255"/>
              <a:gd name="connsiteY3" fmla="*/ 182512 h 18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255" h="183262">
                <a:moveTo>
                  <a:pt x="-1372" y="-751"/>
                </a:moveTo>
                <a:lnTo>
                  <a:pt x="181884" y="-751"/>
                </a:lnTo>
                <a:lnTo>
                  <a:pt x="181884" y="182512"/>
                </a:lnTo>
                <a:lnTo>
                  <a:pt x="-1372" y="182512"/>
                </a:lnTo>
                <a:close/>
              </a:path>
            </a:pathLst>
          </a:custGeom>
          <a:noFill/>
          <a:ln w="12700" cap="flat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2AC5E680-87E6-47C3-AF80-4F9270DBBEA6}"/>
                  </a:ext>
                </a:extLst>
              </p:cNvPr>
              <p:cNvSpPr txBox="1"/>
              <p:nvPr/>
            </p:nvSpPr>
            <p:spPr>
              <a:xfrm>
                <a:off x="4754324" y="4905223"/>
                <a:ext cx="1507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18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OneNS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2AC5E680-87E6-47C3-AF80-4F9270DBB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324" y="4905223"/>
                <a:ext cx="1507079" cy="369332"/>
              </a:xfrm>
              <a:prstGeom prst="rect">
                <a:avLst/>
              </a:prstGeom>
              <a:blipFill>
                <a:blip r:embed="rId2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フリーフォーム: 図形 127">
            <a:extLst>
              <a:ext uri="{FF2B5EF4-FFF2-40B4-BE49-F238E27FC236}">
                <a16:creationId xmlns:a16="http://schemas.microsoft.com/office/drawing/2014/main" id="{3C8B904A-365C-408F-8BCD-49E8E1970A5E}"/>
              </a:ext>
            </a:extLst>
          </p:cNvPr>
          <p:cNvSpPr/>
          <p:nvPr/>
        </p:nvSpPr>
        <p:spPr>
          <a:xfrm>
            <a:off x="4364559" y="5387174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29" name="フリーフォーム: 図形 128">
            <a:extLst>
              <a:ext uri="{FF2B5EF4-FFF2-40B4-BE49-F238E27FC236}">
                <a16:creationId xmlns:a16="http://schemas.microsoft.com/office/drawing/2014/main" id="{EF45FDB8-C327-4EF0-934D-A5D716ED0900}"/>
              </a:ext>
            </a:extLst>
          </p:cNvPr>
          <p:cNvSpPr/>
          <p:nvPr/>
        </p:nvSpPr>
        <p:spPr>
          <a:xfrm>
            <a:off x="4496966" y="5331649"/>
            <a:ext cx="111051" cy="111051"/>
          </a:xfrm>
          <a:custGeom>
            <a:avLst/>
            <a:gdLst>
              <a:gd name="connsiteX0" fmla="*/ 90256 w 183255"/>
              <a:gd name="connsiteY0" fmla="*/ -751 h 183255"/>
              <a:gd name="connsiteX1" fmla="*/ 181884 w 183255"/>
              <a:gd name="connsiteY1" fmla="*/ 182505 h 183255"/>
              <a:gd name="connsiteX2" fmla="*/ -1372 w 183255"/>
              <a:gd name="connsiteY2" fmla="*/ 182505 h 18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255" h="183255">
                <a:moveTo>
                  <a:pt x="90256" y="-751"/>
                </a:moveTo>
                <a:lnTo>
                  <a:pt x="181884" y="182505"/>
                </a:lnTo>
                <a:lnTo>
                  <a:pt x="-1372" y="182505"/>
                </a:lnTo>
                <a:close/>
              </a:path>
            </a:pathLst>
          </a:custGeom>
          <a:noFill/>
          <a:ln w="12700" cap="flat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86B0F200-5E21-4E9F-8370-5CD243FD1E4C}"/>
                  </a:ext>
                </a:extLst>
              </p:cNvPr>
              <p:cNvSpPr txBox="1"/>
              <p:nvPr/>
            </p:nvSpPr>
            <p:spPr>
              <a:xfrm>
                <a:off x="4749935" y="5179148"/>
                <a:ext cx="1545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18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TwoNS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86B0F200-5E21-4E9F-8370-5CD243FD1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935" y="5179148"/>
                <a:ext cx="1545551" cy="369332"/>
              </a:xfrm>
              <a:prstGeom prst="rect">
                <a:avLst/>
              </a:prstGeom>
              <a:blipFill>
                <a:blip r:embed="rId2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フリーフォーム: 図形 130">
            <a:extLst>
              <a:ext uri="{FF2B5EF4-FFF2-40B4-BE49-F238E27FC236}">
                <a16:creationId xmlns:a16="http://schemas.microsoft.com/office/drawing/2014/main" id="{929AFFD3-10EF-4138-BD1F-DC7EB51E4747}"/>
              </a:ext>
            </a:extLst>
          </p:cNvPr>
          <p:cNvSpPr/>
          <p:nvPr/>
        </p:nvSpPr>
        <p:spPr>
          <a:xfrm>
            <a:off x="8126576" y="4728465"/>
            <a:ext cx="1995529" cy="792000"/>
          </a:xfrm>
          <a:custGeom>
            <a:avLst/>
            <a:gdLst>
              <a:gd name="connsiteX0" fmla="*/ -1372 w 3827229"/>
              <a:gd name="connsiteY0" fmla="*/ -751 h 1663399"/>
              <a:gd name="connsiteX1" fmla="*/ 3825857 w 3827229"/>
              <a:gd name="connsiteY1" fmla="*/ -751 h 1663399"/>
              <a:gd name="connsiteX2" fmla="*/ 3825857 w 3827229"/>
              <a:gd name="connsiteY2" fmla="*/ 1662649 h 1663399"/>
              <a:gd name="connsiteX3" fmla="*/ -1372 w 3827229"/>
              <a:gd name="connsiteY3" fmla="*/ 1662649 h 1663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7229" h="1663399">
                <a:moveTo>
                  <a:pt x="-1372" y="-751"/>
                </a:moveTo>
                <a:lnTo>
                  <a:pt x="3825857" y="-751"/>
                </a:lnTo>
                <a:lnTo>
                  <a:pt x="3825857" y="1662649"/>
                </a:lnTo>
                <a:lnTo>
                  <a:pt x="-1372" y="1662649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32" name="フリーフォーム: 図形 131">
            <a:extLst>
              <a:ext uri="{FF2B5EF4-FFF2-40B4-BE49-F238E27FC236}">
                <a16:creationId xmlns:a16="http://schemas.microsoft.com/office/drawing/2014/main" id="{9C3F1AB1-4C29-4DAD-A708-AA7C16A9A920}"/>
              </a:ext>
            </a:extLst>
          </p:cNvPr>
          <p:cNvSpPr/>
          <p:nvPr/>
        </p:nvSpPr>
        <p:spPr>
          <a:xfrm>
            <a:off x="8191178" y="4871762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33" name="フリーフォーム: 図形 132">
            <a:extLst>
              <a:ext uri="{FF2B5EF4-FFF2-40B4-BE49-F238E27FC236}">
                <a16:creationId xmlns:a16="http://schemas.microsoft.com/office/drawing/2014/main" id="{DB10FACE-537C-43ED-B7A7-814564DD55D1}"/>
              </a:ext>
            </a:extLst>
          </p:cNvPr>
          <p:cNvSpPr/>
          <p:nvPr/>
        </p:nvSpPr>
        <p:spPr>
          <a:xfrm>
            <a:off x="8321364" y="4809830"/>
            <a:ext cx="106950" cy="111046"/>
          </a:xfrm>
          <a:custGeom>
            <a:avLst/>
            <a:gdLst>
              <a:gd name="connsiteX0" fmla="*/ 175118 w 176489"/>
              <a:gd name="connsiteY0" fmla="*/ 90877 h 183249"/>
              <a:gd name="connsiteX1" fmla="*/ 86873 w 176489"/>
              <a:gd name="connsiteY1" fmla="*/ 182498 h 183249"/>
              <a:gd name="connsiteX2" fmla="*/ -1372 w 176489"/>
              <a:gd name="connsiteY2" fmla="*/ 90877 h 183249"/>
              <a:gd name="connsiteX3" fmla="*/ 86873 w 176489"/>
              <a:gd name="connsiteY3" fmla="*/ -751 h 183249"/>
              <a:gd name="connsiteX4" fmla="*/ 175118 w 176489"/>
              <a:gd name="connsiteY4" fmla="*/ 90877 h 183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489" h="183249">
                <a:moveTo>
                  <a:pt x="175118" y="90877"/>
                </a:moveTo>
                <a:cubicBezTo>
                  <a:pt x="175118" y="141477"/>
                  <a:pt x="135576" y="182498"/>
                  <a:pt x="86873" y="182498"/>
                </a:cubicBezTo>
                <a:cubicBezTo>
                  <a:pt x="38170" y="182498"/>
                  <a:pt x="-1372" y="141477"/>
                  <a:pt x="-1372" y="90877"/>
                </a:cubicBezTo>
                <a:cubicBezTo>
                  <a:pt x="-1372" y="40270"/>
                  <a:pt x="38170" y="-751"/>
                  <a:pt x="86873" y="-751"/>
                </a:cubicBezTo>
                <a:cubicBezTo>
                  <a:pt x="135576" y="-751"/>
                  <a:pt x="175118" y="40270"/>
                  <a:pt x="175118" y="90877"/>
                </a:cubicBezTo>
                <a:close/>
              </a:path>
            </a:pathLst>
          </a:custGeom>
          <a:noFill/>
          <a:ln w="12700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7A4C5841-9265-47C9-8D80-9B80E2475F9B}"/>
                  </a:ext>
                </a:extLst>
              </p:cNvPr>
              <p:cNvSpPr txBox="1"/>
              <p:nvPr/>
            </p:nvSpPr>
            <p:spPr>
              <a:xfrm>
                <a:off x="8579612" y="4671902"/>
                <a:ext cx="1199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ARRFull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7A4C5841-9265-47C9-8D80-9B80E2475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9612" y="4671902"/>
                <a:ext cx="1199303" cy="369332"/>
              </a:xfrm>
              <a:prstGeom prst="rect">
                <a:avLst/>
              </a:prstGeom>
              <a:blipFill>
                <a:blip r:embed="rId2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フリーフォーム: 図形 134">
            <a:extLst>
              <a:ext uri="{FF2B5EF4-FFF2-40B4-BE49-F238E27FC236}">
                <a16:creationId xmlns:a16="http://schemas.microsoft.com/office/drawing/2014/main" id="{0431F1F8-2102-40AF-AA2E-AF88D30F2363}"/>
              </a:ext>
            </a:extLst>
          </p:cNvPr>
          <p:cNvSpPr/>
          <p:nvPr/>
        </p:nvSpPr>
        <p:spPr>
          <a:xfrm>
            <a:off x="8191178" y="5120288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36" name="フリーフォーム: 図形 135">
            <a:extLst>
              <a:ext uri="{FF2B5EF4-FFF2-40B4-BE49-F238E27FC236}">
                <a16:creationId xmlns:a16="http://schemas.microsoft.com/office/drawing/2014/main" id="{FD026F79-B1CA-476B-B868-D1FB146FC6B2}"/>
              </a:ext>
            </a:extLst>
          </p:cNvPr>
          <p:cNvSpPr/>
          <p:nvPr/>
        </p:nvSpPr>
        <p:spPr>
          <a:xfrm>
            <a:off x="8319657" y="5060620"/>
            <a:ext cx="111051" cy="111055"/>
          </a:xfrm>
          <a:custGeom>
            <a:avLst/>
            <a:gdLst>
              <a:gd name="connsiteX0" fmla="*/ -1372 w 183255"/>
              <a:gd name="connsiteY0" fmla="*/ -751 h 183262"/>
              <a:gd name="connsiteX1" fmla="*/ 181884 w 183255"/>
              <a:gd name="connsiteY1" fmla="*/ -751 h 183262"/>
              <a:gd name="connsiteX2" fmla="*/ 181884 w 183255"/>
              <a:gd name="connsiteY2" fmla="*/ 182512 h 183262"/>
              <a:gd name="connsiteX3" fmla="*/ -1372 w 183255"/>
              <a:gd name="connsiteY3" fmla="*/ 182512 h 18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255" h="183262">
                <a:moveTo>
                  <a:pt x="-1372" y="-751"/>
                </a:moveTo>
                <a:lnTo>
                  <a:pt x="181884" y="-751"/>
                </a:lnTo>
                <a:lnTo>
                  <a:pt x="181884" y="182512"/>
                </a:lnTo>
                <a:lnTo>
                  <a:pt x="-1372" y="182512"/>
                </a:lnTo>
                <a:close/>
              </a:path>
            </a:pathLst>
          </a:custGeom>
          <a:noFill/>
          <a:ln w="12700" cap="flat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DA7B2D32-F709-429D-B924-2738B682CBD9}"/>
                  </a:ext>
                </a:extLst>
              </p:cNvPr>
              <p:cNvSpPr txBox="1"/>
              <p:nvPr/>
            </p:nvSpPr>
            <p:spPr>
              <a:xfrm>
                <a:off x="8580943" y="4907990"/>
                <a:ext cx="1507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18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OneNS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DA7B2D32-F709-429D-B924-2738B682C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943" y="4907990"/>
                <a:ext cx="1507079" cy="369332"/>
              </a:xfrm>
              <a:prstGeom prst="rect">
                <a:avLst/>
              </a:prstGeom>
              <a:blipFill>
                <a:blip r:embed="rId2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フリーフォーム: 図形 137">
            <a:extLst>
              <a:ext uri="{FF2B5EF4-FFF2-40B4-BE49-F238E27FC236}">
                <a16:creationId xmlns:a16="http://schemas.microsoft.com/office/drawing/2014/main" id="{9E2CB4C4-A68E-4F5C-9ABA-C1F9C60A2ABA}"/>
              </a:ext>
            </a:extLst>
          </p:cNvPr>
          <p:cNvSpPr/>
          <p:nvPr/>
        </p:nvSpPr>
        <p:spPr>
          <a:xfrm>
            <a:off x="8191178" y="5389941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39" name="フリーフォーム: 図形 138">
            <a:extLst>
              <a:ext uri="{FF2B5EF4-FFF2-40B4-BE49-F238E27FC236}">
                <a16:creationId xmlns:a16="http://schemas.microsoft.com/office/drawing/2014/main" id="{9B622648-F3CF-49E1-88F4-D4CBC4B59B32}"/>
              </a:ext>
            </a:extLst>
          </p:cNvPr>
          <p:cNvSpPr/>
          <p:nvPr/>
        </p:nvSpPr>
        <p:spPr>
          <a:xfrm>
            <a:off x="8323585" y="5334416"/>
            <a:ext cx="111051" cy="111051"/>
          </a:xfrm>
          <a:custGeom>
            <a:avLst/>
            <a:gdLst>
              <a:gd name="connsiteX0" fmla="*/ 90256 w 183255"/>
              <a:gd name="connsiteY0" fmla="*/ -751 h 183255"/>
              <a:gd name="connsiteX1" fmla="*/ 181884 w 183255"/>
              <a:gd name="connsiteY1" fmla="*/ 182505 h 183255"/>
              <a:gd name="connsiteX2" fmla="*/ -1372 w 183255"/>
              <a:gd name="connsiteY2" fmla="*/ 182505 h 18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255" h="183255">
                <a:moveTo>
                  <a:pt x="90256" y="-751"/>
                </a:moveTo>
                <a:lnTo>
                  <a:pt x="181884" y="182505"/>
                </a:lnTo>
                <a:lnTo>
                  <a:pt x="-1372" y="182505"/>
                </a:lnTo>
                <a:close/>
              </a:path>
            </a:pathLst>
          </a:custGeom>
          <a:noFill/>
          <a:ln w="12700" cap="flat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613545BA-342B-4CEC-AE9A-EDF79AF9E781}"/>
                  </a:ext>
                </a:extLst>
              </p:cNvPr>
              <p:cNvSpPr txBox="1"/>
              <p:nvPr/>
            </p:nvSpPr>
            <p:spPr>
              <a:xfrm>
                <a:off x="8576554" y="5181915"/>
                <a:ext cx="1545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18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TwoNS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613545BA-342B-4CEC-AE9A-EDF79AF9E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554" y="5181915"/>
                <a:ext cx="1545551" cy="369332"/>
              </a:xfrm>
              <a:prstGeom prst="rect">
                <a:avLst/>
              </a:prstGeom>
              <a:blipFill>
                <a:blip r:embed="rId2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2678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グラフ 29">
            <a:extLst>
              <a:ext uri="{FF2B5EF4-FFF2-40B4-BE49-F238E27FC236}">
                <a16:creationId xmlns:a16="http://schemas.microsoft.com/office/drawing/2014/main" id="{FFFE920B-C787-402F-A792-5DE66907F36E}"/>
              </a:ext>
            </a:extLst>
          </p:cNvPr>
          <p:cNvGraphicFramePr>
            <a:graphicFrameLocks/>
          </p:cNvGraphicFramePr>
          <p:nvPr/>
        </p:nvGraphicFramePr>
        <p:xfrm>
          <a:off x="3137848" y="4931253"/>
          <a:ext cx="3294000" cy="273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38C0CAED-4301-461B-9A04-280FAB9E35F7}"/>
              </a:ext>
            </a:extLst>
          </p:cNvPr>
          <p:cNvGraphicFramePr>
            <a:graphicFrameLocks/>
          </p:cNvGraphicFramePr>
          <p:nvPr/>
        </p:nvGraphicFramePr>
        <p:xfrm>
          <a:off x="3164859" y="1337130"/>
          <a:ext cx="3258000" cy="26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4F742B9-00D2-4294-ACF7-2E3E16BC12EF}"/>
              </a:ext>
            </a:extLst>
          </p:cNvPr>
          <p:cNvSpPr txBox="1"/>
          <p:nvPr/>
        </p:nvSpPr>
        <p:spPr>
          <a:xfrm>
            <a:off x="3126754" y="3890610"/>
            <a:ext cx="40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C2C359D-4FBF-47D4-81D8-F765F33EAC9A}"/>
              </a:ext>
            </a:extLst>
          </p:cNvPr>
          <p:cNvSpPr txBox="1"/>
          <p:nvPr/>
        </p:nvSpPr>
        <p:spPr>
          <a:xfrm>
            <a:off x="3731546" y="3908256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065DF20-FBD0-4109-8790-7E9F5ECC660C}"/>
              </a:ext>
            </a:extLst>
          </p:cNvPr>
          <p:cNvSpPr txBox="1"/>
          <p:nvPr/>
        </p:nvSpPr>
        <p:spPr>
          <a:xfrm>
            <a:off x="4499963" y="3906652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5E30C27-866E-4753-8BA9-0D2F1F6388A7}"/>
              </a:ext>
            </a:extLst>
          </p:cNvPr>
          <p:cNvSpPr txBox="1"/>
          <p:nvPr/>
        </p:nvSpPr>
        <p:spPr>
          <a:xfrm>
            <a:off x="5269986" y="3906651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.5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21E9AF3-84AB-433D-9380-79661C5D637D}"/>
              </a:ext>
            </a:extLst>
          </p:cNvPr>
          <p:cNvSpPr txBox="1"/>
          <p:nvPr/>
        </p:nvSpPr>
        <p:spPr>
          <a:xfrm>
            <a:off x="6038403" y="3905047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361B125-7BAD-4A8D-A377-E8FE46DF6DD9}"/>
                  </a:ext>
                </a:extLst>
              </p:cNvPr>
              <p:cNvSpPr txBox="1"/>
              <p:nvPr/>
            </p:nvSpPr>
            <p:spPr>
              <a:xfrm>
                <a:off x="4635653" y="4149873"/>
                <a:ext cx="35101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361B125-7BAD-4A8D-A377-E8FE46DF6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653" y="4149873"/>
                <a:ext cx="35101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305A9D-53D3-4533-B097-3C5D52EE5D4F}"/>
              </a:ext>
            </a:extLst>
          </p:cNvPr>
          <p:cNvSpPr txBox="1"/>
          <p:nvPr/>
        </p:nvSpPr>
        <p:spPr>
          <a:xfrm rot="16200000">
            <a:off x="1818601" y="2523134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A664468-6D25-44B3-9DD2-5E0196C0E100}"/>
              </a:ext>
            </a:extLst>
          </p:cNvPr>
          <p:cNvSpPr txBox="1"/>
          <p:nvPr/>
        </p:nvSpPr>
        <p:spPr>
          <a:xfrm>
            <a:off x="2782430" y="3737255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BDA7860-4C20-4714-A295-FF14FEBEAF3D}"/>
              </a:ext>
            </a:extLst>
          </p:cNvPr>
          <p:cNvSpPr txBox="1"/>
          <p:nvPr/>
        </p:nvSpPr>
        <p:spPr>
          <a:xfrm>
            <a:off x="2782430" y="3335934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BF327EA-C58F-4F7F-8C96-F83476087F0F}"/>
              </a:ext>
            </a:extLst>
          </p:cNvPr>
          <p:cNvSpPr txBox="1"/>
          <p:nvPr/>
        </p:nvSpPr>
        <p:spPr>
          <a:xfrm>
            <a:off x="2782430" y="2921063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0358F47-D7AB-4EAC-AC09-A4E0853BFB96}"/>
              </a:ext>
            </a:extLst>
          </p:cNvPr>
          <p:cNvSpPr txBox="1"/>
          <p:nvPr/>
        </p:nvSpPr>
        <p:spPr>
          <a:xfrm>
            <a:off x="2879799" y="2519742"/>
            <a:ext cx="3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D02496F-F9CB-4DED-9F6B-BB7A0205BA2D}"/>
                  </a:ext>
                </a:extLst>
              </p:cNvPr>
              <p:cNvSpPr txBox="1"/>
              <p:nvPr/>
            </p:nvSpPr>
            <p:spPr>
              <a:xfrm>
                <a:off x="3211785" y="991887"/>
                <a:ext cx="320084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:r>
                  <a:rPr kumimoji="1" lang="en-US" altLang="ja-JP" sz="2200" b="1" u="sng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Gplus</a:t>
                </a:r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ja-JP" sz="2200" b="0" i="1" u="sng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2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D02496F-F9CB-4DED-9F6B-BB7A0205B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785" y="991887"/>
                <a:ext cx="3200842" cy="430887"/>
              </a:xfrm>
              <a:prstGeom prst="rect">
                <a:avLst/>
              </a:prstGeom>
              <a:blipFill>
                <a:blip r:embed="rId5"/>
                <a:stretch>
                  <a:fillRect t="-10000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82A0442-25DC-42C0-AA57-DB7C44ABDB4D}"/>
              </a:ext>
            </a:extLst>
          </p:cNvPr>
          <p:cNvSpPr txBox="1"/>
          <p:nvPr/>
        </p:nvSpPr>
        <p:spPr>
          <a:xfrm>
            <a:off x="2769729" y="1695094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87C4D6E-C604-407F-A3BC-2FC16AD214B2}"/>
              </a:ext>
            </a:extLst>
          </p:cNvPr>
          <p:cNvSpPr txBox="1"/>
          <p:nvPr/>
        </p:nvSpPr>
        <p:spPr>
          <a:xfrm>
            <a:off x="2769729" y="1280223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FB3E0CE-A5E3-43F5-A236-8CA9635109BD}"/>
              </a:ext>
            </a:extLst>
          </p:cNvPr>
          <p:cNvSpPr txBox="1"/>
          <p:nvPr/>
        </p:nvSpPr>
        <p:spPr>
          <a:xfrm>
            <a:off x="2808678" y="2103182"/>
            <a:ext cx="48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C7FCD4CE-1463-4135-BB3D-83C24AAB2C96}"/>
                  </a:ext>
                </a:extLst>
              </p:cNvPr>
              <p:cNvSpPr txBox="1"/>
              <p:nvPr/>
            </p:nvSpPr>
            <p:spPr>
              <a:xfrm>
                <a:off x="7061124" y="986971"/>
                <a:ext cx="320084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IMDB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ja-JP" sz="2200" b="0" i="1" u="sng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2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C7FCD4CE-1463-4135-BB3D-83C24AAB2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124" y="986971"/>
                <a:ext cx="3200842" cy="430887"/>
              </a:xfrm>
              <a:prstGeom prst="rect">
                <a:avLst/>
              </a:prstGeom>
              <a:blipFill>
                <a:blip r:embed="rId6"/>
                <a:stretch>
                  <a:fillRect t="-9859" b="-267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13124B34-A984-40FC-8B85-612CE8946B2E}"/>
                  </a:ext>
                </a:extLst>
              </p:cNvPr>
              <p:cNvSpPr txBox="1"/>
              <p:nvPr/>
            </p:nvSpPr>
            <p:spPr>
              <a:xfrm>
                <a:off x="3210180" y="4578508"/>
                <a:ext cx="320084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 </a:t>
                </a:r>
                <a:r>
                  <a:rPr kumimoji="1" lang="en-US" altLang="ja-JP" sz="2200" b="1" u="sng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Gplus</a:t>
                </a:r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ja-JP" sz="2200" i="1" u="sng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ja-JP" sz="2200" b="0" i="1" u="sng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2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13124B34-A984-40FC-8B85-612CE8946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180" y="4578508"/>
                <a:ext cx="3200842" cy="430887"/>
              </a:xfrm>
              <a:prstGeom prst="rect">
                <a:avLst/>
              </a:prstGeom>
              <a:blipFill>
                <a:blip r:embed="rId7"/>
                <a:stretch>
                  <a:fillRect t="-9859" b="-281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DEB04CE-DFC4-4E91-826C-022067D54096}"/>
                  </a:ext>
                </a:extLst>
              </p:cNvPr>
              <p:cNvSpPr txBox="1"/>
              <p:nvPr/>
            </p:nvSpPr>
            <p:spPr>
              <a:xfrm>
                <a:off x="7059519" y="4573592"/>
                <a:ext cx="320084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(d) IMDB (</a:t>
                </a:r>
                <a14:m>
                  <m:oMath xmlns:m="http://schemas.openxmlformats.org/officeDocument/2006/math">
                    <m:r>
                      <a:rPr lang="en-US" altLang="ja-JP" sz="2200" i="1" u="sng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ja-JP" sz="2200" i="1" u="sng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2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DEB04CE-DFC4-4E91-826C-022067D54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519" y="4573592"/>
                <a:ext cx="3200842" cy="430887"/>
              </a:xfrm>
              <a:prstGeom prst="rect">
                <a:avLst/>
              </a:prstGeom>
              <a:blipFill>
                <a:blip r:embed="rId8"/>
                <a:stretch>
                  <a:fillRect t="-8451" b="-281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703C259-BE17-42F2-A9D6-52E24409C123}"/>
              </a:ext>
            </a:extLst>
          </p:cNvPr>
          <p:cNvSpPr txBox="1"/>
          <p:nvPr/>
        </p:nvSpPr>
        <p:spPr>
          <a:xfrm>
            <a:off x="2982565" y="7490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713A6106-2EC2-4908-B754-36A6477389CE}"/>
                  </a:ext>
                </a:extLst>
              </p:cNvPr>
              <p:cNvSpPr txBox="1"/>
              <p:nvPr/>
            </p:nvSpPr>
            <p:spPr>
              <a:xfrm>
                <a:off x="3803803" y="7726777"/>
                <a:ext cx="2009096" cy="408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(=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713A6106-2EC2-4908-B754-36A647738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803" y="7726777"/>
                <a:ext cx="2009096" cy="408189"/>
              </a:xfrm>
              <a:prstGeom prst="rect">
                <a:avLst/>
              </a:prstGeom>
              <a:blipFill>
                <a:blip r:embed="rId9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B9CF044-FFD2-469A-9661-D8E8834D1D78}"/>
              </a:ext>
            </a:extLst>
          </p:cNvPr>
          <p:cNvSpPr txBox="1"/>
          <p:nvPr/>
        </p:nvSpPr>
        <p:spPr>
          <a:xfrm rot="16200000">
            <a:off x="1818601" y="6119288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CFC0455-5645-428D-8E79-FCFBF738B17F}"/>
              </a:ext>
            </a:extLst>
          </p:cNvPr>
          <p:cNvSpPr txBox="1"/>
          <p:nvPr/>
        </p:nvSpPr>
        <p:spPr>
          <a:xfrm>
            <a:off x="3496915" y="7490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410BCDA-F925-4411-94EB-C58FE580C84F}"/>
              </a:ext>
            </a:extLst>
          </p:cNvPr>
          <p:cNvSpPr txBox="1"/>
          <p:nvPr/>
        </p:nvSpPr>
        <p:spPr>
          <a:xfrm>
            <a:off x="4008090" y="7490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68E24F2-BC3A-4DAD-9FAD-C0F5EA55E9D1}"/>
              </a:ext>
            </a:extLst>
          </p:cNvPr>
          <p:cNvSpPr txBox="1"/>
          <p:nvPr/>
        </p:nvSpPr>
        <p:spPr>
          <a:xfrm>
            <a:off x="4522440" y="7490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7C299C1-F9A7-4F90-A948-7D07D2242BB5}"/>
              </a:ext>
            </a:extLst>
          </p:cNvPr>
          <p:cNvSpPr txBox="1"/>
          <p:nvPr/>
        </p:nvSpPr>
        <p:spPr>
          <a:xfrm>
            <a:off x="5031075" y="7490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925759B-1984-4AE6-AA66-4D7841D22B00}"/>
              </a:ext>
            </a:extLst>
          </p:cNvPr>
          <p:cNvSpPr txBox="1"/>
          <p:nvPr/>
        </p:nvSpPr>
        <p:spPr>
          <a:xfrm>
            <a:off x="5542250" y="7490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4D9A550-A5C4-4B22-911C-9B2A05115039}"/>
              </a:ext>
            </a:extLst>
          </p:cNvPr>
          <p:cNvSpPr txBox="1"/>
          <p:nvPr/>
        </p:nvSpPr>
        <p:spPr>
          <a:xfrm>
            <a:off x="6173440" y="7490689"/>
            <a:ext cx="34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55BD474C-A5FC-4E95-A956-FB3247B7A83D}"/>
              </a:ext>
            </a:extLst>
          </p:cNvPr>
          <p:cNvSpPr txBox="1"/>
          <p:nvPr/>
        </p:nvSpPr>
        <p:spPr>
          <a:xfrm>
            <a:off x="2782430" y="7338982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A02B115-2CC7-47CC-8858-E4881C2303E2}"/>
              </a:ext>
            </a:extLst>
          </p:cNvPr>
          <p:cNvSpPr txBox="1"/>
          <p:nvPr/>
        </p:nvSpPr>
        <p:spPr>
          <a:xfrm>
            <a:off x="2782430" y="6993541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73D5CED3-C3AF-4550-BBA8-D6DAA31BB9AF}"/>
              </a:ext>
            </a:extLst>
          </p:cNvPr>
          <p:cNvSpPr txBox="1"/>
          <p:nvPr/>
        </p:nvSpPr>
        <p:spPr>
          <a:xfrm>
            <a:off x="2782430" y="6639630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BD3E6CF-8153-47A2-BF47-2C6CE448BA4F}"/>
              </a:ext>
            </a:extLst>
          </p:cNvPr>
          <p:cNvSpPr txBox="1"/>
          <p:nvPr/>
        </p:nvSpPr>
        <p:spPr>
          <a:xfrm>
            <a:off x="2879799" y="6289109"/>
            <a:ext cx="3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8A2C8831-DF23-4B34-B94C-2D9EED57D40B}"/>
              </a:ext>
            </a:extLst>
          </p:cNvPr>
          <p:cNvSpPr txBox="1"/>
          <p:nvPr/>
        </p:nvSpPr>
        <p:spPr>
          <a:xfrm>
            <a:off x="2769729" y="5581301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F7045111-B310-4CF5-B030-A4EF84585DF2}"/>
              </a:ext>
            </a:extLst>
          </p:cNvPr>
          <p:cNvSpPr txBox="1"/>
          <p:nvPr/>
        </p:nvSpPr>
        <p:spPr>
          <a:xfrm>
            <a:off x="2769729" y="5227390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068BCFC4-04BC-46F9-81B4-5E7625955A78}"/>
              </a:ext>
            </a:extLst>
          </p:cNvPr>
          <p:cNvSpPr txBox="1"/>
          <p:nvPr/>
        </p:nvSpPr>
        <p:spPr>
          <a:xfrm>
            <a:off x="2808678" y="5933509"/>
            <a:ext cx="48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6D5505C-CB8A-437A-A254-790FFEDEA8DE}"/>
              </a:ext>
            </a:extLst>
          </p:cNvPr>
          <p:cNvSpPr txBox="1"/>
          <p:nvPr/>
        </p:nvSpPr>
        <p:spPr>
          <a:xfrm>
            <a:off x="2769729" y="4871790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フリーフォーム: 図形 68">
            <a:extLst>
              <a:ext uri="{FF2B5EF4-FFF2-40B4-BE49-F238E27FC236}">
                <a16:creationId xmlns:a16="http://schemas.microsoft.com/office/drawing/2014/main" id="{893F86A9-DDDC-4288-A0F5-E391936F2256}"/>
              </a:ext>
            </a:extLst>
          </p:cNvPr>
          <p:cNvSpPr/>
          <p:nvPr/>
        </p:nvSpPr>
        <p:spPr>
          <a:xfrm>
            <a:off x="6837558" y="46753"/>
            <a:ext cx="581713" cy="5058"/>
          </a:xfrm>
          <a:custGeom>
            <a:avLst/>
            <a:gdLst>
              <a:gd name="connsiteX0" fmla="*/ -1378 w 794229"/>
              <a:gd name="connsiteY0" fmla="*/ -741 h 6906"/>
              <a:gd name="connsiteX1" fmla="*/ 792852 w 794229"/>
              <a:gd name="connsiteY1" fmla="*/ -741 h 6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4229" h="6906">
                <a:moveTo>
                  <a:pt x="-1378" y="-741"/>
                </a:moveTo>
                <a:lnTo>
                  <a:pt x="792852" y="-741"/>
                </a:lnTo>
              </a:path>
            </a:pathLst>
          </a:custGeom>
          <a:noFill/>
          <a:ln w="23735" cap="rnd">
            <a:solidFill>
              <a:srgbClr val="C00000"/>
            </a:solidFill>
            <a:prstDash val="dash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70" name="フリーフォーム: 図形 69">
            <a:extLst>
              <a:ext uri="{FF2B5EF4-FFF2-40B4-BE49-F238E27FC236}">
                <a16:creationId xmlns:a16="http://schemas.microsoft.com/office/drawing/2014/main" id="{A66797F8-C4D1-4208-9906-3870EBBBC543}"/>
              </a:ext>
            </a:extLst>
          </p:cNvPr>
          <p:cNvSpPr>
            <a:spLocks noChangeAspect="1"/>
          </p:cNvSpPr>
          <p:nvPr/>
        </p:nvSpPr>
        <p:spPr>
          <a:xfrm>
            <a:off x="7046133" y="-38057"/>
            <a:ext cx="162000" cy="162000"/>
          </a:xfrm>
          <a:custGeom>
            <a:avLst/>
            <a:gdLst>
              <a:gd name="connsiteX0" fmla="*/ 88404 w 179564"/>
              <a:gd name="connsiteY0" fmla="*/ -741 h 179564"/>
              <a:gd name="connsiteX1" fmla="*/ 178187 w 179564"/>
              <a:gd name="connsiteY1" fmla="*/ 89041 h 179564"/>
              <a:gd name="connsiteX2" fmla="*/ 88404 w 179564"/>
              <a:gd name="connsiteY2" fmla="*/ 178824 h 179564"/>
              <a:gd name="connsiteX3" fmla="*/ -1378 w 179564"/>
              <a:gd name="connsiteY3" fmla="*/ 89041 h 179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564" h="179564">
                <a:moveTo>
                  <a:pt x="88404" y="-741"/>
                </a:moveTo>
                <a:lnTo>
                  <a:pt x="178187" y="89041"/>
                </a:lnTo>
                <a:lnTo>
                  <a:pt x="88404" y="178824"/>
                </a:lnTo>
                <a:lnTo>
                  <a:pt x="-1378" y="89041"/>
                </a:lnTo>
                <a:close/>
              </a:path>
            </a:pathLst>
          </a:custGeom>
          <a:noFill/>
          <a:ln w="23735" cap="flat">
            <a:solidFill>
              <a:srgbClr val="C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72" name="フリーフォーム: 図形 71">
            <a:extLst>
              <a:ext uri="{FF2B5EF4-FFF2-40B4-BE49-F238E27FC236}">
                <a16:creationId xmlns:a16="http://schemas.microsoft.com/office/drawing/2014/main" id="{CE2A5E8F-682A-4C56-80BF-536655703DB0}"/>
              </a:ext>
            </a:extLst>
          </p:cNvPr>
          <p:cNvSpPr/>
          <p:nvPr/>
        </p:nvSpPr>
        <p:spPr>
          <a:xfrm>
            <a:off x="2930525" y="49638"/>
            <a:ext cx="586771" cy="5058"/>
          </a:xfrm>
          <a:custGeom>
            <a:avLst/>
            <a:gdLst>
              <a:gd name="connsiteX0" fmla="*/ -1378 w 801135"/>
              <a:gd name="connsiteY0" fmla="*/ -741 h 6906"/>
              <a:gd name="connsiteX1" fmla="*/ 799758 w 801135"/>
              <a:gd name="connsiteY1" fmla="*/ -741 h 6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1135" h="6906">
                <a:moveTo>
                  <a:pt x="-1378" y="-741"/>
                </a:moveTo>
                <a:lnTo>
                  <a:pt x="799758" y="-741"/>
                </a:lnTo>
              </a:path>
            </a:pathLst>
          </a:custGeom>
          <a:noFill/>
          <a:ln w="23735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73" name="フリーフォーム: 図形 72">
            <a:extLst>
              <a:ext uri="{FF2B5EF4-FFF2-40B4-BE49-F238E27FC236}">
                <a16:creationId xmlns:a16="http://schemas.microsoft.com/office/drawing/2014/main" id="{3ABE9CD8-AA0D-447C-860D-ABEA04A66BFA}"/>
              </a:ext>
            </a:extLst>
          </p:cNvPr>
          <p:cNvSpPr/>
          <p:nvPr/>
        </p:nvSpPr>
        <p:spPr>
          <a:xfrm>
            <a:off x="3150564" y="-18650"/>
            <a:ext cx="131517" cy="131513"/>
          </a:xfrm>
          <a:custGeom>
            <a:avLst/>
            <a:gdLst>
              <a:gd name="connsiteX0" fmla="*/ 178187 w 179564"/>
              <a:gd name="connsiteY0" fmla="*/ 89041 h 179558"/>
              <a:gd name="connsiteX1" fmla="*/ 88404 w 179564"/>
              <a:gd name="connsiteY1" fmla="*/ 178817 h 179558"/>
              <a:gd name="connsiteX2" fmla="*/ -1378 w 179564"/>
              <a:gd name="connsiteY2" fmla="*/ 89041 h 179558"/>
              <a:gd name="connsiteX3" fmla="*/ 88404 w 179564"/>
              <a:gd name="connsiteY3" fmla="*/ -741 h 179558"/>
              <a:gd name="connsiteX4" fmla="*/ 178187 w 179564"/>
              <a:gd name="connsiteY4" fmla="*/ 89041 h 179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564" h="179558">
                <a:moveTo>
                  <a:pt x="178187" y="89041"/>
                </a:moveTo>
                <a:cubicBezTo>
                  <a:pt x="178187" y="138622"/>
                  <a:pt x="137992" y="178817"/>
                  <a:pt x="88404" y="178817"/>
                </a:cubicBezTo>
                <a:cubicBezTo>
                  <a:pt x="38817" y="178817"/>
                  <a:pt x="-1378" y="138622"/>
                  <a:pt x="-1378" y="89041"/>
                </a:cubicBezTo>
                <a:cubicBezTo>
                  <a:pt x="-1378" y="39454"/>
                  <a:pt x="38817" y="-741"/>
                  <a:pt x="88404" y="-741"/>
                </a:cubicBezTo>
                <a:cubicBezTo>
                  <a:pt x="137992" y="-741"/>
                  <a:pt x="178187" y="39454"/>
                  <a:pt x="178187" y="89041"/>
                </a:cubicBezTo>
                <a:close/>
              </a:path>
            </a:pathLst>
          </a:custGeom>
          <a:noFill/>
          <a:ln w="23735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B113D88-42F7-47C3-9152-A1E06C1660F6}"/>
                  </a:ext>
                </a:extLst>
              </p:cNvPr>
              <p:cNvSpPr txBox="1"/>
              <p:nvPr/>
            </p:nvSpPr>
            <p:spPr>
              <a:xfrm>
                <a:off x="3472230" y="-170198"/>
                <a:ext cx="18944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ARRFull</m:t>
                          </m:r>
                        </m:e>
                        <m:sub>
                          <m: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 sz="2000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sz="2000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DC</m:t>
                      </m:r>
                      <m:r>
                        <a:rPr lang="en-US" altLang="ja-JP" sz="2000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spc="0" baseline="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endParaRPr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B113D88-42F7-47C3-9152-A1E06C166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230" y="-170198"/>
                <a:ext cx="1894493" cy="400110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フリーフォーム: 図形 74">
            <a:extLst>
              <a:ext uri="{FF2B5EF4-FFF2-40B4-BE49-F238E27FC236}">
                <a16:creationId xmlns:a16="http://schemas.microsoft.com/office/drawing/2014/main" id="{14B33184-3E83-407F-8522-6076B21764EA}"/>
              </a:ext>
            </a:extLst>
          </p:cNvPr>
          <p:cNvSpPr/>
          <p:nvPr/>
        </p:nvSpPr>
        <p:spPr>
          <a:xfrm>
            <a:off x="6837558" y="431827"/>
            <a:ext cx="581713" cy="5058"/>
          </a:xfrm>
          <a:custGeom>
            <a:avLst/>
            <a:gdLst>
              <a:gd name="connsiteX0" fmla="*/ -1378 w 794229"/>
              <a:gd name="connsiteY0" fmla="*/ -741 h 6906"/>
              <a:gd name="connsiteX1" fmla="*/ 792852 w 794229"/>
              <a:gd name="connsiteY1" fmla="*/ -741 h 6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4229" h="6906">
                <a:moveTo>
                  <a:pt x="-1378" y="-741"/>
                </a:moveTo>
                <a:lnTo>
                  <a:pt x="792852" y="-741"/>
                </a:lnTo>
              </a:path>
            </a:pathLst>
          </a:custGeom>
          <a:noFill/>
          <a:ln w="23735" cap="rnd">
            <a:solidFill>
              <a:srgbClr val="002060"/>
            </a:solidFill>
            <a:prstDash val="dash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76" name="フリーフォーム: 図形 75">
            <a:extLst>
              <a:ext uri="{FF2B5EF4-FFF2-40B4-BE49-F238E27FC236}">
                <a16:creationId xmlns:a16="http://schemas.microsoft.com/office/drawing/2014/main" id="{84F9AF95-F7B1-4451-8EEF-DF03E2C3C739}"/>
              </a:ext>
            </a:extLst>
          </p:cNvPr>
          <p:cNvSpPr/>
          <p:nvPr/>
        </p:nvSpPr>
        <p:spPr>
          <a:xfrm>
            <a:off x="7060126" y="361010"/>
            <a:ext cx="136576" cy="136576"/>
          </a:xfrm>
          <a:custGeom>
            <a:avLst/>
            <a:gdLst>
              <a:gd name="connsiteX0" fmla="*/ 185093 w 186471"/>
              <a:gd name="connsiteY0" fmla="*/ 185730 h 186471"/>
              <a:gd name="connsiteX1" fmla="*/ -1378 w 186471"/>
              <a:gd name="connsiteY1" fmla="*/ -741 h 186471"/>
              <a:gd name="connsiteX2" fmla="*/ -1378 w 186471"/>
              <a:gd name="connsiteY2" fmla="*/ 185730 h 186471"/>
              <a:gd name="connsiteX3" fmla="*/ 185093 w 186471"/>
              <a:gd name="connsiteY3" fmla="*/ -741 h 186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471" h="186471">
                <a:moveTo>
                  <a:pt x="185093" y="185730"/>
                </a:moveTo>
                <a:lnTo>
                  <a:pt x="-1378" y="-741"/>
                </a:lnTo>
                <a:moveTo>
                  <a:pt x="-1378" y="185730"/>
                </a:moveTo>
                <a:lnTo>
                  <a:pt x="185093" y="-741"/>
                </a:lnTo>
              </a:path>
            </a:pathLst>
          </a:custGeom>
          <a:noFill/>
          <a:ln w="23735" cap="flat">
            <a:solidFill>
              <a:srgbClr val="00206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78" name="フリーフォーム: 図形 77">
            <a:extLst>
              <a:ext uri="{FF2B5EF4-FFF2-40B4-BE49-F238E27FC236}">
                <a16:creationId xmlns:a16="http://schemas.microsoft.com/office/drawing/2014/main" id="{D2FA36B3-B323-4D97-A876-27764837CC89}"/>
              </a:ext>
            </a:extLst>
          </p:cNvPr>
          <p:cNvSpPr/>
          <p:nvPr/>
        </p:nvSpPr>
        <p:spPr>
          <a:xfrm>
            <a:off x="2926016" y="422555"/>
            <a:ext cx="586771" cy="5058"/>
          </a:xfrm>
          <a:custGeom>
            <a:avLst/>
            <a:gdLst>
              <a:gd name="connsiteX0" fmla="*/ -1378 w 801135"/>
              <a:gd name="connsiteY0" fmla="*/ -741 h 6906"/>
              <a:gd name="connsiteX1" fmla="*/ 799758 w 801135"/>
              <a:gd name="connsiteY1" fmla="*/ -741 h 6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1135" h="6906">
                <a:moveTo>
                  <a:pt x="-1378" y="-741"/>
                </a:moveTo>
                <a:lnTo>
                  <a:pt x="799758" y="-741"/>
                </a:lnTo>
              </a:path>
            </a:pathLst>
          </a:custGeom>
          <a:noFill/>
          <a:ln w="23735" cap="rnd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79" name="フリーフォーム: 図形 78">
            <a:extLst>
              <a:ext uri="{FF2B5EF4-FFF2-40B4-BE49-F238E27FC236}">
                <a16:creationId xmlns:a16="http://schemas.microsoft.com/office/drawing/2014/main" id="{18491ADD-9BCA-4C9B-AB0C-A221109B8E67}"/>
              </a:ext>
            </a:extLst>
          </p:cNvPr>
          <p:cNvSpPr/>
          <p:nvPr/>
        </p:nvSpPr>
        <p:spPr>
          <a:xfrm>
            <a:off x="3148990" y="351884"/>
            <a:ext cx="131517" cy="131523"/>
          </a:xfrm>
          <a:custGeom>
            <a:avLst/>
            <a:gdLst>
              <a:gd name="connsiteX0" fmla="*/ -1378 w 179564"/>
              <a:gd name="connsiteY0" fmla="*/ -741 h 179572"/>
              <a:gd name="connsiteX1" fmla="*/ 178187 w 179564"/>
              <a:gd name="connsiteY1" fmla="*/ -741 h 179572"/>
              <a:gd name="connsiteX2" fmla="*/ 178187 w 179564"/>
              <a:gd name="connsiteY2" fmla="*/ 178831 h 179572"/>
              <a:gd name="connsiteX3" fmla="*/ -1378 w 179564"/>
              <a:gd name="connsiteY3" fmla="*/ 178831 h 17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564" h="179572">
                <a:moveTo>
                  <a:pt x="-1378" y="-741"/>
                </a:moveTo>
                <a:lnTo>
                  <a:pt x="178187" y="-741"/>
                </a:lnTo>
                <a:lnTo>
                  <a:pt x="178187" y="178831"/>
                </a:lnTo>
                <a:lnTo>
                  <a:pt x="-1378" y="178831"/>
                </a:lnTo>
                <a:close/>
              </a:path>
            </a:pathLst>
          </a:custGeom>
          <a:noFill/>
          <a:ln w="23735" cap="flat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12416717-C0EE-4355-9767-F3C61B8E8AF3}"/>
                  </a:ext>
                </a:extLst>
              </p:cNvPr>
              <p:cNvSpPr txBox="1"/>
              <p:nvPr/>
            </p:nvSpPr>
            <p:spPr>
              <a:xfrm>
                <a:off x="3471275" y="206344"/>
                <a:ext cx="22391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20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OneNS</m:t>
                          </m:r>
                        </m:e>
                        <m:sub>
                          <m: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DC</m:t>
                      </m:r>
                      <m: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spc="0" baseline="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endParaRPr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12416717-C0EE-4355-9767-F3C61B8E8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275" y="206344"/>
                <a:ext cx="2239139" cy="400110"/>
              </a:xfrm>
              <a:prstGeom prst="rect">
                <a:avLst/>
              </a:prstGeom>
              <a:blipFill>
                <a:blip r:embed="rId11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フリーフォーム: 図形 80">
            <a:extLst>
              <a:ext uri="{FF2B5EF4-FFF2-40B4-BE49-F238E27FC236}">
                <a16:creationId xmlns:a16="http://schemas.microsoft.com/office/drawing/2014/main" id="{83416F4E-1CCE-4FC4-8DDF-5D0D0ACF6875}"/>
              </a:ext>
            </a:extLst>
          </p:cNvPr>
          <p:cNvSpPr/>
          <p:nvPr/>
        </p:nvSpPr>
        <p:spPr>
          <a:xfrm>
            <a:off x="6837558" y="840717"/>
            <a:ext cx="581713" cy="5058"/>
          </a:xfrm>
          <a:custGeom>
            <a:avLst/>
            <a:gdLst>
              <a:gd name="connsiteX0" fmla="*/ -1378 w 794229"/>
              <a:gd name="connsiteY0" fmla="*/ -741 h 6906"/>
              <a:gd name="connsiteX1" fmla="*/ 792852 w 794229"/>
              <a:gd name="connsiteY1" fmla="*/ -741 h 6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4229" h="6906">
                <a:moveTo>
                  <a:pt x="-1378" y="-741"/>
                </a:moveTo>
                <a:lnTo>
                  <a:pt x="792852" y="-741"/>
                </a:lnTo>
              </a:path>
            </a:pathLst>
          </a:custGeom>
          <a:noFill/>
          <a:ln w="23735" cap="rnd">
            <a:solidFill>
              <a:srgbClr val="003300"/>
            </a:solidFill>
            <a:prstDash val="dash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95AAE34B-55F9-4413-8379-9264572D1DAF}"/>
              </a:ext>
            </a:extLst>
          </p:cNvPr>
          <p:cNvSpPr/>
          <p:nvPr/>
        </p:nvSpPr>
        <p:spPr>
          <a:xfrm>
            <a:off x="7060126" y="769900"/>
            <a:ext cx="136576" cy="136576"/>
          </a:xfrm>
          <a:custGeom>
            <a:avLst/>
            <a:gdLst>
              <a:gd name="connsiteX0" fmla="*/ 95795 w 186471"/>
              <a:gd name="connsiteY0" fmla="*/ -741 h 186471"/>
              <a:gd name="connsiteX1" fmla="*/ 95795 w 186471"/>
              <a:gd name="connsiteY1" fmla="*/ 185730 h 186471"/>
              <a:gd name="connsiteX2" fmla="*/ -1378 w 186471"/>
              <a:gd name="connsiteY2" fmla="*/ 96162 h 186471"/>
              <a:gd name="connsiteX3" fmla="*/ 185093 w 186471"/>
              <a:gd name="connsiteY3" fmla="*/ 96162 h 186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471" h="186471">
                <a:moveTo>
                  <a:pt x="95795" y="-741"/>
                </a:moveTo>
                <a:lnTo>
                  <a:pt x="95795" y="185730"/>
                </a:lnTo>
                <a:moveTo>
                  <a:pt x="-1378" y="96162"/>
                </a:moveTo>
                <a:lnTo>
                  <a:pt x="185093" y="96162"/>
                </a:lnTo>
              </a:path>
            </a:pathLst>
          </a:custGeom>
          <a:noFill/>
          <a:ln w="23735" cap="flat">
            <a:solidFill>
              <a:srgbClr val="0033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84" name="フリーフォーム: 図形 83">
            <a:extLst>
              <a:ext uri="{FF2B5EF4-FFF2-40B4-BE49-F238E27FC236}">
                <a16:creationId xmlns:a16="http://schemas.microsoft.com/office/drawing/2014/main" id="{77AA8F17-C84E-4914-9404-624FFC36B570}"/>
              </a:ext>
            </a:extLst>
          </p:cNvPr>
          <p:cNvSpPr/>
          <p:nvPr/>
        </p:nvSpPr>
        <p:spPr>
          <a:xfrm>
            <a:off x="2926016" y="829821"/>
            <a:ext cx="586771" cy="5058"/>
          </a:xfrm>
          <a:custGeom>
            <a:avLst/>
            <a:gdLst>
              <a:gd name="connsiteX0" fmla="*/ -1378 w 801135"/>
              <a:gd name="connsiteY0" fmla="*/ -741 h 6906"/>
              <a:gd name="connsiteX1" fmla="*/ 799758 w 801135"/>
              <a:gd name="connsiteY1" fmla="*/ -741 h 6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1135" h="6906">
                <a:moveTo>
                  <a:pt x="-1378" y="-741"/>
                </a:moveTo>
                <a:lnTo>
                  <a:pt x="799758" y="-741"/>
                </a:lnTo>
              </a:path>
            </a:pathLst>
          </a:custGeom>
          <a:noFill/>
          <a:ln w="23735" cap="rnd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85" name="フリーフォーム: 図形 84">
            <a:extLst>
              <a:ext uri="{FF2B5EF4-FFF2-40B4-BE49-F238E27FC236}">
                <a16:creationId xmlns:a16="http://schemas.microsoft.com/office/drawing/2014/main" id="{17291DCF-2ADA-4771-8677-BFA6ABBC3483}"/>
              </a:ext>
            </a:extLst>
          </p:cNvPr>
          <p:cNvSpPr/>
          <p:nvPr/>
        </p:nvSpPr>
        <p:spPr>
          <a:xfrm>
            <a:off x="3153643" y="764062"/>
            <a:ext cx="131517" cy="131513"/>
          </a:xfrm>
          <a:custGeom>
            <a:avLst/>
            <a:gdLst>
              <a:gd name="connsiteX0" fmla="*/ 88404 w 179564"/>
              <a:gd name="connsiteY0" fmla="*/ -741 h 179558"/>
              <a:gd name="connsiteX1" fmla="*/ 178187 w 179564"/>
              <a:gd name="connsiteY1" fmla="*/ 178817 h 179558"/>
              <a:gd name="connsiteX2" fmla="*/ -1378 w 179564"/>
              <a:gd name="connsiteY2" fmla="*/ 178817 h 179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564" h="179558">
                <a:moveTo>
                  <a:pt x="88404" y="-741"/>
                </a:moveTo>
                <a:lnTo>
                  <a:pt x="178187" y="178817"/>
                </a:lnTo>
                <a:lnTo>
                  <a:pt x="-1378" y="178817"/>
                </a:lnTo>
                <a:close/>
              </a:path>
            </a:pathLst>
          </a:custGeom>
          <a:noFill/>
          <a:ln w="23735" cap="flat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B646402F-FC35-4391-8229-DD546AC316E8}"/>
                  </a:ext>
                </a:extLst>
              </p:cNvPr>
              <p:cNvSpPr txBox="1"/>
              <p:nvPr/>
            </p:nvSpPr>
            <p:spPr>
              <a:xfrm>
                <a:off x="3466880" y="599202"/>
                <a:ext cx="22824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20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TwoNS</m:t>
                          </m:r>
                        </m:e>
                        <m:sub>
                          <m: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DC</m:t>
                      </m:r>
                      <m: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spc="0" baseline="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endParaRPr>
              </a:p>
            </p:txBody>
          </p:sp>
        </mc:Choice>
        <mc:Fallback xmlns="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B646402F-FC35-4391-8229-DD546AC31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880" y="599202"/>
                <a:ext cx="2282420" cy="400110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A35DD9E1-69DB-4A0E-B283-767EF9720032}"/>
                  </a:ext>
                </a:extLst>
              </p:cNvPr>
              <p:cNvSpPr txBox="1"/>
              <p:nvPr/>
            </p:nvSpPr>
            <p:spPr>
              <a:xfrm>
                <a:off x="7368866" y="-171802"/>
                <a:ext cx="21473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ARRFull</m:t>
                          </m:r>
                        </m:e>
                        <m:sub>
                          <m: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 sz="2000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ja-JP" sz="2000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spc="0" baseline="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endParaRPr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A35DD9E1-69DB-4A0E-B283-767EF9720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866" y="-171802"/>
                <a:ext cx="2147383" cy="400110"/>
              </a:xfrm>
              <a:prstGeom prst="rect">
                <a:avLst/>
              </a:prstGeom>
              <a:blipFill>
                <a:blip r:embed="rId13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395D839C-81E7-4447-8DED-9394E3ED3E1B}"/>
                  </a:ext>
                </a:extLst>
              </p:cNvPr>
              <p:cNvSpPr txBox="1"/>
              <p:nvPr/>
            </p:nvSpPr>
            <p:spPr>
              <a:xfrm>
                <a:off x="7367911" y="204740"/>
                <a:ext cx="24920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20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OneNS</m:t>
                          </m:r>
                        </m:e>
                        <m:sub>
                          <m: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spc="0" baseline="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endParaRPr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395D839C-81E7-4447-8DED-9394E3ED3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911" y="204740"/>
                <a:ext cx="2492029" cy="400110"/>
              </a:xfrm>
              <a:prstGeom prst="rect">
                <a:avLst/>
              </a:prstGeom>
              <a:blipFill>
                <a:blip r:embed="rId14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D8FA9CF-7212-44FD-9E66-2ECD890C2BBC}"/>
                  </a:ext>
                </a:extLst>
              </p:cNvPr>
              <p:cNvSpPr txBox="1"/>
              <p:nvPr/>
            </p:nvSpPr>
            <p:spPr>
              <a:xfrm>
                <a:off x="7363516" y="597598"/>
                <a:ext cx="25353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20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TwoNS</m:t>
                          </m:r>
                        </m:e>
                        <m:sub>
                          <m: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spc="0" baseline="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endParaRPr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D8FA9CF-7212-44FD-9E66-2ECD890C2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516" y="597598"/>
                <a:ext cx="2535309" cy="400110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C9A1A7EB-8A8B-4651-8601-5AE8B8CF4996}"/>
              </a:ext>
            </a:extLst>
          </p:cNvPr>
          <p:cNvSpPr/>
          <p:nvPr/>
        </p:nvSpPr>
        <p:spPr>
          <a:xfrm>
            <a:off x="2519267" y="-146863"/>
            <a:ext cx="7716916" cy="11182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5A4EBFBD-B56E-4FBF-BDC7-E4EC575BA336}"/>
              </a:ext>
            </a:extLst>
          </p:cNvPr>
          <p:cNvSpPr txBox="1"/>
          <p:nvPr/>
        </p:nvSpPr>
        <p:spPr>
          <a:xfrm>
            <a:off x="6976093" y="3885694"/>
            <a:ext cx="40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64761163-84C5-4D75-A5E0-0BB1505C2B3A}"/>
              </a:ext>
            </a:extLst>
          </p:cNvPr>
          <p:cNvSpPr txBox="1"/>
          <p:nvPr/>
        </p:nvSpPr>
        <p:spPr>
          <a:xfrm>
            <a:off x="7580885" y="3903340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7DC5A1E8-97AA-462B-BD22-B70122DEC1F9}"/>
              </a:ext>
            </a:extLst>
          </p:cNvPr>
          <p:cNvSpPr txBox="1"/>
          <p:nvPr/>
        </p:nvSpPr>
        <p:spPr>
          <a:xfrm>
            <a:off x="8349302" y="3901736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EB7C5350-C016-47DF-BF17-9AC7B2BDBAFC}"/>
              </a:ext>
            </a:extLst>
          </p:cNvPr>
          <p:cNvSpPr txBox="1"/>
          <p:nvPr/>
        </p:nvSpPr>
        <p:spPr>
          <a:xfrm>
            <a:off x="9119325" y="3901735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.5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DE663BBA-D337-4A47-884E-09ADC47DBEB4}"/>
              </a:ext>
            </a:extLst>
          </p:cNvPr>
          <p:cNvSpPr txBox="1"/>
          <p:nvPr/>
        </p:nvSpPr>
        <p:spPr>
          <a:xfrm>
            <a:off x="9887742" y="3900131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A3CFB662-5FCA-48A4-ABC4-B537E2FCCFBC}"/>
                  </a:ext>
                </a:extLst>
              </p:cNvPr>
              <p:cNvSpPr txBox="1"/>
              <p:nvPr/>
            </p:nvSpPr>
            <p:spPr>
              <a:xfrm>
                <a:off x="8484992" y="4144957"/>
                <a:ext cx="35101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A3CFB662-5FCA-48A4-ABC4-B537E2FCC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992" y="4144957"/>
                <a:ext cx="351012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502ABF15-8695-405B-BC4C-88EE45D8574E}"/>
              </a:ext>
            </a:extLst>
          </p:cNvPr>
          <p:cNvSpPr txBox="1"/>
          <p:nvPr/>
        </p:nvSpPr>
        <p:spPr>
          <a:xfrm rot="16200000">
            <a:off x="5667940" y="2518218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3FE74107-9C3A-4866-B05E-0CACB35077BF}"/>
              </a:ext>
            </a:extLst>
          </p:cNvPr>
          <p:cNvSpPr txBox="1"/>
          <p:nvPr/>
        </p:nvSpPr>
        <p:spPr>
          <a:xfrm>
            <a:off x="6830665" y="7490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6BFFD5A1-243D-4006-9750-3BE9C7A7F7D3}"/>
              </a:ext>
            </a:extLst>
          </p:cNvPr>
          <p:cNvSpPr txBox="1"/>
          <p:nvPr/>
        </p:nvSpPr>
        <p:spPr>
          <a:xfrm rot="16200000">
            <a:off x="5666701" y="6119288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C05399B5-68BB-4E4E-B4AB-3C8C5112F3CE}"/>
              </a:ext>
            </a:extLst>
          </p:cNvPr>
          <p:cNvSpPr txBox="1"/>
          <p:nvPr/>
        </p:nvSpPr>
        <p:spPr>
          <a:xfrm>
            <a:off x="7345015" y="7490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80C587D5-7756-4D11-9C99-91851B5343FC}"/>
              </a:ext>
            </a:extLst>
          </p:cNvPr>
          <p:cNvSpPr txBox="1"/>
          <p:nvPr/>
        </p:nvSpPr>
        <p:spPr>
          <a:xfrm>
            <a:off x="7856190" y="7490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B658577E-1A9A-4166-A735-7900EB0D5387}"/>
              </a:ext>
            </a:extLst>
          </p:cNvPr>
          <p:cNvSpPr txBox="1"/>
          <p:nvPr/>
        </p:nvSpPr>
        <p:spPr>
          <a:xfrm>
            <a:off x="8370540" y="7490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199422E5-F423-4882-BE61-8572DEB2DF97}"/>
              </a:ext>
            </a:extLst>
          </p:cNvPr>
          <p:cNvSpPr txBox="1"/>
          <p:nvPr/>
        </p:nvSpPr>
        <p:spPr>
          <a:xfrm>
            <a:off x="8879175" y="7490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9773663C-9B40-4D7C-ADF1-D7E7656F4931}"/>
              </a:ext>
            </a:extLst>
          </p:cNvPr>
          <p:cNvSpPr txBox="1"/>
          <p:nvPr/>
        </p:nvSpPr>
        <p:spPr>
          <a:xfrm>
            <a:off x="9390350" y="7490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9A44EF04-3398-43AB-A594-B22DCD06A75E}"/>
              </a:ext>
            </a:extLst>
          </p:cNvPr>
          <p:cNvSpPr txBox="1"/>
          <p:nvPr/>
        </p:nvSpPr>
        <p:spPr>
          <a:xfrm>
            <a:off x="10021540" y="7490689"/>
            <a:ext cx="34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6CB030F1-EA51-4E0A-A29B-2D352246D29B}"/>
                  </a:ext>
                </a:extLst>
              </p:cNvPr>
              <p:cNvSpPr txBox="1"/>
              <p:nvPr/>
            </p:nvSpPr>
            <p:spPr>
              <a:xfrm>
                <a:off x="7658253" y="7752177"/>
                <a:ext cx="2009096" cy="408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(=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6CB030F1-EA51-4E0A-A29B-2D352246D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253" y="7752177"/>
                <a:ext cx="2009096" cy="408189"/>
              </a:xfrm>
              <a:prstGeom prst="rect">
                <a:avLst/>
              </a:prstGeom>
              <a:blipFill>
                <a:blip r:embed="rId17"/>
                <a:stretch>
                  <a:fillRect b="-134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CCB7EF7D-25CA-4EBA-AEA7-4F230F348AA8}"/>
              </a:ext>
            </a:extLst>
          </p:cNvPr>
          <p:cNvSpPr/>
          <p:nvPr/>
        </p:nvSpPr>
        <p:spPr>
          <a:xfrm>
            <a:off x="4228449" y="5103424"/>
            <a:ext cx="2052016" cy="369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フリーフォーム: 図形 87">
            <a:extLst>
              <a:ext uri="{FF2B5EF4-FFF2-40B4-BE49-F238E27FC236}">
                <a16:creationId xmlns:a16="http://schemas.microsoft.com/office/drawing/2014/main" id="{4F070AEC-6482-4242-8621-2D5FC85ECD72}"/>
              </a:ext>
            </a:extLst>
          </p:cNvPr>
          <p:cNvSpPr>
            <a:spLocks noChangeAspect="1"/>
          </p:cNvSpPr>
          <p:nvPr/>
        </p:nvSpPr>
        <p:spPr>
          <a:xfrm>
            <a:off x="4320068" y="5186866"/>
            <a:ext cx="179991" cy="180000"/>
          </a:xfrm>
          <a:custGeom>
            <a:avLst/>
            <a:gdLst>
              <a:gd name="connsiteX0" fmla="*/ -1378 w 179564"/>
              <a:gd name="connsiteY0" fmla="*/ -741 h 179572"/>
              <a:gd name="connsiteX1" fmla="*/ 178187 w 179564"/>
              <a:gd name="connsiteY1" fmla="*/ -741 h 179572"/>
              <a:gd name="connsiteX2" fmla="*/ 178187 w 179564"/>
              <a:gd name="connsiteY2" fmla="*/ 178831 h 179572"/>
              <a:gd name="connsiteX3" fmla="*/ -1378 w 179564"/>
              <a:gd name="connsiteY3" fmla="*/ 178831 h 17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564" h="179572">
                <a:moveTo>
                  <a:pt x="-1378" y="-741"/>
                </a:moveTo>
                <a:lnTo>
                  <a:pt x="178187" y="-741"/>
                </a:lnTo>
                <a:lnTo>
                  <a:pt x="178187" y="178831"/>
                </a:lnTo>
                <a:lnTo>
                  <a:pt x="-1378" y="178831"/>
                </a:lnTo>
                <a:close/>
              </a:path>
            </a:pathLst>
          </a:custGeom>
          <a:noFill/>
          <a:ln w="31750" cap="flat">
            <a:solidFill>
              <a:srgbClr val="7030A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D591BEC5-CD1A-4849-A136-A08D6A7C5F4F}"/>
                  </a:ext>
                </a:extLst>
              </p:cNvPr>
              <p:cNvSpPr txBox="1"/>
              <p:nvPr/>
            </p:nvSpPr>
            <p:spPr>
              <a:xfrm>
                <a:off x="4454595" y="5094171"/>
                <a:ext cx="1871987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9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RRFull</m:t>
                          </m:r>
                        </m:e>
                        <m:sub>
                          <m: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 sz="1900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ja-JP" sz="1900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900" spc="0" baseline="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endParaRPr>
              </a:p>
            </p:txBody>
          </p:sp>
        </mc:Choice>
        <mc:Fallback xmlns=""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D591BEC5-CD1A-4849-A136-A08D6A7C5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595" y="5094171"/>
                <a:ext cx="1871987" cy="384721"/>
              </a:xfrm>
              <a:prstGeom prst="rect">
                <a:avLst/>
              </a:prstGeom>
              <a:blipFill>
                <a:blip r:embed="rId18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7" name="グラフ 76">
            <a:extLst>
              <a:ext uri="{FF2B5EF4-FFF2-40B4-BE49-F238E27FC236}">
                <a16:creationId xmlns:a16="http://schemas.microsoft.com/office/drawing/2014/main" id="{A9E95B59-DC32-48E0-BA79-FF06F987947A}"/>
              </a:ext>
            </a:extLst>
          </p:cNvPr>
          <p:cNvGraphicFramePr>
            <a:graphicFrameLocks/>
          </p:cNvGraphicFramePr>
          <p:nvPr/>
        </p:nvGraphicFramePr>
        <p:xfrm>
          <a:off x="7033177" y="1333447"/>
          <a:ext cx="3204000" cy="268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FF9B7EA7-776A-4EED-ACC6-D09000037854}"/>
              </a:ext>
            </a:extLst>
          </p:cNvPr>
          <p:cNvSpPr txBox="1"/>
          <p:nvPr/>
        </p:nvSpPr>
        <p:spPr>
          <a:xfrm>
            <a:off x="6626311" y="3737256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B082C086-1FB3-4FDE-AE7D-CBA3597879B5}"/>
              </a:ext>
            </a:extLst>
          </p:cNvPr>
          <p:cNvSpPr txBox="1"/>
          <p:nvPr/>
        </p:nvSpPr>
        <p:spPr>
          <a:xfrm>
            <a:off x="6626311" y="3391815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A99D49B8-112E-40E4-BD71-D26AB496D245}"/>
              </a:ext>
            </a:extLst>
          </p:cNvPr>
          <p:cNvSpPr txBox="1"/>
          <p:nvPr/>
        </p:nvSpPr>
        <p:spPr>
          <a:xfrm>
            <a:off x="6626311" y="3042984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0543436B-F6D6-42FB-AC12-AD2412CBF2AA}"/>
              </a:ext>
            </a:extLst>
          </p:cNvPr>
          <p:cNvSpPr txBox="1"/>
          <p:nvPr/>
        </p:nvSpPr>
        <p:spPr>
          <a:xfrm>
            <a:off x="6723680" y="2687383"/>
            <a:ext cx="3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A9F3C25E-351B-48AE-B654-4BBDA2036CAC}"/>
              </a:ext>
            </a:extLst>
          </p:cNvPr>
          <p:cNvSpPr txBox="1"/>
          <p:nvPr/>
        </p:nvSpPr>
        <p:spPr>
          <a:xfrm>
            <a:off x="6613610" y="1979575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BCBB9708-2F2C-4D89-8489-E56C3D1BADD3}"/>
              </a:ext>
            </a:extLst>
          </p:cNvPr>
          <p:cNvSpPr txBox="1"/>
          <p:nvPr/>
        </p:nvSpPr>
        <p:spPr>
          <a:xfrm>
            <a:off x="6613610" y="1630744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B40C8704-75FC-4F1B-8075-D993FC04FF34}"/>
              </a:ext>
            </a:extLst>
          </p:cNvPr>
          <p:cNvSpPr txBox="1"/>
          <p:nvPr/>
        </p:nvSpPr>
        <p:spPr>
          <a:xfrm>
            <a:off x="6652559" y="2336863"/>
            <a:ext cx="48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AA1A0855-B79A-4231-9685-6D5CD7F0CCB5}"/>
              </a:ext>
            </a:extLst>
          </p:cNvPr>
          <p:cNvSpPr txBox="1"/>
          <p:nvPr/>
        </p:nvSpPr>
        <p:spPr>
          <a:xfrm>
            <a:off x="6613610" y="1280224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1" name="グラフ 100">
            <a:extLst>
              <a:ext uri="{FF2B5EF4-FFF2-40B4-BE49-F238E27FC236}">
                <a16:creationId xmlns:a16="http://schemas.microsoft.com/office/drawing/2014/main" id="{4A0AD83F-1733-42DE-BCE7-5835075F5BE9}"/>
              </a:ext>
            </a:extLst>
          </p:cNvPr>
          <p:cNvGraphicFramePr>
            <a:graphicFrameLocks/>
          </p:cNvGraphicFramePr>
          <p:nvPr/>
        </p:nvGraphicFramePr>
        <p:xfrm>
          <a:off x="7019103" y="4931883"/>
          <a:ext cx="3258000" cy="273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65943312-FAD3-47F8-8B2B-D6AD2801A0DE}"/>
              </a:ext>
            </a:extLst>
          </p:cNvPr>
          <p:cNvSpPr/>
          <p:nvPr/>
        </p:nvSpPr>
        <p:spPr>
          <a:xfrm>
            <a:off x="8072329" y="5103423"/>
            <a:ext cx="2052016" cy="369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フリーフォーム: 図形 102">
            <a:extLst>
              <a:ext uri="{FF2B5EF4-FFF2-40B4-BE49-F238E27FC236}">
                <a16:creationId xmlns:a16="http://schemas.microsoft.com/office/drawing/2014/main" id="{918DA4A6-9DE5-4886-B3EB-D57753A47236}"/>
              </a:ext>
            </a:extLst>
          </p:cNvPr>
          <p:cNvSpPr>
            <a:spLocks noChangeAspect="1"/>
          </p:cNvSpPr>
          <p:nvPr/>
        </p:nvSpPr>
        <p:spPr>
          <a:xfrm>
            <a:off x="8163948" y="5186865"/>
            <a:ext cx="179991" cy="180000"/>
          </a:xfrm>
          <a:custGeom>
            <a:avLst/>
            <a:gdLst>
              <a:gd name="connsiteX0" fmla="*/ -1378 w 179564"/>
              <a:gd name="connsiteY0" fmla="*/ -741 h 179572"/>
              <a:gd name="connsiteX1" fmla="*/ 178187 w 179564"/>
              <a:gd name="connsiteY1" fmla="*/ -741 h 179572"/>
              <a:gd name="connsiteX2" fmla="*/ 178187 w 179564"/>
              <a:gd name="connsiteY2" fmla="*/ 178831 h 179572"/>
              <a:gd name="connsiteX3" fmla="*/ -1378 w 179564"/>
              <a:gd name="connsiteY3" fmla="*/ 178831 h 17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564" h="179572">
                <a:moveTo>
                  <a:pt x="-1378" y="-741"/>
                </a:moveTo>
                <a:lnTo>
                  <a:pt x="178187" y="-741"/>
                </a:lnTo>
                <a:lnTo>
                  <a:pt x="178187" y="178831"/>
                </a:lnTo>
                <a:lnTo>
                  <a:pt x="-1378" y="178831"/>
                </a:lnTo>
                <a:close/>
              </a:path>
            </a:pathLst>
          </a:custGeom>
          <a:noFill/>
          <a:ln w="31750" cap="flat">
            <a:solidFill>
              <a:srgbClr val="7030A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9E7D123A-8BC1-4EFA-A1AA-36AF51FF5E43}"/>
                  </a:ext>
                </a:extLst>
              </p:cNvPr>
              <p:cNvSpPr txBox="1"/>
              <p:nvPr/>
            </p:nvSpPr>
            <p:spPr>
              <a:xfrm>
                <a:off x="8298475" y="5094170"/>
                <a:ext cx="1871987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9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RRFull</m:t>
                          </m:r>
                        </m:e>
                        <m:sub>
                          <m: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 sz="1900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ja-JP" sz="1900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900" spc="0" baseline="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endParaRPr>
              </a:p>
            </p:txBody>
          </p:sp>
        </mc:Choice>
        <mc:Fallback xmlns="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9E7D123A-8BC1-4EFA-A1AA-36AF51FF5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475" y="5094170"/>
                <a:ext cx="1871987" cy="384721"/>
              </a:xfrm>
              <a:prstGeom prst="rect">
                <a:avLst/>
              </a:prstGeom>
              <a:blipFill>
                <a:blip r:embed="rId21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E56E43B0-9AD6-4283-BF9E-E38322E770F9}"/>
              </a:ext>
            </a:extLst>
          </p:cNvPr>
          <p:cNvSpPr txBox="1"/>
          <p:nvPr/>
        </p:nvSpPr>
        <p:spPr>
          <a:xfrm>
            <a:off x="6626311" y="7071006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5116F543-CBFA-408A-9DA0-229E3FF47DA9}"/>
              </a:ext>
            </a:extLst>
          </p:cNvPr>
          <p:cNvSpPr txBox="1"/>
          <p:nvPr/>
        </p:nvSpPr>
        <p:spPr>
          <a:xfrm>
            <a:off x="6626311" y="6789065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6461FE75-AA52-456C-AC36-87705DB87F86}"/>
              </a:ext>
            </a:extLst>
          </p:cNvPr>
          <p:cNvSpPr txBox="1"/>
          <p:nvPr/>
        </p:nvSpPr>
        <p:spPr>
          <a:xfrm>
            <a:off x="6626311" y="6510084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914CC5D8-0396-49B9-9FC4-B6FCEE1BC03D}"/>
              </a:ext>
            </a:extLst>
          </p:cNvPr>
          <p:cNvSpPr txBox="1"/>
          <p:nvPr/>
        </p:nvSpPr>
        <p:spPr>
          <a:xfrm>
            <a:off x="6723680" y="6249733"/>
            <a:ext cx="3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ED793FDE-1161-4FA2-AF00-F1FF53996D35}"/>
              </a:ext>
            </a:extLst>
          </p:cNvPr>
          <p:cNvSpPr txBox="1"/>
          <p:nvPr/>
        </p:nvSpPr>
        <p:spPr>
          <a:xfrm>
            <a:off x="6613610" y="5694325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ED84A117-0695-401C-90BF-D09D0181719E}"/>
              </a:ext>
            </a:extLst>
          </p:cNvPr>
          <p:cNvSpPr txBox="1"/>
          <p:nvPr/>
        </p:nvSpPr>
        <p:spPr>
          <a:xfrm>
            <a:off x="6613610" y="5428044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1A2709E2-7408-4C39-8DB2-14DE8AEE8D97}"/>
              </a:ext>
            </a:extLst>
          </p:cNvPr>
          <p:cNvSpPr txBox="1"/>
          <p:nvPr/>
        </p:nvSpPr>
        <p:spPr>
          <a:xfrm>
            <a:off x="6652559" y="5969063"/>
            <a:ext cx="48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3A4F2B23-EE29-4527-9828-B27F3120DD2C}"/>
              </a:ext>
            </a:extLst>
          </p:cNvPr>
          <p:cNvSpPr txBox="1"/>
          <p:nvPr/>
        </p:nvSpPr>
        <p:spPr>
          <a:xfrm>
            <a:off x="6613610" y="5153724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92116CC6-8561-4B60-BEE3-0921D01754FE}"/>
              </a:ext>
            </a:extLst>
          </p:cNvPr>
          <p:cNvSpPr txBox="1"/>
          <p:nvPr/>
        </p:nvSpPr>
        <p:spPr>
          <a:xfrm>
            <a:off x="6626311" y="7350406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3C9CB328-89C1-4D93-8D27-58FD32B527C7}"/>
              </a:ext>
            </a:extLst>
          </p:cNvPr>
          <p:cNvSpPr txBox="1"/>
          <p:nvPr/>
        </p:nvSpPr>
        <p:spPr>
          <a:xfrm>
            <a:off x="6613610" y="4867974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91391E3E-8CCF-4F33-BE78-B2D9B37B3D53}"/>
              </a:ext>
            </a:extLst>
          </p:cNvPr>
          <p:cNvSpPr txBox="1"/>
          <p:nvPr/>
        </p:nvSpPr>
        <p:spPr>
          <a:xfrm>
            <a:off x="6729964" y="8162853"/>
            <a:ext cx="67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10M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729D7260-BB9C-48EB-8C4C-CA43F48A1C56}"/>
                  </a:ext>
                </a:extLst>
              </p:cNvPr>
              <p:cNvSpPr txBox="1"/>
              <p:nvPr/>
            </p:nvSpPr>
            <p:spPr>
              <a:xfrm>
                <a:off x="7660882" y="8383701"/>
                <a:ext cx="2009096" cy="408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Cost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𝐷𝐿</m:t>
                          </m:r>
                        </m:sub>
                      </m:sSub>
                      <m: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bits</m:t>
                      </m:r>
                      <m: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729D7260-BB9C-48EB-8C4C-CA43F48A1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882" y="8383701"/>
                <a:ext cx="2009096" cy="408189"/>
              </a:xfrm>
              <a:prstGeom prst="rect">
                <a:avLst/>
              </a:prstGeom>
              <a:blipFill>
                <a:blip r:embed="rId22"/>
                <a:stretch>
                  <a:fillRect b="-134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903006E9-FD49-4D00-B7B1-77679919871E}"/>
              </a:ext>
            </a:extLst>
          </p:cNvPr>
          <p:cNvSpPr txBox="1"/>
          <p:nvPr/>
        </p:nvSpPr>
        <p:spPr>
          <a:xfrm>
            <a:off x="7248238" y="8162853"/>
            <a:ext cx="76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100M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E43D2F16-67E5-4E86-AB5A-D2FEFDFA18CF}"/>
              </a:ext>
            </a:extLst>
          </p:cNvPr>
          <p:cNvSpPr txBox="1"/>
          <p:nvPr/>
        </p:nvSpPr>
        <p:spPr>
          <a:xfrm>
            <a:off x="7865169" y="8162853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1G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CF88C94E-F02B-4DD0-A853-A6AB6CE00154}"/>
              </a:ext>
            </a:extLst>
          </p:cNvPr>
          <p:cNvSpPr txBox="1"/>
          <p:nvPr/>
        </p:nvSpPr>
        <p:spPr>
          <a:xfrm>
            <a:off x="8328718" y="8162853"/>
            <a:ext cx="6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10G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432E6E68-9A72-4018-B093-8D15580F2704}"/>
              </a:ext>
            </a:extLst>
          </p:cNvPr>
          <p:cNvSpPr txBox="1"/>
          <p:nvPr/>
        </p:nvSpPr>
        <p:spPr>
          <a:xfrm>
            <a:off x="8796713" y="8162853"/>
            <a:ext cx="78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100G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EFD95FB6-DD13-4C5C-AA54-61CB93DA343C}"/>
              </a:ext>
            </a:extLst>
          </p:cNvPr>
          <p:cNvSpPr txBox="1"/>
          <p:nvPr/>
        </p:nvSpPr>
        <p:spPr>
          <a:xfrm>
            <a:off x="9408219" y="8162853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1T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82706A67-578A-44DF-B899-644B79F5FF1C}"/>
              </a:ext>
            </a:extLst>
          </p:cNvPr>
          <p:cNvSpPr txBox="1"/>
          <p:nvPr/>
        </p:nvSpPr>
        <p:spPr>
          <a:xfrm>
            <a:off x="9859187" y="8162853"/>
            <a:ext cx="70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10T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B4C7A03E-8922-425B-B7A7-10583CEB95FD}"/>
              </a:ext>
            </a:extLst>
          </p:cNvPr>
          <p:cNvSpPr txBox="1"/>
          <p:nvPr/>
        </p:nvSpPr>
        <p:spPr>
          <a:xfrm>
            <a:off x="2881835" y="8167472"/>
            <a:ext cx="77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100K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テキスト ボックス 156">
                <a:extLst>
                  <a:ext uri="{FF2B5EF4-FFF2-40B4-BE49-F238E27FC236}">
                    <a16:creationId xmlns:a16="http://schemas.microsoft.com/office/drawing/2014/main" id="{4A00562D-277B-4291-8340-5072498145EB}"/>
                  </a:ext>
                </a:extLst>
              </p:cNvPr>
              <p:cNvSpPr txBox="1"/>
              <p:nvPr/>
            </p:nvSpPr>
            <p:spPr>
              <a:xfrm>
                <a:off x="3812754" y="8388320"/>
                <a:ext cx="2009096" cy="408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Cost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𝐷𝐿</m:t>
                          </m:r>
                        </m:sub>
                      </m:sSub>
                      <m: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bits</m:t>
                      </m:r>
                      <m: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57" name="テキスト ボックス 156">
                <a:extLst>
                  <a:ext uri="{FF2B5EF4-FFF2-40B4-BE49-F238E27FC236}">
                    <a16:creationId xmlns:a16="http://schemas.microsoft.com/office/drawing/2014/main" id="{4A00562D-277B-4291-8340-507249814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754" y="8388320"/>
                <a:ext cx="2009096" cy="408189"/>
              </a:xfrm>
              <a:prstGeom prst="rect">
                <a:avLst/>
              </a:prstGeom>
              <a:blipFill>
                <a:blip r:embed="rId23"/>
                <a:stretch>
                  <a:fillRect b="-134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891F7B58-1B30-43CF-BE81-76F9A32798EE}"/>
              </a:ext>
            </a:extLst>
          </p:cNvPr>
          <p:cNvSpPr txBox="1"/>
          <p:nvPr/>
        </p:nvSpPr>
        <p:spPr>
          <a:xfrm>
            <a:off x="3400110" y="8167472"/>
            <a:ext cx="76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1M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47FE1C4C-1603-4FD2-BB9A-3D0BFF366249}"/>
              </a:ext>
            </a:extLst>
          </p:cNvPr>
          <p:cNvSpPr txBox="1"/>
          <p:nvPr/>
        </p:nvSpPr>
        <p:spPr>
          <a:xfrm>
            <a:off x="3923071" y="8167472"/>
            <a:ext cx="71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10M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620BD035-14A3-496B-AF2D-FCBA54703CA8}"/>
              </a:ext>
            </a:extLst>
          </p:cNvPr>
          <p:cNvSpPr txBox="1"/>
          <p:nvPr/>
        </p:nvSpPr>
        <p:spPr>
          <a:xfrm>
            <a:off x="4423440" y="8167472"/>
            <a:ext cx="7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100M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B5608050-41D5-4A69-8A19-6D7C1175E46A}"/>
              </a:ext>
            </a:extLst>
          </p:cNvPr>
          <p:cNvSpPr txBox="1"/>
          <p:nvPr/>
        </p:nvSpPr>
        <p:spPr>
          <a:xfrm>
            <a:off x="4948585" y="8167472"/>
            <a:ext cx="78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1G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13D5EA2D-D091-4BBD-ADD9-CC72F6EE640A}"/>
              </a:ext>
            </a:extLst>
          </p:cNvPr>
          <p:cNvSpPr txBox="1"/>
          <p:nvPr/>
        </p:nvSpPr>
        <p:spPr>
          <a:xfrm>
            <a:off x="5492743" y="8167472"/>
            <a:ext cx="65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10G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4329C8F1-F07B-42ED-9010-D9417942DFBD}"/>
              </a:ext>
            </a:extLst>
          </p:cNvPr>
          <p:cNvSpPr txBox="1"/>
          <p:nvPr/>
        </p:nvSpPr>
        <p:spPr>
          <a:xfrm>
            <a:off x="5976609" y="8167472"/>
            <a:ext cx="70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100G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FB1FF0E4-4590-45C3-B210-D64E0BBDA789}"/>
              </a:ext>
            </a:extLst>
          </p:cNvPr>
          <p:cNvSpPr txBox="1"/>
          <p:nvPr/>
        </p:nvSpPr>
        <p:spPr>
          <a:xfrm>
            <a:off x="9522089" y="8410058"/>
            <a:ext cx="91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00G)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A2B50F8-DA7B-4340-86C5-0BBB547DFA34}"/>
              </a:ext>
            </a:extLst>
          </p:cNvPr>
          <p:cNvSpPr/>
          <p:nvPr/>
        </p:nvSpPr>
        <p:spPr>
          <a:xfrm>
            <a:off x="9522089" y="8224622"/>
            <a:ext cx="916009" cy="25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2CCEF341-EABC-48FE-9B6C-4DDCF35FA1FE}"/>
              </a:ext>
            </a:extLst>
          </p:cNvPr>
          <p:cNvSpPr txBox="1"/>
          <p:nvPr/>
        </p:nvSpPr>
        <p:spPr>
          <a:xfrm>
            <a:off x="5647418" y="8410057"/>
            <a:ext cx="91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G)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B7C8D3AF-05A0-4B27-A8F4-240398352295}"/>
              </a:ext>
            </a:extLst>
          </p:cNvPr>
          <p:cNvSpPr/>
          <p:nvPr/>
        </p:nvSpPr>
        <p:spPr>
          <a:xfrm>
            <a:off x="5605081" y="8224621"/>
            <a:ext cx="1008000" cy="25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09948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" name="グラフ 122">
            <a:extLst>
              <a:ext uri="{FF2B5EF4-FFF2-40B4-BE49-F238E27FC236}">
                <a16:creationId xmlns:a16="http://schemas.microsoft.com/office/drawing/2014/main" id="{18A72197-48EA-469C-B4E4-C81A1E0B194D}"/>
              </a:ext>
            </a:extLst>
          </p:cNvPr>
          <p:cNvGraphicFramePr>
            <a:graphicFrameLocks/>
          </p:cNvGraphicFramePr>
          <p:nvPr/>
        </p:nvGraphicFramePr>
        <p:xfrm>
          <a:off x="7108937" y="2056553"/>
          <a:ext cx="3276000" cy="269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290C65E2-D239-4A88-85D0-164D90EA8E4E}"/>
                  </a:ext>
                </a:extLst>
              </p:cNvPr>
              <p:cNvSpPr txBox="1"/>
              <p:nvPr/>
            </p:nvSpPr>
            <p:spPr>
              <a:xfrm>
                <a:off x="3798723" y="4886840"/>
                <a:ext cx="2009096" cy="408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(=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290C65E2-D239-4A88-85D0-164D90EA8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723" y="4886840"/>
                <a:ext cx="2009096" cy="408189"/>
              </a:xfrm>
              <a:prstGeom prst="rect">
                <a:avLst/>
              </a:prstGeom>
              <a:blipFill>
                <a:blip r:embed="rId3"/>
                <a:stretch>
                  <a:fillRect b="-134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" name="グラフ 59">
            <a:extLst>
              <a:ext uri="{FF2B5EF4-FFF2-40B4-BE49-F238E27FC236}">
                <a16:creationId xmlns:a16="http://schemas.microsoft.com/office/drawing/2014/main" id="{3721C79F-355D-4F59-90D0-1D74165A1287}"/>
              </a:ext>
            </a:extLst>
          </p:cNvPr>
          <p:cNvGraphicFramePr>
            <a:graphicFrameLocks/>
          </p:cNvGraphicFramePr>
          <p:nvPr/>
        </p:nvGraphicFramePr>
        <p:xfrm>
          <a:off x="3161256" y="2120695"/>
          <a:ext cx="3276000" cy="264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F2DEEE8-B0AB-485B-902A-7DF3AD239EAC}"/>
              </a:ext>
            </a:extLst>
          </p:cNvPr>
          <p:cNvSpPr txBox="1"/>
          <p:nvPr/>
        </p:nvSpPr>
        <p:spPr>
          <a:xfrm>
            <a:off x="3685826" y="4644856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4D59B236-48FC-4E8C-B5B7-A46039070D55}"/>
              </a:ext>
            </a:extLst>
          </p:cNvPr>
          <p:cNvSpPr txBox="1"/>
          <p:nvPr/>
        </p:nvSpPr>
        <p:spPr>
          <a:xfrm>
            <a:off x="5315706" y="4643251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6F172F1-B74B-462F-A36E-85898A3A378C}"/>
              </a:ext>
            </a:extLst>
          </p:cNvPr>
          <p:cNvSpPr txBox="1"/>
          <p:nvPr/>
        </p:nvSpPr>
        <p:spPr>
          <a:xfrm rot="16200000">
            <a:off x="1818601" y="3259734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C266BF64-432A-4BD2-80E4-EDAD6925A902}"/>
              </a:ext>
            </a:extLst>
          </p:cNvPr>
          <p:cNvSpPr txBox="1"/>
          <p:nvPr/>
        </p:nvSpPr>
        <p:spPr>
          <a:xfrm>
            <a:off x="2782430" y="4478934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641E79B0-DD98-46C4-975B-31FCE9CDF2A3}"/>
              </a:ext>
            </a:extLst>
          </p:cNvPr>
          <p:cNvSpPr txBox="1"/>
          <p:nvPr/>
        </p:nvSpPr>
        <p:spPr>
          <a:xfrm>
            <a:off x="2782430" y="4064063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D4AEE499-4DF9-4146-82B5-FC7E5A7653AE}"/>
              </a:ext>
            </a:extLst>
          </p:cNvPr>
          <p:cNvSpPr txBox="1"/>
          <p:nvPr/>
        </p:nvSpPr>
        <p:spPr>
          <a:xfrm>
            <a:off x="2879799" y="3662742"/>
            <a:ext cx="3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D4853F3E-F5CC-4BB6-B6DF-1EF0D50B3341}"/>
              </a:ext>
            </a:extLst>
          </p:cNvPr>
          <p:cNvSpPr txBox="1"/>
          <p:nvPr/>
        </p:nvSpPr>
        <p:spPr>
          <a:xfrm>
            <a:off x="3211785" y="1728487"/>
            <a:ext cx="32008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kumimoji="1" lang="en-US" altLang="ja-JP" sz="2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Gplus</a:t>
            </a:r>
            <a:endParaRPr kumimoji="1" lang="ja-JP" altLang="en-US" sz="2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D34A3892-A898-4F5F-8EB8-CE93C14A3C3A}"/>
              </a:ext>
            </a:extLst>
          </p:cNvPr>
          <p:cNvSpPr txBox="1"/>
          <p:nvPr/>
        </p:nvSpPr>
        <p:spPr>
          <a:xfrm>
            <a:off x="2769729" y="2838094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4A1AE87F-974A-4C4D-A1E1-82FB483FAD04}"/>
              </a:ext>
            </a:extLst>
          </p:cNvPr>
          <p:cNvSpPr txBox="1"/>
          <p:nvPr/>
        </p:nvSpPr>
        <p:spPr>
          <a:xfrm>
            <a:off x="2769729" y="2423223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8DEE589A-F662-4BC5-8542-2897313ED845}"/>
              </a:ext>
            </a:extLst>
          </p:cNvPr>
          <p:cNvSpPr txBox="1"/>
          <p:nvPr/>
        </p:nvSpPr>
        <p:spPr>
          <a:xfrm>
            <a:off x="2808678" y="3246182"/>
            <a:ext cx="48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04BDAFC1-C6E9-4323-9917-A4ED9F719810}"/>
              </a:ext>
            </a:extLst>
          </p:cNvPr>
          <p:cNvSpPr txBox="1"/>
          <p:nvPr/>
        </p:nvSpPr>
        <p:spPr>
          <a:xfrm>
            <a:off x="7162724" y="1723571"/>
            <a:ext cx="32008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IMDB</a:t>
            </a:r>
            <a:endParaRPr kumimoji="1" lang="ja-JP" altLang="en-US" sz="2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D7483D84-AE54-4B74-9FE7-A461D07C0418}"/>
              </a:ext>
            </a:extLst>
          </p:cNvPr>
          <p:cNvSpPr txBox="1"/>
          <p:nvPr/>
        </p:nvSpPr>
        <p:spPr>
          <a:xfrm rot="16200000">
            <a:off x="5769540" y="3254818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912A32CF-3FFC-4F7D-822C-CC936903D20B}"/>
              </a:ext>
            </a:extLst>
          </p:cNvPr>
          <p:cNvSpPr txBox="1"/>
          <p:nvPr/>
        </p:nvSpPr>
        <p:spPr>
          <a:xfrm>
            <a:off x="6727911" y="4464965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D7E50655-6A10-43A4-ADFA-AFA354819288}"/>
              </a:ext>
            </a:extLst>
          </p:cNvPr>
          <p:cNvSpPr txBox="1"/>
          <p:nvPr/>
        </p:nvSpPr>
        <p:spPr>
          <a:xfrm>
            <a:off x="6727911" y="4116134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828930D0-8EAB-4746-B767-CC5A91441F0A}"/>
              </a:ext>
            </a:extLst>
          </p:cNvPr>
          <p:cNvSpPr txBox="1"/>
          <p:nvPr/>
        </p:nvSpPr>
        <p:spPr>
          <a:xfrm>
            <a:off x="6825280" y="3760533"/>
            <a:ext cx="3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6CBA21CA-3D69-4E6A-9C05-A0696A3FEEAE}"/>
              </a:ext>
            </a:extLst>
          </p:cNvPr>
          <p:cNvSpPr txBox="1"/>
          <p:nvPr/>
        </p:nvSpPr>
        <p:spPr>
          <a:xfrm>
            <a:off x="6715210" y="3052725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35AB4F63-2022-4EA2-A9BE-85FD7062E16F}"/>
              </a:ext>
            </a:extLst>
          </p:cNvPr>
          <p:cNvSpPr txBox="1"/>
          <p:nvPr/>
        </p:nvSpPr>
        <p:spPr>
          <a:xfrm>
            <a:off x="6715210" y="2703894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FEBB6BAC-C34F-4C41-AE9B-89215AFC872D}"/>
              </a:ext>
            </a:extLst>
          </p:cNvPr>
          <p:cNvSpPr txBox="1"/>
          <p:nvPr/>
        </p:nvSpPr>
        <p:spPr>
          <a:xfrm>
            <a:off x="6754159" y="3410013"/>
            <a:ext cx="48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7016027F-9ECE-43F2-B79F-D4D49B9C7B4C}"/>
              </a:ext>
            </a:extLst>
          </p:cNvPr>
          <p:cNvSpPr txBox="1"/>
          <p:nvPr/>
        </p:nvSpPr>
        <p:spPr>
          <a:xfrm>
            <a:off x="6715210" y="2353374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BADB1D53-958F-4DB9-BAD3-A58B70C03FBB}"/>
              </a:ext>
            </a:extLst>
          </p:cNvPr>
          <p:cNvSpPr txBox="1"/>
          <p:nvPr/>
        </p:nvSpPr>
        <p:spPr>
          <a:xfrm>
            <a:off x="2769729" y="2006663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95D7A08E-AA14-44A4-A261-54508C5D7F30}"/>
              </a:ext>
            </a:extLst>
          </p:cNvPr>
          <p:cNvSpPr txBox="1"/>
          <p:nvPr/>
        </p:nvSpPr>
        <p:spPr>
          <a:xfrm>
            <a:off x="6715210" y="2016824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F8336163-4F42-40AB-BD9C-AEE96EC28989}"/>
                  </a:ext>
                </a:extLst>
              </p:cNvPr>
              <p:cNvSpPr txBox="1"/>
              <p:nvPr/>
            </p:nvSpPr>
            <p:spPr>
              <a:xfrm>
                <a:off x="7752668" y="4886839"/>
                <a:ext cx="2009096" cy="408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(=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F8336163-4F42-40AB-BD9C-AEE96EC28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668" y="4886839"/>
                <a:ext cx="2009096" cy="408189"/>
              </a:xfrm>
              <a:prstGeom prst="rect">
                <a:avLst/>
              </a:prstGeom>
              <a:blipFill>
                <a:blip r:embed="rId5"/>
                <a:stretch>
                  <a:fillRect b="-134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BDDE240A-6720-4100-AE03-38E77271CA73}"/>
              </a:ext>
            </a:extLst>
          </p:cNvPr>
          <p:cNvSpPr txBox="1"/>
          <p:nvPr/>
        </p:nvSpPr>
        <p:spPr>
          <a:xfrm>
            <a:off x="7639771" y="4644855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72E9D458-8218-466F-BB72-B0A0938FF176}"/>
              </a:ext>
            </a:extLst>
          </p:cNvPr>
          <p:cNvSpPr txBox="1"/>
          <p:nvPr/>
        </p:nvSpPr>
        <p:spPr>
          <a:xfrm>
            <a:off x="9269651" y="4643250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フリーフォーム: 図形 140">
            <a:extLst>
              <a:ext uri="{FF2B5EF4-FFF2-40B4-BE49-F238E27FC236}">
                <a16:creationId xmlns:a16="http://schemas.microsoft.com/office/drawing/2014/main" id="{27051338-C1C6-4BEA-BA15-3FF621327E15}"/>
              </a:ext>
            </a:extLst>
          </p:cNvPr>
          <p:cNvSpPr/>
          <p:nvPr/>
        </p:nvSpPr>
        <p:spPr>
          <a:xfrm>
            <a:off x="2731477" y="1528478"/>
            <a:ext cx="143587" cy="143587"/>
          </a:xfrm>
          <a:custGeom>
            <a:avLst/>
            <a:gdLst>
              <a:gd name="connsiteX0" fmla="*/ -493 w 143587"/>
              <a:gd name="connsiteY0" fmla="*/ -816 h 143587"/>
              <a:gd name="connsiteX1" fmla="*/ 143094 w 143587"/>
              <a:gd name="connsiteY1" fmla="*/ -816 h 143587"/>
              <a:gd name="connsiteX2" fmla="*/ 143094 w 143587"/>
              <a:gd name="connsiteY2" fmla="*/ 142771 h 143587"/>
              <a:gd name="connsiteX3" fmla="*/ -493 w 143587"/>
              <a:gd name="connsiteY3" fmla="*/ 142771 h 14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87" h="143587">
                <a:moveTo>
                  <a:pt x="-493" y="-816"/>
                </a:moveTo>
                <a:lnTo>
                  <a:pt x="143094" y="-816"/>
                </a:lnTo>
                <a:lnTo>
                  <a:pt x="143094" y="142771"/>
                </a:lnTo>
                <a:lnTo>
                  <a:pt x="-493" y="142771"/>
                </a:lnTo>
                <a:close/>
              </a:path>
            </a:pathLst>
          </a:custGeom>
          <a:solidFill>
            <a:srgbClr val="FF0000"/>
          </a:solidFill>
          <a:ln w="15875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27FCF87E-5753-4A88-BC7B-78B44309D047}"/>
                  </a:ext>
                </a:extLst>
              </p:cNvPr>
              <p:cNvSpPr txBox="1"/>
              <p:nvPr/>
            </p:nvSpPr>
            <p:spPr>
              <a:xfrm>
                <a:off x="2829731" y="1419325"/>
                <a:ext cx="1725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ARRFull</m:t>
                          </m:r>
                        </m:e>
                        <m:sub>
                          <m: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DC</m:t>
                      </m:r>
                      <m:r>
                        <a:rPr lang="en-US" altLang="ja-JP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pc="0" baseline="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endParaRPr>
              </a:p>
            </p:txBody>
          </p:sp>
        </mc:Choice>
        <mc:Fallback xmlns=""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27FCF87E-5753-4A88-BC7B-78B44309D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731" y="1419325"/>
                <a:ext cx="1725088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フリーフォーム: 図形 142">
            <a:extLst>
              <a:ext uri="{FF2B5EF4-FFF2-40B4-BE49-F238E27FC236}">
                <a16:creationId xmlns:a16="http://schemas.microsoft.com/office/drawing/2014/main" id="{CF9598AE-22DE-48C2-936A-95910ED0A71C}"/>
              </a:ext>
            </a:extLst>
          </p:cNvPr>
          <p:cNvSpPr/>
          <p:nvPr/>
        </p:nvSpPr>
        <p:spPr>
          <a:xfrm>
            <a:off x="4960306" y="1527674"/>
            <a:ext cx="143587" cy="136749"/>
          </a:xfrm>
          <a:custGeom>
            <a:avLst/>
            <a:gdLst>
              <a:gd name="connsiteX0" fmla="*/ -493 w 143587"/>
              <a:gd name="connsiteY0" fmla="*/ -816 h 136749"/>
              <a:gd name="connsiteX1" fmla="*/ 143094 w 143587"/>
              <a:gd name="connsiteY1" fmla="*/ -816 h 136749"/>
              <a:gd name="connsiteX2" fmla="*/ 143094 w 143587"/>
              <a:gd name="connsiteY2" fmla="*/ 135933 h 136749"/>
              <a:gd name="connsiteX3" fmla="*/ -493 w 143587"/>
              <a:gd name="connsiteY3" fmla="*/ 135933 h 136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87" h="136749">
                <a:moveTo>
                  <a:pt x="-493" y="-816"/>
                </a:moveTo>
                <a:lnTo>
                  <a:pt x="143094" y="-816"/>
                </a:lnTo>
                <a:lnTo>
                  <a:pt x="143094" y="135933"/>
                </a:lnTo>
                <a:lnTo>
                  <a:pt x="-493" y="135933"/>
                </a:lnTo>
                <a:close/>
              </a:path>
            </a:pathLst>
          </a:custGeom>
          <a:solidFill>
            <a:srgbClr val="4472C4"/>
          </a:solidFill>
          <a:ln w="15875" cap="flat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4ADF32E3-863E-4435-9BE8-ECDEF0A6B199}"/>
                  </a:ext>
                </a:extLst>
              </p:cNvPr>
              <p:cNvSpPr txBox="1"/>
              <p:nvPr/>
            </p:nvSpPr>
            <p:spPr>
              <a:xfrm>
                <a:off x="5012527" y="1418524"/>
                <a:ext cx="211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72000" lvl="0" algn="ctr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OneNS</m:t>
                          </m:r>
                        </m:e>
                        <m:sub>
                          <m: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DC</m:t>
                      </m:r>
                      <m:r>
                        <a:rPr lang="en-US" altLang="ja-JP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baseline="0" dirty="0"/>
              </a:p>
            </p:txBody>
          </p:sp>
        </mc:Choice>
        <mc:Fallback xmlns="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4ADF32E3-863E-4435-9BE8-ECDEF0A6B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527" y="1418524"/>
                <a:ext cx="2113334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フリーフォーム: 図形 144">
            <a:extLst>
              <a:ext uri="{FF2B5EF4-FFF2-40B4-BE49-F238E27FC236}">
                <a16:creationId xmlns:a16="http://schemas.microsoft.com/office/drawing/2014/main" id="{403A846F-1F5B-4802-8811-1DAEBFC6AD36}"/>
              </a:ext>
            </a:extLst>
          </p:cNvPr>
          <p:cNvSpPr/>
          <p:nvPr/>
        </p:nvSpPr>
        <p:spPr>
          <a:xfrm>
            <a:off x="7753883" y="1528239"/>
            <a:ext cx="143587" cy="143587"/>
          </a:xfrm>
          <a:custGeom>
            <a:avLst/>
            <a:gdLst>
              <a:gd name="connsiteX0" fmla="*/ -493 w 143587"/>
              <a:gd name="connsiteY0" fmla="*/ -816 h 143587"/>
              <a:gd name="connsiteX1" fmla="*/ 143094 w 143587"/>
              <a:gd name="connsiteY1" fmla="*/ -816 h 143587"/>
              <a:gd name="connsiteX2" fmla="*/ 143094 w 143587"/>
              <a:gd name="connsiteY2" fmla="*/ 142771 h 143587"/>
              <a:gd name="connsiteX3" fmla="*/ -493 w 143587"/>
              <a:gd name="connsiteY3" fmla="*/ 142771 h 14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87" h="143587">
                <a:moveTo>
                  <a:pt x="-493" y="-816"/>
                </a:moveTo>
                <a:lnTo>
                  <a:pt x="143094" y="-816"/>
                </a:lnTo>
                <a:lnTo>
                  <a:pt x="143094" y="142771"/>
                </a:lnTo>
                <a:lnTo>
                  <a:pt x="-493" y="142771"/>
                </a:lnTo>
                <a:close/>
              </a:path>
            </a:pathLst>
          </a:custGeom>
          <a:solidFill>
            <a:srgbClr val="006600"/>
          </a:solidFill>
          <a:ln w="15875" cap="flat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テキスト ボックス 145">
                <a:extLst>
                  <a:ext uri="{FF2B5EF4-FFF2-40B4-BE49-F238E27FC236}">
                    <a16:creationId xmlns:a16="http://schemas.microsoft.com/office/drawing/2014/main" id="{1EC8448D-3536-4E9D-8D1F-90C5DB9727BD}"/>
                  </a:ext>
                </a:extLst>
              </p:cNvPr>
              <p:cNvSpPr txBox="1"/>
              <p:nvPr/>
            </p:nvSpPr>
            <p:spPr>
              <a:xfrm>
                <a:off x="7818237" y="1418889"/>
                <a:ext cx="2113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2000" lvl="0" algn="ctr">
                  <a:defRPr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TwoNS</m:t>
                          </m:r>
                        </m:e>
                        <m:sub>
                          <m: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DC</m:t>
                      </m:r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baseline="0" dirty="0"/>
              </a:p>
            </p:txBody>
          </p:sp>
        </mc:Choice>
        <mc:Fallback xmlns="">
          <p:sp>
            <p:nvSpPr>
              <p:cNvPr id="146" name="テキスト ボックス 145">
                <a:extLst>
                  <a:ext uri="{FF2B5EF4-FFF2-40B4-BE49-F238E27FC236}">
                    <a16:creationId xmlns:a16="http://schemas.microsoft.com/office/drawing/2014/main" id="{1EC8448D-3536-4E9D-8D1F-90C5DB972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237" y="1418889"/>
                <a:ext cx="2113334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9325396D-1424-4D4B-8A07-BB5789498559}"/>
              </a:ext>
            </a:extLst>
          </p:cNvPr>
          <p:cNvSpPr/>
          <p:nvPr/>
        </p:nvSpPr>
        <p:spPr>
          <a:xfrm>
            <a:off x="2506567" y="809386"/>
            <a:ext cx="7848178" cy="936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フリーフォーム: 図形 147">
            <a:extLst>
              <a:ext uri="{FF2B5EF4-FFF2-40B4-BE49-F238E27FC236}">
                <a16:creationId xmlns:a16="http://schemas.microsoft.com/office/drawing/2014/main" id="{4BB59911-C593-4571-A798-E92AC64C82BC}"/>
              </a:ext>
            </a:extLst>
          </p:cNvPr>
          <p:cNvSpPr/>
          <p:nvPr/>
        </p:nvSpPr>
        <p:spPr>
          <a:xfrm>
            <a:off x="2731476" y="901948"/>
            <a:ext cx="143587" cy="143587"/>
          </a:xfrm>
          <a:custGeom>
            <a:avLst/>
            <a:gdLst>
              <a:gd name="connsiteX0" fmla="*/ -493 w 143587"/>
              <a:gd name="connsiteY0" fmla="*/ -816 h 143587"/>
              <a:gd name="connsiteX1" fmla="*/ 143094 w 143587"/>
              <a:gd name="connsiteY1" fmla="*/ -816 h 143587"/>
              <a:gd name="connsiteX2" fmla="*/ 143094 w 143587"/>
              <a:gd name="connsiteY2" fmla="*/ 142771 h 143587"/>
              <a:gd name="connsiteX3" fmla="*/ -493 w 143587"/>
              <a:gd name="connsiteY3" fmla="*/ 142771 h 14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87" h="143587">
                <a:moveTo>
                  <a:pt x="-493" y="-816"/>
                </a:moveTo>
                <a:lnTo>
                  <a:pt x="143094" y="-816"/>
                </a:lnTo>
                <a:lnTo>
                  <a:pt x="143094" y="142771"/>
                </a:lnTo>
                <a:lnTo>
                  <a:pt x="-493" y="142771"/>
                </a:lnTo>
                <a:close/>
              </a:path>
            </a:pathLst>
          </a:custGeom>
          <a:noFill/>
          <a:ln w="15875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テキスト ボックス 148">
                <a:extLst>
                  <a:ext uri="{FF2B5EF4-FFF2-40B4-BE49-F238E27FC236}">
                    <a16:creationId xmlns:a16="http://schemas.microsoft.com/office/drawing/2014/main" id="{377CE777-D782-4FFC-8DC8-604FD8A05B5E}"/>
                  </a:ext>
                </a:extLst>
              </p:cNvPr>
              <p:cNvSpPr txBox="1"/>
              <p:nvPr/>
            </p:nvSpPr>
            <p:spPr>
              <a:xfrm>
                <a:off x="2829730" y="792795"/>
                <a:ext cx="1952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ARRFull</m:t>
                          </m:r>
                        </m:e>
                        <m:sub>
                          <m: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ja-JP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pc="0" baseline="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endParaRPr>
              </a:p>
            </p:txBody>
          </p:sp>
        </mc:Choice>
        <mc:Fallback xmlns="">
          <p:sp>
            <p:nvSpPr>
              <p:cNvPr id="149" name="テキスト ボックス 148">
                <a:extLst>
                  <a:ext uri="{FF2B5EF4-FFF2-40B4-BE49-F238E27FC236}">
                    <a16:creationId xmlns:a16="http://schemas.microsoft.com/office/drawing/2014/main" id="{377CE777-D782-4FFC-8DC8-604FD8A05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730" y="792795"/>
                <a:ext cx="1952329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フリーフォーム: 図形 149">
            <a:extLst>
              <a:ext uri="{FF2B5EF4-FFF2-40B4-BE49-F238E27FC236}">
                <a16:creationId xmlns:a16="http://schemas.microsoft.com/office/drawing/2014/main" id="{880EB1F8-9481-4E54-A0EB-3D820B9364DF}"/>
              </a:ext>
            </a:extLst>
          </p:cNvPr>
          <p:cNvSpPr/>
          <p:nvPr/>
        </p:nvSpPr>
        <p:spPr>
          <a:xfrm>
            <a:off x="4960305" y="901144"/>
            <a:ext cx="143587" cy="136749"/>
          </a:xfrm>
          <a:custGeom>
            <a:avLst/>
            <a:gdLst>
              <a:gd name="connsiteX0" fmla="*/ -493 w 143587"/>
              <a:gd name="connsiteY0" fmla="*/ -816 h 136749"/>
              <a:gd name="connsiteX1" fmla="*/ 143094 w 143587"/>
              <a:gd name="connsiteY1" fmla="*/ -816 h 136749"/>
              <a:gd name="connsiteX2" fmla="*/ 143094 w 143587"/>
              <a:gd name="connsiteY2" fmla="*/ 135933 h 136749"/>
              <a:gd name="connsiteX3" fmla="*/ -493 w 143587"/>
              <a:gd name="connsiteY3" fmla="*/ 135933 h 136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87" h="136749">
                <a:moveTo>
                  <a:pt x="-493" y="-816"/>
                </a:moveTo>
                <a:lnTo>
                  <a:pt x="143094" y="-816"/>
                </a:lnTo>
                <a:lnTo>
                  <a:pt x="143094" y="135933"/>
                </a:lnTo>
                <a:lnTo>
                  <a:pt x="-493" y="135933"/>
                </a:lnTo>
                <a:close/>
              </a:path>
            </a:pathLst>
          </a:custGeom>
          <a:noFill/>
          <a:ln w="15875" cap="flat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46A5CDFD-D15A-4B53-8260-18F035FC23AE}"/>
                  </a:ext>
                </a:extLst>
              </p:cNvPr>
              <p:cNvSpPr txBox="1"/>
              <p:nvPr/>
            </p:nvSpPr>
            <p:spPr>
              <a:xfrm>
                <a:off x="5015322" y="791994"/>
                <a:ext cx="23405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72000" lvl="0" algn="ctr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OneNS</m:t>
                          </m:r>
                        </m:e>
                        <m:sub>
                          <m: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baseline="0" dirty="0"/>
              </a:p>
            </p:txBody>
          </p:sp>
        </mc:Choice>
        <mc:Fallback xmlns=""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46A5CDFD-D15A-4B53-8260-18F035FC2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322" y="791994"/>
                <a:ext cx="2340576" cy="369332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フリーフォーム: 図形 151">
            <a:extLst>
              <a:ext uri="{FF2B5EF4-FFF2-40B4-BE49-F238E27FC236}">
                <a16:creationId xmlns:a16="http://schemas.microsoft.com/office/drawing/2014/main" id="{5F84ED0A-EAC9-4E24-82C7-F5E359F445E9}"/>
              </a:ext>
            </a:extLst>
          </p:cNvPr>
          <p:cNvSpPr/>
          <p:nvPr/>
        </p:nvSpPr>
        <p:spPr>
          <a:xfrm>
            <a:off x="7753882" y="901709"/>
            <a:ext cx="143587" cy="143587"/>
          </a:xfrm>
          <a:custGeom>
            <a:avLst/>
            <a:gdLst>
              <a:gd name="connsiteX0" fmla="*/ -493 w 143587"/>
              <a:gd name="connsiteY0" fmla="*/ -816 h 143587"/>
              <a:gd name="connsiteX1" fmla="*/ 143094 w 143587"/>
              <a:gd name="connsiteY1" fmla="*/ -816 h 143587"/>
              <a:gd name="connsiteX2" fmla="*/ 143094 w 143587"/>
              <a:gd name="connsiteY2" fmla="*/ 142771 h 143587"/>
              <a:gd name="connsiteX3" fmla="*/ -493 w 143587"/>
              <a:gd name="connsiteY3" fmla="*/ 142771 h 14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87" h="143587">
                <a:moveTo>
                  <a:pt x="-493" y="-816"/>
                </a:moveTo>
                <a:lnTo>
                  <a:pt x="143094" y="-816"/>
                </a:lnTo>
                <a:lnTo>
                  <a:pt x="143094" y="142771"/>
                </a:lnTo>
                <a:lnTo>
                  <a:pt x="-493" y="142771"/>
                </a:lnTo>
                <a:close/>
              </a:path>
            </a:pathLst>
          </a:custGeom>
          <a:noFill/>
          <a:ln w="15875" cap="flat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58D45F69-F668-4969-81AC-F91A41AD836A}"/>
                  </a:ext>
                </a:extLst>
              </p:cNvPr>
              <p:cNvSpPr txBox="1"/>
              <p:nvPr/>
            </p:nvSpPr>
            <p:spPr>
              <a:xfrm>
                <a:off x="7447540" y="792359"/>
                <a:ext cx="27380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2000" lvl="0" algn="ctr">
                  <a:defRPr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TwoNS</m:t>
                          </m:r>
                        </m:e>
                        <m:sub>
                          <m: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baseline="0" dirty="0"/>
              </a:p>
            </p:txBody>
          </p:sp>
        </mc:Choice>
        <mc:Fallback xmlns="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58D45F69-F668-4969-81AC-F91A41AD8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540" y="792359"/>
                <a:ext cx="2738027" cy="369332"/>
              </a:xfrm>
              <a:prstGeom prst="rect">
                <a:avLst/>
              </a:prstGeom>
              <a:blipFill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フリーフォーム: 図形 153">
            <a:extLst>
              <a:ext uri="{FF2B5EF4-FFF2-40B4-BE49-F238E27FC236}">
                <a16:creationId xmlns:a16="http://schemas.microsoft.com/office/drawing/2014/main" id="{27D8B4E8-B651-44BC-BBA9-1C906D3C8DDC}"/>
              </a:ext>
            </a:extLst>
          </p:cNvPr>
          <p:cNvSpPr/>
          <p:nvPr/>
        </p:nvSpPr>
        <p:spPr>
          <a:xfrm>
            <a:off x="2731477" y="1210978"/>
            <a:ext cx="143587" cy="143587"/>
          </a:xfrm>
          <a:custGeom>
            <a:avLst/>
            <a:gdLst>
              <a:gd name="connsiteX0" fmla="*/ -493 w 143587"/>
              <a:gd name="connsiteY0" fmla="*/ -816 h 143587"/>
              <a:gd name="connsiteX1" fmla="*/ 143094 w 143587"/>
              <a:gd name="connsiteY1" fmla="*/ -816 h 143587"/>
              <a:gd name="connsiteX2" fmla="*/ 143094 w 143587"/>
              <a:gd name="connsiteY2" fmla="*/ 142771 h 143587"/>
              <a:gd name="connsiteX3" fmla="*/ -493 w 143587"/>
              <a:gd name="connsiteY3" fmla="*/ 142771 h 14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87" h="143587">
                <a:moveTo>
                  <a:pt x="-493" y="-816"/>
                </a:moveTo>
                <a:lnTo>
                  <a:pt x="143094" y="-816"/>
                </a:lnTo>
                <a:lnTo>
                  <a:pt x="143094" y="142771"/>
                </a:lnTo>
                <a:lnTo>
                  <a:pt x="-493" y="142771"/>
                </a:lnTo>
                <a:close/>
              </a:path>
            </a:pathLst>
          </a:custGeom>
          <a:solidFill>
            <a:srgbClr val="FFCCCC"/>
          </a:solidFill>
          <a:ln w="15875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70585C9C-3B95-4D34-B2AB-9B7A54EE98A8}"/>
                  </a:ext>
                </a:extLst>
              </p:cNvPr>
              <p:cNvSpPr txBox="1"/>
              <p:nvPr/>
            </p:nvSpPr>
            <p:spPr>
              <a:xfrm>
                <a:off x="2829731" y="1101825"/>
                <a:ext cx="17058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ARRFull</m:t>
                          </m:r>
                        </m:e>
                        <m:sub>
                          <m: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EC</m:t>
                      </m:r>
                      <m:r>
                        <a:rPr lang="en-US" altLang="ja-JP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pc="0" baseline="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endParaRPr>
              </a:p>
            </p:txBody>
          </p:sp>
        </mc:Choice>
        <mc:Fallback xmlns="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70585C9C-3B95-4D34-B2AB-9B7A54EE9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731" y="1101825"/>
                <a:ext cx="1705852" cy="369332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フリーフォーム: 図形 155">
            <a:extLst>
              <a:ext uri="{FF2B5EF4-FFF2-40B4-BE49-F238E27FC236}">
                <a16:creationId xmlns:a16="http://schemas.microsoft.com/office/drawing/2014/main" id="{AEDEE941-5E0B-43E1-A7BE-2E5B88EF57CC}"/>
              </a:ext>
            </a:extLst>
          </p:cNvPr>
          <p:cNvSpPr/>
          <p:nvPr/>
        </p:nvSpPr>
        <p:spPr>
          <a:xfrm>
            <a:off x="4960306" y="1210174"/>
            <a:ext cx="143587" cy="136749"/>
          </a:xfrm>
          <a:custGeom>
            <a:avLst/>
            <a:gdLst>
              <a:gd name="connsiteX0" fmla="*/ -493 w 143587"/>
              <a:gd name="connsiteY0" fmla="*/ -816 h 136749"/>
              <a:gd name="connsiteX1" fmla="*/ 143094 w 143587"/>
              <a:gd name="connsiteY1" fmla="*/ -816 h 136749"/>
              <a:gd name="connsiteX2" fmla="*/ 143094 w 143587"/>
              <a:gd name="connsiteY2" fmla="*/ 135933 h 136749"/>
              <a:gd name="connsiteX3" fmla="*/ -493 w 143587"/>
              <a:gd name="connsiteY3" fmla="*/ 135933 h 136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87" h="136749">
                <a:moveTo>
                  <a:pt x="-493" y="-816"/>
                </a:moveTo>
                <a:lnTo>
                  <a:pt x="143094" y="-816"/>
                </a:lnTo>
                <a:lnTo>
                  <a:pt x="143094" y="135933"/>
                </a:lnTo>
                <a:lnTo>
                  <a:pt x="-493" y="135933"/>
                </a:lnTo>
                <a:close/>
              </a:path>
            </a:pathLst>
          </a:custGeom>
          <a:solidFill>
            <a:srgbClr val="CCECFF"/>
          </a:solidFill>
          <a:ln w="15875" cap="flat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テキスト ボックス 156">
                <a:extLst>
                  <a:ext uri="{FF2B5EF4-FFF2-40B4-BE49-F238E27FC236}">
                    <a16:creationId xmlns:a16="http://schemas.microsoft.com/office/drawing/2014/main" id="{4FDBB86B-37F3-4F3E-9B12-E7F00F5BED7E}"/>
                  </a:ext>
                </a:extLst>
              </p:cNvPr>
              <p:cNvSpPr txBox="1"/>
              <p:nvPr/>
            </p:nvSpPr>
            <p:spPr>
              <a:xfrm>
                <a:off x="5017912" y="1101024"/>
                <a:ext cx="2094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72000" lvl="0" algn="ctr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OneNS</m:t>
                          </m:r>
                        </m:e>
                        <m:sub>
                          <m: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EC</m:t>
                      </m:r>
                      <m:r>
                        <a:rPr lang="en-US" altLang="ja-JP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baseline="0" dirty="0"/>
              </a:p>
            </p:txBody>
          </p:sp>
        </mc:Choice>
        <mc:Fallback xmlns="">
          <p:sp>
            <p:nvSpPr>
              <p:cNvPr id="157" name="テキスト ボックス 156">
                <a:extLst>
                  <a:ext uri="{FF2B5EF4-FFF2-40B4-BE49-F238E27FC236}">
                    <a16:creationId xmlns:a16="http://schemas.microsoft.com/office/drawing/2014/main" id="{4FDBB86B-37F3-4F3E-9B12-E7F00F5BE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912" y="1101024"/>
                <a:ext cx="2094098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フリーフォーム: 図形 157">
            <a:extLst>
              <a:ext uri="{FF2B5EF4-FFF2-40B4-BE49-F238E27FC236}">
                <a16:creationId xmlns:a16="http://schemas.microsoft.com/office/drawing/2014/main" id="{306F7C94-07AA-413D-8133-F730DA8A7C9C}"/>
              </a:ext>
            </a:extLst>
          </p:cNvPr>
          <p:cNvSpPr/>
          <p:nvPr/>
        </p:nvSpPr>
        <p:spPr>
          <a:xfrm>
            <a:off x="7753883" y="1210739"/>
            <a:ext cx="143587" cy="143587"/>
          </a:xfrm>
          <a:custGeom>
            <a:avLst/>
            <a:gdLst>
              <a:gd name="connsiteX0" fmla="*/ -493 w 143587"/>
              <a:gd name="connsiteY0" fmla="*/ -816 h 143587"/>
              <a:gd name="connsiteX1" fmla="*/ 143094 w 143587"/>
              <a:gd name="connsiteY1" fmla="*/ -816 h 143587"/>
              <a:gd name="connsiteX2" fmla="*/ 143094 w 143587"/>
              <a:gd name="connsiteY2" fmla="*/ 142771 h 143587"/>
              <a:gd name="connsiteX3" fmla="*/ -493 w 143587"/>
              <a:gd name="connsiteY3" fmla="*/ 142771 h 14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87" h="143587">
                <a:moveTo>
                  <a:pt x="-493" y="-816"/>
                </a:moveTo>
                <a:lnTo>
                  <a:pt x="143094" y="-816"/>
                </a:lnTo>
                <a:lnTo>
                  <a:pt x="143094" y="142771"/>
                </a:lnTo>
                <a:lnTo>
                  <a:pt x="-493" y="142771"/>
                </a:lnTo>
                <a:close/>
              </a:path>
            </a:pathLst>
          </a:custGeom>
          <a:solidFill>
            <a:srgbClr val="CCFFCC"/>
          </a:solidFill>
          <a:ln w="15875" cap="flat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テキスト ボックス 158">
                <a:extLst>
                  <a:ext uri="{FF2B5EF4-FFF2-40B4-BE49-F238E27FC236}">
                    <a16:creationId xmlns:a16="http://schemas.microsoft.com/office/drawing/2014/main" id="{13ABB5B4-34B0-4582-96E9-75938F4D00F9}"/>
                  </a:ext>
                </a:extLst>
              </p:cNvPr>
              <p:cNvSpPr txBox="1"/>
              <p:nvPr/>
            </p:nvSpPr>
            <p:spPr>
              <a:xfrm>
                <a:off x="7818237" y="1101389"/>
                <a:ext cx="2113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2000" lvl="0" algn="ctr">
                  <a:defRPr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TwoNS</m:t>
                          </m:r>
                        </m:e>
                        <m:sub>
                          <m: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EC</m:t>
                      </m:r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baseline="0" dirty="0"/>
              </a:p>
            </p:txBody>
          </p:sp>
        </mc:Choice>
        <mc:Fallback xmlns="">
          <p:sp>
            <p:nvSpPr>
              <p:cNvPr id="159" name="テキスト ボックス 158">
                <a:extLst>
                  <a:ext uri="{FF2B5EF4-FFF2-40B4-BE49-F238E27FC236}">
                    <a16:creationId xmlns:a16="http://schemas.microsoft.com/office/drawing/2014/main" id="{13ABB5B4-34B0-4582-96E9-75938F4D0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237" y="1101389"/>
                <a:ext cx="2113334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0328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グラフ 79">
            <a:extLst>
              <a:ext uri="{FF2B5EF4-FFF2-40B4-BE49-F238E27FC236}">
                <a16:creationId xmlns:a16="http://schemas.microsoft.com/office/drawing/2014/main" id="{38C0CAED-4301-461B-9A04-280FAB9E35F7}"/>
              </a:ext>
            </a:extLst>
          </p:cNvPr>
          <p:cNvGraphicFramePr>
            <a:graphicFrameLocks/>
          </p:cNvGraphicFramePr>
          <p:nvPr/>
        </p:nvGraphicFramePr>
        <p:xfrm>
          <a:off x="3138379" y="1385045"/>
          <a:ext cx="3296314" cy="2182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1" name="フリーフォーム: 図形 80">
            <a:extLst>
              <a:ext uri="{FF2B5EF4-FFF2-40B4-BE49-F238E27FC236}">
                <a16:creationId xmlns:a16="http://schemas.microsoft.com/office/drawing/2014/main" id="{EC3C066C-AF0D-4C0D-A81D-119E5A051F23}"/>
              </a:ext>
            </a:extLst>
          </p:cNvPr>
          <p:cNvSpPr/>
          <p:nvPr/>
        </p:nvSpPr>
        <p:spPr>
          <a:xfrm>
            <a:off x="2816792" y="805578"/>
            <a:ext cx="416477" cy="4732"/>
          </a:xfrm>
          <a:custGeom>
            <a:avLst/>
            <a:gdLst>
              <a:gd name="connsiteX0" fmla="*/ -592 w 620888"/>
              <a:gd name="connsiteY0" fmla="*/ -373 h 7055"/>
              <a:gd name="connsiteX1" fmla="*/ 620297 w 620888"/>
              <a:gd name="connsiteY1" fmla="*/ -373 h 7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888" h="7055">
                <a:moveTo>
                  <a:pt x="-592" y="-373"/>
                </a:moveTo>
                <a:lnTo>
                  <a:pt x="620297" y="-373"/>
                </a:lnTo>
              </a:path>
            </a:pathLst>
          </a:custGeom>
          <a:noFill/>
          <a:ln w="9525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BBC778EA-04A7-43A4-AC21-2509D9566263}"/>
              </a:ext>
            </a:extLst>
          </p:cNvPr>
          <p:cNvSpPr/>
          <p:nvPr/>
        </p:nvSpPr>
        <p:spPr>
          <a:xfrm>
            <a:off x="2961044" y="741597"/>
            <a:ext cx="118507" cy="118493"/>
          </a:xfrm>
          <a:custGeom>
            <a:avLst/>
            <a:gdLst>
              <a:gd name="connsiteX0" fmla="*/ 176079 w 176671"/>
              <a:gd name="connsiteY0" fmla="*/ 87956 h 176650"/>
              <a:gd name="connsiteX1" fmla="*/ 87744 w 176671"/>
              <a:gd name="connsiteY1" fmla="*/ 176277 h 176650"/>
              <a:gd name="connsiteX2" fmla="*/ -592 w 176671"/>
              <a:gd name="connsiteY2" fmla="*/ 87956 h 176650"/>
              <a:gd name="connsiteX3" fmla="*/ 87744 w 176671"/>
              <a:gd name="connsiteY3" fmla="*/ -373 h 176650"/>
              <a:gd name="connsiteX4" fmla="*/ 176079 w 176671"/>
              <a:gd name="connsiteY4" fmla="*/ 87956 h 17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671" h="176650">
                <a:moveTo>
                  <a:pt x="176079" y="87956"/>
                </a:moveTo>
                <a:cubicBezTo>
                  <a:pt x="176079" y="136731"/>
                  <a:pt x="136498" y="176277"/>
                  <a:pt x="87744" y="176277"/>
                </a:cubicBezTo>
                <a:cubicBezTo>
                  <a:pt x="38990" y="176277"/>
                  <a:pt x="-592" y="136731"/>
                  <a:pt x="-592" y="87956"/>
                </a:cubicBezTo>
                <a:cubicBezTo>
                  <a:pt x="-592" y="39173"/>
                  <a:pt x="38990" y="-373"/>
                  <a:pt x="87744" y="-373"/>
                </a:cubicBezTo>
                <a:cubicBezTo>
                  <a:pt x="136498" y="-373"/>
                  <a:pt x="176079" y="39173"/>
                  <a:pt x="176079" y="87956"/>
                </a:cubicBezTo>
                <a:close/>
              </a:path>
            </a:pathLst>
          </a:custGeom>
          <a:noFill/>
          <a:ln w="9525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188FB33D-9187-433B-BB52-16718CA0EF2C}"/>
              </a:ext>
            </a:extLst>
          </p:cNvPr>
          <p:cNvSpPr txBox="1"/>
          <p:nvPr/>
        </p:nvSpPr>
        <p:spPr>
          <a:xfrm>
            <a:off x="3268497" y="604843"/>
            <a:ext cx="1192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2000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rPr>
              <a:t>#</a:t>
            </a:r>
            <a:r>
              <a:rPr lang="ja-JP" altLang="en-US" sz="2000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rPr>
              <a:t>triangles</a:t>
            </a:r>
          </a:p>
        </p:txBody>
      </p:sp>
      <p:sp>
        <p:nvSpPr>
          <p:cNvPr id="84" name="フリーフォーム: 図形 83">
            <a:extLst>
              <a:ext uri="{FF2B5EF4-FFF2-40B4-BE49-F238E27FC236}">
                <a16:creationId xmlns:a16="http://schemas.microsoft.com/office/drawing/2014/main" id="{A570DA15-4E67-42B0-AD01-4A52C1011E61}"/>
              </a:ext>
            </a:extLst>
          </p:cNvPr>
          <p:cNvSpPr/>
          <p:nvPr/>
        </p:nvSpPr>
        <p:spPr>
          <a:xfrm>
            <a:off x="5296180" y="795048"/>
            <a:ext cx="416477" cy="4732"/>
          </a:xfrm>
          <a:custGeom>
            <a:avLst/>
            <a:gdLst>
              <a:gd name="connsiteX0" fmla="*/ -592 w 620888"/>
              <a:gd name="connsiteY0" fmla="*/ -373 h 7055"/>
              <a:gd name="connsiteX1" fmla="*/ 620297 w 620888"/>
              <a:gd name="connsiteY1" fmla="*/ -373 h 7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888" h="7055">
                <a:moveTo>
                  <a:pt x="-592" y="-373"/>
                </a:moveTo>
                <a:lnTo>
                  <a:pt x="620297" y="-373"/>
                </a:lnTo>
              </a:path>
            </a:pathLst>
          </a:custGeom>
          <a:noFill/>
          <a:ln w="9525" cap="rnd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85" name="フリーフォーム: 図形 84">
            <a:extLst>
              <a:ext uri="{FF2B5EF4-FFF2-40B4-BE49-F238E27FC236}">
                <a16:creationId xmlns:a16="http://schemas.microsoft.com/office/drawing/2014/main" id="{8EA496AF-9BCF-4E69-8B90-E5F8C888BE4E}"/>
              </a:ext>
            </a:extLst>
          </p:cNvPr>
          <p:cNvSpPr/>
          <p:nvPr/>
        </p:nvSpPr>
        <p:spPr>
          <a:xfrm>
            <a:off x="5442894" y="733523"/>
            <a:ext cx="123050" cy="123045"/>
          </a:xfrm>
          <a:custGeom>
            <a:avLst/>
            <a:gdLst>
              <a:gd name="connsiteX0" fmla="*/ 91130 w 183444"/>
              <a:gd name="connsiteY0" fmla="*/ -373 h 183437"/>
              <a:gd name="connsiteX1" fmla="*/ 182852 w 183444"/>
              <a:gd name="connsiteY1" fmla="*/ 183065 h 183437"/>
              <a:gd name="connsiteX2" fmla="*/ -592 w 183444"/>
              <a:gd name="connsiteY2" fmla="*/ 183065 h 18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444" h="183437">
                <a:moveTo>
                  <a:pt x="91130" y="-373"/>
                </a:moveTo>
                <a:lnTo>
                  <a:pt x="182852" y="183065"/>
                </a:lnTo>
                <a:lnTo>
                  <a:pt x="-592" y="183065"/>
                </a:lnTo>
                <a:close/>
              </a:path>
            </a:pathLst>
          </a:custGeom>
          <a:noFill/>
          <a:ln w="9525" cap="flat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63BCABB3-658F-4256-B52F-69669842352E}"/>
              </a:ext>
            </a:extLst>
          </p:cNvPr>
          <p:cNvSpPr txBox="1"/>
          <p:nvPr/>
        </p:nvSpPr>
        <p:spPr>
          <a:xfrm>
            <a:off x="5761776" y="608946"/>
            <a:ext cx="994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2000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rPr>
              <a:t>#</a:t>
            </a:r>
            <a:r>
              <a:rPr lang="ja-JP" altLang="en-US" sz="2000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rPr>
              <a:t>2-stars</a:t>
            </a:r>
          </a:p>
        </p:txBody>
      </p:sp>
      <p:sp>
        <p:nvSpPr>
          <p:cNvPr id="87" name="フリーフォーム: 図形 86">
            <a:extLst>
              <a:ext uri="{FF2B5EF4-FFF2-40B4-BE49-F238E27FC236}">
                <a16:creationId xmlns:a16="http://schemas.microsoft.com/office/drawing/2014/main" id="{F21E1505-8DD8-4E0B-BDC0-2A5173FC946A}"/>
              </a:ext>
            </a:extLst>
          </p:cNvPr>
          <p:cNvSpPr/>
          <p:nvPr/>
        </p:nvSpPr>
        <p:spPr>
          <a:xfrm>
            <a:off x="7373733" y="805615"/>
            <a:ext cx="416477" cy="4732"/>
          </a:xfrm>
          <a:custGeom>
            <a:avLst/>
            <a:gdLst>
              <a:gd name="connsiteX0" fmla="*/ -592 w 620888"/>
              <a:gd name="connsiteY0" fmla="*/ -373 h 7055"/>
              <a:gd name="connsiteX1" fmla="*/ 620297 w 620888"/>
              <a:gd name="connsiteY1" fmla="*/ -373 h 7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888" h="7055">
                <a:moveTo>
                  <a:pt x="-592" y="-373"/>
                </a:moveTo>
                <a:lnTo>
                  <a:pt x="620297" y="-373"/>
                </a:lnTo>
              </a:path>
            </a:pathLst>
          </a:custGeom>
          <a:noFill/>
          <a:ln w="9525" cap="rnd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88" name="フリーフォーム: 図形 87">
            <a:extLst>
              <a:ext uri="{FF2B5EF4-FFF2-40B4-BE49-F238E27FC236}">
                <a16:creationId xmlns:a16="http://schemas.microsoft.com/office/drawing/2014/main" id="{830FF3C5-C881-41F6-B85F-B44A91F072DD}"/>
              </a:ext>
            </a:extLst>
          </p:cNvPr>
          <p:cNvSpPr/>
          <p:nvPr/>
        </p:nvSpPr>
        <p:spPr>
          <a:xfrm>
            <a:off x="7515714" y="739357"/>
            <a:ext cx="127782" cy="127783"/>
          </a:xfrm>
          <a:custGeom>
            <a:avLst/>
            <a:gdLst>
              <a:gd name="connsiteX0" fmla="*/ 189908 w 190499"/>
              <a:gd name="connsiteY0" fmla="*/ 190127 h 190500"/>
              <a:gd name="connsiteX1" fmla="*/ -592 w 190499"/>
              <a:gd name="connsiteY1" fmla="*/ -373 h 190500"/>
              <a:gd name="connsiteX2" fmla="*/ -592 w 190499"/>
              <a:gd name="connsiteY2" fmla="*/ 190127 h 190500"/>
              <a:gd name="connsiteX3" fmla="*/ 189908 w 190499"/>
              <a:gd name="connsiteY3" fmla="*/ -373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499" h="190500">
                <a:moveTo>
                  <a:pt x="189908" y="190127"/>
                </a:moveTo>
                <a:lnTo>
                  <a:pt x="-592" y="-373"/>
                </a:lnTo>
                <a:moveTo>
                  <a:pt x="-592" y="190127"/>
                </a:moveTo>
                <a:lnTo>
                  <a:pt x="189908" y="-373"/>
                </a:lnTo>
              </a:path>
            </a:pathLst>
          </a:custGeom>
          <a:noFill/>
          <a:ln w="9525" cap="flat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7AFD754B-F4BB-4B26-BEBC-282D2AC9A4E8}"/>
              </a:ext>
            </a:extLst>
          </p:cNvPr>
          <p:cNvSpPr txBox="1"/>
          <p:nvPr/>
        </p:nvSpPr>
        <p:spPr>
          <a:xfrm>
            <a:off x="7612953" y="608749"/>
            <a:ext cx="2559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rPr>
              <a:t>clustering coefficient</a:t>
            </a: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D517D249-1BE7-4027-8BA3-126C278D4D0C}"/>
              </a:ext>
            </a:extLst>
          </p:cNvPr>
          <p:cNvSpPr txBox="1"/>
          <p:nvPr/>
        </p:nvSpPr>
        <p:spPr>
          <a:xfrm rot="16200000">
            <a:off x="1818601" y="2290433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E8333C2F-05C2-46C4-931D-B86665505246}"/>
              </a:ext>
            </a:extLst>
          </p:cNvPr>
          <p:cNvSpPr txBox="1"/>
          <p:nvPr/>
        </p:nvSpPr>
        <p:spPr>
          <a:xfrm>
            <a:off x="2782430" y="2150732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899B8965-8C44-4190-908C-E29C39B5703C}"/>
              </a:ext>
            </a:extLst>
          </p:cNvPr>
          <p:cNvSpPr txBox="1"/>
          <p:nvPr/>
        </p:nvSpPr>
        <p:spPr>
          <a:xfrm>
            <a:off x="2782430" y="1873022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A3F2D308-E49C-49F6-B3EC-7131EC87EDA1}"/>
              </a:ext>
            </a:extLst>
          </p:cNvPr>
          <p:cNvSpPr txBox="1"/>
          <p:nvPr/>
        </p:nvSpPr>
        <p:spPr>
          <a:xfrm>
            <a:off x="2879799" y="1589389"/>
            <a:ext cx="3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55CE4ABD-6255-4228-9C0C-25D477D52591}"/>
              </a:ext>
            </a:extLst>
          </p:cNvPr>
          <p:cNvSpPr txBox="1"/>
          <p:nvPr/>
        </p:nvSpPr>
        <p:spPr>
          <a:xfrm>
            <a:off x="2782430" y="2719692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06540D01-6DC1-4F7F-B779-35BAA98E1636}"/>
              </a:ext>
            </a:extLst>
          </p:cNvPr>
          <p:cNvSpPr txBox="1"/>
          <p:nvPr/>
        </p:nvSpPr>
        <p:spPr>
          <a:xfrm>
            <a:off x="2782430" y="2441982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C44ED36D-B766-48E6-8981-6870C106956B}"/>
              </a:ext>
            </a:extLst>
          </p:cNvPr>
          <p:cNvSpPr txBox="1"/>
          <p:nvPr/>
        </p:nvSpPr>
        <p:spPr>
          <a:xfrm>
            <a:off x="2782430" y="3288652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E0EFFAC4-6995-4486-8C11-11C16BA417E8}"/>
              </a:ext>
            </a:extLst>
          </p:cNvPr>
          <p:cNvSpPr txBox="1"/>
          <p:nvPr/>
        </p:nvSpPr>
        <p:spPr>
          <a:xfrm>
            <a:off x="2782430" y="3010942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DA5C74F0-0BFF-4FDD-82EB-18589FFE5E31}"/>
              </a:ext>
            </a:extLst>
          </p:cNvPr>
          <p:cNvSpPr txBox="1"/>
          <p:nvPr/>
        </p:nvSpPr>
        <p:spPr>
          <a:xfrm>
            <a:off x="2782430" y="1309142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7DFF8A1B-D040-4CC3-9325-1915124DCC96}"/>
              </a:ext>
            </a:extLst>
          </p:cNvPr>
          <p:cNvSpPr txBox="1"/>
          <p:nvPr/>
        </p:nvSpPr>
        <p:spPr>
          <a:xfrm>
            <a:off x="3117664" y="3428773"/>
            <a:ext cx="40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D52DFAFB-71D5-48B3-9FD3-AD9D0914D500}"/>
              </a:ext>
            </a:extLst>
          </p:cNvPr>
          <p:cNvSpPr txBox="1"/>
          <p:nvPr/>
        </p:nvSpPr>
        <p:spPr>
          <a:xfrm>
            <a:off x="3722456" y="3446419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E2B27EE9-439F-4509-A691-DB0A0DC1E651}"/>
              </a:ext>
            </a:extLst>
          </p:cNvPr>
          <p:cNvSpPr txBox="1"/>
          <p:nvPr/>
        </p:nvSpPr>
        <p:spPr>
          <a:xfrm>
            <a:off x="4490873" y="3444815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F7EEE871-3E35-4B7B-9549-AAB01E9BAD9E}"/>
              </a:ext>
            </a:extLst>
          </p:cNvPr>
          <p:cNvSpPr txBox="1"/>
          <p:nvPr/>
        </p:nvSpPr>
        <p:spPr>
          <a:xfrm>
            <a:off x="5260896" y="3444814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.5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0F2AF73E-74B2-4DB7-96F1-98B55D3AB2CD}"/>
              </a:ext>
            </a:extLst>
          </p:cNvPr>
          <p:cNvSpPr txBox="1"/>
          <p:nvPr/>
        </p:nvSpPr>
        <p:spPr>
          <a:xfrm>
            <a:off x="6029313" y="3443210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テキスト ボックス 107">
                <a:extLst>
                  <a:ext uri="{FF2B5EF4-FFF2-40B4-BE49-F238E27FC236}">
                    <a16:creationId xmlns:a16="http://schemas.microsoft.com/office/drawing/2014/main" id="{305F86B0-9B0F-460A-B7F3-B2908CA58A60}"/>
                  </a:ext>
                </a:extLst>
              </p:cNvPr>
              <p:cNvSpPr txBox="1"/>
              <p:nvPr/>
            </p:nvSpPr>
            <p:spPr>
              <a:xfrm>
                <a:off x="4626563" y="3688036"/>
                <a:ext cx="35101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08" name="テキスト ボックス 107">
                <a:extLst>
                  <a:ext uri="{FF2B5EF4-FFF2-40B4-BE49-F238E27FC236}">
                    <a16:creationId xmlns:a16="http://schemas.microsoft.com/office/drawing/2014/main" id="{305F86B0-9B0F-460A-B7F3-B2908CA58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563" y="3688036"/>
                <a:ext cx="351012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4E40D1FB-DBF8-4D68-82E7-377241362B95}"/>
                  </a:ext>
                </a:extLst>
              </p:cNvPr>
              <p:cNvSpPr txBox="1"/>
              <p:nvPr/>
            </p:nvSpPr>
            <p:spPr>
              <a:xfrm>
                <a:off x="3211785" y="991887"/>
                <a:ext cx="320084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:r>
                  <a:rPr kumimoji="1" lang="en-US" altLang="ja-JP" sz="2200" b="1" u="sng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Gplus</a:t>
                </a:r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ja-JP" sz="2200" b="0" i="1" u="sng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2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4E40D1FB-DBF8-4D68-82E7-377241362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785" y="991887"/>
                <a:ext cx="3200842" cy="430887"/>
              </a:xfrm>
              <a:prstGeom prst="rect">
                <a:avLst/>
              </a:prstGeom>
              <a:blipFill>
                <a:blip r:embed="rId4"/>
                <a:stretch>
                  <a:fillRect t="-10000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1" name="グラフ 110">
            <a:extLst>
              <a:ext uri="{FF2B5EF4-FFF2-40B4-BE49-F238E27FC236}">
                <a16:creationId xmlns:a16="http://schemas.microsoft.com/office/drawing/2014/main" id="{A9E95B59-DC32-48E0-BA79-FF06F987947A}"/>
              </a:ext>
            </a:extLst>
          </p:cNvPr>
          <p:cNvGraphicFramePr>
            <a:graphicFrameLocks/>
          </p:cNvGraphicFramePr>
          <p:nvPr/>
        </p:nvGraphicFramePr>
        <p:xfrm>
          <a:off x="6960110" y="1383871"/>
          <a:ext cx="3312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D4900804-11BC-489D-A66B-CF1FF371E132}"/>
                  </a:ext>
                </a:extLst>
              </p:cNvPr>
              <p:cNvSpPr txBox="1"/>
              <p:nvPr/>
            </p:nvSpPr>
            <p:spPr>
              <a:xfrm>
                <a:off x="7196596" y="986971"/>
                <a:ext cx="320084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IMDB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ja-JP" sz="2200" b="0" i="1" u="sng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2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D4900804-11BC-489D-A66B-CF1FF371E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596" y="986971"/>
                <a:ext cx="3200842" cy="430887"/>
              </a:xfrm>
              <a:prstGeom prst="rect">
                <a:avLst/>
              </a:prstGeom>
              <a:blipFill>
                <a:blip r:embed="rId6"/>
                <a:stretch>
                  <a:fillRect t="-9859" b="-267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1D598552-735A-4734-8DF9-C34EFD00A879}"/>
              </a:ext>
            </a:extLst>
          </p:cNvPr>
          <p:cNvSpPr txBox="1"/>
          <p:nvPr/>
        </p:nvSpPr>
        <p:spPr>
          <a:xfrm>
            <a:off x="6952815" y="3434844"/>
            <a:ext cx="40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1671A046-3B0F-45B9-97B6-2EC9E3145641}"/>
              </a:ext>
            </a:extLst>
          </p:cNvPr>
          <p:cNvSpPr txBox="1"/>
          <p:nvPr/>
        </p:nvSpPr>
        <p:spPr>
          <a:xfrm>
            <a:off x="7557607" y="3452490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18A184E9-8FCB-4B43-92D6-7145C3755982}"/>
              </a:ext>
            </a:extLst>
          </p:cNvPr>
          <p:cNvSpPr txBox="1"/>
          <p:nvPr/>
        </p:nvSpPr>
        <p:spPr>
          <a:xfrm>
            <a:off x="8326024" y="3450886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3E352B4F-3D9B-4175-B38D-3401E6E6F82C}"/>
              </a:ext>
            </a:extLst>
          </p:cNvPr>
          <p:cNvSpPr txBox="1"/>
          <p:nvPr/>
        </p:nvSpPr>
        <p:spPr>
          <a:xfrm>
            <a:off x="9096047" y="3450885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.5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A8A6660C-5591-400F-B9C0-0A3E5DF4B203}"/>
              </a:ext>
            </a:extLst>
          </p:cNvPr>
          <p:cNvSpPr txBox="1"/>
          <p:nvPr/>
        </p:nvSpPr>
        <p:spPr>
          <a:xfrm>
            <a:off x="9864464" y="3449281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テキスト ボックス 157">
                <a:extLst>
                  <a:ext uri="{FF2B5EF4-FFF2-40B4-BE49-F238E27FC236}">
                    <a16:creationId xmlns:a16="http://schemas.microsoft.com/office/drawing/2014/main" id="{88AB172A-6F0E-4D6F-9A75-F6E9B443B496}"/>
                  </a:ext>
                </a:extLst>
              </p:cNvPr>
              <p:cNvSpPr txBox="1"/>
              <p:nvPr/>
            </p:nvSpPr>
            <p:spPr>
              <a:xfrm>
                <a:off x="8461714" y="3694107"/>
                <a:ext cx="35101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58" name="テキスト ボックス 157">
                <a:extLst>
                  <a:ext uri="{FF2B5EF4-FFF2-40B4-BE49-F238E27FC236}">
                    <a16:creationId xmlns:a16="http://schemas.microsoft.com/office/drawing/2014/main" id="{88AB172A-6F0E-4D6F-9A75-F6E9B443B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1714" y="3694107"/>
                <a:ext cx="351012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9C597C42-D46A-423F-A7A4-E2373128914D}"/>
              </a:ext>
            </a:extLst>
          </p:cNvPr>
          <p:cNvSpPr txBox="1"/>
          <p:nvPr/>
        </p:nvSpPr>
        <p:spPr>
          <a:xfrm rot="16200000">
            <a:off x="5645552" y="2290432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B938EA3A-7DD8-402F-B9E9-F8F7735AF8C5}"/>
              </a:ext>
            </a:extLst>
          </p:cNvPr>
          <p:cNvSpPr txBox="1"/>
          <p:nvPr/>
        </p:nvSpPr>
        <p:spPr>
          <a:xfrm>
            <a:off x="6609381" y="1967851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4E0F4637-6746-4AAB-AA74-AA3B1A57D742}"/>
              </a:ext>
            </a:extLst>
          </p:cNvPr>
          <p:cNvSpPr txBox="1"/>
          <p:nvPr/>
        </p:nvSpPr>
        <p:spPr>
          <a:xfrm>
            <a:off x="6609381" y="1634261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6946B10F-846C-47A3-BC2B-3DF21C7B9AF4}"/>
              </a:ext>
            </a:extLst>
          </p:cNvPr>
          <p:cNvSpPr txBox="1"/>
          <p:nvPr/>
        </p:nvSpPr>
        <p:spPr>
          <a:xfrm>
            <a:off x="6706750" y="1299828"/>
            <a:ext cx="3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47DBF81E-BE55-4C65-9DB6-CB10E1B15A62}"/>
              </a:ext>
            </a:extLst>
          </p:cNvPr>
          <p:cNvSpPr txBox="1"/>
          <p:nvPr/>
        </p:nvSpPr>
        <p:spPr>
          <a:xfrm>
            <a:off x="6609381" y="2628251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A2E2768C-A6E9-4C71-8786-5757BAD36015}"/>
              </a:ext>
            </a:extLst>
          </p:cNvPr>
          <p:cNvSpPr txBox="1"/>
          <p:nvPr/>
        </p:nvSpPr>
        <p:spPr>
          <a:xfrm>
            <a:off x="6609381" y="2299741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D089BB3E-2976-4F59-8B0F-943BFEFC0B99}"/>
              </a:ext>
            </a:extLst>
          </p:cNvPr>
          <p:cNvSpPr txBox="1"/>
          <p:nvPr/>
        </p:nvSpPr>
        <p:spPr>
          <a:xfrm>
            <a:off x="6609381" y="3288651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94D1CB88-B18A-4A44-812B-6DB2F3AA7672}"/>
              </a:ext>
            </a:extLst>
          </p:cNvPr>
          <p:cNvSpPr txBox="1"/>
          <p:nvPr/>
        </p:nvSpPr>
        <p:spPr>
          <a:xfrm>
            <a:off x="6609381" y="2965221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D9FF74C6-7154-427D-B253-BF0FBAC52C50}"/>
              </a:ext>
            </a:extLst>
          </p:cNvPr>
          <p:cNvSpPr/>
          <p:nvPr/>
        </p:nvSpPr>
        <p:spPr>
          <a:xfrm>
            <a:off x="2519267" y="634224"/>
            <a:ext cx="7716916" cy="346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69" name="グラフ 168">
            <a:extLst>
              <a:ext uri="{FF2B5EF4-FFF2-40B4-BE49-F238E27FC236}">
                <a16:creationId xmlns:a16="http://schemas.microsoft.com/office/drawing/2014/main" id="{FFFE920B-C787-402F-A792-5DE66907F36E}"/>
              </a:ext>
            </a:extLst>
          </p:cNvPr>
          <p:cNvGraphicFramePr>
            <a:graphicFrameLocks/>
          </p:cNvGraphicFramePr>
          <p:nvPr/>
        </p:nvGraphicFramePr>
        <p:xfrm>
          <a:off x="3144118" y="4387446"/>
          <a:ext cx="3297600" cy="2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D01CD0E8-5DAE-4098-B8E6-D3DCD1F50296}"/>
                  </a:ext>
                </a:extLst>
              </p:cNvPr>
              <p:cNvSpPr txBox="1"/>
              <p:nvPr/>
            </p:nvSpPr>
            <p:spPr>
              <a:xfrm>
                <a:off x="3210180" y="4009683"/>
                <a:ext cx="320084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 </a:t>
                </a:r>
                <a:r>
                  <a:rPr kumimoji="1" lang="en-US" altLang="ja-JP" sz="2200" b="1" u="sng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Gplus</a:t>
                </a:r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ja-JP" sz="2200" i="1" u="sng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ja-JP" sz="2200" b="0" i="1" u="sng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2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D01CD0E8-5DAE-4098-B8E6-D3DCD1F50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180" y="4009683"/>
                <a:ext cx="3200842" cy="430887"/>
              </a:xfrm>
              <a:prstGeom prst="rect">
                <a:avLst/>
              </a:prstGeom>
              <a:blipFill>
                <a:blip r:embed="rId9"/>
                <a:stretch>
                  <a:fillRect t="-10000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テキスト ボックス 170">
                <a:extLst>
                  <a:ext uri="{FF2B5EF4-FFF2-40B4-BE49-F238E27FC236}">
                    <a16:creationId xmlns:a16="http://schemas.microsoft.com/office/drawing/2014/main" id="{75B3A6E8-2C91-47CE-B6FD-51B63C9233F8}"/>
                  </a:ext>
                </a:extLst>
              </p:cNvPr>
              <p:cNvSpPr txBox="1"/>
              <p:nvPr/>
            </p:nvSpPr>
            <p:spPr>
              <a:xfrm>
                <a:off x="7059519" y="4004767"/>
                <a:ext cx="320084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(d) IMDB (</a:t>
                </a:r>
                <a14:m>
                  <m:oMath xmlns:m="http://schemas.openxmlformats.org/officeDocument/2006/math">
                    <m:r>
                      <a:rPr lang="en-US" altLang="ja-JP" sz="2200" i="1" u="sng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ja-JP" sz="2200" i="1" u="sng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2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1" name="テキスト ボックス 170">
                <a:extLst>
                  <a:ext uri="{FF2B5EF4-FFF2-40B4-BE49-F238E27FC236}">
                    <a16:creationId xmlns:a16="http://schemas.microsoft.com/office/drawing/2014/main" id="{75B3A6E8-2C91-47CE-B6FD-51B63C923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519" y="4004767"/>
                <a:ext cx="3200842" cy="430887"/>
              </a:xfrm>
              <a:prstGeom prst="rect">
                <a:avLst/>
              </a:prstGeom>
              <a:blipFill>
                <a:blip r:embed="rId10"/>
                <a:stretch>
                  <a:fillRect t="-9859" b="-267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F24DC4D1-A489-4857-BB81-500575450391}"/>
              </a:ext>
            </a:extLst>
          </p:cNvPr>
          <p:cNvSpPr txBox="1"/>
          <p:nvPr/>
        </p:nvSpPr>
        <p:spPr>
          <a:xfrm rot="16200000">
            <a:off x="1818601" y="5298533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76D80216-C23C-48CC-9814-1FB3C0C23F98}"/>
              </a:ext>
            </a:extLst>
          </p:cNvPr>
          <p:cNvSpPr txBox="1"/>
          <p:nvPr/>
        </p:nvSpPr>
        <p:spPr>
          <a:xfrm>
            <a:off x="2757030" y="5298532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37E0356A-BC9A-4F9D-8A8F-B9590448F7EF}"/>
              </a:ext>
            </a:extLst>
          </p:cNvPr>
          <p:cNvSpPr txBox="1"/>
          <p:nvPr/>
        </p:nvSpPr>
        <p:spPr>
          <a:xfrm>
            <a:off x="2757030" y="4976372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944B967F-CCE0-47BD-9506-96CB740DCED6}"/>
              </a:ext>
            </a:extLst>
          </p:cNvPr>
          <p:cNvSpPr txBox="1"/>
          <p:nvPr/>
        </p:nvSpPr>
        <p:spPr>
          <a:xfrm>
            <a:off x="2854399" y="4648289"/>
            <a:ext cx="3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67A91B9B-F709-4CD5-B549-A73B0523175A}"/>
              </a:ext>
            </a:extLst>
          </p:cNvPr>
          <p:cNvSpPr txBox="1"/>
          <p:nvPr/>
        </p:nvSpPr>
        <p:spPr>
          <a:xfrm>
            <a:off x="2757030" y="5956392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65B72D01-25F0-4B67-82A5-444B92AAAF46}"/>
              </a:ext>
            </a:extLst>
          </p:cNvPr>
          <p:cNvSpPr txBox="1"/>
          <p:nvPr/>
        </p:nvSpPr>
        <p:spPr>
          <a:xfrm>
            <a:off x="2757030" y="5634232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B76AD70C-910B-4941-B73B-1C9F9FFB0C45}"/>
              </a:ext>
            </a:extLst>
          </p:cNvPr>
          <p:cNvSpPr txBox="1"/>
          <p:nvPr/>
        </p:nvSpPr>
        <p:spPr>
          <a:xfrm>
            <a:off x="2757030" y="6279392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CA25895D-EC91-4A3A-9110-86AD0BBFDB8C}"/>
              </a:ext>
            </a:extLst>
          </p:cNvPr>
          <p:cNvSpPr txBox="1"/>
          <p:nvPr/>
        </p:nvSpPr>
        <p:spPr>
          <a:xfrm>
            <a:off x="2757030" y="4317242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63639A8F-8BFA-498C-B8E8-F31A8C0F9163}"/>
              </a:ext>
            </a:extLst>
          </p:cNvPr>
          <p:cNvSpPr txBox="1"/>
          <p:nvPr/>
        </p:nvSpPr>
        <p:spPr>
          <a:xfrm>
            <a:off x="2952563" y="6449573"/>
            <a:ext cx="60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05774E35-39D3-45F6-8ECD-3A411809B5D5}"/>
              </a:ext>
            </a:extLst>
          </p:cNvPr>
          <p:cNvSpPr txBox="1"/>
          <p:nvPr/>
        </p:nvSpPr>
        <p:spPr>
          <a:xfrm>
            <a:off x="3460563" y="6449573"/>
            <a:ext cx="60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9F07959E-DA5C-4765-8198-F6863472BDAA}"/>
              </a:ext>
            </a:extLst>
          </p:cNvPr>
          <p:cNvSpPr txBox="1"/>
          <p:nvPr/>
        </p:nvSpPr>
        <p:spPr>
          <a:xfrm>
            <a:off x="3987613" y="6449573"/>
            <a:ext cx="60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E2C2D53D-0031-4DF8-B018-5E3B2A06AB55}"/>
              </a:ext>
            </a:extLst>
          </p:cNvPr>
          <p:cNvSpPr txBox="1"/>
          <p:nvPr/>
        </p:nvSpPr>
        <p:spPr>
          <a:xfrm>
            <a:off x="4495613" y="6449573"/>
            <a:ext cx="60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8567A9C2-71F2-40F9-B3C7-126391B0268D}"/>
              </a:ext>
            </a:extLst>
          </p:cNvPr>
          <p:cNvSpPr txBox="1"/>
          <p:nvPr/>
        </p:nvSpPr>
        <p:spPr>
          <a:xfrm>
            <a:off x="5022663" y="6449573"/>
            <a:ext cx="60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2E328684-26F7-4C54-9AFD-58D4BEB91BA0}"/>
              </a:ext>
            </a:extLst>
          </p:cNvPr>
          <p:cNvSpPr txBox="1"/>
          <p:nvPr/>
        </p:nvSpPr>
        <p:spPr>
          <a:xfrm>
            <a:off x="5549713" y="6449573"/>
            <a:ext cx="60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9EC1A2C2-CBAE-4FE8-AA9E-AC4743FB48CA}"/>
              </a:ext>
            </a:extLst>
          </p:cNvPr>
          <p:cNvSpPr txBox="1"/>
          <p:nvPr/>
        </p:nvSpPr>
        <p:spPr>
          <a:xfrm>
            <a:off x="6216463" y="6449573"/>
            <a:ext cx="27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テキスト ボックス 192">
                <a:extLst>
                  <a:ext uri="{FF2B5EF4-FFF2-40B4-BE49-F238E27FC236}">
                    <a16:creationId xmlns:a16="http://schemas.microsoft.com/office/drawing/2014/main" id="{D8C7C713-3F39-4F35-BDEB-94209FA59BEA}"/>
                  </a:ext>
                </a:extLst>
              </p:cNvPr>
              <p:cNvSpPr txBox="1"/>
              <p:nvPr/>
            </p:nvSpPr>
            <p:spPr>
              <a:xfrm>
                <a:off x="3803803" y="6689927"/>
                <a:ext cx="2009096" cy="408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(=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93" name="テキスト ボックス 192">
                <a:extLst>
                  <a:ext uri="{FF2B5EF4-FFF2-40B4-BE49-F238E27FC236}">
                    <a16:creationId xmlns:a16="http://schemas.microsoft.com/office/drawing/2014/main" id="{D8C7C713-3F39-4F35-BDEB-94209FA59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803" y="6689927"/>
                <a:ext cx="2009096" cy="408189"/>
              </a:xfrm>
              <a:prstGeom prst="rect">
                <a:avLst/>
              </a:prstGeom>
              <a:blipFill>
                <a:blip r:embed="rId11"/>
                <a:stretch>
                  <a:fillRect b="-149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4" name="グラフ 193">
            <a:extLst>
              <a:ext uri="{FF2B5EF4-FFF2-40B4-BE49-F238E27FC236}">
                <a16:creationId xmlns:a16="http://schemas.microsoft.com/office/drawing/2014/main" id="{4A0AD83F-1733-42DE-BCE7-5835075F5BE9}"/>
              </a:ext>
            </a:extLst>
          </p:cNvPr>
          <p:cNvGraphicFramePr>
            <a:graphicFrameLocks/>
          </p:cNvGraphicFramePr>
          <p:nvPr/>
        </p:nvGraphicFramePr>
        <p:xfrm>
          <a:off x="6997623" y="4390729"/>
          <a:ext cx="3297600" cy="2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95" name="テキスト ボックス 194">
            <a:extLst>
              <a:ext uri="{FF2B5EF4-FFF2-40B4-BE49-F238E27FC236}">
                <a16:creationId xmlns:a16="http://schemas.microsoft.com/office/drawing/2014/main" id="{F2A85BE0-610B-4634-80DA-F6E80E127898}"/>
              </a:ext>
            </a:extLst>
          </p:cNvPr>
          <p:cNvSpPr txBox="1"/>
          <p:nvPr/>
        </p:nvSpPr>
        <p:spPr>
          <a:xfrm rot="16200000">
            <a:off x="5662482" y="5298534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56610CD4-DA21-4AAD-A85B-24C29EA311FF}"/>
              </a:ext>
            </a:extLst>
          </p:cNvPr>
          <p:cNvSpPr txBox="1"/>
          <p:nvPr/>
        </p:nvSpPr>
        <p:spPr>
          <a:xfrm>
            <a:off x="6600911" y="5166453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テキスト ボックス 196">
            <a:extLst>
              <a:ext uri="{FF2B5EF4-FFF2-40B4-BE49-F238E27FC236}">
                <a16:creationId xmlns:a16="http://schemas.microsoft.com/office/drawing/2014/main" id="{E2724E8D-037F-4F3F-AC4D-DD1394EE0E0D}"/>
              </a:ext>
            </a:extLst>
          </p:cNvPr>
          <p:cNvSpPr txBox="1"/>
          <p:nvPr/>
        </p:nvSpPr>
        <p:spPr>
          <a:xfrm>
            <a:off x="6600911" y="4874773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テキスト ボックス 197">
            <a:extLst>
              <a:ext uri="{FF2B5EF4-FFF2-40B4-BE49-F238E27FC236}">
                <a16:creationId xmlns:a16="http://schemas.microsoft.com/office/drawing/2014/main" id="{935CA995-D707-4226-93D3-1703E16458FA}"/>
              </a:ext>
            </a:extLst>
          </p:cNvPr>
          <p:cNvSpPr txBox="1"/>
          <p:nvPr/>
        </p:nvSpPr>
        <p:spPr>
          <a:xfrm>
            <a:off x="6698280" y="4602570"/>
            <a:ext cx="3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D25B9F4D-0496-402B-8AB1-0E78ADDE6CC3}"/>
              </a:ext>
            </a:extLst>
          </p:cNvPr>
          <p:cNvSpPr txBox="1"/>
          <p:nvPr/>
        </p:nvSpPr>
        <p:spPr>
          <a:xfrm>
            <a:off x="6600911" y="5732873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DE0D77B4-3878-41B2-922A-8D84B59CFCE8}"/>
              </a:ext>
            </a:extLst>
          </p:cNvPr>
          <p:cNvSpPr txBox="1"/>
          <p:nvPr/>
        </p:nvSpPr>
        <p:spPr>
          <a:xfrm>
            <a:off x="6600911" y="5451353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5D2BC15B-77EA-4E3F-BC98-FF4DE19D9D4A}"/>
              </a:ext>
            </a:extLst>
          </p:cNvPr>
          <p:cNvSpPr txBox="1"/>
          <p:nvPr/>
        </p:nvSpPr>
        <p:spPr>
          <a:xfrm>
            <a:off x="6600911" y="6025393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BCDF028B-F24A-4CEB-A7D9-83CFF521C025}"/>
              </a:ext>
            </a:extLst>
          </p:cNvPr>
          <p:cNvSpPr txBox="1"/>
          <p:nvPr/>
        </p:nvSpPr>
        <p:spPr>
          <a:xfrm>
            <a:off x="6600911" y="4317243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テキスト ボックス 202">
            <a:extLst>
              <a:ext uri="{FF2B5EF4-FFF2-40B4-BE49-F238E27FC236}">
                <a16:creationId xmlns:a16="http://schemas.microsoft.com/office/drawing/2014/main" id="{C9F3B279-851C-4C30-986A-A11E4FB9968B}"/>
              </a:ext>
            </a:extLst>
          </p:cNvPr>
          <p:cNvSpPr txBox="1"/>
          <p:nvPr/>
        </p:nvSpPr>
        <p:spPr>
          <a:xfrm>
            <a:off x="6796444" y="6449574"/>
            <a:ext cx="60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テキスト ボックス 203">
            <a:extLst>
              <a:ext uri="{FF2B5EF4-FFF2-40B4-BE49-F238E27FC236}">
                <a16:creationId xmlns:a16="http://schemas.microsoft.com/office/drawing/2014/main" id="{AAD9F819-8759-4719-A1FC-118BE1F593BB}"/>
              </a:ext>
            </a:extLst>
          </p:cNvPr>
          <p:cNvSpPr txBox="1"/>
          <p:nvPr/>
        </p:nvSpPr>
        <p:spPr>
          <a:xfrm>
            <a:off x="7304444" y="6449574"/>
            <a:ext cx="60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75B4130B-A30C-4A44-AE2B-0E9FA5A0E1E5}"/>
              </a:ext>
            </a:extLst>
          </p:cNvPr>
          <p:cNvSpPr txBox="1"/>
          <p:nvPr/>
        </p:nvSpPr>
        <p:spPr>
          <a:xfrm>
            <a:off x="7831494" y="6449574"/>
            <a:ext cx="60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E9C5E138-7514-46FB-896F-B431E5B23517}"/>
              </a:ext>
            </a:extLst>
          </p:cNvPr>
          <p:cNvSpPr txBox="1"/>
          <p:nvPr/>
        </p:nvSpPr>
        <p:spPr>
          <a:xfrm>
            <a:off x="8339494" y="6449574"/>
            <a:ext cx="60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B1635459-08BC-4F95-8F70-62927FA866DD}"/>
              </a:ext>
            </a:extLst>
          </p:cNvPr>
          <p:cNvSpPr txBox="1"/>
          <p:nvPr/>
        </p:nvSpPr>
        <p:spPr>
          <a:xfrm>
            <a:off x="8866544" y="6449574"/>
            <a:ext cx="60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" name="テキスト ボックス 207">
            <a:extLst>
              <a:ext uri="{FF2B5EF4-FFF2-40B4-BE49-F238E27FC236}">
                <a16:creationId xmlns:a16="http://schemas.microsoft.com/office/drawing/2014/main" id="{204D938C-44A5-4AD1-B9D5-8D15BE3BF803}"/>
              </a:ext>
            </a:extLst>
          </p:cNvPr>
          <p:cNvSpPr txBox="1"/>
          <p:nvPr/>
        </p:nvSpPr>
        <p:spPr>
          <a:xfrm>
            <a:off x="9393594" y="6449574"/>
            <a:ext cx="60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03464A38-21EA-4068-B3B0-3B886BFFAA61}"/>
              </a:ext>
            </a:extLst>
          </p:cNvPr>
          <p:cNvSpPr txBox="1"/>
          <p:nvPr/>
        </p:nvSpPr>
        <p:spPr>
          <a:xfrm>
            <a:off x="10060344" y="6449574"/>
            <a:ext cx="27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テキスト ボックス 209">
                <a:extLst>
                  <a:ext uri="{FF2B5EF4-FFF2-40B4-BE49-F238E27FC236}">
                    <a16:creationId xmlns:a16="http://schemas.microsoft.com/office/drawing/2014/main" id="{BF4CCB39-B278-4E92-B382-C66AFEB34296}"/>
                  </a:ext>
                </a:extLst>
              </p:cNvPr>
              <p:cNvSpPr txBox="1"/>
              <p:nvPr/>
            </p:nvSpPr>
            <p:spPr>
              <a:xfrm>
                <a:off x="7647684" y="6689928"/>
                <a:ext cx="2009096" cy="408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(=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10" name="テキスト ボックス 209">
                <a:extLst>
                  <a:ext uri="{FF2B5EF4-FFF2-40B4-BE49-F238E27FC236}">
                    <a16:creationId xmlns:a16="http://schemas.microsoft.com/office/drawing/2014/main" id="{BF4CCB39-B278-4E92-B382-C66AFEB34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684" y="6689928"/>
                <a:ext cx="2009096" cy="408189"/>
              </a:xfrm>
              <a:prstGeom prst="rect">
                <a:avLst/>
              </a:prstGeom>
              <a:blipFill>
                <a:blip r:embed="rId13"/>
                <a:stretch>
                  <a:fillRect b="-149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A2D6891E-2BD7-44A0-A82C-3EAAC03D4956}"/>
              </a:ext>
            </a:extLst>
          </p:cNvPr>
          <p:cNvSpPr txBox="1"/>
          <p:nvPr/>
        </p:nvSpPr>
        <p:spPr>
          <a:xfrm>
            <a:off x="6600911" y="6299713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9174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グラフ 11">
            <a:extLst>
              <a:ext uri="{FF2B5EF4-FFF2-40B4-BE49-F238E27FC236}">
                <a16:creationId xmlns:a16="http://schemas.microsoft.com/office/drawing/2014/main" id="{FAE7960D-54C0-4E9A-88D5-24D29754418F}"/>
              </a:ext>
            </a:extLst>
          </p:cNvPr>
          <p:cNvGraphicFramePr>
            <a:graphicFrameLocks/>
          </p:cNvGraphicFramePr>
          <p:nvPr/>
        </p:nvGraphicFramePr>
        <p:xfrm>
          <a:off x="3179038" y="1392812"/>
          <a:ext cx="327585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ABB3B98-1B8E-4F14-900C-B8183FB16E1A}"/>
              </a:ext>
            </a:extLst>
          </p:cNvPr>
          <p:cNvSpPr txBox="1"/>
          <p:nvPr/>
        </p:nvSpPr>
        <p:spPr>
          <a:xfrm rot="16200000">
            <a:off x="1818601" y="2584896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2189937-FDF1-4515-8FF4-532295813A92}"/>
              </a:ext>
            </a:extLst>
          </p:cNvPr>
          <p:cNvSpPr txBox="1"/>
          <p:nvPr/>
        </p:nvSpPr>
        <p:spPr>
          <a:xfrm>
            <a:off x="2778194" y="3799017"/>
            <a:ext cx="65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A4412E0-BC46-4687-BB3A-D23E1CF81FD1}"/>
              </a:ext>
            </a:extLst>
          </p:cNvPr>
          <p:cNvSpPr txBox="1"/>
          <p:nvPr/>
        </p:nvSpPr>
        <p:spPr>
          <a:xfrm>
            <a:off x="2778194" y="3448496"/>
            <a:ext cx="65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CED9AB7-8D74-46B3-AB02-42012D5583E4}"/>
              </a:ext>
            </a:extLst>
          </p:cNvPr>
          <p:cNvSpPr txBox="1"/>
          <p:nvPr/>
        </p:nvSpPr>
        <p:spPr>
          <a:xfrm>
            <a:off x="2862865" y="3099664"/>
            <a:ext cx="3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33E5B3C-0382-4243-A359-AF62085A1A6B}"/>
              </a:ext>
            </a:extLst>
          </p:cNvPr>
          <p:cNvSpPr txBox="1"/>
          <p:nvPr/>
        </p:nvSpPr>
        <p:spPr>
          <a:xfrm>
            <a:off x="2759490" y="2754224"/>
            <a:ext cx="55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3E6304B-4493-4783-8069-A981EB9BB1B9}"/>
              </a:ext>
            </a:extLst>
          </p:cNvPr>
          <p:cNvSpPr txBox="1"/>
          <p:nvPr/>
        </p:nvSpPr>
        <p:spPr>
          <a:xfrm>
            <a:off x="2759490" y="2408784"/>
            <a:ext cx="55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D5CDB6F-60A7-4FD3-A3F7-43159B0280D4}"/>
              </a:ext>
            </a:extLst>
          </p:cNvPr>
          <p:cNvSpPr txBox="1"/>
          <p:nvPr/>
        </p:nvSpPr>
        <p:spPr>
          <a:xfrm>
            <a:off x="2759490" y="2043024"/>
            <a:ext cx="55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31B2A82-BCC4-47E1-96E2-8363A9255A93}"/>
              </a:ext>
            </a:extLst>
          </p:cNvPr>
          <p:cNvSpPr txBox="1"/>
          <p:nvPr/>
        </p:nvSpPr>
        <p:spPr>
          <a:xfrm>
            <a:off x="2759490" y="1707744"/>
            <a:ext cx="55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0527031-5A56-4581-B76C-7031130C33B5}"/>
              </a:ext>
            </a:extLst>
          </p:cNvPr>
          <p:cNvSpPr txBox="1"/>
          <p:nvPr/>
        </p:nvSpPr>
        <p:spPr>
          <a:xfrm>
            <a:off x="2759490" y="1341984"/>
            <a:ext cx="55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4E56FC5-F20F-49E8-995C-D66172585BED}"/>
                  </a:ext>
                </a:extLst>
              </p:cNvPr>
              <p:cNvSpPr txBox="1"/>
              <p:nvPr/>
            </p:nvSpPr>
            <p:spPr>
              <a:xfrm>
                <a:off x="3799715" y="4213026"/>
                <a:ext cx="2009096" cy="408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(=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4E56FC5-F20F-49E8-995C-D66172585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715" y="4213026"/>
                <a:ext cx="2009096" cy="408189"/>
              </a:xfrm>
              <a:prstGeom prst="rect">
                <a:avLst/>
              </a:prstGeom>
              <a:blipFill>
                <a:blip r:embed="rId3"/>
                <a:stretch>
                  <a:fillRect b="-149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FE1C0B1-7C3B-40E1-A15A-764E29D3EA22}"/>
              </a:ext>
            </a:extLst>
          </p:cNvPr>
          <p:cNvSpPr txBox="1"/>
          <p:nvPr/>
        </p:nvSpPr>
        <p:spPr>
          <a:xfrm>
            <a:off x="3647324" y="3990341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BBC7D45-627C-49AD-9611-82BC3FD7A4F2}"/>
              </a:ext>
            </a:extLst>
          </p:cNvPr>
          <p:cNvSpPr txBox="1"/>
          <p:nvPr/>
        </p:nvSpPr>
        <p:spPr>
          <a:xfrm>
            <a:off x="5366104" y="3988736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" name="グラフ 26">
            <a:extLst>
              <a:ext uri="{FF2B5EF4-FFF2-40B4-BE49-F238E27FC236}">
                <a16:creationId xmlns:a16="http://schemas.microsoft.com/office/drawing/2014/main" id="{E3F3FBF9-8C80-4F78-8557-23079B32B6EE}"/>
              </a:ext>
            </a:extLst>
          </p:cNvPr>
          <p:cNvGraphicFramePr>
            <a:graphicFrameLocks/>
          </p:cNvGraphicFramePr>
          <p:nvPr/>
        </p:nvGraphicFramePr>
        <p:xfrm>
          <a:off x="7030480" y="1374349"/>
          <a:ext cx="3258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4144661-05A2-46E8-8EF9-92CEC09DB801}"/>
              </a:ext>
            </a:extLst>
          </p:cNvPr>
          <p:cNvSpPr txBox="1"/>
          <p:nvPr/>
        </p:nvSpPr>
        <p:spPr>
          <a:xfrm rot="16200000">
            <a:off x="5684405" y="2584897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0D442B7-A3C0-4A20-AB81-610782ABD384}"/>
              </a:ext>
            </a:extLst>
          </p:cNvPr>
          <p:cNvSpPr txBox="1"/>
          <p:nvPr/>
        </p:nvSpPr>
        <p:spPr>
          <a:xfrm>
            <a:off x="6728669" y="3252064"/>
            <a:ext cx="3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2F33263-86B2-431F-9D52-73907291E5FD}"/>
              </a:ext>
            </a:extLst>
          </p:cNvPr>
          <p:cNvSpPr txBox="1"/>
          <p:nvPr/>
        </p:nvSpPr>
        <p:spPr>
          <a:xfrm>
            <a:off x="6625294" y="2989174"/>
            <a:ext cx="55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18C7472-6EAE-452D-B7E4-17E0FA760BF6}"/>
              </a:ext>
            </a:extLst>
          </p:cNvPr>
          <p:cNvSpPr txBox="1"/>
          <p:nvPr/>
        </p:nvSpPr>
        <p:spPr>
          <a:xfrm>
            <a:off x="6625294" y="2707234"/>
            <a:ext cx="55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164B6F1-AD88-4AE7-BFB6-109A3AA01001}"/>
              </a:ext>
            </a:extLst>
          </p:cNvPr>
          <p:cNvSpPr txBox="1"/>
          <p:nvPr/>
        </p:nvSpPr>
        <p:spPr>
          <a:xfrm>
            <a:off x="6625294" y="2436724"/>
            <a:ext cx="55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0EE9DEB-1137-4096-A50A-C8075D48F78A}"/>
              </a:ext>
            </a:extLst>
          </p:cNvPr>
          <p:cNvSpPr txBox="1"/>
          <p:nvPr/>
        </p:nvSpPr>
        <p:spPr>
          <a:xfrm>
            <a:off x="6625294" y="2158594"/>
            <a:ext cx="55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C816CCA-B38D-43BD-8671-97C908251837}"/>
              </a:ext>
            </a:extLst>
          </p:cNvPr>
          <p:cNvSpPr txBox="1"/>
          <p:nvPr/>
        </p:nvSpPr>
        <p:spPr>
          <a:xfrm>
            <a:off x="6625294" y="1881734"/>
            <a:ext cx="55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195C7A9-EAAF-4967-A0C5-A2AD07F9C050}"/>
              </a:ext>
            </a:extLst>
          </p:cNvPr>
          <p:cNvSpPr txBox="1"/>
          <p:nvPr/>
        </p:nvSpPr>
        <p:spPr>
          <a:xfrm>
            <a:off x="6625294" y="1602334"/>
            <a:ext cx="55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5F1F9FD-C672-4FB8-B404-F98163D9A61D}"/>
              </a:ext>
            </a:extLst>
          </p:cNvPr>
          <p:cNvSpPr txBox="1"/>
          <p:nvPr/>
        </p:nvSpPr>
        <p:spPr>
          <a:xfrm>
            <a:off x="6625294" y="1331824"/>
            <a:ext cx="55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655610A-21E0-429B-8FE9-9551CF690E06}"/>
              </a:ext>
            </a:extLst>
          </p:cNvPr>
          <p:cNvSpPr txBox="1"/>
          <p:nvPr/>
        </p:nvSpPr>
        <p:spPr>
          <a:xfrm>
            <a:off x="6625294" y="3812134"/>
            <a:ext cx="55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2FC9604-F7B0-477A-A1D6-EF8F7A274C87}"/>
              </a:ext>
            </a:extLst>
          </p:cNvPr>
          <p:cNvSpPr txBox="1"/>
          <p:nvPr/>
        </p:nvSpPr>
        <p:spPr>
          <a:xfrm>
            <a:off x="6625294" y="3541624"/>
            <a:ext cx="55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0BDFAA10-74EC-429D-B258-6582270294DA}"/>
                  </a:ext>
                </a:extLst>
              </p:cNvPr>
              <p:cNvSpPr txBox="1"/>
              <p:nvPr/>
            </p:nvSpPr>
            <p:spPr>
              <a:xfrm>
                <a:off x="7630882" y="4213026"/>
                <a:ext cx="2009096" cy="408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(=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0BDFAA10-74EC-429D-B258-658227029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882" y="4213026"/>
                <a:ext cx="2009096" cy="408189"/>
              </a:xfrm>
              <a:prstGeom prst="rect">
                <a:avLst/>
              </a:prstGeom>
              <a:blipFill>
                <a:blip r:embed="rId5"/>
                <a:stretch>
                  <a:fillRect b="-149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51C612BE-531B-4073-8E2E-98CE2E40984F}"/>
              </a:ext>
            </a:extLst>
          </p:cNvPr>
          <p:cNvSpPr txBox="1"/>
          <p:nvPr/>
        </p:nvSpPr>
        <p:spPr>
          <a:xfrm>
            <a:off x="7478491" y="3990341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6999D2B-B131-41C5-AA95-E9F9791F0BEE}"/>
              </a:ext>
            </a:extLst>
          </p:cNvPr>
          <p:cNvSpPr txBox="1"/>
          <p:nvPr/>
        </p:nvSpPr>
        <p:spPr>
          <a:xfrm>
            <a:off x="9197271" y="3988736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フリーフォーム: 図形 41">
            <a:extLst>
              <a:ext uri="{FF2B5EF4-FFF2-40B4-BE49-F238E27FC236}">
                <a16:creationId xmlns:a16="http://schemas.microsoft.com/office/drawing/2014/main" id="{CC1FFA24-0D66-4F8A-BA56-2108D1003324}"/>
              </a:ext>
            </a:extLst>
          </p:cNvPr>
          <p:cNvSpPr/>
          <p:nvPr/>
        </p:nvSpPr>
        <p:spPr>
          <a:xfrm>
            <a:off x="4352253" y="1064433"/>
            <a:ext cx="143587" cy="143587"/>
          </a:xfrm>
          <a:custGeom>
            <a:avLst/>
            <a:gdLst>
              <a:gd name="connsiteX0" fmla="*/ -493 w 143587"/>
              <a:gd name="connsiteY0" fmla="*/ -816 h 143587"/>
              <a:gd name="connsiteX1" fmla="*/ 143094 w 143587"/>
              <a:gd name="connsiteY1" fmla="*/ -816 h 143587"/>
              <a:gd name="connsiteX2" fmla="*/ 143094 w 143587"/>
              <a:gd name="connsiteY2" fmla="*/ 142771 h 143587"/>
              <a:gd name="connsiteX3" fmla="*/ -493 w 143587"/>
              <a:gd name="connsiteY3" fmla="*/ 142771 h 14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87" h="143587">
                <a:moveTo>
                  <a:pt x="-493" y="-816"/>
                </a:moveTo>
                <a:lnTo>
                  <a:pt x="143094" y="-816"/>
                </a:lnTo>
                <a:lnTo>
                  <a:pt x="143094" y="142771"/>
                </a:lnTo>
                <a:lnTo>
                  <a:pt x="-493" y="142771"/>
                </a:lnTo>
                <a:close/>
              </a:path>
            </a:pathLst>
          </a:custGeom>
          <a:solidFill>
            <a:srgbClr val="FF0000"/>
          </a:solidFill>
          <a:ln w="23478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D84229C1-AC69-4D88-AD76-0B7CC999E8D5}"/>
                  </a:ext>
                </a:extLst>
              </p:cNvPr>
              <p:cNvSpPr txBox="1"/>
              <p:nvPr/>
            </p:nvSpPr>
            <p:spPr>
              <a:xfrm>
                <a:off x="4421013" y="955280"/>
                <a:ext cx="1725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ARRFull</m:t>
                          </m:r>
                        </m:e>
                        <m:sub>
                          <m: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DC</m:t>
                      </m:r>
                      <m:r>
                        <a:rPr lang="en-US" altLang="ja-JP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pc="0" baseline="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D84229C1-AC69-4D88-AD76-0B7CC999E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013" y="955280"/>
                <a:ext cx="1725088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フリーフォーム: 図形 43">
            <a:extLst>
              <a:ext uri="{FF2B5EF4-FFF2-40B4-BE49-F238E27FC236}">
                <a16:creationId xmlns:a16="http://schemas.microsoft.com/office/drawing/2014/main" id="{63300915-CE52-4C3D-804C-EFE889547943}"/>
              </a:ext>
            </a:extLst>
          </p:cNvPr>
          <p:cNvSpPr/>
          <p:nvPr/>
        </p:nvSpPr>
        <p:spPr>
          <a:xfrm>
            <a:off x="6071446" y="1063629"/>
            <a:ext cx="143587" cy="136749"/>
          </a:xfrm>
          <a:custGeom>
            <a:avLst/>
            <a:gdLst>
              <a:gd name="connsiteX0" fmla="*/ -493 w 143587"/>
              <a:gd name="connsiteY0" fmla="*/ -816 h 136749"/>
              <a:gd name="connsiteX1" fmla="*/ 143094 w 143587"/>
              <a:gd name="connsiteY1" fmla="*/ -816 h 136749"/>
              <a:gd name="connsiteX2" fmla="*/ 143094 w 143587"/>
              <a:gd name="connsiteY2" fmla="*/ 135933 h 136749"/>
              <a:gd name="connsiteX3" fmla="*/ -493 w 143587"/>
              <a:gd name="connsiteY3" fmla="*/ 135933 h 136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87" h="136749">
                <a:moveTo>
                  <a:pt x="-493" y="-816"/>
                </a:moveTo>
                <a:lnTo>
                  <a:pt x="143094" y="-816"/>
                </a:lnTo>
                <a:lnTo>
                  <a:pt x="143094" y="135933"/>
                </a:lnTo>
                <a:lnTo>
                  <a:pt x="-493" y="135933"/>
                </a:lnTo>
                <a:close/>
              </a:path>
            </a:pathLst>
          </a:custGeom>
          <a:solidFill>
            <a:srgbClr val="4472C4"/>
          </a:solidFill>
          <a:ln w="23478" cap="flat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AE4640EB-A9B4-4DA5-A3AF-44ED2DE82BFC}"/>
                  </a:ext>
                </a:extLst>
              </p:cNvPr>
              <p:cNvSpPr txBox="1"/>
              <p:nvPr/>
            </p:nvSpPr>
            <p:spPr>
              <a:xfrm>
                <a:off x="6100276" y="954479"/>
                <a:ext cx="21133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72000" lvl="0" algn="ctr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OneNS</m:t>
                          </m:r>
                        </m:e>
                        <m:sub>
                          <m: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DC</m:t>
                      </m:r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baseline="0" dirty="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AE4640EB-A9B4-4DA5-A3AF-44ED2DE82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276" y="954479"/>
                <a:ext cx="2113335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8198C554-67FD-4FC4-90C0-334B7CA1C99E}"/>
              </a:ext>
            </a:extLst>
          </p:cNvPr>
          <p:cNvSpPr/>
          <p:nvPr/>
        </p:nvSpPr>
        <p:spPr>
          <a:xfrm>
            <a:off x="8117764" y="1064194"/>
            <a:ext cx="143587" cy="143587"/>
          </a:xfrm>
          <a:custGeom>
            <a:avLst/>
            <a:gdLst>
              <a:gd name="connsiteX0" fmla="*/ -493 w 143587"/>
              <a:gd name="connsiteY0" fmla="*/ -816 h 143587"/>
              <a:gd name="connsiteX1" fmla="*/ 143094 w 143587"/>
              <a:gd name="connsiteY1" fmla="*/ -816 h 143587"/>
              <a:gd name="connsiteX2" fmla="*/ 143094 w 143587"/>
              <a:gd name="connsiteY2" fmla="*/ 142771 h 143587"/>
              <a:gd name="connsiteX3" fmla="*/ -493 w 143587"/>
              <a:gd name="connsiteY3" fmla="*/ 142771 h 14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87" h="143587">
                <a:moveTo>
                  <a:pt x="-493" y="-816"/>
                </a:moveTo>
                <a:lnTo>
                  <a:pt x="143094" y="-816"/>
                </a:lnTo>
                <a:lnTo>
                  <a:pt x="143094" y="142771"/>
                </a:lnTo>
                <a:lnTo>
                  <a:pt x="-493" y="142771"/>
                </a:lnTo>
                <a:close/>
              </a:path>
            </a:pathLst>
          </a:custGeom>
          <a:solidFill>
            <a:srgbClr val="006600"/>
          </a:solidFill>
          <a:ln w="23478" cap="flat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11167561-E1A5-44E2-88D4-7AAF66824A68}"/>
                  </a:ext>
                </a:extLst>
              </p:cNvPr>
              <p:cNvSpPr txBox="1"/>
              <p:nvPr/>
            </p:nvSpPr>
            <p:spPr>
              <a:xfrm>
                <a:off x="8024495" y="954844"/>
                <a:ext cx="2264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2000" lvl="0" algn="ctr">
                  <a:defRPr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TwoNS</m:t>
                          </m:r>
                        </m:e>
                        <m:sub>
                          <m:r>
                            <a:rPr lang="en-US" altLang="ja-JP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DC</m:t>
                      </m:r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baseline="0" dirty="0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11167561-E1A5-44E2-88D4-7AAF66824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495" y="954844"/>
                <a:ext cx="2264018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14A72097-E163-47FA-84F0-CB019D91982B}"/>
              </a:ext>
            </a:extLst>
          </p:cNvPr>
          <p:cNvSpPr/>
          <p:nvPr/>
        </p:nvSpPr>
        <p:spPr>
          <a:xfrm>
            <a:off x="2506567" y="948128"/>
            <a:ext cx="7672483" cy="3672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フリーフォーム: 図形 54">
            <a:extLst>
              <a:ext uri="{FF2B5EF4-FFF2-40B4-BE49-F238E27FC236}">
                <a16:creationId xmlns:a16="http://schemas.microsoft.com/office/drawing/2014/main" id="{F39C2AB2-CB62-47AD-A5D1-80F490861F98}"/>
              </a:ext>
            </a:extLst>
          </p:cNvPr>
          <p:cNvSpPr/>
          <p:nvPr/>
        </p:nvSpPr>
        <p:spPr>
          <a:xfrm>
            <a:off x="2567697" y="1069349"/>
            <a:ext cx="143587" cy="143587"/>
          </a:xfrm>
          <a:custGeom>
            <a:avLst/>
            <a:gdLst>
              <a:gd name="connsiteX0" fmla="*/ -493 w 143587"/>
              <a:gd name="connsiteY0" fmla="*/ -816 h 143587"/>
              <a:gd name="connsiteX1" fmla="*/ 143094 w 143587"/>
              <a:gd name="connsiteY1" fmla="*/ -816 h 143587"/>
              <a:gd name="connsiteX2" fmla="*/ 143094 w 143587"/>
              <a:gd name="connsiteY2" fmla="*/ 142771 h 143587"/>
              <a:gd name="connsiteX3" fmla="*/ -493 w 143587"/>
              <a:gd name="connsiteY3" fmla="*/ 142771 h 14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87" h="143587">
                <a:moveTo>
                  <a:pt x="-493" y="-816"/>
                </a:moveTo>
                <a:lnTo>
                  <a:pt x="143094" y="-816"/>
                </a:lnTo>
                <a:lnTo>
                  <a:pt x="143094" y="142771"/>
                </a:lnTo>
                <a:lnTo>
                  <a:pt x="-493" y="142771"/>
                </a:lnTo>
                <a:close/>
              </a:path>
            </a:pathLst>
          </a:custGeom>
          <a:solidFill>
            <a:schemeClr val="tx1"/>
          </a:solidFill>
          <a:ln w="23478" cap="flat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DA378617-F208-4E39-83D6-782CD8291E57}"/>
                  </a:ext>
                </a:extLst>
              </p:cNvPr>
              <p:cNvSpPr txBox="1"/>
              <p:nvPr/>
            </p:nvSpPr>
            <p:spPr>
              <a:xfrm>
                <a:off x="2636457" y="960196"/>
                <a:ext cx="17491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ARR</m:t>
                      </m:r>
                      <m:r>
                        <m:rPr>
                          <m:nor/>
                        </m:rPr>
                        <a:rPr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unbiased</m:t>
                      </m:r>
                      <m:r>
                        <m:rPr>
                          <m:nor/>
                        </m:rPr>
                        <a:rPr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pc="0" baseline="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endParaRPr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DA378617-F208-4E39-83D6-782CD8291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457" y="960196"/>
                <a:ext cx="1749197" cy="369332"/>
              </a:xfrm>
              <a:prstGeom prst="rect">
                <a:avLst/>
              </a:prstGeom>
              <a:blipFill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48131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グラフ 29">
            <a:extLst>
              <a:ext uri="{FF2B5EF4-FFF2-40B4-BE49-F238E27FC236}">
                <a16:creationId xmlns:a16="http://schemas.microsoft.com/office/drawing/2014/main" id="{FFFE920B-C787-402F-A792-5DE66907F36E}"/>
              </a:ext>
            </a:extLst>
          </p:cNvPr>
          <p:cNvGraphicFramePr>
            <a:graphicFrameLocks/>
          </p:cNvGraphicFramePr>
          <p:nvPr/>
        </p:nvGraphicFramePr>
        <p:xfrm>
          <a:off x="3137848" y="4931253"/>
          <a:ext cx="3294000" cy="273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38C0CAED-4301-461B-9A04-280FAB9E35F7}"/>
              </a:ext>
            </a:extLst>
          </p:cNvPr>
          <p:cNvGraphicFramePr>
            <a:graphicFrameLocks/>
          </p:cNvGraphicFramePr>
          <p:nvPr/>
        </p:nvGraphicFramePr>
        <p:xfrm>
          <a:off x="3164859" y="1337130"/>
          <a:ext cx="3258000" cy="26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4F742B9-00D2-4294-ACF7-2E3E16BC12EF}"/>
              </a:ext>
            </a:extLst>
          </p:cNvPr>
          <p:cNvSpPr txBox="1"/>
          <p:nvPr/>
        </p:nvSpPr>
        <p:spPr>
          <a:xfrm>
            <a:off x="3126754" y="3890610"/>
            <a:ext cx="40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C2C359D-4FBF-47D4-81D8-F765F33EAC9A}"/>
              </a:ext>
            </a:extLst>
          </p:cNvPr>
          <p:cNvSpPr txBox="1"/>
          <p:nvPr/>
        </p:nvSpPr>
        <p:spPr>
          <a:xfrm>
            <a:off x="3731546" y="3908256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065DF20-FBD0-4109-8790-7E9F5ECC660C}"/>
              </a:ext>
            </a:extLst>
          </p:cNvPr>
          <p:cNvSpPr txBox="1"/>
          <p:nvPr/>
        </p:nvSpPr>
        <p:spPr>
          <a:xfrm>
            <a:off x="4499963" y="3906652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5E30C27-866E-4753-8BA9-0D2F1F6388A7}"/>
              </a:ext>
            </a:extLst>
          </p:cNvPr>
          <p:cNvSpPr txBox="1"/>
          <p:nvPr/>
        </p:nvSpPr>
        <p:spPr>
          <a:xfrm>
            <a:off x="5269986" y="3906651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.5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21E9AF3-84AB-433D-9380-79661C5D637D}"/>
              </a:ext>
            </a:extLst>
          </p:cNvPr>
          <p:cNvSpPr txBox="1"/>
          <p:nvPr/>
        </p:nvSpPr>
        <p:spPr>
          <a:xfrm>
            <a:off x="6038403" y="3905047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361B125-7BAD-4A8D-A377-E8FE46DF6DD9}"/>
                  </a:ext>
                </a:extLst>
              </p:cNvPr>
              <p:cNvSpPr txBox="1"/>
              <p:nvPr/>
            </p:nvSpPr>
            <p:spPr>
              <a:xfrm>
                <a:off x="4635653" y="4149873"/>
                <a:ext cx="35101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361B125-7BAD-4A8D-A377-E8FE46DF6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653" y="4149873"/>
                <a:ext cx="35101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305A9D-53D3-4533-B097-3C5D52EE5D4F}"/>
              </a:ext>
            </a:extLst>
          </p:cNvPr>
          <p:cNvSpPr txBox="1"/>
          <p:nvPr/>
        </p:nvSpPr>
        <p:spPr>
          <a:xfrm rot="16200000">
            <a:off x="1818601" y="2523134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A664468-6D25-44B3-9DD2-5E0196C0E100}"/>
              </a:ext>
            </a:extLst>
          </p:cNvPr>
          <p:cNvSpPr txBox="1"/>
          <p:nvPr/>
        </p:nvSpPr>
        <p:spPr>
          <a:xfrm>
            <a:off x="2782430" y="3737255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BDA7860-4C20-4714-A295-FF14FEBEAF3D}"/>
              </a:ext>
            </a:extLst>
          </p:cNvPr>
          <p:cNvSpPr txBox="1"/>
          <p:nvPr/>
        </p:nvSpPr>
        <p:spPr>
          <a:xfrm>
            <a:off x="2782430" y="3335934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BF327EA-C58F-4F7F-8C96-F83476087F0F}"/>
              </a:ext>
            </a:extLst>
          </p:cNvPr>
          <p:cNvSpPr txBox="1"/>
          <p:nvPr/>
        </p:nvSpPr>
        <p:spPr>
          <a:xfrm>
            <a:off x="2782430" y="2921063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0358F47-D7AB-4EAC-AC09-A4E0853BFB96}"/>
              </a:ext>
            </a:extLst>
          </p:cNvPr>
          <p:cNvSpPr txBox="1"/>
          <p:nvPr/>
        </p:nvSpPr>
        <p:spPr>
          <a:xfrm>
            <a:off x="2879799" y="2519742"/>
            <a:ext cx="3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D02496F-F9CB-4DED-9F6B-BB7A0205BA2D}"/>
                  </a:ext>
                </a:extLst>
              </p:cNvPr>
              <p:cNvSpPr txBox="1"/>
              <p:nvPr/>
            </p:nvSpPr>
            <p:spPr>
              <a:xfrm>
                <a:off x="3211785" y="991887"/>
                <a:ext cx="320084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:r>
                  <a:rPr kumimoji="1" lang="en-US" altLang="ja-JP" sz="2200" b="1" u="sng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Gplus</a:t>
                </a:r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200" i="1" u="sng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200" i="1" u="sng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ja-JP" sz="2200" i="1" u="sng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ja-JP" sz="2200" i="1" u="sng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2200" i="1" u="sng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200" i="1" u="sng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200" i="1" u="sng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2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D02496F-F9CB-4DED-9F6B-BB7A0205B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785" y="991887"/>
                <a:ext cx="3200842" cy="430887"/>
              </a:xfrm>
              <a:prstGeom prst="rect">
                <a:avLst/>
              </a:prstGeom>
              <a:blipFill>
                <a:blip r:embed="rId5"/>
                <a:stretch>
                  <a:fillRect t="-10000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82A0442-25DC-42C0-AA57-DB7C44ABDB4D}"/>
              </a:ext>
            </a:extLst>
          </p:cNvPr>
          <p:cNvSpPr txBox="1"/>
          <p:nvPr/>
        </p:nvSpPr>
        <p:spPr>
          <a:xfrm>
            <a:off x="2769729" y="1695094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87C4D6E-C604-407F-A3BC-2FC16AD214B2}"/>
              </a:ext>
            </a:extLst>
          </p:cNvPr>
          <p:cNvSpPr txBox="1"/>
          <p:nvPr/>
        </p:nvSpPr>
        <p:spPr>
          <a:xfrm>
            <a:off x="2769729" y="1280223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FB3E0CE-A5E3-43F5-A236-8CA9635109BD}"/>
              </a:ext>
            </a:extLst>
          </p:cNvPr>
          <p:cNvSpPr txBox="1"/>
          <p:nvPr/>
        </p:nvSpPr>
        <p:spPr>
          <a:xfrm>
            <a:off x="2808678" y="2103182"/>
            <a:ext cx="48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C7FCD4CE-1463-4135-BB3D-83C24AAB2C96}"/>
                  </a:ext>
                </a:extLst>
              </p:cNvPr>
              <p:cNvSpPr txBox="1"/>
              <p:nvPr/>
            </p:nvSpPr>
            <p:spPr>
              <a:xfrm>
                <a:off x="7061124" y="986971"/>
                <a:ext cx="320084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IMDB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200" i="1" u="sng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200" i="1" u="sng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ja-JP" sz="2200" i="1" u="sng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ja-JP" sz="2200" i="1" u="sng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2200" i="1" u="sng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200" i="1" u="sng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200" i="1" u="sng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2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C7FCD4CE-1463-4135-BB3D-83C24AAB2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124" y="986971"/>
                <a:ext cx="3200842" cy="430887"/>
              </a:xfrm>
              <a:prstGeom prst="rect">
                <a:avLst/>
              </a:prstGeom>
              <a:blipFill>
                <a:blip r:embed="rId6"/>
                <a:stretch>
                  <a:fillRect t="-9859" b="-267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13124B34-A984-40FC-8B85-612CE8946B2E}"/>
                  </a:ext>
                </a:extLst>
              </p:cNvPr>
              <p:cNvSpPr txBox="1"/>
              <p:nvPr/>
            </p:nvSpPr>
            <p:spPr>
              <a:xfrm>
                <a:off x="3210180" y="4578508"/>
                <a:ext cx="320084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 </a:t>
                </a:r>
                <a:r>
                  <a:rPr kumimoji="1" lang="en-US" altLang="ja-JP" sz="2200" b="1" u="sng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Gplus</a:t>
                </a:r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ja-JP" sz="2200" i="1" u="sng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ja-JP" sz="2200" b="0" i="1" u="sng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2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13124B34-A984-40FC-8B85-612CE8946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180" y="4578508"/>
                <a:ext cx="3200842" cy="430887"/>
              </a:xfrm>
              <a:prstGeom prst="rect">
                <a:avLst/>
              </a:prstGeom>
              <a:blipFill>
                <a:blip r:embed="rId7"/>
                <a:stretch>
                  <a:fillRect t="-9859" b="-281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DEB04CE-DFC4-4E91-826C-022067D54096}"/>
                  </a:ext>
                </a:extLst>
              </p:cNvPr>
              <p:cNvSpPr txBox="1"/>
              <p:nvPr/>
            </p:nvSpPr>
            <p:spPr>
              <a:xfrm>
                <a:off x="7059519" y="4573592"/>
                <a:ext cx="320084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(d) IMDB (</a:t>
                </a:r>
                <a14:m>
                  <m:oMath xmlns:m="http://schemas.openxmlformats.org/officeDocument/2006/math">
                    <m:r>
                      <a:rPr lang="en-US" altLang="ja-JP" sz="2200" i="1" u="sng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ja-JP" sz="2200" i="1" u="sng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2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DEB04CE-DFC4-4E91-826C-022067D54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519" y="4573592"/>
                <a:ext cx="3200842" cy="430887"/>
              </a:xfrm>
              <a:prstGeom prst="rect">
                <a:avLst/>
              </a:prstGeom>
              <a:blipFill>
                <a:blip r:embed="rId8"/>
                <a:stretch>
                  <a:fillRect t="-8451" b="-281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703C259-BE17-42F2-A9D6-52E24409C123}"/>
              </a:ext>
            </a:extLst>
          </p:cNvPr>
          <p:cNvSpPr txBox="1"/>
          <p:nvPr/>
        </p:nvSpPr>
        <p:spPr>
          <a:xfrm>
            <a:off x="2982565" y="7490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713A6106-2EC2-4908-B754-36A6477389CE}"/>
                  </a:ext>
                </a:extLst>
              </p:cNvPr>
              <p:cNvSpPr txBox="1"/>
              <p:nvPr/>
            </p:nvSpPr>
            <p:spPr>
              <a:xfrm>
                <a:off x="3803803" y="7726777"/>
                <a:ext cx="200909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713A6106-2EC2-4908-B754-36A647738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803" y="7726777"/>
                <a:ext cx="2009096" cy="400110"/>
              </a:xfrm>
              <a:prstGeom prst="rect">
                <a:avLst/>
              </a:prstGeom>
              <a:blipFill>
                <a:blip r:embed="rId9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B9CF044-FFD2-469A-9661-D8E8834D1D78}"/>
              </a:ext>
            </a:extLst>
          </p:cNvPr>
          <p:cNvSpPr txBox="1"/>
          <p:nvPr/>
        </p:nvSpPr>
        <p:spPr>
          <a:xfrm rot="16200000">
            <a:off x="1818601" y="6119288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CFC0455-5645-428D-8E79-FCFBF738B17F}"/>
              </a:ext>
            </a:extLst>
          </p:cNvPr>
          <p:cNvSpPr txBox="1"/>
          <p:nvPr/>
        </p:nvSpPr>
        <p:spPr>
          <a:xfrm>
            <a:off x="3496915" y="7490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410BCDA-F925-4411-94EB-C58FE580C84F}"/>
              </a:ext>
            </a:extLst>
          </p:cNvPr>
          <p:cNvSpPr txBox="1"/>
          <p:nvPr/>
        </p:nvSpPr>
        <p:spPr>
          <a:xfrm>
            <a:off x="4008090" y="7490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68E24F2-BC3A-4DAD-9FAD-C0F5EA55E9D1}"/>
              </a:ext>
            </a:extLst>
          </p:cNvPr>
          <p:cNvSpPr txBox="1"/>
          <p:nvPr/>
        </p:nvSpPr>
        <p:spPr>
          <a:xfrm>
            <a:off x="4522440" y="7490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7C299C1-F9A7-4F90-A948-7D07D2242BB5}"/>
              </a:ext>
            </a:extLst>
          </p:cNvPr>
          <p:cNvSpPr txBox="1"/>
          <p:nvPr/>
        </p:nvSpPr>
        <p:spPr>
          <a:xfrm>
            <a:off x="5031075" y="7490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925759B-1984-4AE6-AA66-4D7841D22B00}"/>
              </a:ext>
            </a:extLst>
          </p:cNvPr>
          <p:cNvSpPr txBox="1"/>
          <p:nvPr/>
        </p:nvSpPr>
        <p:spPr>
          <a:xfrm>
            <a:off x="5542250" y="7490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4D9A550-A5C4-4B22-911C-9B2A05115039}"/>
              </a:ext>
            </a:extLst>
          </p:cNvPr>
          <p:cNvSpPr txBox="1"/>
          <p:nvPr/>
        </p:nvSpPr>
        <p:spPr>
          <a:xfrm>
            <a:off x="6173440" y="7490689"/>
            <a:ext cx="34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55BD474C-A5FC-4E95-A956-FB3247B7A83D}"/>
              </a:ext>
            </a:extLst>
          </p:cNvPr>
          <p:cNvSpPr txBox="1"/>
          <p:nvPr/>
        </p:nvSpPr>
        <p:spPr>
          <a:xfrm>
            <a:off x="2782430" y="7338982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A02B115-2CC7-47CC-8858-E4881C2303E2}"/>
              </a:ext>
            </a:extLst>
          </p:cNvPr>
          <p:cNvSpPr txBox="1"/>
          <p:nvPr/>
        </p:nvSpPr>
        <p:spPr>
          <a:xfrm>
            <a:off x="2782430" y="6993541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73D5CED3-C3AF-4550-BBA8-D6DAA31BB9AF}"/>
              </a:ext>
            </a:extLst>
          </p:cNvPr>
          <p:cNvSpPr txBox="1"/>
          <p:nvPr/>
        </p:nvSpPr>
        <p:spPr>
          <a:xfrm>
            <a:off x="2782430" y="6639630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BD3E6CF-8153-47A2-BF47-2C6CE448BA4F}"/>
              </a:ext>
            </a:extLst>
          </p:cNvPr>
          <p:cNvSpPr txBox="1"/>
          <p:nvPr/>
        </p:nvSpPr>
        <p:spPr>
          <a:xfrm>
            <a:off x="2879799" y="6289109"/>
            <a:ext cx="3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8A2C8831-DF23-4B34-B94C-2D9EED57D40B}"/>
              </a:ext>
            </a:extLst>
          </p:cNvPr>
          <p:cNvSpPr txBox="1"/>
          <p:nvPr/>
        </p:nvSpPr>
        <p:spPr>
          <a:xfrm>
            <a:off x="2769729" y="5581301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F7045111-B310-4CF5-B030-A4EF84585DF2}"/>
              </a:ext>
            </a:extLst>
          </p:cNvPr>
          <p:cNvSpPr txBox="1"/>
          <p:nvPr/>
        </p:nvSpPr>
        <p:spPr>
          <a:xfrm>
            <a:off x="2769729" y="5227390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068BCFC4-04BC-46F9-81B4-5E7625955A78}"/>
              </a:ext>
            </a:extLst>
          </p:cNvPr>
          <p:cNvSpPr txBox="1"/>
          <p:nvPr/>
        </p:nvSpPr>
        <p:spPr>
          <a:xfrm>
            <a:off x="2808678" y="5933509"/>
            <a:ext cx="48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6D5505C-CB8A-437A-A254-790FFEDEA8DE}"/>
              </a:ext>
            </a:extLst>
          </p:cNvPr>
          <p:cNvSpPr txBox="1"/>
          <p:nvPr/>
        </p:nvSpPr>
        <p:spPr>
          <a:xfrm>
            <a:off x="2769729" y="4871790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フリーフォーム: 図形 68">
            <a:extLst>
              <a:ext uri="{FF2B5EF4-FFF2-40B4-BE49-F238E27FC236}">
                <a16:creationId xmlns:a16="http://schemas.microsoft.com/office/drawing/2014/main" id="{893F86A9-DDDC-4288-A0F5-E391936F2256}"/>
              </a:ext>
            </a:extLst>
          </p:cNvPr>
          <p:cNvSpPr/>
          <p:nvPr/>
        </p:nvSpPr>
        <p:spPr>
          <a:xfrm>
            <a:off x="6837558" y="46753"/>
            <a:ext cx="581713" cy="5058"/>
          </a:xfrm>
          <a:custGeom>
            <a:avLst/>
            <a:gdLst>
              <a:gd name="connsiteX0" fmla="*/ -1378 w 794229"/>
              <a:gd name="connsiteY0" fmla="*/ -741 h 6906"/>
              <a:gd name="connsiteX1" fmla="*/ 792852 w 794229"/>
              <a:gd name="connsiteY1" fmla="*/ -741 h 6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4229" h="6906">
                <a:moveTo>
                  <a:pt x="-1378" y="-741"/>
                </a:moveTo>
                <a:lnTo>
                  <a:pt x="792852" y="-741"/>
                </a:lnTo>
              </a:path>
            </a:pathLst>
          </a:custGeom>
          <a:noFill/>
          <a:ln w="23735" cap="rnd">
            <a:solidFill>
              <a:srgbClr val="C00000"/>
            </a:solidFill>
            <a:prstDash val="dash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70" name="フリーフォーム: 図形 69">
            <a:extLst>
              <a:ext uri="{FF2B5EF4-FFF2-40B4-BE49-F238E27FC236}">
                <a16:creationId xmlns:a16="http://schemas.microsoft.com/office/drawing/2014/main" id="{A66797F8-C4D1-4208-9906-3870EBBBC543}"/>
              </a:ext>
            </a:extLst>
          </p:cNvPr>
          <p:cNvSpPr>
            <a:spLocks noChangeAspect="1"/>
          </p:cNvSpPr>
          <p:nvPr/>
        </p:nvSpPr>
        <p:spPr>
          <a:xfrm>
            <a:off x="7046133" y="-38057"/>
            <a:ext cx="162000" cy="162000"/>
          </a:xfrm>
          <a:custGeom>
            <a:avLst/>
            <a:gdLst>
              <a:gd name="connsiteX0" fmla="*/ 88404 w 179564"/>
              <a:gd name="connsiteY0" fmla="*/ -741 h 179564"/>
              <a:gd name="connsiteX1" fmla="*/ 178187 w 179564"/>
              <a:gd name="connsiteY1" fmla="*/ 89041 h 179564"/>
              <a:gd name="connsiteX2" fmla="*/ 88404 w 179564"/>
              <a:gd name="connsiteY2" fmla="*/ 178824 h 179564"/>
              <a:gd name="connsiteX3" fmla="*/ -1378 w 179564"/>
              <a:gd name="connsiteY3" fmla="*/ 89041 h 179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564" h="179564">
                <a:moveTo>
                  <a:pt x="88404" y="-741"/>
                </a:moveTo>
                <a:lnTo>
                  <a:pt x="178187" y="89041"/>
                </a:lnTo>
                <a:lnTo>
                  <a:pt x="88404" y="178824"/>
                </a:lnTo>
                <a:lnTo>
                  <a:pt x="-1378" y="89041"/>
                </a:lnTo>
                <a:close/>
              </a:path>
            </a:pathLst>
          </a:custGeom>
          <a:noFill/>
          <a:ln w="23735" cap="flat">
            <a:solidFill>
              <a:srgbClr val="C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72" name="フリーフォーム: 図形 71">
            <a:extLst>
              <a:ext uri="{FF2B5EF4-FFF2-40B4-BE49-F238E27FC236}">
                <a16:creationId xmlns:a16="http://schemas.microsoft.com/office/drawing/2014/main" id="{CE2A5E8F-682A-4C56-80BF-536655703DB0}"/>
              </a:ext>
            </a:extLst>
          </p:cNvPr>
          <p:cNvSpPr/>
          <p:nvPr/>
        </p:nvSpPr>
        <p:spPr>
          <a:xfrm>
            <a:off x="2930525" y="49638"/>
            <a:ext cx="586771" cy="5058"/>
          </a:xfrm>
          <a:custGeom>
            <a:avLst/>
            <a:gdLst>
              <a:gd name="connsiteX0" fmla="*/ -1378 w 801135"/>
              <a:gd name="connsiteY0" fmla="*/ -741 h 6906"/>
              <a:gd name="connsiteX1" fmla="*/ 799758 w 801135"/>
              <a:gd name="connsiteY1" fmla="*/ -741 h 6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1135" h="6906">
                <a:moveTo>
                  <a:pt x="-1378" y="-741"/>
                </a:moveTo>
                <a:lnTo>
                  <a:pt x="799758" y="-741"/>
                </a:lnTo>
              </a:path>
            </a:pathLst>
          </a:custGeom>
          <a:noFill/>
          <a:ln w="23735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73" name="フリーフォーム: 図形 72">
            <a:extLst>
              <a:ext uri="{FF2B5EF4-FFF2-40B4-BE49-F238E27FC236}">
                <a16:creationId xmlns:a16="http://schemas.microsoft.com/office/drawing/2014/main" id="{3ABE9CD8-AA0D-447C-860D-ABEA04A66BFA}"/>
              </a:ext>
            </a:extLst>
          </p:cNvPr>
          <p:cNvSpPr/>
          <p:nvPr/>
        </p:nvSpPr>
        <p:spPr>
          <a:xfrm>
            <a:off x="3150564" y="-18650"/>
            <a:ext cx="131517" cy="131513"/>
          </a:xfrm>
          <a:custGeom>
            <a:avLst/>
            <a:gdLst>
              <a:gd name="connsiteX0" fmla="*/ 178187 w 179564"/>
              <a:gd name="connsiteY0" fmla="*/ 89041 h 179558"/>
              <a:gd name="connsiteX1" fmla="*/ 88404 w 179564"/>
              <a:gd name="connsiteY1" fmla="*/ 178817 h 179558"/>
              <a:gd name="connsiteX2" fmla="*/ -1378 w 179564"/>
              <a:gd name="connsiteY2" fmla="*/ 89041 h 179558"/>
              <a:gd name="connsiteX3" fmla="*/ 88404 w 179564"/>
              <a:gd name="connsiteY3" fmla="*/ -741 h 179558"/>
              <a:gd name="connsiteX4" fmla="*/ 178187 w 179564"/>
              <a:gd name="connsiteY4" fmla="*/ 89041 h 179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564" h="179558">
                <a:moveTo>
                  <a:pt x="178187" y="89041"/>
                </a:moveTo>
                <a:cubicBezTo>
                  <a:pt x="178187" y="138622"/>
                  <a:pt x="137992" y="178817"/>
                  <a:pt x="88404" y="178817"/>
                </a:cubicBezTo>
                <a:cubicBezTo>
                  <a:pt x="38817" y="178817"/>
                  <a:pt x="-1378" y="138622"/>
                  <a:pt x="-1378" y="89041"/>
                </a:cubicBezTo>
                <a:cubicBezTo>
                  <a:pt x="-1378" y="39454"/>
                  <a:pt x="38817" y="-741"/>
                  <a:pt x="88404" y="-741"/>
                </a:cubicBezTo>
                <a:cubicBezTo>
                  <a:pt x="137992" y="-741"/>
                  <a:pt x="178187" y="39454"/>
                  <a:pt x="178187" y="89041"/>
                </a:cubicBezTo>
                <a:close/>
              </a:path>
            </a:pathLst>
          </a:custGeom>
          <a:noFill/>
          <a:ln w="23735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B113D88-42F7-47C3-9152-A1E06C1660F6}"/>
                  </a:ext>
                </a:extLst>
              </p:cNvPr>
              <p:cNvSpPr txBox="1"/>
              <p:nvPr/>
            </p:nvSpPr>
            <p:spPr>
              <a:xfrm>
                <a:off x="3472230" y="-170198"/>
                <a:ext cx="18944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ARRFull</m:t>
                          </m:r>
                        </m:e>
                        <m:sub>
                          <m: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 sz="2000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sz="2000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DC</m:t>
                      </m:r>
                      <m:r>
                        <a:rPr lang="en-US" altLang="ja-JP" sz="2000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spc="0" baseline="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endParaRPr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B113D88-42F7-47C3-9152-A1E06C166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230" y="-170198"/>
                <a:ext cx="1894493" cy="400110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フリーフォーム: 図形 74">
            <a:extLst>
              <a:ext uri="{FF2B5EF4-FFF2-40B4-BE49-F238E27FC236}">
                <a16:creationId xmlns:a16="http://schemas.microsoft.com/office/drawing/2014/main" id="{14B33184-3E83-407F-8522-6076B21764EA}"/>
              </a:ext>
            </a:extLst>
          </p:cNvPr>
          <p:cNvSpPr/>
          <p:nvPr/>
        </p:nvSpPr>
        <p:spPr>
          <a:xfrm>
            <a:off x="6837558" y="431827"/>
            <a:ext cx="581713" cy="5058"/>
          </a:xfrm>
          <a:custGeom>
            <a:avLst/>
            <a:gdLst>
              <a:gd name="connsiteX0" fmla="*/ -1378 w 794229"/>
              <a:gd name="connsiteY0" fmla="*/ -741 h 6906"/>
              <a:gd name="connsiteX1" fmla="*/ 792852 w 794229"/>
              <a:gd name="connsiteY1" fmla="*/ -741 h 6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4229" h="6906">
                <a:moveTo>
                  <a:pt x="-1378" y="-741"/>
                </a:moveTo>
                <a:lnTo>
                  <a:pt x="792852" y="-741"/>
                </a:lnTo>
              </a:path>
            </a:pathLst>
          </a:custGeom>
          <a:noFill/>
          <a:ln w="23735" cap="rnd">
            <a:solidFill>
              <a:srgbClr val="002060"/>
            </a:solidFill>
            <a:prstDash val="dash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76" name="フリーフォーム: 図形 75">
            <a:extLst>
              <a:ext uri="{FF2B5EF4-FFF2-40B4-BE49-F238E27FC236}">
                <a16:creationId xmlns:a16="http://schemas.microsoft.com/office/drawing/2014/main" id="{84F9AF95-F7B1-4451-8EEF-DF03E2C3C739}"/>
              </a:ext>
            </a:extLst>
          </p:cNvPr>
          <p:cNvSpPr/>
          <p:nvPr/>
        </p:nvSpPr>
        <p:spPr>
          <a:xfrm>
            <a:off x="7060126" y="361010"/>
            <a:ext cx="136576" cy="136576"/>
          </a:xfrm>
          <a:custGeom>
            <a:avLst/>
            <a:gdLst>
              <a:gd name="connsiteX0" fmla="*/ 185093 w 186471"/>
              <a:gd name="connsiteY0" fmla="*/ 185730 h 186471"/>
              <a:gd name="connsiteX1" fmla="*/ -1378 w 186471"/>
              <a:gd name="connsiteY1" fmla="*/ -741 h 186471"/>
              <a:gd name="connsiteX2" fmla="*/ -1378 w 186471"/>
              <a:gd name="connsiteY2" fmla="*/ 185730 h 186471"/>
              <a:gd name="connsiteX3" fmla="*/ 185093 w 186471"/>
              <a:gd name="connsiteY3" fmla="*/ -741 h 186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471" h="186471">
                <a:moveTo>
                  <a:pt x="185093" y="185730"/>
                </a:moveTo>
                <a:lnTo>
                  <a:pt x="-1378" y="-741"/>
                </a:lnTo>
                <a:moveTo>
                  <a:pt x="-1378" y="185730"/>
                </a:moveTo>
                <a:lnTo>
                  <a:pt x="185093" y="-741"/>
                </a:lnTo>
              </a:path>
            </a:pathLst>
          </a:custGeom>
          <a:noFill/>
          <a:ln w="23735" cap="flat">
            <a:solidFill>
              <a:srgbClr val="00206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78" name="フリーフォーム: 図形 77">
            <a:extLst>
              <a:ext uri="{FF2B5EF4-FFF2-40B4-BE49-F238E27FC236}">
                <a16:creationId xmlns:a16="http://schemas.microsoft.com/office/drawing/2014/main" id="{D2FA36B3-B323-4D97-A876-27764837CC89}"/>
              </a:ext>
            </a:extLst>
          </p:cNvPr>
          <p:cNvSpPr/>
          <p:nvPr/>
        </p:nvSpPr>
        <p:spPr>
          <a:xfrm>
            <a:off x="2926016" y="422555"/>
            <a:ext cx="586771" cy="5058"/>
          </a:xfrm>
          <a:custGeom>
            <a:avLst/>
            <a:gdLst>
              <a:gd name="connsiteX0" fmla="*/ -1378 w 801135"/>
              <a:gd name="connsiteY0" fmla="*/ -741 h 6906"/>
              <a:gd name="connsiteX1" fmla="*/ 799758 w 801135"/>
              <a:gd name="connsiteY1" fmla="*/ -741 h 6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1135" h="6906">
                <a:moveTo>
                  <a:pt x="-1378" y="-741"/>
                </a:moveTo>
                <a:lnTo>
                  <a:pt x="799758" y="-741"/>
                </a:lnTo>
              </a:path>
            </a:pathLst>
          </a:custGeom>
          <a:noFill/>
          <a:ln w="23735" cap="rnd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79" name="フリーフォーム: 図形 78">
            <a:extLst>
              <a:ext uri="{FF2B5EF4-FFF2-40B4-BE49-F238E27FC236}">
                <a16:creationId xmlns:a16="http://schemas.microsoft.com/office/drawing/2014/main" id="{18491ADD-9BCA-4C9B-AB0C-A221109B8E67}"/>
              </a:ext>
            </a:extLst>
          </p:cNvPr>
          <p:cNvSpPr/>
          <p:nvPr/>
        </p:nvSpPr>
        <p:spPr>
          <a:xfrm>
            <a:off x="3148990" y="351884"/>
            <a:ext cx="131517" cy="131523"/>
          </a:xfrm>
          <a:custGeom>
            <a:avLst/>
            <a:gdLst>
              <a:gd name="connsiteX0" fmla="*/ -1378 w 179564"/>
              <a:gd name="connsiteY0" fmla="*/ -741 h 179572"/>
              <a:gd name="connsiteX1" fmla="*/ 178187 w 179564"/>
              <a:gd name="connsiteY1" fmla="*/ -741 h 179572"/>
              <a:gd name="connsiteX2" fmla="*/ 178187 w 179564"/>
              <a:gd name="connsiteY2" fmla="*/ 178831 h 179572"/>
              <a:gd name="connsiteX3" fmla="*/ -1378 w 179564"/>
              <a:gd name="connsiteY3" fmla="*/ 178831 h 17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564" h="179572">
                <a:moveTo>
                  <a:pt x="-1378" y="-741"/>
                </a:moveTo>
                <a:lnTo>
                  <a:pt x="178187" y="-741"/>
                </a:lnTo>
                <a:lnTo>
                  <a:pt x="178187" y="178831"/>
                </a:lnTo>
                <a:lnTo>
                  <a:pt x="-1378" y="178831"/>
                </a:lnTo>
                <a:close/>
              </a:path>
            </a:pathLst>
          </a:custGeom>
          <a:noFill/>
          <a:ln w="23735" cap="flat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12416717-C0EE-4355-9767-F3C61B8E8AF3}"/>
                  </a:ext>
                </a:extLst>
              </p:cNvPr>
              <p:cNvSpPr txBox="1"/>
              <p:nvPr/>
            </p:nvSpPr>
            <p:spPr>
              <a:xfrm>
                <a:off x="3471275" y="206344"/>
                <a:ext cx="22391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20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OneNS</m:t>
                          </m:r>
                        </m:e>
                        <m:sub>
                          <m: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DC</m:t>
                      </m:r>
                      <m: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spc="0" baseline="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endParaRPr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12416717-C0EE-4355-9767-F3C61B8E8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275" y="206344"/>
                <a:ext cx="2239139" cy="400110"/>
              </a:xfrm>
              <a:prstGeom prst="rect">
                <a:avLst/>
              </a:prstGeom>
              <a:blipFill>
                <a:blip r:embed="rId11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フリーフォーム: 図形 80">
            <a:extLst>
              <a:ext uri="{FF2B5EF4-FFF2-40B4-BE49-F238E27FC236}">
                <a16:creationId xmlns:a16="http://schemas.microsoft.com/office/drawing/2014/main" id="{83416F4E-1CCE-4FC4-8DDF-5D0D0ACF6875}"/>
              </a:ext>
            </a:extLst>
          </p:cNvPr>
          <p:cNvSpPr/>
          <p:nvPr/>
        </p:nvSpPr>
        <p:spPr>
          <a:xfrm>
            <a:off x="6837558" y="840717"/>
            <a:ext cx="581713" cy="5058"/>
          </a:xfrm>
          <a:custGeom>
            <a:avLst/>
            <a:gdLst>
              <a:gd name="connsiteX0" fmla="*/ -1378 w 794229"/>
              <a:gd name="connsiteY0" fmla="*/ -741 h 6906"/>
              <a:gd name="connsiteX1" fmla="*/ 792852 w 794229"/>
              <a:gd name="connsiteY1" fmla="*/ -741 h 6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4229" h="6906">
                <a:moveTo>
                  <a:pt x="-1378" y="-741"/>
                </a:moveTo>
                <a:lnTo>
                  <a:pt x="792852" y="-741"/>
                </a:lnTo>
              </a:path>
            </a:pathLst>
          </a:custGeom>
          <a:noFill/>
          <a:ln w="23735" cap="rnd">
            <a:solidFill>
              <a:srgbClr val="003300"/>
            </a:solidFill>
            <a:prstDash val="dash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95AAE34B-55F9-4413-8379-9264572D1DAF}"/>
              </a:ext>
            </a:extLst>
          </p:cNvPr>
          <p:cNvSpPr/>
          <p:nvPr/>
        </p:nvSpPr>
        <p:spPr>
          <a:xfrm>
            <a:off x="7060126" y="769900"/>
            <a:ext cx="136576" cy="136576"/>
          </a:xfrm>
          <a:custGeom>
            <a:avLst/>
            <a:gdLst>
              <a:gd name="connsiteX0" fmla="*/ 95795 w 186471"/>
              <a:gd name="connsiteY0" fmla="*/ -741 h 186471"/>
              <a:gd name="connsiteX1" fmla="*/ 95795 w 186471"/>
              <a:gd name="connsiteY1" fmla="*/ 185730 h 186471"/>
              <a:gd name="connsiteX2" fmla="*/ -1378 w 186471"/>
              <a:gd name="connsiteY2" fmla="*/ 96162 h 186471"/>
              <a:gd name="connsiteX3" fmla="*/ 185093 w 186471"/>
              <a:gd name="connsiteY3" fmla="*/ 96162 h 186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471" h="186471">
                <a:moveTo>
                  <a:pt x="95795" y="-741"/>
                </a:moveTo>
                <a:lnTo>
                  <a:pt x="95795" y="185730"/>
                </a:lnTo>
                <a:moveTo>
                  <a:pt x="-1378" y="96162"/>
                </a:moveTo>
                <a:lnTo>
                  <a:pt x="185093" y="96162"/>
                </a:lnTo>
              </a:path>
            </a:pathLst>
          </a:custGeom>
          <a:noFill/>
          <a:ln w="23735" cap="flat">
            <a:solidFill>
              <a:srgbClr val="0033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84" name="フリーフォーム: 図形 83">
            <a:extLst>
              <a:ext uri="{FF2B5EF4-FFF2-40B4-BE49-F238E27FC236}">
                <a16:creationId xmlns:a16="http://schemas.microsoft.com/office/drawing/2014/main" id="{77AA8F17-C84E-4914-9404-624FFC36B570}"/>
              </a:ext>
            </a:extLst>
          </p:cNvPr>
          <p:cNvSpPr/>
          <p:nvPr/>
        </p:nvSpPr>
        <p:spPr>
          <a:xfrm>
            <a:off x="2926016" y="829821"/>
            <a:ext cx="586771" cy="5058"/>
          </a:xfrm>
          <a:custGeom>
            <a:avLst/>
            <a:gdLst>
              <a:gd name="connsiteX0" fmla="*/ -1378 w 801135"/>
              <a:gd name="connsiteY0" fmla="*/ -741 h 6906"/>
              <a:gd name="connsiteX1" fmla="*/ 799758 w 801135"/>
              <a:gd name="connsiteY1" fmla="*/ -741 h 6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1135" h="6906">
                <a:moveTo>
                  <a:pt x="-1378" y="-741"/>
                </a:moveTo>
                <a:lnTo>
                  <a:pt x="799758" y="-741"/>
                </a:lnTo>
              </a:path>
            </a:pathLst>
          </a:custGeom>
          <a:noFill/>
          <a:ln w="23735" cap="rnd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85" name="フリーフォーム: 図形 84">
            <a:extLst>
              <a:ext uri="{FF2B5EF4-FFF2-40B4-BE49-F238E27FC236}">
                <a16:creationId xmlns:a16="http://schemas.microsoft.com/office/drawing/2014/main" id="{17291DCF-2ADA-4771-8677-BFA6ABBC3483}"/>
              </a:ext>
            </a:extLst>
          </p:cNvPr>
          <p:cNvSpPr/>
          <p:nvPr/>
        </p:nvSpPr>
        <p:spPr>
          <a:xfrm>
            <a:off x="3153643" y="764062"/>
            <a:ext cx="131517" cy="131513"/>
          </a:xfrm>
          <a:custGeom>
            <a:avLst/>
            <a:gdLst>
              <a:gd name="connsiteX0" fmla="*/ 88404 w 179564"/>
              <a:gd name="connsiteY0" fmla="*/ -741 h 179558"/>
              <a:gd name="connsiteX1" fmla="*/ 178187 w 179564"/>
              <a:gd name="connsiteY1" fmla="*/ 178817 h 179558"/>
              <a:gd name="connsiteX2" fmla="*/ -1378 w 179564"/>
              <a:gd name="connsiteY2" fmla="*/ 178817 h 179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564" h="179558">
                <a:moveTo>
                  <a:pt x="88404" y="-741"/>
                </a:moveTo>
                <a:lnTo>
                  <a:pt x="178187" y="178817"/>
                </a:lnTo>
                <a:lnTo>
                  <a:pt x="-1378" y="178817"/>
                </a:lnTo>
                <a:close/>
              </a:path>
            </a:pathLst>
          </a:custGeom>
          <a:noFill/>
          <a:ln w="23735" cap="flat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B646402F-FC35-4391-8229-DD546AC316E8}"/>
                  </a:ext>
                </a:extLst>
              </p:cNvPr>
              <p:cNvSpPr txBox="1"/>
              <p:nvPr/>
            </p:nvSpPr>
            <p:spPr>
              <a:xfrm>
                <a:off x="3466880" y="599202"/>
                <a:ext cx="22824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20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TwoNS</m:t>
                          </m:r>
                        </m:e>
                        <m:sub>
                          <m: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DC</m:t>
                      </m:r>
                      <m: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spc="0" baseline="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endParaRPr>
              </a:p>
            </p:txBody>
          </p:sp>
        </mc:Choice>
        <mc:Fallback xmlns="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B646402F-FC35-4391-8229-DD546AC31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880" y="599202"/>
                <a:ext cx="2282420" cy="400110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A35DD9E1-69DB-4A0E-B283-767EF9720032}"/>
                  </a:ext>
                </a:extLst>
              </p:cNvPr>
              <p:cNvSpPr txBox="1"/>
              <p:nvPr/>
            </p:nvSpPr>
            <p:spPr>
              <a:xfrm>
                <a:off x="7368866" y="-171802"/>
                <a:ext cx="21473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ARRFull</m:t>
                          </m:r>
                        </m:e>
                        <m:sub>
                          <m: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 sz="2000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ja-JP" sz="2000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spc="0" baseline="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endParaRPr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A35DD9E1-69DB-4A0E-B283-767EF9720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866" y="-171802"/>
                <a:ext cx="2147383" cy="400110"/>
              </a:xfrm>
              <a:prstGeom prst="rect">
                <a:avLst/>
              </a:prstGeom>
              <a:blipFill>
                <a:blip r:embed="rId13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395D839C-81E7-4447-8DED-9394E3ED3E1B}"/>
                  </a:ext>
                </a:extLst>
              </p:cNvPr>
              <p:cNvSpPr txBox="1"/>
              <p:nvPr/>
            </p:nvSpPr>
            <p:spPr>
              <a:xfrm>
                <a:off x="7367911" y="204740"/>
                <a:ext cx="24920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20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OneNS</m:t>
                          </m:r>
                        </m:e>
                        <m:sub>
                          <m: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spc="0" baseline="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endParaRPr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395D839C-81E7-4447-8DED-9394E3ED3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911" y="204740"/>
                <a:ext cx="2492029" cy="400110"/>
              </a:xfrm>
              <a:prstGeom prst="rect">
                <a:avLst/>
              </a:prstGeom>
              <a:blipFill>
                <a:blip r:embed="rId14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D8FA9CF-7212-44FD-9E66-2ECD890C2BBC}"/>
                  </a:ext>
                </a:extLst>
              </p:cNvPr>
              <p:cNvSpPr txBox="1"/>
              <p:nvPr/>
            </p:nvSpPr>
            <p:spPr>
              <a:xfrm>
                <a:off x="7363516" y="597598"/>
                <a:ext cx="25353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20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TwoNS</m:t>
                          </m:r>
                        </m:e>
                        <m:sub>
                          <m:r>
                            <a:rPr lang="en-US" altLang="ja-JP" sz="20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spc="0" baseline="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endParaRPr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D8FA9CF-7212-44FD-9E66-2ECD890C2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516" y="597598"/>
                <a:ext cx="2535309" cy="400110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C9A1A7EB-8A8B-4651-8601-5AE8B8CF4996}"/>
              </a:ext>
            </a:extLst>
          </p:cNvPr>
          <p:cNvSpPr/>
          <p:nvPr/>
        </p:nvSpPr>
        <p:spPr>
          <a:xfrm>
            <a:off x="2519267" y="-146863"/>
            <a:ext cx="7716916" cy="11182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5A4EBFBD-B56E-4FBF-BDC7-E4EC575BA336}"/>
              </a:ext>
            </a:extLst>
          </p:cNvPr>
          <p:cNvSpPr txBox="1"/>
          <p:nvPr/>
        </p:nvSpPr>
        <p:spPr>
          <a:xfrm>
            <a:off x="6976093" y="3885694"/>
            <a:ext cx="40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64761163-84C5-4D75-A5E0-0BB1505C2B3A}"/>
              </a:ext>
            </a:extLst>
          </p:cNvPr>
          <p:cNvSpPr txBox="1"/>
          <p:nvPr/>
        </p:nvSpPr>
        <p:spPr>
          <a:xfrm>
            <a:off x="7580885" y="3903340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7DC5A1E8-97AA-462B-BD22-B70122DEC1F9}"/>
              </a:ext>
            </a:extLst>
          </p:cNvPr>
          <p:cNvSpPr txBox="1"/>
          <p:nvPr/>
        </p:nvSpPr>
        <p:spPr>
          <a:xfrm>
            <a:off x="8349302" y="3901736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EB7C5350-C016-47DF-BF17-9AC7B2BDBAFC}"/>
              </a:ext>
            </a:extLst>
          </p:cNvPr>
          <p:cNvSpPr txBox="1"/>
          <p:nvPr/>
        </p:nvSpPr>
        <p:spPr>
          <a:xfrm>
            <a:off x="9119325" y="3901735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.5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DE663BBA-D337-4A47-884E-09ADC47DBEB4}"/>
              </a:ext>
            </a:extLst>
          </p:cNvPr>
          <p:cNvSpPr txBox="1"/>
          <p:nvPr/>
        </p:nvSpPr>
        <p:spPr>
          <a:xfrm>
            <a:off x="9887742" y="3900131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A3CFB662-5FCA-48A4-ABC4-B537E2FCCFBC}"/>
                  </a:ext>
                </a:extLst>
              </p:cNvPr>
              <p:cNvSpPr txBox="1"/>
              <p:nvPr/>
            </p:nvSpPr>
            <p:spPr>
              <a:xfrm>
                <a:off x="8484992" y="4144957"/>
                <a:ext cx="35101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A3CFB662-5FCA-48A4-ABC4-B537E2FCC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992" y="4144957"/>
                <a:ext cx="351012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502ABF15-8695-405B-BC4C-88EE45D8574E}"/>
              </a:ext>
            </a:extLst>
          </p:cNvPr>
          <p:cNvSpPr txBox="1"/>
          <p:nvPr/>
        </p:nvSpPr>
        <p:spPr>
          <a:xfrm rot="16200000">
            <a:off x="5667940" y="2518218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3FE74107-9C3A-4866-B05E-0CACB35077BF}"/>
              </a:ext>
            </a:extLst>
          </p:cNvPr>
          <p:cNvSpPr txBox="1"/>
          <p:nvPr/>
        </p:nvSpPr>
        <p:spPr>
          <a:xfrm>
            <a:off x="6830665" y="7490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6BFFD5A1-243D-4006-9750-3BE9C7A7F7D3}"/>
              </a:ext>
            </a:extLst>
          </p:cNvPr>
          <p:cNvSpPr txBox="1"/>
          <p:nvPr/>
        </p:nvSpPr>
        <p:spPr>
          <a:xfrm rot="16200000">
            <a:off x="5666701" y="6119288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C05399B5-68BB-4E4E-B4AB-3C8C5112F3CE}"/>
              </a:ext>
            </a:extLst>
          </p:cNvPr>
          <p:cNvSpPr txBox="1"/>
          <p:nvPr/>
        </p:nvSpPr>
        <p:spPr>
          <a:xfrm>
            <a:off x="7345015" y="7490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80C587D5-7756-4D11-9C99-91851B5343FC}"/>
              </a:ext>
            </a:extLst>
          </p:cNvPr>
          <p:cNvSpPr txBox="1"/>
          <p:nvPr/>
        </p:nvSpPr>
        <p:spPr>
          <a:xfrm>
            <a:off x="7856190" y="7490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B658577E-1A9A-4166-A735-7900EB0D5387}"/>
              </a:ext>
            </a:extLst>
          </p:cNvPr>
          <p:cNvSpPr txBox="1"/>
          <p:nvPr/>
        </p:nvSpPr>
        <p:spPr>
          <a:xfrm>
            <a:off x="8370540" y="7490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199422E5-F423-4882-BE61-8572DEB2DF97}"/>
              </a:ext>
            </a:extLst>
          </p:cNvPr>
          <p:cNvSpPr txBox="1"/>
          <p:nvPr/>
        </p:nvSpPr>
        <p:spPr>
          <a:xfrm>
            <a:off x="8879175" y="7490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9773663C-9B40-4D7C-ADF1-D7E7656F4931}"/>
              </a:ext>
            </a:extLst>
          </p:cNvPr>
          <p:cNvSpPr txBox="1"/>
          <p:nvPr/>
        </p:nvSpPr>
        <p:spPr>
          <a:xfrm>
            <a:off x="9390350" y="7490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9A44EF04-3398-43AB-A594-B22DCD06A75E}"/>
              </a:ext>
            </a:extLst>
          </p:cNvPr>
          <p:cNvSpPr txBox="1"/>
          <p:nvPr/>
        </p:nvSpPr>
        <p:spPr>
          <a:xfrm>
            <a:off x="10021540" y="7490689"/>
            <a:ext cx="34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6CB030F1-EA51-4E0A-A29B-2D352246D29B}"/>
                  </a:ext>
                </a:extLst>
              </p:cNvPr>
              <p:cNvSpPr txBox="1"/>
              <p:nvPr/>
            </p:nvSpPr>
            <p:spPr>
              <a:xfrm>
                <a:off x="7658253" y="7752177"/>
                <a:ext cx="200909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6CB030F1-EA51-4E0A-A29B-2D352246D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253" y="7752177"/>
                <a:ext cx="2009096" cy="400110"/>
              </a:xfrm>
              <a:prstGeom prst="rect">
                <a:avLst/>
              </a:prstGeom>
              <a:blipFill>
                <a:blip r:embed="rId17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CCB7EF7D-25CA-4EBA-AEA7-4F230F348AA8}"/>
              </a:ext>
            </a:extLst>
          </p:cNvPr>
          <p:cNvSpPr/>
          <p:nvPr/>
        </p:nvSpPr>
        <p:spPr>
          <a:xfrm>
            <a:off x="4228449" y="5103424"/>
            <a:ext cx="2052016" cy="369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フリーフォーム: 図形 87">
            <a:extLst>
              <a:ext uri="{FF2B5EF4-FFF2-40B4-BE49-F238E27FC236}">
                <a16:creationId xmlns:a16="http://schemas.microsoft.com/office/drawing/2014/main" id="{4F070AEC-6482-4242-8621-2D5FC85ECD72}"/>
              </a:ext>
            </a:extLst>
          </p:cNvPr>
          <p:cNvSpPr>
            <a:spLocks noChangeAspect="1"/>
          </p:cNvSpPr>
          <p:nvPr/>
        </p:nvSpPr>
        <p:spPr>
          <a:xfrm>
            <a:off x="4320068" y="5186866"/>
            <a:ext cx="179991" cy="180000"/>
          </a:xfrm>
          <a:custGeom>
            <a:avLst/>
            <a:gdLst>
              <a:gd name="connsiteX0" fmla="*/ -1378 w 179564"/>
              <a:gd name="connsiteY0" fmla="*/ -741 h 179572"/>
              <a:gd name="connsiteX1" fmla="*/ 178187 w 179564"/>
              <a:gd name="connsiteY1" fmla="*/ -741 h 179572"/>
              <a:gd name="connsiteX2" fmla="*/ 178187 w 179564"/>
              <a:gd name="connsiteY2" fmla="*/ 178831 h 179572"/>
              <a:gd name="connsiteX3" fmla="*/ -1378 w 179564"/>
              <a:gd name="connsiteY3" fmla="*/ 178831 h 17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564" h="179572">
                <a:moveTo>
                  <a:pt x="-1378" y="-741"/>
                </a:moveTo>
                <a:lnTo>
                  <a:pt x="178187" y="-741"/>
                </a:lnTo>
                <a:lnTo>
                  <a:pt x="178187" y="178831"/>
                </a:lnTo>
                <a:lnTo>
                  <a:pt x="-1378" y="178831"/>
                </a:lnTo>
                <a:close/>
              </a:path>
            </a:pathLst>
          </a:custGeom>
          <a:noFill/>
          <a:ln w="31750" cap="flat">
            <a:solidFill>
              <a:srgbClr val="7030A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D591BEC5-CD1A-4849-A136-A08D6A7C5F4F}"/>
                  </a:ext>
                </a:extLst>
              </p:cNvPr>
              <p:cNvSpPr txBox="1"/>
              <p:nvPr/>
            </p:nvSpPr>
            <p:spPr>
              <a:xfrm>
                <a:off x="4454595" y="5094171"/>
                <a:ext cx="1871987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9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RRFull</m:t>
                          </m:r>
                        </m:e>
                        <m:sub>
                          <m: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 sz="1900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ja-JP" sz="1900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900" spc="0" baseline="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endParaRPr>
              </a:p>
            </p:txBody>
          </p:sp>
        </mc:Choice>
        <mc:Fallback xmlns=""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D591BEC5-CD1A-4849-A136-A08D6A7C5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595" y="5094171"/>
                <a:ext cx="1871987" cy="384721"/>
              </a:xfrm>
              <a:prstGeom prst="rect">
                <a:avLst/>
              </a:prstGeom>
              <a:blipFill>
                <a:blip r:embed="rId18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7" name="グラフ 76">
            <a:extLst>
              <a:ext uri="{FF2B5EF4-FFF2-40B4-BE49-F238E27FC236}">
                <a16:creationId xmlns:a16="http://schemas.microsoft.com/office/drawing/2014/main" id="{A9E95B59-DC32-48E0-BA79-FF06F987947A}"/>
              </a:ext>
            </a:extLst>
          </p:cNvPr>
          <p:cNvGraphicFramePr>
            <a:graphicFrameLocks/>
          </p:cNvGraphicFramePr>
          <p:nvPr/>
        </p:nvGraphicFramePr>
        <p:xfrm>
          <a:off x="7033177" y="1333447"/>
          <a:ext cx="3204000" cy="268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FF9B7EA7-776A-4EED-ACC6-D09000037854}"/>
              </a:ext>
            </a:extLst>
          </p:cNvPr>
          <p:cNvSpPr txBox="1"/>
          <p:nvPr/>
        </p:nvSpPr>
        <p:spPr>
          <a:xfrm>
            <a:off x="6626311" y="3737256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B082C086-1FB3-4FDE-AE7D-CBA3597879B5}"/>
              </a:ext>
            </a:extLst>
          </p:cNvPr>
          <p:cNvSpPr txBox="1"/>
          <p:nvPr/>
        </p:nvSpPr>
        <p:spPr>
          <a:xfrm>
            <a:off x="6626311" y="3391815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A99D49B8-112E-40E4-BD71-D26AB496D245}"/>
              </a:ext>
            </a:extLst>
          </p:cNvPr>
          <p:cNvSpPr txBox="1"/>
          <p:nvPr/>
        </p:nvSpPr>
        <p:spPr>
          <a:xfrm>
            <a:off x="6626311" y="3042984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0543436B-F6D6-42FB-AC12-AD2412CBF2AA}"/>
              </a:ext>
            </a:extLst>
          </p:cNvPr>
          <p:cNvSpPr txBox="1"/>
          <p:nvPr/>
        </p:nvSpPr>
        <p:spPr>
          <a:xfrm>
            <a:off x="6723680" y="2687383"/>
            <a:ext cx="3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A9F3C25E-351B-48AE-B654-4BBDA2036CAC}"/>
              </a:ext>
            </a:extLst>
          </p:cNvPr>
          <p:cNvSpPr txBox="1"/>
          <p:nvPr/>
        </p:nvSpPr>
        <p:spPr>
          <a:xfrm>
            <a:off x="6613610" y="1979575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BCBB9708-2F2C-4D89-8489-E56C3D1BADD3}"/>
              </a:ext>
            </a:extLst>
          </p:cNvPr>
          <p:cNvSpPr txBox="1"/>
          <p:nvPr/>
        </p:nvSpPr>
        <p:spPr>
          <a:xfrm>
            <a:off x="6613610" y="1630744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B40C8704-75FC-4F1B-8075-D993FC04FF34}"/>
              </a:ext>
            </a:extLst>
          </p:cNvPr>
          <p:cNvSpPr txBox="1"/>
          <p:nvPr/>
        </p:nvSpPr>
        <p:spPr>
          <a:xfrm>
            <a:off x="6652559" y="2336863"/>
            <a:ext cx="48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AA1A0855-B79A-4231-9685-6D5CD7F0CCB5}"/>
              </a:ext>
            </a:extLst>
          </p:cNvPr>
          <p:cNvSpPr txBox="1"/>
          <p:nvPr/>
        </p:nvSpPr>
        <p:spPr>
          <a:xfrm>
            <a:off x="6613610" y="1280224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1" name="グラフ 100">
            <a:extLst>
              <a:ext uri="{FF2B5EF4-FFF2-40B4-BE49-F238E27FC236}">
                <a16:creationId xmlns:a16="http://schemas.microsoft.com/office/drawing/2014/main" id="{4A0AD83F-1733-42DE-BCE7-5835075F5BE9}"/>
              </a:ext>
            </a:extLst>
          </p:cNvPr>
          <p:cNvGraphicFramePr>
            <a:graphicFrameLocks/>
          </p:cNvGraphicFramePr>
          <p:nvPr/>
        </p:nvGraphicFramePr>
        <p:xfrm>
          <a:off x="7019103" y="4931883"/>
          <a:ext cx="3258000" cy="273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65943312-FAD3-47F8-8B2B-D6AD2801A0DE}"/>
              </a:ext>
            </a:extLst>
          </p:cNvPr>
          <p:cNvSpPr/>
          <p:nvPr/>
        </p:nvSpPr>
        <p:spPr>
          <a:xfrm>
            <a:off x="8072329" y="5103423"/>
            <a:ext cx="2052016" cy="369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フリーフォーム: 図形 102">
            <a:extLst>
              <a:ext uri="{FF2B5EF4-FFF2-40B4-BE49-F238E27FC236}">
                <a16:creationId xmlns:a16="http://schemas.microsoft.com/office/drawing/2014/main" id="{918DA4A6-9DE5-4886-B3EB-D57753A47236}"/>
              </a:ext>
            </a:extLst>
          </p:cNvPr>
          <p:cNvSpPr>
            <a:spLocks noChangeAspect="1"/>
          </p:cNvSpPr>
          <p:nvPr/>
        </p:nvSpPr>
        <p:spPr>
          <a:xfrm>
            <a:off x="8163948" y="5186865"/>
            <a:ext cx="179991" cy="180000"/>
          </a:xfrm>
          <a:custGeom>
            <a:avLst/>
            <a:gdLst>
              <a:gd name="connsiteX0" fmla="*/ -1378 w 179564"/>
              <a:gd name="connsiteY0" fmla="*/ -741 h 179572"/>
              <a:gd name="connsiteX1" fmla="*/ 178187 w 179564"/>
              <a:gd name="connsiteY1" fmla="*/ -741 h 179572"/>
              <a:gd name="connsiteX2" fmla="*/ 178187 w 179564"/>
              <a:gd name="connsiteY2" fmla="*/ 178831 h 179572"/>
              <a:gd name="connsiteX3" fmla="*/ -1378 w 179564"/>
              <a:gd name="connsiteY3" fmla="*/ 178831 h 17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564" h="179572">
                <a:moveTo>
                  <a:pt x="-1378" y="-741"/>
                </a:moveTo>
                <a:lnTo>
                  <a:pt x="178187" y="-741"/>
                </a:lnTo>
                <a:lnTo>
                  <a:pt x="178187" y="178831"/>
                </a:lnTo>
                <a:lnTo>
                  <a:pt x="-1378" y="178831"/>
                </a:lnTo>
                <a:close/>
              </a:path>
            </a:pathLst>
          </a:custGeom>
          <a:noFill/>
          <a:ln w="31750" cap="flat">
            <a:solidFill>
              <a:srgbClr val="7030A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9E7D123A-8BC1-4EFA-A1AA-36AF51FF5E43}"/>
                  </a:ext>
                </a:extLst>
              </p:cNvPr>
              <p:cNvSpPr txBox="1"/>
              <p:nvPr/>
            </p:nvSpPr>
            <p:spPr>
              <a:xfrm>
                <a:off x="8298475" y="5094170"/>
                <a:ext cx="1871987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9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RRFull</m:t>
                          </m:r>
                        </m:e>
                        <m:sub>
                          <m: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 sz="1900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ja-JP" sz="1900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900" spc="0" baseline="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endParaRPr>
              </a:p>
            </p:txBody>
          </p:sp>
        </mc:Choice>
        <mc:Fallback xmlns="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9E7D123A-8BC1-4EFA-A1AA-36AF51FF5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475" y="5094170"/>
                <a:ext cx="1871987" cy="384721"/>
              </a:xfrm>
              <a:prstGeom prst="rect">
                <a:avLst/>
              </a:prstGeom>
              <a:blipFill>
                <a:blip r:embed="rId21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E56E43B0-9AD6-4283-BF9E-E38322E770F9}"/>
              </a:ext>
            </a:extLst>
          </p:cNvPr>
          <p:cNvSpPr txBox="1"/>
          <p:nvPr/>
        </p:nvSpPr>
        <p:spPr>
          <a:xfrm>
            <a:off x="6626311" y="7071006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5116F543-CBFA-408A-9DA0-229E3FF47DA9}"/>
              </a:ext>
            </a:extLst>
          </p:cNvPr>
          <p:cNvSpPr txBox="1"/>
          <p:nvPr/>
        </p:nvSpPr>
        <p:spPr>
          <a:xfrm>
            <a:off x="6626311" y="6789065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6461FE75-AA52-456C-AC36-87705DB87F86}"/>
              </a:ext>
            </a:extLst>
          </p:cNvPr>
          <p:cNvSpPr txBox="1"/>
          <p:nvPr/>
        </p:nvSpPr>
        <p:spPr>
          <a:xfrm>
            <a:off x="6626311" y="6510084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914CC5D8-0396-49B9-9FC4-B6FCEE1BC03D}"/>
              </a:ext>
            </a:extLst>
          </p:cNvPr>
          <p:cNvSpPr txBox="1"/>
          <p:nvPr/>
        </p:nvSpPr>
        <p:spPr>
          <a:xfrm>
            <a:off x="6723680" y="6249733"/>
            <a:ext cx="3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ED793FDE-1161-4FA2-AF00-F1FF53996D35}"/>
              </a:ext>
            </a:extLst>
          </p:cNvPr>
          <p:cNvSpPr txBox="1"/>
          <p:nvPr/>
        </p:nvSpPr>
        <p:spPr>
          <a:xfrm>
            <a:off x="6613610" y="5694325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ED84A117-0695-401C-90BF-D09D0181719E}"/>
              </a:ext>
            </a:extLst>
          </p:cNvPr>
          <p:cNvSpPr txBox="1"/>
          <p:nvPr/>
        </p:nvSpPr>
        <p:spPr>
          <a:xfrm>
            <a:off x="6613610" y="5428044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1A2709E2-7408-4C39-8DB2-14DE8AEE8D97}"/>
              </a:ext>
            </a:extLst>
          </p:cNvPr>
          <p:cNvSpPr txBox="1"/>
          <p:nvPr/>
        </p:nvSpPr>
        <p:spPr>
          <a:xfrm>
            <a:off x="6652559" y="5969063"/>
            <a:ext cx="48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3A4F2B23-EE29-4527-9828-B27F3120DD2C}"/>
              </a:ext>
            </a:extLst>
          </p:cNvPr>
          <p:cNvSpPr txBox="1"/>
          <p:nvPr/>
        </p:nvSpPr>
        <p:spPr>
          <a:xfrm>
            <a:off x="6613610" y="5153724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92116CC6-8561-4B60-BEE3-0921D01754FE}"/>
              </a:ext>
            </a:extLst>
          </p:cNvPr>
          <p:cNvSpPr txBox="1"/>
          <p:nvPr/>
        </p:nvSpPr>
        <p:spPr>
          <a:xfrm>
            <a:off x="6626311" y="7350406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3C9CB328-89C1-4D93-8D27-58FD32B527C7}"/>
              </a:ext>
            </a:extLst>
          </p:cNvPr>
          <p:cNvSpPr txBox="1"/>
          <p:nvPr/>
        </p:nvSpPr>
        <p:spPr>
          <a:xfrm>
            <a:off x="6613610" y="4867974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91391E3E-8CCF-4F33-BE78-B2D9B37B3D53}"/>
              </a:ext>
            </a:extLst>
          </p:cNvPr>
          <p:cNvSpPr txBox="1"/>
          <p:nvPr/>
        </p:nvSpPr>
        <p:spPr>
          <a:xfrm>
            <a:off x="6729964" y="8162853"/>
            <a:ext cx="67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10M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729D7260-BB9C-48EB-8C4C-CA43F48A1C56}"/>
                  </a:ext>
                </a:extLst>
              </p:cNvPr>
              <p:cNvSpPr txBox="1"/>
              <p:nvPr/>
            </p:nvSpPr>
            <p:spPr>
              <a:xfrm>
                <a:off x="7660882" y="8383701"/>
                <a:ext cx="2009096" cy="408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Cost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𝐷𝐿</m:t>
                          </m:r>
                        </m:sub>
                      </m:sSub>
                      <m: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bits</m:t>
                      </m:r>
                      <m: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729D7260-BB9C-48EB-8C4C-CA43F48A1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882" y="8383701"/>
                <a:ext cx="2009096" cy="408189"/>
              </a:xfrm>
              <a:prstGeom prst="rect">
                <a:avLst/>
              </a:prstGeom>
              <a:blipFill>
                <a:blip r:embed="rId22"/>
                <a:stretch>
                  <a:fillRect b="-134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903006E9-FD49-4D00-B7B1-77679919871E}"/>
              </a:ext>
            </a:extLst>
          </p:cNvPr>
          <p:cNvSpPr txBox="1"/>
          <p:nvPr/>
        </p:nvSpPr>
        <p:spPr>
          <a:xfrm>
            <a:off x="7248238" y="8162853"/>
            <a:ext cx="76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100M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E43D2F16-67E5-4E86-AB5A-D2FEFDFA18CF}"/>
              </a:ext>
            </a:extLst>
          </p:cNvPr>
          <p:cNvSpPr txBox="1"/>
          <p:nvPr/>
        </p:nvSpPr>
        <p:spPr>
          <a:xfrm>
            <a:off x="7865169" y="8162853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1G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CF88C94E-F02B-4DD0-A853-A6AB6CE00154}"/>
              </a:ext>
            </a:extLst>
          </p:cNvPr>
          <p:cNvSpPr txBox="1"/>
          <p:nvPr/>
        </p:nvSpPr>
        <p:spPr>
          <a:xfrm>
            <a:off x="8328718" y="8162853"/>
            <a:ext cx="6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10G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432E6E68-9A72-4018-B093-8D15580F2704}"/>
              </a:ext>
            </a:extLst>
          </p:cNvPr>
          <p:cNvSpPr txBox="1"/>
          <p:nvPr/>
        </p:nvSpPr>
        <p:spPr>
          <a:xfrm>
            <a:off x="8796713" y="8162853"/>
            <a:ext cx="78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100G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EFD95FB6-DD13-4C5C-AA54-61CB93DA343C}"/>
              </a:ext>
            </a:extLst>
          </p:cNvPr>
          <p:cNvSpPr txBox="1"/>
          <p:nvPr/>
        </p:nvSpPr>
        <p:spPr>
          <a:xfrm>
            <a:off x="9408219" y="8162853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1T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82706A67-578A-44DF-B899-644B79F5FF1C}"/>
              </a:ext>
            </a:extLst>
          </p:cNvPr>
          <p:cNvSpPr txBox="1"/>
          <p:nvPr/>
        </p:nvSpPr>
        <p:spPr>
          <a:xfrm>
            <a:off x="9859187" y="8162853"/>
            <a:ext cx="70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10T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B4C7A03E-8922-425B-B7A7-10583CEB95FD}"/>
              </a:ext>
            </a:extLst>
          </p:cNvPr>
          <p:cNvSpPr txBox="1"/>
          <p:nvPr/>
        </p:nvSpPr>
        <p:spPr>
          <a:xfrm>
            <a:off x="2881835" y="8167472"/>
            <a:ext cx="77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100K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テキスト ボックス 156">
                <a:extLst>
                  <a:ext uri="{FF2B5EF4-FFF2-40B4-BE49-F238E27FC236}">
                    <a16:creationId xmlns:a16="http://schemas.microsoft.com/office/drawing/2014/main" id="{4A00562D-277B-4291-8340-5072498145EB}"/>
                  </a:ext>
                </a:extLst>
              </p:cNvPr>
              <p:cNvSpPr txBox="1"/>
              <p:nvPr/>
            </p:nvSpPr>
            <p:spPr>
              <a:xfrm>
                <a:off x="3812754" y="8388320"/>
                <a:ext cx="2009096" cy="408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Cost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𝐷𝐿</m:t>
                          </m:r>
                        </m:sub>
                      </m:sSub>
                      <m: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bits</m:t>
                      </m:r>
                      <m: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57" name="テキスト ボックス 156">
                <a:extLst>
                  <a:ext uri="{FF2B5EF4-FFF2-40B4-BE49-F238E27FC236}">
                    <a16:creationId xmlns:a16="http://schemas.microsoft.com/office/drawing/2014/main" id="{4A00562D-277B-4291-8340-507249814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754" y="8388320"/>
                <a:ext cx="2009096" cy="408189"/>
              </a:xfrm>
              <a:prstGeom prst="rect">
                <a:avLst/>
              </a:prstGeom>
              <a:blipFill>
                <a:blip r:embed="rId23"/>
                <a:stretch>
                  <a:fillRect b="-134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891F7B58-1B30-43CF-BE81-76F9A32798EE}"/>
              </a:ext>
            </a:extLst>
          </p:cNvPr>
          <p:cNvSpPr txBox="1"/>
          <p:nvPr/>
        </p:nvSpPr>
        <p:spPr>
          <a:xfrm>
            <a:off x="3400110" y="8167472"/>
            <a:ext cx="76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1M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47FE1C4C-1603-4FD2-BB9A-3D0BFF366249}"/>
              </a:ext>
            </a:extLst>
          </p:cNvPr>
          <p:cNvSpPr txBox="1"/>
          <p:nvPr/>
        </p:nvSpPr>
        <p:spPr>
          <a:xfrm>
            <a:off x="3923071" y="8167472"/>
            <a:ext cx="71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10M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620BD035-14A3-496B-AF2D-FCBA54703CA8}"/>
              </a:ext>
            </a:extLst>
          </p:cNvPr>
          <p:cNvSpPr txBox="1"/>
          <p:nvPr/>
        </p:nvSpPr>
        <p:spPr>
          <a:xfrm>
            <a:off x="4423440" y="8167472"/>
            <a:ext cx="7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100M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B5608050-41D5-4A69-8A19-6D7C1175E46A}"/>
              </a:ext>
            </a:extLst>
          </p:cNvPr>
          <p:cNvSpPr txBox="1"/>
          <p:nvPr/>
        </p:nvSpPr>
        <p:spPr>
          <a:xfrm>
            <a:off x="4948585" y="8167472"/>
            <a:ext cx="78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1G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13D5EA2D-D091-4BBD-ADD9-CC72F6EE640A}"/>
              </a:ext>
            </a:extLst>
          </p:cNvPr>
          <p:cNvSpPr txBox="1"/>
          <p:nvPr/>
        </p:nvSpPr>
        <p:spPr>
          <a:xfrm>
            <a:off x="5492743" y="8167472"/>
            <a:ext cx="65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10G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4329C8F1-F07B-42ED-9010-D9417942DFBD}"/>
              </a:ext>
            </a:extLst>
          </p:cNvPr>
          <p:cNvSpPr txBox="1"/>
          <p:nvPr/>
        </p:nvSpPr>
        <p:spPr>
          <a:xfrm>
            <a:off x="5976609" y="8167472"/>
            <a:ext cx="70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100G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FB1FF0E4-4590-45C3-B210-D64E0BBDA789}"/>
              </a:ext>
            </a:extLst>
          </p:cNvPr>
          <p:cNvSpPr txBox="1"/>
          <p:nvPr/>
        </p:nvSpPr>
        <p:spPr>
          <a:xfrm>
            <a:off x="9522089" y="8410058"/>
            <a:ext cx="91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00G)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A2B50F8-DA7B-4340-86C5-0BBB547DFA34}"/>
              </a:ext>
            </a:extLst>
          </p:cNvPr>
          <p:cNvSpPr/>
          <p:nvPr/>
        </p:nvSpPr>
        <p:spPr>
          <a:xfrm>
            <a:off x="9522089" y="8224622"/>
            <a:ext cx="916009" cy="25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2CCEF341-EABC-48FE-9B6C-4DDCF35FA1FE}"/>
              </a:ext>
            </a:extLst>
          </p:cNvPr>
          <p:cNvSpPr txBox="1"/>
          <p:nvPr/>
        </p:nvSpPr>
        <p:spPr>
          <a:xfrm>
            <a:off x="5647418" y="8410057"/>
            <a:ext cx="91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G)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B7C8D3AF-05A0-4B27-A8F4-240398352295}"/>
              </a:ext>
            </a:extLst>
          </p:cNvPr>
          <p:cNvSpPr/>
          <p:nvPr/>
        </p:nvSpPr>
        <p:spPr>
          <a:xfrm>
            <a:off x="5605081" y="8224621"/>
            <a:ext cx="1008000" cy="25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1371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グラフ 79">
            <a:extLst>
              <a:ext uri="{FF2B5EF4-FFF2-40B4-BE49-F238E27FC236}">
                <a16:creationId xmlns:a16="http://schemas.microsoft.com/office/drawing/2014/main" id="{38C0CAED-4301-461B-9A04-280FAB9E35F7}"/>
              </a:ext>
            </a:extLst>
          </p:cNvPr>
          <p:cNvGraphicFramePr>
            <a:graphicFrameLocks/>
          </p:cNvGraphicFramePr>
          <p:nvPr/>
        </p:nvGraphicFramePr>
        <p:xfrm>
          <a:off x="3138379" y="1385045"/>
          <a:ext cx="3296314" cy="2182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1" name="フリーフォーム: 図形 80">
            <a:extLst>
              <a:ext uri="{FF2B5EF4-FFF2-40B4-BE49-F238E27FC236}">
                <a16:creationId xmlns:a16="http://schemas.microsoft.com/office/drawing/2014/main" id="{EC3C066C-AF0D-4C0D-A81D-119E5A051F23}"/>
              </a:ext>
            </a:extLst>
          </p:cNvPr>
          <p:cNvSpPr/>
          <p:nvPr/>
        </p:nvSpPr>
        <p:spPr>
          <a:xfrm>
            <a:off x="2816792" y="805578"/>
            <a:ext cx="416477" cy="4732"/>
          </a:xfrm>
          <a:custGeom>
            <a:avLst/>
            <a:gdLst>
              <a:gd name="connsiteX0" fmla="*/ -592 w 620888"/>
              <a:gd name="connsiteY0" fmla="*/ -373 h 7055"/>
              <a:gd name="connsiteX1" fmla="*/ 620297 w 620888"/>
              <a:gd name="connsiteY1" fmla="*/ -373 h 7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888" h="7055">
                <a:moveTo>
                  <a:pt x="-592" y="-373"/>
                </a:moveTo>
                <a:lnTo>
                  <a:pt x="620297" y="-373"/>
                </a:lnTo>
              </a:path>
            </a:pathLst>
          </a:custGeom>
          <a:noFill/>
          <a:ln w="9525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BBC778EA-04A7-43A4-AC21-2509D9566263}"/>
              </a:ext>
            </a:extLst>
          </p:cNvPr>
          <p:cNvSpPr/>
          <p:nvPr/>
        </p:nvSpPr>
        <p:spPr>
          <a:xfrm>
            <a:off x="2961044" y="741597"/>
            <a:ext cx="118507" cy="118493"/>
          </a:xfrm>
          <a:custGeom>
            <a:avLst/>
            <a:gdLst>
              <a:gd name="connsiteX0" fmla="*/ 176079 w 176671"/>
              <a:gd name="connsiteY0" fmla="*/ 87956 h 176650"/>
              <a:gd name="connsiteX1" fmla="*/ 87744 w 176671"/>
              <a:gd name="connsiteY1" fmla="*/ 176277 h 176650"/>
              <a:gd name="connsiteX2" fmla="*/ -592 w 176671"/>
              <a:gd name="connsiteY2" fmla="*/ 87956 h 176650"/>
              <a:gd name="connsiteX3" fmla="*/ 87744 w 176671"/>
              <a:gd name="connsiteY3" fmla="*/ -373 h 176650"/>
              <a:gd name="connsiteX4" fmla="*/ 176079 w 176671"/>
              <a:gd name="connsiteY4" fmla="*/ 87956 h 17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671" h="176650">
                <a:moveTo>
                  <a:pt x="176079" y="87956"/>
                </a:moveTo>
                <a:cubicBezTo>
                  <a:pt x="176079" y="136731"/>
                  <a:pt x="136498" y="176277"/>
                  <a:pt x="87744" y="176277"/>
                </a:cubicBezTo>
                <a:cubicBezTo>
                  <a:pt x="38990" y="176277"/>
                  <a:pt x="-592" y="136731"/>
                  <a:pt x="-592" y="87956"/>
                </a:cubicBezTo>
                <a:cubicBezTo>
                  <a:pt x="-592" y="39173"/>
                  <a:pt x="38990" y="-373"/>
                  <a:pt x="87744" y="-373"/>
                </a:cubicBezTo>
                <a:cubicBezTo>
                  <a:pt x="136498" y="-373"/>
                  <a:pt x="176079" y="39173"/>
                  <a:pt x="176079" y="87956"/>
                </a:cubicBezTo>
                <a:close/>
              </a:path>
            </a:pathLst>
          </a:custGeom>
          <a:noFill/>
          <a:ln w="9525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188FB33D-9187-433B-BB52-16718CA0EF2C}"/>
              </a:ext>
            </a:extLst>
          </p:cNvPr>
          <p:cNvSpPr txBox="1"/>
          <p:nvPr/>
        </p:nvSpPr>
        <p:spPr>
          <a:xfrm>
            <a:off x="3268497" y="604843"/>
            <a:ext cx="1192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2000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rPr>
              <a:t>#</a:t>
            </a:r>
            <a:r>
              <a:rPr lang="ja-JP" altLang="en-US" sz="2000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rPr>
              <a:t>triangles</a:t>
            </a:r>
          </a:p>
        </p:txBody>
      </p:sp>
      <p:sp>
        <p:nvSpPr>
          <p:cNvPr id="84" name="フリーフォーム: 図形 83">
            <a:extLst>
              <a:ext uri="{FF2B5EF4-FFF2-40B4-BE49-F238E27FC236}">
                <a16:creationId xmlns:a16="http://schemas.microsoft.com/office/drawing/2014/main" id="{A570DA15-4E67-42B0-AD01-4A52C1011E61}"/>
              </a:ext>
            </a:extLst>
          </p:cNvPr>
          <p:cNvSpPr/>
          <p:nvPr/>
        </p:nvSpPr>
        <p:spPr>
          <a:xfrm>
            <a:off x="5296180" y="795048"/>
            <a:ext cx="416477" cy="4732"/>
          </a:xfrm>
          <a:custGeom>
            <a:avLst/>
            <a:gdLst>
              <a:gd name="connsiteX0" fmla="*/ -592 w 620888"/>
              <a:gd name="connsiteY0" fmla="*/ -373 h 7055"/>
              <a:gd name="connsiteX1" fmla="*/ 620297 w 620888"/>
              <a:gd name="connsiteY1" fmla="*/ -373 h 7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888" h="7055">
                <a:moveTo>
                  <a:pt x="-592" y="-373"/>
                </a:moveTo>
                <a:lnTo>
                  <a:pt x="620297" y="-373"/>
                </a:lnTo>
              </a:path>
            </a:pathLst>
          </a:custGeom>
          <a:noFill/>
          <a:ln w="9525" cap="rnd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85" name="フリーフォーム: 図形 84">
            <a:extLst>
              <a:ext uri="{FF2B5EF4-FFF2-40B4-BE49-F238E27FC236}">
                <a16:creationId xmlns:a16="http://schemas.microsoft.com/office/drawing/2014/main" id="{8EA496AF-9BCF-4E69-8B90-E5F8C888BE4E}"/>
              </a:ext>
            </a:extLst>
          </p:cNvPr>
          <p:cNvSpPr/>
          <p:nvPr/>
        </p:nvSpPr>
        <p:spPr>
          <a:xfrm>
            <a:off x="5442894" y="733523"/>
            <a:ext cx="123050" cy="123045"/>
          </a:xfrm>
          <a:custGeom>
            <a:avLst/>
            <a:gdLst>
              <a:gd name="connsiteX0" fmla="*/ 91130 w 183444"/>
              <a:gd name="connsiteY0" fmla="*/ -373 h 183437"/>
              <a:gd name="connsiteX1" fmla="*/ 182852 w 183444"/>
              <a:gd name="connsiteY1" fmla="*/ 183065 h 183437"/>
              <a:gd name="connsiteX2" fmla="*/ -592 w 183444"/>
              <a:gd name="connsiteY2" fmla="*/ 183065 h 18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444" h="183437">
                <a:moveTo>
                  <a:pt x="91130" y="-373"/>
                </a:moveTo>
                <a:lnTo>
                  <a:pt x="182852" y="183065"/>
                </a:lnTo>
                <a:lnTo>
                  <a:pt x="-592" y="183065"/>
                </a:lnTo>
                <a:close/>
              </a:path>
            </a:pathLst>
          </a:custGeom>
          <a:noFill/>
          <a:ln w="9525" cap="flat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63BCABB3-658F-4256-B52F-69669842352E}"/>
              </a:ext>
            </a:extLst>
          </p:cNvPr>
          <p:cNvSpPr txBox="1"/>
          <p:nvPr/>
        </p:nvSpPr>
        <p:spPr>
          <a:xfrm>
            <a:off x="5761776" y="608946"/>
            <a:ext cx="994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2000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rPr>
              <a:t>#</a:t>
            </a:r>
            <a:r>
              <a:rPr lang="ja-JP" altLang="en-US" sz="2000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rPr>
              <a:t>2-stars</a:t>
            </a:r>
          </a:p>
        </p:txBody>
      </p:sp>
      <p:sp>
        <p:nvSpPr>
          <p:cNvPr id="87" name="フリーフォーム: 図形 86">
            <a:extLst>
              <a:ext uri="{FF2B5EF4-FFF2-40B4-BE49-F238E27FC236}">
                <a16:creationId xmlns:a16="http://schemas.microsoft.com/office/drawing/2014/main" id="{F21E1505-8DD8-4E0B-BDC0-2A5173FC946A}"/>
              </a:ext>
            </a:extLst>
          </p:cNvPr>
          <p:cNvSpPr/>
          <p:nvPr/>
        </p:nvSpPr>
        <p:spPr>
          <a:xfrm>
            <a:off x="7373733" y="805615"/>
            <a:ext cx="416477" cy="4732"/>
          </a:xfrm>
          <a:custGeom>
            <a:avLst/>
            <a:gdLst>
              <a:gd name="connsiteX0" fmla="*/ -592 w 620888"/>
              <a:gd name="connsiteY0" fmla="*/ -373 h 7055"/>
              <a:gd name="connsiteX1" fmla="*/ 620297 w 620888"/>
              <a:gd name="connsiteY1" fmla="*/ -373 h 7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888" h="7055">
                <a:moveTo>
                  <a:pt x="-592" y="-373"/>
                </a:moveTo>
                <a:lnTo>
                  <a:pt x="620297" y="-373"/>
                </a:lnTo>
              </a:path>
            </a:pathLst>
          </a:custGeom>
          <a:noFill/>
          <a:ln w="9525" cap="rnd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88" name="フリーフォーム: 図形 87">
            <a:extLst>
              <a:ext uri="{FF2B5EF4-FFF2-40B4-BE49-F238E27FC236}">
                <a16:creationId xmlns:a16="http://schemas.microsoft.com/office/drawing/2014/main" id="{830FF3C5-C881-41F6-B85F-B44A91F072DD}"/>
              </a:ext>
            </a:extLst>
          </p:cNvPr>
          <p:cNvSpPr/>
          <p:nvPr/>
        </p:nvSpPr>
        <p:spPr>
          <a:xfrm>
            <a:off x="7515714" y="739357"/>
            <a:ext cx="127782" cy="127783"/>
          </a:xfrm>
          <a:custGeom>
            <a:avLst/>
            <a:gdLst>
              <a:gd name="connsiteX0" fmla="*/ 189908 w 190499"/>
              <a:gd name="connsiteY0" fmla="*/ 190127 h 190500"/>
              <a:gd name="connsiteX1" fmla="*/ -592 w 190499"/>
              <a:gd name="connsiteY1" fmla="*/ -373 h 190500"/>
              <a:gd name="connsiteX2" fmla="*/ -592 w 190499"/>
              <a:gd name="connsiteY2" fmla="*/ 190127 h 190500"/>
              <a:gd name="connsiteX3" fmla="*/ 189908 w 190499"/>
              <a:gd name="connsiteY3" fmla="*/ -373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499" h="190500">
                <a:moveTo>
                  <a:pt x="189908" y="190127"/>
                </a:moveTo>
                <a:lnTo>
                  <a:pt x="-592" y="-373"/>
                </a:lnTo>
                <a:moveTo>
                  <a:pt x="-592" y="190127"/>
                </a:moveTo>
                <a:lnTo>
                  <a:pt x="189908" y="-373"/>
                </a:lnTo>
              </a:path>
            </a:pathLst>
          </a:custGeom>
          <a:noFill/>
          <a:ln w="9525" cap="flat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7AFD754B-F4BB-4B26-BEBC-282D2AC9A4E8}"/>
              </a:ext>
            </a:extLst>
          </p:cNvPr>
          <p:cNvSpPr txBox="1"/>
          <p:nvPr/>
        </p:nvSpPr>
        <p:spPr>
          <a:xfrm>
            <a:off x="7612953" y="608749"/>
            <a:ext cx="2559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rPr>
              <a:t>clustering coefficient</a:t>
            </a: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D517D249-1BE7-4027-8BA3-126C278D4D0C}"/>
              </a:ext>
            </a:extLst>
          </p:cNvPr>
          <p:cNvSpPr txBox="1"/>
          <p:nvPr/>
        </p:nvSpPr>
        <p:spPr>
          <a:xfrm rot="16200000">
            <a:off x="1818601" y="2290433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E8333C2F-05C2-46C4-931D-B86665505246}"/>
              </a:ext>
            </a:extLst>
          </p:cNvPr>
          <p:cNvSpPr txBox="1"/>
          <p:nvPr/>
        </p:nvSpPr>
        <p:spPr>
          <a:xfrm>
            <a:off x="2782430" y="2150732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899B8965-8C44-4190-908C-E29C39B5703C}"/>
              </a:ext>
            </a:extLst>
          </p:cNvPr>
          <p:cNvSpPr txBox="1"/>
          <p:nvPr/>
        </p:nvSpPr>
        <p:spPr>
          <a:xfrm>
            <a:off x="2782430" y="1873022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A3F2D308-E49C-49F6-B3EC-7131EC87EDA1}"/>
              </a:ext>
            </a:extLst>
          </p:cNvPr>
          <p:cNvSpPr txBox="1"/>
          <p:nvPr/>
        </p:nvSpPr>
        <p:spPr>
          <a:xfrm>
            <a:off x="2879799" y="1589389"/>
            <a:ext cx="3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55CE4ABD-6255-4228-9C0C-25D477D52591}"/>
              </a:ext>
            </a:extLst>
          </p:cNvPr>
          <p:cNvSpPr txBox="1"/>
          <p:nvPr/>
        </p:nvSpPr>
        <p:spPr>
          <a:xfrm>
            <a:off x="2782430" y="2719692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06540D01-6DC1-4F7F-B779-35BAA98E1636}"/>
              </a:ext>
            </a:extLst>
          </p:cNvPr>
          <p:cNvSpPr txBox="1"/>
          <p:nvPr/>
        </p:nvSpPr>
        <p:spPr>
          <a:xfrm>
            <a:off x="2782430" y="2441982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C44ED36D-B766-48E6-8981-6870C106956B}"/>
              </a:ext>
            </a:extLst>
          </p:cNvPr>
          <p:cNvSpPr txBox="1"/>
          <p:nvPr/>
        </p:nvSpPr>
        <p:spPr>
          <a:xfrm>
            <a:off x="2782430" y="3288652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E0EFFAC4-6995-4486-8C11-11C16BA417E8}"/>
              </a:ext>
            </a:extLst>
          </p:cNvPr>
          <p:cNvSpPr txBox="1"/>
          <p:nvPr/>
        </p:nvSpPr>
        <p:spPr>
          <a:xfrm>
            <a:off x="2782430" y="3010942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DA5C74F0-0BFF-4FDD-82EB-18589FFE5E31}"/>
              </a:ext>
            </a:extLst>
          </p:cNvPr>
          <p:cNvSpPr txBox="1"/>
          <p:nvPr/>
        </p:nvSpPr>
        <p:spPr>
          <a:xfrm>
            <a:off x="2782430" y="1309142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7DFF8A1B-D040-4CC3-9325-1915124DCC96}"/>
              </a:ext>
            </a:extLst>
          </p:cNvPr>
          <p:cNvSpPr txBox="1"/>
          <p:nvPr/>
        </p:nvSpPr>
        <p:spPr>
          <a:xfrm>
            <a:off x="3117664" y="3428773"/>
            <a:ext cx="40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D52DFAFB-71D5-48B3-9FD3-AD9D0914D500}"/>
              </a:ext>
            </a:extLst>
          </p:cNvPr>
          <p:cNvSpPr txBox="1"/>
          <p:nvPr/>
        </p:nvSpPr>
        <p:spPr>
          <a:xfrm>
            <a:off x="3722456" y="3446419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E2B27EE9-439F-4509-A691-DB0A0DC1E651}"/>
              </a:ext>
            </a:extLst>
          </p:cNvPr>
          <p:cNvSpPr txBox="1"/>
          <p:nvPr/>
        </p:nvSpPr>
        <p:spPr>
          <a:xfrm>
            <a:off x="4490873" y="3444815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F7EEE871-3E35-4B7B-9549-AAB01E9BAD9E}"/>
              </a:ext>
            </a:extLst>
          </p:cNvPr>
          <p:cNvSpPr txBox="1"/>
          <p:nvPr/>
        </p:nvSpPr>
        <p:spPr>
          <a:xfrm>
            <a:off x="5260896" y="3444814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.5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0F2AF73E-74B2-4DB7-96F1-98B55D3AB2CD}"/>
              </a:ext>
            </a:extLst>
          </p:cNvPr>
          <p:cNvSpPr txBox="1"/>
          <p:nvPr/>
        </p:nvSpPr>
        <p:spPr>
          <a:xfrm>
            <a:off x="6029313" y="3443210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テキスト ボックス 107">
                <a:extLst>
                  <a:ext uri="{FF2B5EF4-FFF2-40B4-BE49-F238E27FC236}">
                    <a16:creationId xmlns:a16="http://schemas.microsoft.com/office/drawing/2014/main" id="{305F86B0-9B0F-460A-B7F3-B2908CA58A60}"/>
                  </a:ext>
                </a:extLst>
              </p:cNvPr>
              <p:cNvSpPr txBox="1"/>
              <p:nvPr/>
            </p:nvSpPr>
            <p:spPr>
              <a:xfrm>
                <a:off x="4626563" y="3688036"/>
                <a:ext cx="35101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08" name="テキスト ボックス 107">
                <a:extLst>
                  <a:ext uri="{FF2B5EF4-FFF2-40B4-BE49-F238E27FC236}">
                    <a16:creationId xmlns:a16="http://schemas.microsoft.com/office/drawing/2014/main" id="{305F86B0-9B0F-460A-B7F3-B2908CA58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563" y="3688036"/>
                <a:ext cx="351012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4E40D1FB-DBF8-4D68-82E7-377241362B95}"/>
                  </a:ext>
                </a:extLst>
              </p:cNvPr>
              <p:cNvSpPr txBox="1"/>
              <p:nvPr/>
            </p:nvSpPr>
            <p:spPr>
              <a:xfrm>
                <a:off x="3211785" y="991887"/>
                <a:ext cx="320084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:r>
                  <a:rPr kumimoji="1" lang="en-US" altLang="ja-JP" sz="2200" b="1" u="sng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Gplus</a:t>
                </a:r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200" i="1" u="sng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200" i="1" u="sng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ja-JP" sz="2200" i="1" u="sng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ja-JP" sz="2200" b="0" i="1" u="sng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2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4E40D1FB-DBF8-4D68-82E7-377241362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785" y="991887"/>
                <a:ext cx="3200842" cy="430887"/>
              </a:xfrm>
              <a:prstGeom prst="rect">
                <a:avLst/>
              </a:prstGeom>
              <a:blipFill>
                <a:blip r:embed="rId4"/>
                <a:stretch>
                  <a:fillRect t="-10000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1" name="グラフ 110">
            <a:extLst>
              <a:ext uri="{FF2B5EF4-FFF2-40B4-BE49-F238E27FC236}">
                <a16:creationId xmlns:a16="http://schemas.microsoft.com/office/drawing/2014/main" id="{A9E95B59-DC32-48E0-BA79-FF06F987947A}"/>
              </a:ext>
            </a:extLst>
          </p:cNvPr>
          <p:cNvGraphicFramePr>
            <a:graphicFrameLocks/>
          </p:cNvGraphicFramePr>
          <p:nvPr/>
        </p:nvGraphicFramePr>
        <p:xfrm>
          <a:off x="6960110" y="1383871"/>
          <a:ext cx="3312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D4900804-11BC-489D-A66B-CF1FF371E132}"/>
                  </a:ext>
                </a:extLst>
              </p:cNvPr>
              <p:cNvSpPr txBox="1"/>
              <p:nvPr/>
            </p:nvSpPr>
            <p:spPr>
              <a:xfrm>
                <a:off x="7035729" y="986971"/>
                <a:ext cx="320084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IMDB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ja-JP" sz="2200" i="1" u="sng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200" i="1" u="sng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ja-JP" sz="2200" i="1" u="sng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  <m:t>=10</m:t>
                        </m:r>
                      </m:e>
                      <m:sup>
                        <m: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2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D4900804-11BC-489D-A66B-CF1FF371E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729" y="986971"/>
                <a:ext cx="3200842" cy="430887"/>
              </a:xfrm>
              <a:prstGeom prst="rect">
                <a:avLst/>
              </a:prstGeom>
              <a:blipFill>
                <a:blip r:embed="rId6"/>
                <a:stretch>
                  <a:fillRect t="-9859" b="-267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1D598552-735A-4734-8DF9-C34EFD00A879}"/>
              </a:ext>
            </a:extLst>
          </p:cNvPr>
          <p:cNvSpPr txBox="1"/>
          <p:nvPr/>
        </p:nvSpPr>
        <p:spPr>
          <a:xfrm>
            <a:off x="6952815" y="3434844"/>
            <a:ext cx="40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1671A046-3B0F-45B9-97B6-2EC9E3145641}"/>
              </a:ext>
            </a:extLst>
          </p:cNvPr>
          <p:cNvSpPr txBox="1"/>
          <p:nvPr/>
        </p:nvSpPr>
        <p:spPr>
          <a:xfrm>
            <a:off x="7557607" y="3452490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18A184E9-8FCB-4B43-92D6-7145C3755982}"/>
              </a:ext>
            </a:extLst>
          </p:cNvPr>
          <p:cNvSpPr txBox="1"/>
          <p:nvPr/>
        </p:nvSpPr>
        <p:spPr>
          <a:xfrm>
            <a:off x="8326024" y="3450886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3E352B4F-3D9B-4175-B38D-3401E6E6F82C}"/>
              </a:ext>
            </a:extLst>
          </p:cNvPr>
          <p:cNvSpPr txBox="1"/>
          <p:nvPr/>
        </p:nvSpPr>
        <p:spPr>
          <a:xfrm>
            <a:off x="9096047" y="3450885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.5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A8A6660C-5591-400F-B9C0-0A3E5DF4B203}"/>
              </a:ext>
            </a:extLst>
          </p:cNvPr>
          <p:cNvSpPr txBox="1"/>
          <p:nvPr/>
        </p:nvSpPr>
        <p:spPr>
          <a:xfrm>
            <a:off x="9864464" y="3449281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テキスト ボックス 157">
                <a:extLst>
                  <a:ext uri="{FF2B5EF4-FFF2-40B4-BE49-F238E27FC236}">
                    <a16:creationId xmlns:a16="http://schemas.microsoft.com/office/drawing/2014/main" id="{88AB172A-6F0E-4D6F-9A75-F6E9B443B496}"/>
                  </a:ext>
                </a:extLst>
              </p:cNvPr>
              <p:cNvSpPr txBox="1"/>
              <p:nvPr/>
            </p:nvSpPr>
            <p:spPr>
              <a:xfrm>
                <a:off x="8461714" y="3694107"/>
                <a:ext cx="35101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58" name="テキスト ボックス 157">
                <a:extLst>
                  <a:ext uri="{FF2B5EF4-FFF2-40B4-BE49-F238E27FC236}">
                    <a16:creationId xmlns:a16="http://schemas.microsoft.com/office/drawing/2014/main" id="{88AB172A-6F0E-4D6F-9A75-F6E9B443B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1714" y="3694107"/>
                <a:ext cx="351012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9C597C42-D46A-423F-A7A4-E2373128914D}"/>
              </a:ext>
            </a:extLst>
          </p:cNvPr>
          <p:cNvSpPr txBox="1"/>
          <p:nvPr/>
        </p:nvSpPr>
        <p:spPr>
          <a:xfrm rot="16200000">
            <a:off x="5645552" y="2290432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B938EA3A-7DD8-402F-B9E9-F8F7735AF8C5}"/>
              </a:ext>
            </a:extLst>
          </p:cNvPr>
          <p:cNvSpPr txBox="1"/>
          <p:nvPr/>
        </p:nvSpPr>
        <p:spPr>
          <a:xfrm>
            <a:off x="6609381" y="1967851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4E0F4637-6746-4AAB-AA74-AA3B1A57D742}"/>
              </a:ext>
            </a:extLst>
          </p:cNvPr>
          <p:cNvSpPr txBox="1"/>
          <p:nvPr/>
        </p:nvSpPr>
        <p:spPr>
          <a:xfrm>
            <a:off x="6609381" y="1634261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6946B10F-846C-47A3-BC2B-3DF21C7B9AF4}"/>
              </a:ext>
            </a:extLst>
          </p:cNvPr>
          <p:cNvSpPr txBox="1"/>
          <p:nvPr/>
        </p:nvSpPr>
        <p:spPr>
          <a:xfrm>
            <a:off x="6706750" y="1299828"/>
            <a:ext cx="3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47DBF81E-BE55-4C65-9DB6-CB10E1B15A62}"/>
              </a:ext>
            </a:extLst>
          </p:cNvPr>
          <p:cNvSpPr txBox="1"/>
          <p:nvPr/>
        </p:nvSpPr>
        <p:spPr>
          <a:xfrm>
            <a:off x="6609381" y="2628251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A2E2768C-A6E9-4C71-8786-5757BAD36015}"/>
              </a:ext>
            </a:extLst>
          </p:cNvPr>
          <p:cNvSpPr txBox="1"/>
          <p:nvPr/>
        </p:nvSpPr>
        <p:spPr>
          <a:xfrm>
            <a:off x="6609381" y="2299741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D089BB3E-2976-4F59-8B0F-943BFEFC0B99}"/>
              </a:ext>
            </a:extLst>
          </p:cNvPr>
          <p:cNvSpPr txBox="1"/>
          <p:nvPr/>
        </p:nvSpPr>
        <p:spPr>
          <a:xfrm>
            <a:off x="6609381" y="3288651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94D1CB88-B18A-4A44-812B-6DB2F3AA7672}"/>
              </a:ext>
            </a:extLst>
          </p:cNvPr>
          <p:cNvSpPr txBox="1"/>
          <p:nvPr/>
        </p:nvSpPr>
        <p:spPr>
          <a:xfrm>
            <a:off x="6609381" y="2965221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D9FF74C6-7154-427D-B253-BF0FBAC52C50}"/>
              </a:ext>
            </a:extLst>
          </p:cNvPr>
          <p:cNvSpPr/>
          <p:nvPr/>
        </p:nvSpPr>
        <p:spPr>
          <a:xfrm>
            <a:off x="2519267" y="634224"/>
            <a:ext cx="7716916" cy="346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69" name="グラフ 168">
            <a:extLst>
              <a:ext uri="{FF2B5EF4-FFF2-40B4-BE49-F238E27FC236}">
                <a16:creationId xmlns:a16="http://schemas.microsoft.com/office/drawing/2014/main" id="{FFFE920B-C787-402F-A792-5DE66907F36E}"/>
              </a:ext>
            </a:extLst>
          </p:cNvPr>
          <p:cNvGraphicFramePr>
            <a:graphicFrameLocks/>
          </p:cNvGraphicFramePr>
          <p:nvPr/>
        </p:nvGraphicFramePr>
        <p:xfrm>
          <a:off x="3144118" y="4387446"/>
          <a:ext cx="3297600" cy="2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D01CD0E8-5DAE-4098-B8E6-D3DCD1F50296}"/>
                  </a:ext>
                </a:extLst>
              </p:cNvPr>
              <p:cNvSpPr txBox="1"/>
              <p:nvPr/>
            </p:nvSpPr>
            <p:spPr>
              <a:xfrm>
                <a:off x="3210180" y="4009683"/>
                <a:ext cx="320084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 </a:t>
                </a:r>
                <a:r>
                  <a:rPr kumimoji="1" lang="en-US" altLang="ja-JP" sz="2200" b="1" u="sng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Gplus</a:t>
                </a:r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ja-JP" sz="2200" i="1" u="sng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ja-JP" sz="2200" b="0" i="1" u="sng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2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D01CD0E8-5DAE-4098-B8E6-D3DCD1F50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180" y="4009683"/>
                <a:ext cx="3200842" cy="430887"/>
              </a:xfrm>
              <a:prstGeom prst="rect">
                <a:avLst/>
              </a:prstGeom>
              <a:blipFill>
                <a:blip r:embed="rId9"/>
                <a:stretch>
                  <a:fillRect t="-10000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テキスト ボックス 170">
                <a:extLst>
                  <a:ext uri="{FF2B5EF4-FFF2-40B4-BE49-F238E27FC236}">
                    <a16:creationId xmlns:a16="http://schemas.microsoft.com/office/drawing/2014/main" id="{75B3A6E8-2C91-47CE-B6FD-51B63C9233F8}"/>
                  </a:ext>
                </a:extLst>
              </p:cNvPr>
              <p:cNvSpPr txBox="1"/>
              <p:nvPr/>
            </p:nvSpPr>
            <p:spPr>
              <a:xfrm>
                <a:off x="7059519" y="4004767"/>
                <a:ext cx="320084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(d) IMDB (</a:t>
                </a:r>
                <a14:m>
                  <m:oMath xmlns:m="http://schemas.openxmlformats.org/officeDocument/2006/math">
                    <m:r>
                      <a:rPr lang="en-US" altLang="ja-JP" sz="2200" i="1" u="sng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ja-JP" sz="2200" i="1" u="sng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2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1" name="テキスト ボックス 170">
                <a:extLst>
                  <a:ext uri="{FF2B5EF4-FFF2-40B4-BE49-F238E27FC236}">
                    <a16:creationId xmlns:a16="http://schemas.microsoft.com/office/drawing/2014/main" id="{75B3A6E8-2C91-47CE-B6FD-51B63C923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519" y="4004767"/>
                <a:ext cx="3200842" cy="430887"/>
              </a:xfrm>
              <a:prstGeom prst="rect">
                <a:avLst/>
              </a:prstGeom>
              <a:blipFill>
                <a:blip r:embed="rId10"/>
                <a:stretch>
                  <a:fillRect t="-9859" b="-267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F24DC4D1-A489-4857-BB81-500575450391}"/>
              </a:ext>
            </a:extLst>
          </p:cNvPr>
          <p:cNvSpPr txBox="1"/>
          <p:nvPr/>
        </p:nvSpPr>
        <p:spPr>
          <a:xfrm rot="16200000">
            <a:off x="1818601" y="5298533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76D80216-C23C-48CC-9814-1FB3C0C23F98}"/>
              </a:ext>
            </a:extLst>
          </p:cNvPr>
          <p:cNvSpPr txBox="1"/>
          <p:nvPr/>
        </p:nvSpPr>
        <p:spPr>
          <a:xfrm>
            <a:off x="2757030" y="5298532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37E0356A-BC9A-4F9D-8A8F-B9590448F7EF}"/>
              </a:ext>
            </a:extLst>
          </p:cNvPr>
          <p:cNvSpPr txBox="1"/>
          <p:nvPr/>
        </p:nvSpPr>
        <p:spPr>
          <a:xfrm>
            <a:off x="2757030" y="4976372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944B967F-CCE0-47BD-9506-96CB740DCED6}"/>
              </a:ext>
            </a:extLst>
          </p:cNvPr>
          <p:cNvSpPr txBox="1"/>
          <p:nvPr/>
        </p:nvSpPr>
        <p:spPr>
          <a:xfrm>
            <a:off x="2854399" y="4648289"/>
            <a:ext cx="3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67A91B9B-F709-4CD5-B549-A73B0523175A}"/>
              </a:ext>
            </a:extLst>
          </p:cNvPr>
          <p:cNvSpPr txBox="1"/>
          <p:nvPr/>
        </p:nvSpPr>
        <p:spPr>
          <a:xfrm>
            <a:off x="2757030" y="5956392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65B72D01-25F0-4B67-82A5-444B92AAAF46}"/>
              </a:ext>
            </a:extLst>
          </p:cNvPr>
          <p:cNvSpPr txBox="1"/>
          <p:nvPr/>
        </p:nvSpPr>
        <p:spPr>
          <a:xfrm>
            <a:off x="2757030" y="5634232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B76AD70C-910B-4941-B73B-1C9F9FFB0C45}"/>
              </a:ext>
            </a:extLst>
          </p:cNvPr>
          <p:cNvSpPr txBox="1"/>
          <p:nvPr/>
        </p:nvSpPr>
        <p:spPr>
          <a:xfrm>
            <a:off x="2757030" y="6279392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CA25895D-EC91-4A3A-9110-86AD0BBFDB8C}"/>
              </a:ext>
            </a:extLst>
          </p:cNvPr>
          <p:cNvSpPr txBox="1"/>
          <p:nvPr/>
        </p:nvSpPr>
        <p:spPr>
          <a:xfrm>
            <a:off x="2757030" y="4317242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63639A8F-8BFA-498C-B8E8-F31A8C0F9163}"/>
              </a:ext>
            </a:extLst>
          </p:cNvPr>
          <p:cNvSpPr txBox="1"/>
          <p:nvPr/>
        </p:nvSpPr>
        <p:spPr>
          <a:xfrm>
            <a:off x="2952563" y="6449573"/>
            <a:ext cx="60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05774E35-39D3-45F6-8ECD-3A411809B5D5}"/>
              </a:ext>
            </a:extLst>
          </p:cNvPr>
          <p:cNvSpPr txBox="1"/>
          <p:nvPr/>
        </p:nvSpPr>
        <p:spPr>
          <a:xfrm>
            <a:off x="3460563" y="6449573"/>
            <a:ext cx="60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9F07959E-DA5C-4765-8198-F6863472BDAA}"/>
              </a:ext>
            </a:extLst>
          </p:cNvPr>
          <p:cNvSpPr txBox="1"/>
          <p:nvPr/>
        </p:nvSpPr>
        <p:spPr>
          <a:xfrm>
            <a:off x="3987613" y="6449573"/>
            <a:ext cx="60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E2C2D53D-0031-4DF8-B018-5E3B2A06AB55}"/>
              </a:ext>
            </a:extLst>
          </p:cNvPr>
          <p:cNvSpPr txBox="1"/>
          <p:nvPr/>
        </p:nvSpPr>
        <p:spPr>
          <a:xfrm>
            <a:off x="4495613" y="6449573"/>
            <a:ext cx="60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8567A9C2-71F2-40F9-B3C7-126391B0268D}"/>
              </a:ext>
            </a:extLst>
          </p:cNvPr>
          <p:cNvSpPr txBox="1"/>
          <p:nvPr/>
        </p:nvSpPr>
        <p:spPr>
          <a:xfrm>
            <a:off x="5022663" y="6449573"/>
            <a:ext cx="60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2E328684-26F7-4C54-9AFD-58D4BEB91BA0}"/>
              </a:ext>
            </a:extLst>
          </p:cNvPr>
          <p:cNvSpPr txBox="1"/>
          <p:nvPr/>
        </p:nvSpPr>
        <p:spPr>
          <a:xfrm>
            <a:off x="5549713" y="6449573"/>
            <a:ext cx="60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9EC1A2C2-CBAE-4FE8-AA9E-AC4743FB48CA}"/>
              </a:ext>
            </a:extLst>
          </p:cNvPr>
          <p:cNvSpPr txBox="1"/>
          <p:nvPr/>
        </p:nvSpPr>
        <p:spPr>
          <a:xfrm>
            <a:off x="6216463" y="6449573"/>
            <a:ext cx="27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テキスト ボックス 192">
                <a:extLst>
                  <a:ext uri="{FF2B5EF4-FFF2-40B4-BE49-F238E27FC236}">
                    <a16:creationId xmlns:a16="http://schemas.microsoft.com/office/drawing/2014/main" id="{D8C7C713-3F39-4F35-BDEB-94209FA59BEA}"/>
                  </a:ext>
                </a:extLst>
              </p:cNvPr>
              <p:cNvSpPr txBox="1"/>
              <p:nvPr/>
            </p:nvSpPr>
            <p:spPr>
              <a:xfrm>
                <a:off x="3803803" y="6689927"/>
                <a:ext cx="200909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93" name="テキスト ボックス 192">
                <a:extLst>
                  <a:ext uri="{FF2B5EF4-FFF2-40B4-BE49-F238E27FC236}">
                    <a16:creationId xmlns:a16="http://schemas.microsoft.com/office/drawing/2014/main" id="{D8C7C713-3F39-4F35-BDEB-94209FA59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803" y="6689927"/>
                <a:ext cx="2009096" cy="400110"/>
              </a:xfrm>
              <a:prstGeom prst="rect">
                <a:avLst/>
              </a:prstGeom>
              <a:blipFill>
                <a:blip r:embed="rId11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4" name="グラフ 193">
            <a:extLst>
              <a:ext uri="{FF2B5EF4-FFF2-40B4-BE49-F238E27FC236}">
                <a16:creationId xmlns:a16="http://schemas.microsoft.com/office/drawing/2014/main" id="{4A0AD83F-1733-42DE-BCE7-5835075F5BE9}"/>
              </a:ext>
            </a:extLst>
          </p:cNvPr>
          <p:cNvGraphicFramePr>
            <a:graphicFrameLocks/>
          </p:cNvGraphicFramePr>
          <p:nvPr/>
        </p:nvGraphicFramePr>
        <p:xfrm>
          <a:off x="6997623" y="4390729"/>
          <a:ext cx="3297600" cy="2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95" name="テキスト ボックス 194">
            <a:extLst>
              <a:ext uri="{FF2B5EF4-FFF2-40B4-BE49-F238E27FC236}">
                <a16:creationId xmlns:a16="http://schemas.microsoft.com/office/drawing/2014/main" id="{F2A85BE0-610B-4634-80DA-F6E80E127898}"/>
              </a:ext>
            </a:extLst>
          </p:cNvPr>
          <p:cNvSpPr txBox="1"/>
          <p:nvPr/>
        </p:nvSpPr>
        <p:spPr>
          <a:xfrm rot="16200000">
            <a:off x="5662482" y="5298534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56610CD4-DA21-4AAD-A85B-24C29EA311FF}"/>
              </a:ext>
            </a:extLst>
          </p:cNvPr>
          <p:cNvSpPr txBox="1"/>
          <p:nvPr/>
        </p:nvSpPr>
        <p:spPr>
          <a:xfrm>
            <a:off x="6600911" y="5166453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テキスト ボックス 196">
            <a:extLst>
              <a:ext uri="{FF2B5EF4-FFF2-40B4-BE49-F238E27FC236}">
                <a16:creationId xmlns:a16="http://schemas.microsoft.com/office/drawing/2014/main" id="{E2724E8D-037F-4F3F-AC4D-DD1394EE0E0D}"/>
              </a:ext>
            </a:extLst>
          </p:cNvPr>
          <p:cNvSpPr txBox="1"/>
          <p:nvPr/>
        </p:nvSpPr>
        <p:spPr>
          <a:xfrm>
            <a:off x="6600911" y="4874773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テキスト ボックス 197">
            <a:extLst>
              <a:ext uri="{FF2B5EF4-FFF2-40B4-BE49-F238E27FC236}">
                <a16:creationId xmlns:a16="http://schemas.microsoft.com/office/drawing/2014/main" id="{935CA995-D707-4226-93D3-1703E16458FA}"/>
              </a:ext>
            </a:extLst>
          </p:cNvPr>
          <p:cNvSpPr txBox="1"/>
          <p:nvPr/>
        </p:nvSpPr>
        <p:spPr>
          <a:xfrm>
            <a:off x="6698280" y="4602570"/>
            <a:ext cx="3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D25B9F4D-0496-402B-8AB1-0E78ADDE6CC3}"/>
              </a:ext>
            </a:extLst>
          </p:cNvPr>
          <p:cNvSpPr txBox="1"/>
          <p:nvPr/>
        </p:nvSpPr>
        <p:spPr>
          <a:xfrm>
            <a:off x="6600911" y="5732873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DE0D77B4-3878-41B2-922A-8D84B59CFCE8}"/>
              </a:ext>
            </a:extLst>
          </p:cNvPr>
          <p:cNvSpPr txBox="1"/>
          <p:nvPr/>
        </p:nvSpPr>
        <p:spPr>
          <a:xfrm>
            <a:off x="6600911" y="5451353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5D2BC15B-77EA-4E3F-BC98-FF4DE19D9D4A}"/>
              </a:ext>
            </a:extLst>
          </p:cNvPr>
          <p:cNvSpPr txBox="1"/>
          <p:nvPr/>
        </p:nvSpPr>
        <p:spPr>
          <a:xfrm>
            <a:off x="6600911" y="6025393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BCDF028B-F24A-4CEB-A7D9-83CFF521C025}"/>
              </a:ext>
            </a:extLst>
          </p:cNvPr>
          <p:cNvSpPr txBox="1"/>
          <p:nvPr/>
        </p:nvSpPr>
        <p:spPr>
          <a:xfrm>
            <a:off x="6600911" y="4317243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テキスト ボックス 202">
            <a:extLst>
              <a:ext uri="{FF2B5EF4-FFF2-40B4-BE49-F238E27FC236}">
                <a16:creationId xmlns:a16="http://schemas.microsoft.com/office/drawing/2014/main" id="{C9F3B279-851C-4C30-986A-A11E4FB9968B}"/>
              </a:ext>
            </a:extLst>
          </p:cNvPr>
          <p:cNvSpPr txBox="1"/>
          <p:nvPr/>
        </p:nvSpPr>
        <p:spPr>
          <a:xfrm>
            <a:off x="6796444" y="6449574"/>
            <a:ext cx="60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テキスト ボックス 203">
            <a:extLst>
              <a:ext uri="{FF2B5EF4-FFF2-40B4-BE49-F238E27FC236}">
                <a16:creationId xmlns:a16="http://schemas.microsoft.com/office/drawing/2014/main" id="{AAD9F819-8759-4719-A1FC-118BE1F593BB}"/>
              </a:ext>
            </a:extLst>
          </p:cNvPr>
          <p:cNvSpPr txBox="1"/>
          <p:nvPr/>
        </p:nvSpPr>
        <p:spPr>
          <a:xfrm>
            <a:off x="7304444" y="6449574"/>
            <a:ext cx="60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75B4130B-A30C-4A44-AE2B-0E9FA5A0E1E5}"/>
              </a:ext>
            </a:extLst>
          </p:cNvPr>
          <p:cNvSpPr txBox="1"/>
          <p:nvPr/>
        </p:nvSpPr>
        <p:spPr>
          <a:xfrm>
            <a:off x="7831494" y="6449574"/>
            <a:ext cx="60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E9C5E138-7514-46FB-896F-B431E5B23517}"/>
              </a:ext>
            </a:extLst>
          </p:cNvPr>
          <p:cNvSpPr txBox="1"/>
          <p:nvPr/>
        </p:nvSpPr>
        <p:spPr>
          <a:xfrm>
            <a:off x="8339494" y="6449574"/>
            <a:ext cx="60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B1635459-08BC-4F95-8F70-62927FA866DD}"/>
              </a:ext>
            </a:extLst>
          </p:cNvPr>
          <p:cNvSpPr txBox="1"/>
          <p:nvPr/>
        </p:nvSpPr>
        <p:spPr>
          <a:xfrm>
            <a:off x="8866544" y="6449574"/>
            <a:ext cx="60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" name="テキスト ボックス 207">
            <a:extLst>
              <a:ext uri="{FF2B5EF4-FFF2-40B4-BE49-F238E27FC236}">
                <a16:creationId xmlns:a16="http://schemas.microsoft.com/office/drawing/2014/main" id="{204D938C-44A5-4AD1-B9D5-8D15BE3BF803}"/>
              </a:ext>
            </a:extLst>
          </p:cNvPr>
          <p:cNvSpPr txBox="1"/>
          <p:nvPr/>
        </p:nvSpPr>
        <p:spPr>
          <a:xfrm>
            <a:off x="9393594" y="6449574"/>
            <a:ext cx="60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03464A38-21EA-4068-B3B0-3B886BFFAA61}"/>
              </a:ext>
            </a:extLst>
          </p:cNvPr>
          <p:cNvSpPr txBox="1"/>
          <p:nvPr/>
        </p:nvSpPr>
        <p:spPr>
          <a:xfrm>
            <a:off x="10060344" y="6449574"/>
            <a:ext cx="27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テキスト ボックス 209">
                <a:extLst>
                  <a:ext uri="{FF2B5EF4-FFF2-40B4-BE49-F238E27FC236}">
                    <a16:creationId xmlns:a16="http://schemas.microsoft.com/office/drawing/2014/main" id="{BF4CCB39-B278-4E92-B382-C66AFEB34296}"/>
                  </a:ext>
                </a:extLst>
              </p:cNvPr>
              <p:cNvSpPr txBox="1"/>
              <p:nvPr/>
            </p:nvSpPr>
            <p:spPr>
              <a:xfrm>
                <a:off x="7647684" y="6689928"/>
                <a:ext cx="200909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10" name="テキスト ボックス 209">
                <a:extLst>
                  <a:ext uri="{FF2B5EF4-FFF2-40B4-BE49-F238E27FC236}">
                    <a16:creationId xmlns:a16="http://schemas.microsoft.com/office/drawing/2014/main" id="{BF4CCB39-B278-4E92-B382-C66AFEB34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684" y="6689928"/>
                <a:ext cx="2009096" cy="400110"/>
              </a:xfrm>
              <a:prstGeom prst="rect">
                <a:avLst/>
              </a:prstGeom>
              <a:blipFill>
                <a:blip r:embed="rId1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A2D6891E-2BD7-44A0-A82C-3EAAC03D4956}"/>
              </a:ext>
            </a:extLst>
          </p:cNvPr>
          <p:cNvSpPr txBox="1"/>
          <p:nvPr/>
        </p:nvSpPr>
        <p:spPr>
          <a:xfrm>
            <a:off x="6600911" y="6299713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4A64A006-11AD-44CB-AD11-EE5B1751A4DC}"/>
              </a:ext>
            </a:extLst>
          </p:cNvPr>
          <p:cNvSpPr txBox="1"/>
          <p:nvPr/>
        </p:nvSpPr>
        <p:spPr>
          <a:xfrm>
            <a:off x="6729964" y="7058888"/>
            <a:ext cx="67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10M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39856356-281D-4B41-8B35-A8816B44C91D}"/>
                  </a:ext>
                </a:extLst>
              </p:cNvPr>
              <p:cNvSpPr txBox="1"/>
              <p:nvPr/>
            </p:nvSpPr>
            <p:spPr>
              <a:xfrm>
                <a:off x="7660882" y="7279736"/>
                <a:ext cx="2009096" cy="408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Cost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𝐷𝐿</m:t>
                          </m:r>
                        </m:sub>
                      </m:sSub>
                      <m: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bits</m:t>
                      </m:r>
                      <m: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39856356-281D-4B41-8B35-A8816B44C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882" y="7279736"/>
                <a:ext cx="2009096" cy="408189"/>
              </a:xfrm>
              <a:prstGeom prst="rect">
                <a:avLst/>
              </a:prstGeom>
              <a:blipFill>
                <a:blip r:embed="rId14"/>
                <a:stretch>
                  <a:fillRect b="-134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DACB2E9D-9D97-4685-84AC-EBD3B54B4E3D}"/>
              </a:ext>
            </a:extLst>
          </p:cNvPr>
          <p:cNvSpPr txBox="1"/>
          <p:nvPr/>
        </p:nvSpPr>
        <p:spPr>
          <a:xfrm>
            <a:off x="7248238" y="7058888"/>
            <a:ext cx="76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100M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C560DE31-8DBA-4C84-B4BD-0EA64B521796}"/>
              </a:ext>
            </a:extLst>
          </p:cNvPr>
          <p:cNvSpPr txBox="1"/>
          <p:nvPr/>
        </p:nvSpPr>
        <p:spPr>
          <a:xfrm>
            <a:off x="7865169" y="7058888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1G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66F9027A-CCA7-432A-B614-EE2D207002E1}"/>
              </a:ext>
            </a:extLst>
          </p:cNvPr>
          <p:cNvSpPr txBox="1"/>
          <p:nvPr/>
        </p:nvSpPr>
        <p:spPr>
          <a:xfrm>
            <a:off x="8328718" y="7058888"/>
            <a:ext cx="6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10G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188A06C3-78B7-44A2-948B-5B651D2AE1BD}"/>
              </a:ext>
            </a:extLst>
          </p:cNvPr>
          <p:cNvSpPr txBox="1"/>
          <p:nvPr/>
        </p:nvSpPr>
        <p:spPr>
          <a:xfrm>
            <a:off x="8796713" y="7058888"/>
            <a:ext cx="78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100G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8A7584A6-2D5F-457E-8775-30D0003A0127}"/>
              </a:ext>
            </a:extLst>
          </p:cNvPr>
          <p:cNvSpPr txBox="1"/>
          <p:nvPr/>
        </p:nvSpPr>
        <p:spPr>
          <a:xfrm>
            <a:off x="9408219" y="7058888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1T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FA50954E-5596-4E06-9F92-E1B9C7ED5E4B}"/>
              </a:ext>
            </a:extLst>
          </p:cNvPr>
          <p:cNvSpPr txBox="1"/>
          <p:nvPr/>
        </p:nvSpPr>
        <p:spPr>
          <a:xfrm>
            <a:off x="9859187" y="7058888"/>
            <a:ext cx="70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10T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FF73E8E7-A31D-496E-859B-0379AF343831}"/>
              </a:ext>
            </a:extLst>
          </p:cNvPr>
          <p:cNvSpPr txBox="1"/>
          <p:nvPr/>
        </p:nvSpPr>
        <p:spPr>
          <a:xfrm>
            <a:off x="2881835" y="7063507"/>
            <a:ext cx="77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100K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1812C2C8-F40D-4436-AFE9-C70684789747}"/>
                  </a:ext>
                </a:extLst>
              </p:cNvPr>
              <p:cNvSpPr txBox="1"/>
              <p:nvPr/>
            </p:nvSpPr>
            <p:spPr>
              <a:xfrm>
                <a:off x="3812754" y="7284355"/>
                <a:ext cx="2009096" cy="408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Cost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𝐷𝐿</m:t>
                          </m:r>
                        </m:sub>
                      </m:sSub>
                      <m: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bits</m:t>
                      </m:r>
                      <m: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1812C2C8-F40D-4436-AFE9-C70684789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754" y="7284355"/>
                <a:ext cx="2009096" cy="408189"/>
              </a:xfrm>
              <a:prstGeom prst="rect">
                <a:avLst/>
              </a:prstGeom>
              <a:blipFill>
                <a:blip r:embed="rId15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73E0ECD9-038A-46BE-A123-30BFE1DCBDB6}"/>
              </a:ext>
            </a:extLst>
          </p:cNvPr>
          <p:cNvSpPr txBox="1"/>
          <p:nvPr/>
        </p:nvSpPr>
        <p:spPr>
          <a:xfrm>
            <a:off x="3400110" y="7063507"/>
            <a:ext cx="76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1M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24A69F97-A6C9-4E43-8C5D-7AD54ACE3B08}"/>
              </a:ext>
            </a:extLst>
          </p:cNvPr>
          <p:cNvSpPr txBox="1"/>
          <p:nvPr/>
        </p:nvSpPr>
        <p:spPr>
          <a:xfrm>
            <a:off x="3923071" y="7063507"/>
            <a:ext cx="71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10M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C582D1F9-0D4B-4A2D-827E-D90428CB67BF}"/>
              </a:ext>
            </a:extLst>
          </p:cNvPr>
          <p:cNvSpPr txBox="1"/>
          <p:nvPr/>
        </p:nvSpPr>
        <p:spPr>
          <a:xfrm>
            <a:off x="4423440" y="7063507"/>
            <a:ext cx="7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100M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B55FA78F-3F68-4398-84BF-939BC0D123ED}"/>
              </a:ext>
            </a:extLst>
          </p:cNvPr>
          <p:cNvSpPr txBox="1"/>
          <p:nvPr/>
        </p:nvSpPr>
        <p:spPr>
          <a:xfrm>
            <a:off x="4948585" y="7063507"/>
            <a:ext cx="78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1G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95E697E5-2E2C-4ADA-A7DA-D1A67F3BEEF6}"/>
              </a:ext>
            </a:extLst>
          </p:cNvPr>
          <p:cNvSpPr txBox="1"/>
          <p:nvPr/>
        </p:nvSpPr>
        <p:spPr>
          <a:xfrm>
            <a:off x="5492743" y="7063507"/>
            <a:ext cx="65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10G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9C26F311-F00F-4E94-A7DB-D5E2CF1249D4}"/>
              </a:ext>
            </a:extLst>
          </p:cNvPr>
          <p:cNvSpPr txBox="1"/>
          <p:nvPr/>
        </p:nvSpPr>
        <p:spPr>
          <a:xfrm>
            <a:off x="5976609" y="7063507"/>
            <a:ext cx="70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100G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4C8FA4B0-180E-4F03-96AA-70E858BDB014}"/>
              </a:ext>
            </a:extLst>
          </p:cNvPr>
          <p:cNvSpPr txBox="1"/>
          <p:nvPr/>
        </p:nvSpPr>
        <p:spPr>
          <a:xfrm>
            <a:off x="9522089" y="7306093"/>
            <a:ext cx="91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00G)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385303ED-7F8B-4B5A-8875-FCD2D20ADA45}"/>
              </a:ext>
            </a:extLst>
          </p:cNvPr>
          <p:cNvSpPr/>
          <p:nvPr/>
        </p:nvSpPr>
        <p:spPr>
          <a:xfrm>
            <a:off x="9522089" y="7120657"/>
            <a:ext cx="916009" cy="25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5EA448D5-67AD-44B4-9146-B6E13CCAB1D4}"/>
              </a:ext>
            </a:extLst>
          </p:cNvPr>
          <p:cNvSpPr txBox="1"/>
          <p:nvPr/>
        </p:nvSpPr>
        <p:spPr>
          <a:xfrm>
            <a:off x="5647418" y="7306092"/>
            <a:ext cx="91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G)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91D4BD24-8FF5-4E16-ADE8-D1B2C179C3D8}"/>
              </a:ext>
            </a:extLst>
          </p:cNvPr>
          <p:cNvSpPr/>
          <p:nvPr/>
        </p:nvSpPr>
        <p:spPr>
          <a:xfrm>
            <a:off x="5605081" y="7120656"/>
            <a:ext cx="1008000" cy="25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63073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グラフ 69">
            <a:extLst>
              <a:ext uri="{FF2B5EF4-FFF2-40B4-BE49-F238E27FC236}">
                <a16:creationId xmlns:a16="http://schemas.microsoft.com/office/drawing/2014/main" id="{1AA80FE2-4574-47B4-B040-5822BA6A16E6}"/>
              </a:ext>
            </a:extLst>
          </p:cNvPr>
          <p:cNvGraphicFramePr>
            <a:graphicFrameLocks/>
          </p:cNvGraphicFramePr>
          <p:nvPr/>
        </p:nvGraphicFramePr>
        <p:xfrm>
          <a:off x="8954870" y="2047539"/>
          <a:ext cx="1368000" cy="25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9" name="グラフ 68">
            <a:extLst>
              <a:ext uri="{FF2B5EF4-FFF2-40B4-BE49-F238E27FC236}">
                <a16:creationId xmlns:a16="http://schemas.microsoft.com/office/drawing/2014/main" id="{421495E9-E916-45C6-A7D2-0C69C9E6F77C}"/>
              </a:ext>
            </a:extLst>
          </p:cNvPr>
          <p:cNvGraphicFramePr>
            <a:graphicFrameLocks/>
          </p:cNvGraphicFramePr>
          <p:nvPr/>
        </p:nvGraphicFramePr>
        <p:xfrm>
          <a:off x="7049253" y="2062959"/>
          <a:ext cx="1368000" cy="257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7" name="グラフ 66">
            <a:extLst>
              <a:ext uri="{FF2B5EF4-FFF2-40B4-BE49-F238E27FC236}">
                <a16:creationId xmlns:a16="http://schemas.microsoft.com/office/drawing/2014/main" id="{473F1B0B-5B3D-4461-A4EA-9601B5B38994}"/>
              </a:ext>
            </a:extLst>
          </p:cNvPr>
          <p:cNvGraphicFramePr>
            <a:graphicFrameLocks/>
          </p:cNvGraphicFramePr>
          <p:nvPr/>
        </p:nvGraphicFramePr>
        <p:xfrm>
          <a:off x="5152115" y="2061480"/>
          <a:ext cx="1368000" cy="254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D4D1A691-1B91-4C13-93ED-CAA4CCDA98A7}"/>
              </a:ext>
            </a:extLst>
          </p:cNvPr>
          <p:cNvSpPr/>
          <p:nvPr/>
        </p:nvSpPr>
        <p:spPr>
          <a:xfrm>
            <a:off x="2864480" y="1655290"/>
            <a:ext cx="143587" cy="143587"/>
          </a:xfrm>
          <a:custGeom>
            <a:avLst/>
            <a:gdLst>
              <a:gd name="connsiteX0" fmla="*/ -493 w 143587"/>
              <a:gd name="connsiteY0" fmla="*/ -816 h 143587"/>
              <a:gd name="connsiteX1" fmla="*/ 143094 w 143587"/>
              <a:gd name="connsiteY1" fmla="*/ -816 h 143587"/>
              <a:gd name="connsiteX2" fmla="*/ 143094 w 143587"/>
              <a:gd name="connsiteY2" fmla="*/ 142771 h 143587"/>
              <a:gd name="connsiteX3" fmla="*/ -493 w 143587"/>
              <a:gd name="connsiteY3" fmla="*/ 142771 h 14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87" h="143587">
                <a:moveTo>
                  <a:pt x="-493" y="-816"/>
                </a:moveTo>
                <a:lnTo>
                  <a:pt x="143094" y="-816"/>
                </a:lnTo>
                <a:lnTo>
                  <a:pt x="143094" y="142771"/>
                </a:lnTo>
                <a:lnTo>
                  <a:pt x="-493" y="142771"/>
                </a:lnTo>
                <a:close/>
              </a:path>
            </a:pathLst>
          </a:custGeom>
          <a:solidFill>
            <a:srgbClr val="FF0000"/>
          </a:solidFill>
          <a:ln w="23478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34361519-DA36-41C4-A888-824E494F5BD1}"/>
                  </a:ext>
                </a:extLst>
              </p:cNvPr>
              <p:cNvSpPr txBox="1"/>
              <p:nvPr/>
            </p:nvSpPr>
            <p:spPr>
              <a:xfrm>
                <a:off x="2962121" y="1537670"/>
                <a:ext cx="1809021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9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ARRFull</m:t>
                          </m:r>
                        </m:e>
                        <m:sub>
                          <m: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 sz="1900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sz="1900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DC</m:t>
                      </m:r>
                      <m:r>
                        <a:rPr lang="en-US" altLang="ja-JP" sz="1900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900" spc="0" baseline="0" dirty="0"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34361519-DA36-41C4-A888-824E494F5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121" y="1537670"/>
                <a:ext cx="1809021" cy="384721"/>
              </a:xfrm>
              <a:prstGeom prst="rect">
                <a:avLst/>
              </a:prstGeom>
              <a:blipFill>
                <a:blip r:embed="rId5"/>
                <a:stretch>
                  <a:fillRect b="-174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89880F84-77B5-481E-A359-954396B50A4B}"/>
              </a:ext>
            </a:extLst>
          </p:cNvPr>
          <p:cNvSpPr/>
          <p:nvPr/>
        </p:nvSpPr>
        <p:spPr>
          <a:xfrm>
            <a:off x="5200762" y="1654486"/>
            <a:ext cx="143587" cy="136749"/>
          </a:xfrm>
          <a:custGeom>
            <a:avLst/>
            <a:gdLst>
              <a:gd name="connsiteX0" fmla="*/ -493 w 143587"/>
              <a:gd name="connsiteY0" fmla="*/ -816 h 136749"/>
              <a:gd name="connsiteX1" fmla="*/ 143094 w 143587"/>
              <a:gd name="connsiteY1" fmla="*/ -816 h 136749"/>
              <a:gd name="connsiteX2" fmla="*/ 143094 w 143587"/>
              <a:gd name="connsiteY2" fmla="*/ 135933 h 136749"/>
              <a:gd name="connsiteX3" fmla="*/ -493 w 143587"/>
              <a:gd name="connsiteY3" fmla="*/ 135933 h 136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87" h="136749">
                <a:moveTo>
                  <a:pt x="-493" y="-816"/>
                </a:moveTo>
                <a:lnTo>
                  <a:pt x="143094" y="-816"/>
                </a:lnTo>
                <a:lnTo>
                  <a:pt x="143094" y="135933"/>
                </a:lnTo>
                <a:lnTo>
                  <a:pt x="-493" y="135933"/>
                </a:lnTo>
                <a:close/>
              </a:path>
            </a:pathLst>
          </a:custGeom>
          <a:solidFill>
            <a:srgbClr val="4472C4"/>
          </a:solidFill>
          <a:ln w="23478" cap="flat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BDCD87B5-FCB2-42F1-AC15-AAF822251A3A}"/>
                  </a:ext>
                </a:extLst>
              </p:cNvPr>
              <p:cNvSpPr txBox="1"/>
              <p:nvPr/>
            </p:nvSpPr>
            <p:spPr>
              <a:xfrm>
                <a:off x="5263161" y="1536869"/>
                <a:ext cx="2214901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72000" lvl="0" algn="ctr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9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19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OneNS</m:t>
                          </m:r>
                        </m:e>
                        <m:sub>
                          <m: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 sz="19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sz="19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DC</m:t>
                      </m:r>
                      <m:r>
                        <a:rPr lang="en-US" altLang="ja-JP" sz="19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900" baseline="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BDCD87B5-FCB2-42F1-AC15-AAF822251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161" y="1536869"/>
                <a:ext cx="2214901" cy="384721"/>
              </a:xfrm>
              <a:prstGeom prst="rect">
                <a:avLst/>
              </a:prstGeom>
              <a:blipFill>
                <a:blip r:embed="rId6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フリーフォーム: 図形 30">
            <a:extLst>
              <a:ext uri="{FF2B5EF4-FFF2-40B4-BE49-F238E27FC236}">
                <a16:creationId xmlns:a16="http://schemas.microsoft.com/office/drawing/2014/main" id="{F2FA6627-8DCD-4D01-A1AB-3541BF872FA0}"/>
              </a:ext>
            </a:extLst>
          </p:cNvPr>
          <p:cNvSpPr/>
          <p:nvPr/>
        </p:nvSpPr>
        <p:spPr>
          <a:xfrm>
            <a:off x="7869644" y="1655051"/>
            <a:ext cx="143587" cy="143587"/>
          </a:xfrm>
          <a:custGeom>
            <a:avLst/>
            <a:gdLst>
              <a:gd name="connsiteX0" fmla="*/ -493 w 143587"/>
              <a:gd name="connsiteY0" fmla="*/ -816 h 143587"/>
              <a:gd name="connsiteX1" fmla="*/ 143094 w 143587"/>
              <a:gd name="connsiteY1" fmla="*/ -816 h 143587"/>
              <a:gd name="connsiteX2" fmla="*/ 143094 w 143587"/>
              <a:gd name="connsiteY2" fmla="*/ 142771 h 143587"/>
              <a:gd name="connsiteX3" fmla="*/ -493 w 143587"/>
              <a:gd name="connsiteY3" fmla="*/ 142771 h 14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87" h="143587">
                <a:moveTo>
                  <a:pt x="-493" y="-816"/>
                </a:moveTo>
                <a:lnTo>
                  <a:pt x="143094" y="-816"/>
                </a:lnTo>
                <a:lnTo>
                  <a:pt x="143094" y="142771"/>
                </a:lnTo>
                <a:lnTo>
                  <a:pt x="-493" y="142771"/>
                </a:lnTo>
                <a:close/>
              </a:path>
            </a:pathLst>
          </a:custGeom>
          <a:solidFill>
            <a:srgbClr val="006600"/>
          </a:solidFill>
          <a:ln w="23478" cap="flat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" name="テキスト ボックス 1023">
                <a:extLst>
                  <a:ext uri="{FF2B5EF4-FFF2-40B4-BE49-F238E27FC236}">
                    <a16:creationId xmlns:a16="http://schemas.microsoft.com/office/drawing/2014/main" id="{9602B9CE-3167-4BEA-A9A4-922ED7B8041C}"/>
                  </a:ext>
                </a:extLst>
              </p:cNvPr>
              <p:cNvSpPr txBox="1"/>
              <p:nvPr/>
            </p:nvSpPr>
            <p:spPr>
              <a:xfrm>
                <a:off x="7904848" y="1537234"/>
                <a:ext cx="2256579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72000" lvl="0" algn="ctr">
                  <a:defRPr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9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19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TwoNS</m:t>
                          </m:r>
                        </m:e>
                        <m:sub>
                          <m:r>
                            <a:rPr lang="en-US" altLang="ja-JP" sz="19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altLang="ja-JP" sz="19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ja-JP" sz="19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DC</m:t>
                      </m:r>
                      <m:r>
                        <a:rPr lang="en-US" altLang="ja-JP" sz="19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900" baseline="0" dirty="0"/>
              </a:p>
            </p:txBody>
          </p:sp>
        </mc:Choice>
        <mc:Fallback xmlns="">
          <p:sp>
            <p:nvSpPr>
              <p:cNvPr id="1024" name="テキスト ボックス 1023">
                <a:extLst>
                  <a:ext uri="{FF2B5EF4-FFF2-40B4-BE49-F238E27FC236}">
                    <a16:creationId xmlns:a16="http://schemas.microsoft.com/office/drawing/2014/main" id="{9602B9CE-3167-4BEA-A9A4-922ED7B80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848" y="1537234"/>
                <a:ext cx="2256579" cy="384721"/>
              </a:xfrm>
              <a:prstGeom prst="rect">
                <a:avLst/>
              </a:prstGeom>
              <a:blipFill>
                <a:blip r:embed="rId7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7" name="グラフ 36">
            <a:extLst>
              <a:ext uri="{FF2B5EF4-FFF2-40B4-BE49-F238E27FC236}">
                <a16:creationId xmlns:a16="http://schemas.microsoft.com/office/drawing/2014/main" id="{44240F62-7542-4708-B56B-C505FE6ABCFD}"/>
              </a:ext>
            </a:extLst>
          </p:cNvPr>
          <p:cNvGraphicFramePr>
            <a:graphicFrameLocks/>
          </p:cNvGraphicFramePr>
          <p:nvPr/>
        </p:nvGraphicFramePr>
        <p:xfrm>
          <a:off x="3280833" y="2071781"/>
          <a:ext cx="1368000" cy="252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7F92A06-8C2E-4425-AE20-AB661EA4EC42}"/>
              </a:ext>
            </a:extLst>
          </p:cNvPr>
          <p:cNvSpPr txBox="1"/>
          <p:nvPr/>
        </p:nvSpPr>
        <p:spPr>
          <a:xfrm rot="16200000">
            <a:off x="1818601" y="3131197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2F8D196-818A-4986-A8A0-B25BE4EFF003}"/>
              </a:ext>
            </a:extLst>
          </p:cNvPr>
          <p:cNvSpPr txBox="1"/>
          <p:nvPr/>
        </p:nvSpPr>
        <p:spPr>
          <a:xfrm>
            <a:off x="2752798" y="1919611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0.08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E3687F4F-E5FC-4BD9-B1EC-9636C41933E7}"/>
                  </a:ext>
                </a:extLst>
              </p:cNvPr>
              <p:cNvSpPr txBox="1"/>
              <p:nvPr/>
            </p:nvSpPr>
            <p:spPr>
              <a:xfrm>
                <a:off x="3093853" y="4553365"/>
                <a:ext cx="17554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Gplus</a:t>
                </a:r>
                <a:r>
                  <a:rPr kumimoji="1" lang="en-US" altLang="ja-JP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ja-JP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E3687F4F-E5FC-4BD9-B1EC-9636C4193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853" y="4553365"/>
                <a:ext cx="1755428" cy="400110"/>
              </a:xfrm>
              <a:prstGeom prst="rect">
                <a:avLst/>
              </a:prstGeom>
              <a:blipFill>
                <a:blip r:embed="rId9"/>
                <a:stretch>
                  <a:fillRect l="-1394" t="-9091" r="-1045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2797E88-5CB2-4EBD-A100-281983267367}"/>
              </a:ext>
            </a:extLst>
          </p:cNvPr>
          <p:cNvSpPr txBox="1"/>
          <p:nvPr/>
        </p:nvSpPr>
        <p:spPr>
          <a:xfrm>
            <a:off x="2752798" y="2522861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0.06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30B6A2D-1C46-4293-93A7-7BEB0DD8D3DF}"/>
              </a:ext>
            </a:extLst>
          </p:cNvPr>
          <p:cNvSpPr txBox="1"/>
          <p:nvPr/>
        </p:nvSpPr>
        <p:spPr>
          <a:xfrm>
            <a:off x="2752798" y="3145161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F922B92-A129-4D11-8095-D438276822C6}"/>
              </a:ext>
            </a:extLst>
          </p:cNvPr>
          <p:cNvSpPr txBox="1"/>
          <p:nvPr/>
        </p:nvSpPr>
        <p:spPr>
          <a:xfrm>
            <a:off x="2752798" y="3748411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DEDDB1A-2887-4C6A-86A1-D5990A5B5637}"/>
              </a:ext>
            </a:extLst>
          </p:cNvPr>
          <p:cNvSpPr txBox="1"/>
          <p:nvPr/>
        </p:nvSpPr>
        <p:spPr>
          <a:xfrm>
            <a:off x="2917898" y="4364361"/>
            <a:ext cx="38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39EEB71-0742-4007-A29C-552B7EFAC1AA}"/>
              </a:ext>
            </a:extLst>
          </p:cNvPr>
          <p:cNvSpPr txBox="1"/>
          <p:nvPr/>
        </p:nvSpPr>
        <p:spPr>
          <a:xfrm>
            <a:off x="4607001" y="1919610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0.05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F08794A4-96EF-479B-A397-5AD223AE0C01}"/>
                  </a:ext>
                </a:extLst>
              </p:cNvPr>
              <p:cNvSpPr txBox="1"/>
              <p:nvPr/>
            </p:nvSpPr>
            <p:spPr>
              <a:xfrm>
                <a:off x="4948056" y="4553364"/>
                <a:ext cx="17554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Gplus (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kumimoji="1" lang="en-US" altLang="ja-JP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F08794A4-96EF-479B-A397-5AD223AE0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056" y="4553364"/>
                <a:ext cx="1755428" cy="400110"/>
              </a:xfrm>
              <a:prstGeom prst="rect">
                <a:avLst/>
              </a:prstGeom>
              <a:blipFill>
                <a:blip r:embed="rId10"/>
                <a:stretch>
                  <a:fillRect l="-1389" t="-9091" r="-694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364B185-8718-4954-8EF3-5B9658B7F63E}"/>
              </a:ext>
            </a:extLst>
          </p:cNvPr>
          <p:cNvSpPr txBox="1"/>
          <p:nvPr/>
        </p:nvSpPr>
        <p:spPr>
          <a:xfrm>
            <a:off x="4607001" y="2417029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B9E67B0-C4B4-487B-B5BB-C50923344215}"/>
              </a:ext>
            </a:extLst>
          </p:cNvPr>
          <p:cNvSpPr txBox="1"/>
          <p:nvPr/>
        </p:nvSpPr>
        <p:spPr>
          <a:xfrm>
            <a:off x="4607001" y="2908099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31145C6-F87F-4B70-BC2B-C913F118C3AE}"/>
              </a:ext>
            </a:extLst>
          </p:cNvPr>
          <p:cNvSpPr txBox="1"/>
          <p:nvPr/>
        </p:nvSpPr>
        <p:spPr>
          <a:xfrm>
            <a:off x="4607001" y="3392817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8234ED6-0321-47CB-A214-ACF40440559E}"/>
              </a:ext>
            </a:extLst>
          </p:cNvPr>
          <p:cNvSpPr txBox="1"/>
          <p:nvPr/>
        </p:nvSpPr>
        <p:spPr>
          <a:xfrm>
            <a:off x="4772101" y="4364360"/>
            <a:ext cx="38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73D6ACF-EF73-4D27-AEFA-98AB4A5FB9E5}"/>
              </a:ext>
            </a:extLst>
          </p:cNvPr>
          <p:cNvSpPr txBox="1"/>
          <p:nvPr/>
        </p:nvSpPr>
        <p:spPr>
          <a:xfrm>
            <a:off x="6520472" y="1919610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8F91A7E8-2686-4868-9787-97518381E5C8}"/>
                  </a:ext>
                </a:extLst>
              </p:cNvPr>
              <p:cNvSpPr txBox="1"/>
              <p:nvPr/>
            </p:nvSpPr>
            <p:spPr>
              <a:xfrm>
                <a:off x="6861527" y="4553364"/>
                <a:ext cx="17554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IMDB (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ja-JP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8F91A7E8-2686-4868-9787-97518381E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527" y="4553364"/>
                <a:ext cx="1755428" cy="400110"/>
              </a:xfrm>
              <a:prstGeom prst="rect">
                <a:avLst/>
              </a:prstGeom>
              <a:blipFill>
                <a:blip r:embed="rId11"/>
                <a:stretch>
                  <a:fillRect l="-2431" t="-9091" r="-2083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474C1D0-1D98-41B1-8233-0B53AF78A8F2}"/>
              </a:ext>
            </a:extLst>
          </p:cNvPr>
          <p:cNvSpPr txBox="1"/>
          <p:nvPr/>
        </p:nvSpPr>
        <p:spPr>
          <a:xfrm>
            <a:off x="6520472" y="2522860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C01845C-405D-4241-968D-0AF741983CBC}"/>
              </a:ext>
            </a:extLst>
          </p:cNvPr>
          <p:cNvSpPr txBox="1"/>
          <p:nvPr/>
        </p:nvSpPr>
        <p:spPr>
          <a:xfrm>
            <a:off x="6520472" y="3145160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79A9EDF-C888-4827-8F29-4DBFACF83BAC}"/>
              </a:ext>
            </a:extLst>
          </p:cNvPr>
          <p:cNvSpPr txBox="1"/>
          <p:nvPr/>
        </p:nvSpPr>
        <p:spPr>
          <a:xfrm>
            <a:off x="6520472" y="3748410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3E35131-E9F0-49C5-9BB5-E46190A2026C}"/>
              </a:ext>
            </a:extLst>
          </p:cNvPr>
          <p:cNvSpPr txBox="1"/>
          <p:nvPr/>
        </p:nvSpPr>
        <p:spPr>
          <a:xfrm>
            <a:off x="6685572" y="4364360"/>
            <a:ext cx="38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8CC18149-FFEC-4E1E-AFDD-FFB849366508}"/>
              </a:ext>
            </a:extLst>
          </p:cNvPr>
          <p:cNvSpPr txBox="1"/>
          <p:nvPr/>
        </p:nvSpPr>
        <p:spPr>
          <a:xfrm>
            <a:off x="8389915" y="1919609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8B9254BC-5F8B-471A-9F49-9BFC00423E58}"/>
                  </a:ext>
                </a:extLst>
              </p:cNvPr>
              <p:cNvSpPr txBox="1"/>
              <p:nvPr/>
            </p:nvSpPr>
            <p:spPr>
              <a:xfrm>
                <a:off x="8656459" y="4553363"/>
                <a:ext cx="17554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ja-JP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IMDB</a:t>
                </a:r>
                <a:r>
                  <a:rPr kumimoji="1" lang="en-US" altLang="ja-JP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kumimoji="1" lang="en-US" altLang="ja-JP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8B9254BC-5F8B-471A-9F49-9BFC00423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6459" y="4553363"/>
                <a:ext cx="1755428" cy="400110"/>
              </a:xfrm>
              <a:prstGeom prst="rect">
                <a:avLst/>
              </a:prstGeom>
              <a:blipFill>
                <a:blip r:embed="rId12"/>
                <a:stretch>
                  <a:fillRect l="-694" t="-9091" r="-3819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E2C171C-D552-491A-A090-82F4860CF576}"/>
              </a:ext>
            </a:extLst>
          </p:cNvPr>
          <p:cNvSpPr txBox="1"/>
          <p:nvPr/>
        </p:nvSpPr>
        <p:spPr>
          <a:xfrm>
            <a:off x="8334035" y="2522859"/>
            <a:ext cx="76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0.015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7DA6807-B0BB-417F-A165-E53204C81ABE}"/>
              </a:ext>
            </a:extLst>
          </p:cNvPr>
          <p:cNvSpPr txBox="1"/>
          <p:nvPr/>
        </p:nvSpPr>
        <p:spPr>
          <a:xfrm>
            <a:off x="8389915" y="3145159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F3A35375-F852-418E-B4BB-C4835480D40F}"/>
              </a:ext>
            </a:extLst>
          </p:cNvPr>
          <p:cNvSpPr txBox="1"/>
          <p:nvPr/>
        </p:nvSpPr>
        <p:spPr>
          <a:xfrm>
            <a:off x="8334035" y="3748409"/>
            <a:ext cx="76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0.005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45F89C07-2E17-4FF5-8FE0-277821787EF8}"/>
              </a:ext>
            </a:extLst>
          </p:cNvPr>
          <p:cNvSpPr txBox="1"/>
          <p:nvPr/>
        </p:nvSpPr>
        <p:spPr>
          <a:xfrm>
            <a:off x="8555015" y="4364359"/>
            <a:ext cx="38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A4F8B16-6A7B-47B7-94C8-B686F616A8CD}"/>
              </a:ext>
            </a:extLst>
          </p:cNvPr>
          <p:cNvSpPr txBox="1"/>
          <p:nvPr/>
        </p:nvSpPr>
        <p:spPr>
          <a:xfrm>
            <a:off x="4607001" y="3883883"/>
            <a:ext cx="6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" name="正方形/長方形 1024">
            <a:extLst>
              <a:ext uri="{FF2B5EF4-FFF2-40B4-BE49-F238E27FC236}">
                <a16:creationId xmlns:a16="http://schemas.microsoft.com/office/drawing/2014/main" id="{AE4BA065-1057-49D8-A5A8-120B8DAA1E20}"/>
              </a:ext>
            </a:extLst>
          </p:cNvPr>
          <p:cNvSpPr/>
          <p:nvPr/>
        </p:nvSpPr>
        <p:spPr>
          <a:xfrm>
            <a:off x="2506567" y="1545336"/>
            <a:ext cx="7816303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3097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EC96F4A-27C3-4BE8-BE7C-0E6F1BCA294C}"/>
              </a:ext>
            </a:extLst>
          </p:cNvPr>
          <p:cNvSpPr txBox="1"/>
          <p:nvPr/>
        </p:nvSpPr>
        <p:spPr>
          <a:xfrm>
            <a:off x="2982565" y="7109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0" name="グラフ 49">
            <a:extLst>
              <a:ext uri="{FF2B5EF4-FFF2-40B4-BE49-F238E27FC236}">
                <a16:creationId xmlns:a16="http://schemas.microsoft.com/office/drawing/2014/main" id="{A8075B58-E4E3-4EF0-BD40-D475532B80F1}"/>
              </a:ext>
            </a:extLst>
          </p:cNvPr>
          <p:cNvGraphicFramePr>
            <a:graphicFrameLocks/>
          </p:cNvGraphicFramePr>
          <p:nvPr/>
        </p:nvGraphicFramePr>
        <p:xfrm>
          <a:off x="7048917" y="956694"/>
          <a:ext cx="3207600" cy="269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3" name="グラフ 62">
            <a:extLst>
              <a:ext uri="{FF2B5EF4-FFF2-40B4-BE49-F238E27FC236}">
                <a16:creationId xmlns:a16="http://schemas.microsoft.com/office/drawing/2014/main" id="{E56EF29D-CF7C-444F-B969-71AEC7F15835}"/>
              </a:ext>
            </a:extLst>
          </p:cNvPr>
          <p:cNvGraphicFramePr>
            <a:graphicFrameLocks/>
          </p:cNvGraphicFramePr>
          <p:nvPr/>
        </p:nvGraphicFramePr>
        <p:xfrm>
          <a:off x="3194489" y="971241"/>
          <a:ext cx="3207108" cy="2695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E7D09467-14B8-4C29-B55A-A6D96913EAA1}"/>
              </a:ext>
            </a:extLst>
          </p:cNvPr>
          <p:cNvSpPr/>
          <p:nvPr/>
        </p:nvSpPr>
        <p:spPr>
          <a:xfrm>
            <a:off x="4297185" y="1115212"/>
            <a:ext cx="1995529" cy="792000"/>
          </a:xfrm>
          <a:custGeom>
            <a:avLst/>
            <a:gdLst>
              <a:gd name="connsiteX0" fmla="*/ -1372 w 3827229"/>
              <a:gd name="connsiteY0" fmla="*/ -751 h 1663399"/>
              <a:gd name="connsiteX1" fmla="*/ 3825857 w 3827229"/>
              <a:gd name="connsiteY1" fmla="*/ -751 h 1663399"/>
              <a:gd name="connsiteX2" fmla="*/ 3825857 w 3827229"/>
              <a:gd name="connsiteY2" fmla="*/ 1662649 h 1663399"/>
              <a:gd name="connsiteX3" fmla="*/ -1372 w 3827229"/>
              <a:gd name="connsiteY3" fmla="*/ 1662649 h 1663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7229" h="1663399">
                <a:moveTo>
                  <a:pt x="-1372" y="-751"/>
                </a:moveTo>
                <a:lnTo>
                  <a:pt x="3825857" y="-751"/>
                </a:lnTo>
                <a:lnTo>
                  <a:pt x="3825857" y="1662649"/>
                </a:lnTo>
                <a:lnTo>
                  <a:pt x="-1372" y="1662649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C872D574-0AB7-460E-B17D-7F853800D204}"/>
              </a:ext>
            </a:extLst>
          </p:cNvPr>
          <p:cNvSpPr/>
          <p:nvPr/>
        </p:nvSpPr>
        <p:spPr>
          <a:xfrm>
            <a:off x="4361787" y="1258509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5D429A58-880C-488D-856B-1492B6B1B911}"/>
              </a:ext>
            </a:extLst>
          </p:cNvPr>
          <p:cNvSpPr/>
          <p:nvPr/>
        </p:nvSpPr>
        <p:spPr>
          <a:xfrm>
            <a:off x="4491973" y="1196577"/>
            <a:ext cx="106950" cy="111046"/>
          </a:xfrm>
          <a:custGeom>
            <a:avLst/>
            <a:gdLst>
              <a:gd name="connsiteX0" fmla="*/ 175118 w 176489"/>
              <a:gd name="connsiteY0" fmla="*/ 90877 h 183249"/>
              <a:gd name="connsiteX1" fmla="*/ 86873 w 176489"/>
              <a:gd name="connsiteY1" fmla="*/ 182498 h 183249"/>
              <a:gd name="connsiteX2" fmla="*/ -1372 w 176489"/>
              <a:gd name="connsiteY2" fmla="*/ 90877 h 183249"/>
              <a:gd name="connsiteX3" fmla="*/ 86873 w 176489"/>
              <a:gd name="connsiteY3" fmla="*/ -751 h 183249"/>
              <a:gd name="connsiteX4" fmla="*/ 175118 w 176489"/>
              <a:gd name="connsiteY4" fmla="*/ 90877 h 183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489" h="183249">
                <a:moveTo>
                  <a:pt x="175118" y="90877"/>
                </a:moveTo>
                <a:cubicBezTo>
                  <a:pt x="175118" y="141477"/>
                  <a:pt x="135576" y="182498"/>
                  <a:pt x="86873" y="182498"/>
                </a:cubicBezTo>
                <a:cubicBezTo>
                  <a:pt x="38170" y="182498"/>
                  <a:pt x="-1372" y="141477"/>
                  <a:pt x="-1372" y="90877"/>
                </a:cubicBezTo>
                <a:cubicBezTo>
                  <a:pt x="-1372" y="40270"/>
                  <a:pt x="38170" y="-751"/>
                  <a:pt x="86873" y="-751"/>
                </a:cubicBezTo>
                <a:cubicBezTo>
                  <a:pt x="135576" y="-751"/>
                  <a:pt x="175118" y="40270"/>
                  <a:pt x="175118" y="90877"/>
                </a:cubicBezTo>
                <a:close/>
              </a:path>
            </a:pathLst>
          </a:custGeom>
          <a:noFill/>
          <a:ln w="12700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1B35FBA-E572-4DFB-9AB3-B5A2A7DA3AE3}"/>
                  </a:ext>
                </a:extLst>
              </p:cNvPr>
              <p:cNvSpPr txBox="1"/>
              <p:nvPr/>
            </p:nvSpPr>
            <p:spPr>
              <a:xfrm>
                <a:off x="4750221" y="1058649"/>
                <a:ext cx="1199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ARRFull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1B35FBA-E572-4DFB-9AB3-B5A2A7DA3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221" y="1058649"/>
                <a:ext cx="1199303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11204F2-F94F-45DA-9170-E270D828E0C3}"/>
              </a:ext>
            </a:extLst>
          </p:cNvPr>
          <p:cNvSpPr/>
          <p:nvPr/>
        </p:nvSpPr>
        <p:spPr>
          <a:xfrm>
            <a:off x="4361787" y="1507035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0F7B18A0-F77D-4EDE-B504-7CD636A49D32}"/>
              </a:ext>
            </a:extLst>
          </p:cNvPr>
          <p:cNvSpPr/>
          <p:nvPr/>
        </p:nvSpPr>
        <p:spPr>
          <a:xfrm>
            <a:off x="4490266" y="1447367"/>
            <a:ext cx="111051" cy="111055"/>
          </a:xfrm>
          <a:custGeom>
            <a:avLst/>
            <a:gdLst>
              <a:gd name="connsiteX0" fmla="*/ -1372 w 183255"/>
              <a:gd name="connsiteY0" fmla="*/ -751 h 183262"/>
              <a:gd name="connsiteX1" fmla="*/ 181884 w 183255"/>
              <a:gd name="connsiteY1" fmla="*/ -751 h 183262"/>
              <a:gd name="connsiteX2" fmla="*/ 181884 w 183255"/>
              <a:gd name="connsiteY2" fmla="*/ 182512 h 183262"/>
              <a:gd name="connsiteX3" fmla="*/ -1372 w 183255"/>
              <a:gd name="connsiteY3" fmla="*/ 182512 h 18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255" h="183262">
                <a:moveTo>
                  <a:pt x="-1372" y="-751"/>
                </a:moveTo>
                <a:lnTo>
                  <a:pt x="181884" y="-751"/>
                </a:lnTo>
                <a:lnTo>
                  <a:pt x="181884" y="182512"/>
                </a:lnTo>
                <a:lnTo>
                  <a:pt x="-1372" y="182512"/>
                </a:lnTo>
                <a:close/>
              </a:path>
            </a:pathLst>
          </a:custGeom>
          <a:noFill/>
          <a:ln w="12700" cap="flat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AEE894BE-7C8B-4C65-A7C1-F4B609A71330}"/>
                  </a:ext>
                </a:extLst>
              </p:cNvPr>
              <p:cNvSpPr txBox="1"/>
              <p:nvPr/>
            </p:nvSpPr>
            <p:spPr>
              <a:xfrm>
                <a:off x="4751552" y="1294737"/>
                <a:ext cx="1507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18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OneNS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AEE894BE-7C8B-4C65-A7C1-F4B609A71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552" y="1294737"/>
                <a:ext cx="1507079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EE28EED6-A0B1-42DD-8E23-8FEAFED6FDD2}"/>
              </a:ext>
            </a:extLst>
          </p:cNvPr>
          <p:cNvSpPr/>
          <p:nvPr/>
        </p:nvSpPr>
        <p:spPr>
          <a:xfrm>
            <a:off x="4361787" y="1776688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62F321BA-9306-4762-A761-0ADA8A9AAC6D}"/>
              </a:ext>
            </a:extLst>
          </p:cNvPr>
          <p:cNvSpPr/>
          <p:nvPr/>
        </p:nvSpPr>
        <p:spPr>
          <a:xfrm>
            <a:off x="4494194" y="1721163"/>
            <a:ext cx="111051" cy="111051"/>
          </a:xfrm>
          <a:custGeom>
            <a:avLst/>
            <a:gdLst>
              <a:gd name="connsiteX0" fmla="*/ 90256 w 183255"/>
              <a:gd name="connsiteY0" fmla="*/ -751 h 183255"/>
              <a:gd name="connsiteX1" fmla="*/ 181884 w 183255"/>
              <a:gd name="connsiteY1" fmla="*/ 182505 h 183255"/>
              <a:gd name="connsiteX2" fmla="*/ -1372 w 183255"/>
              <a:gd name="connsiteY2" fmla="*/ 182505 h 18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255" h="183255">
                <a:moveTo>
                  <a:pt x="90256" y="-751"/>
                </a:moveTo>
                <a:lnTo>
                  <a:pt x="181884" y="182505"/>
                </a:lnTo>
                <a:lnTo>
                  <a:pt x="-1372" y="182505"/>
                </a:lnTo>
                <a:close/>
              </a:path>
            </a:pathLst>
          </a:custGeom>
          <a:noFill/>
          <a:ln w="12700" cap="flat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1102D0A-E114-40E5-852F-E046DCB9C2C3}"/>
                  </a:ext>
                </a:extLst>
              </p:cNvPr>
              <p:cNvSpPr txBox="1"/>
              <p:nvPr/>
            </p:nvSpPr>
            <p:spPr>
              <a:xfrm>
                <a:off x="4747163" y="1568662"/>
                <a:ext cx="1545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18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TwoNS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1102D0A-E114-40E5-852F-E046DCB9C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163" y="1568662"/>
                <a:ext cx="1545551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D0A6C2D-8A35-4ABD-BA62-8DC6B27B111D}"/>
              </a:ext>
            </a:extLst>
          </p:cNvPr>
          <p:cNvSpPr txBox="1"/>
          <p:nvPr/>
        </p:nvSpPr>
        <p:spPr>
          <a:xfrm>
            <a:off x="3126754" y="3509610"/>
            <a:ext cx="40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D1417FD-08AD-4418-AFA0-DE95461BAE24}"/>
              </a:ext>
            </a:extLst>
          </p:cNvPr>
          <p:cNvSpPr txBox="1"/>
          <p:nvPr/>
        </p:nvSpPr>
        <p:spPr>
          <a:xfrm>
            <a:off x="3731546" y="3527256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B9A5837-1D0A-4243-82AF-CB94F5DB0882}"/>
              </a:ext>
            </a:extLst>
          </p:cNvPr>
          <p:cNvSpPr txBox="1"/>
          <p:nvPr/>
        </p:nvSpPr>
        <p:spPr>
          <a:xfrm>
            <a:off x="4499963" y="3525652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0B7BC60-80B2-43F2-A9EE-86036A5AA4E2}"/>
              </a:ext>
            </a:extLst>
          </p:cNvPr>
          <p:cNvSpPr txBox="1"/>
          <p:nvPr/>
        </p:nvSpPr>
        <p:spPr>
          <a:xfrm>
            <a:off x="5269986" y="3525651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.5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620CA25-5F1B-43A1-8204-22D103670EDB}"/>
              </a:ext>
            </a:extLst>
          </p:cNvPr>
          <p:cNvSpPr txBox="1"/>
          <p:nvPr/>
        </p:nvSpPr>
        <p:spPr>
          <a:xfrm>
            <a:off x="6038403" y="3524047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4C36A941-B5E6-42F6-B53A-9F46CB610592}"/>
                  </a:ext>
                </a:extLst>
              </p:cNvPr>
              <p:cNvSpPr txBox="1"/>
              <p:nvPr/>
            </p:nvSpPr>
            <p:spPr>
              <a:xfrm>
                <a:off x="4635653" y="3768873"/>
                <a:ext cx="35101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4C36A941-B5E6-42F6-B53A-9F46CB610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653" y="3768873"/>
                <a:ext cx="351012" cy="400110"/>
              </a:xfrm>
              <a:prstGeom prst="rect">
                <a:avLst/>
              </a:prstGeom>
              <a:blipFill>
                <a:blip r:embed="rId7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3AD4726-CFAC-4465-AC91-25806A4C104D}"/>
              </a:ext>
            </a:extLst>
          </p:cNvPr>
          <p:cNvSpPr txBox="1"/>
          <p:nvPr/>
        </p:nvSpPr>
        <p:spPr>
          <a:xfrm rot="16200000">
            <a:off x="1818601" y="2142134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DA8940A-2D38-4867-83F3-05D771FC077D}"/>
              </a:ext>
            </a:extLst>
          </p:cNvPr>
          <p:cNvSpPr txBox="1"/>
          <p:nvPr/>
        </p:nvSpPr>
        <p:spPr>
          <a:xfrm>
            <a:off x="2778194" y="3356255"/>
            <a:ext cx="65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B65E657-4123-4E95-8C0A-1C25731F32A0}"/>
              </a:ext>
            </a:extLst>
          </p:cNvPr>
          <p:cNvSpPr txBox="1"/>
          <p:nvPr/>
        </p:nvSpPr>
        <p:spPr>
          <a:xfrm>
            <a:off x="2778194" y="2543454"/>
            <a:ext cx="65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057984-4142-4F17-B894-BD39889FBAEF}"/>
              </a:ext>
            </a:extLst>
          </p:cNvPr>
          <p:cNvSpPr txBox="1"/>
          <p:nvPr/>
        </p:nvSpPr>
        <p:spPr>
          <a:xfrm>
            <a:off x="2778194" y="1722183"/>
            <a:ext cx="65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10EF399-F5C5-463B-A74F-139C37DD9E26}"/>
              </a:ext>
            </a:extLst>
          </p:cNvPr>
          <p:cNvSpPr txBox="1"/>
          <p:nvPr/>
        </p:nvSpPr>
        <p:spPr>
          <a:xfrm>
            <a:off x="2862865" y="909382"/>
            <a:ext cx="3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37CD2C6-3B2E-4E33-8362-9C32278E27F5}"/>
                  </a:ext>
                </a:extLst>
              </p:cNvPr>
              <p:cNvSpPr txBox="1"/>
              <p:nvPr/>
            </p:nvSpPr>
            <p:spPr>
              <a:xfrm>
                <a:off x="3211785" y="610887"/>
                <a:ext cx="320084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:r>
                  <a:rPr kumimoji="1" lang="en-US" altLang="ja-JP" sz="2200" b="1" u="sng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Gplus</a:t>
                </a:r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200" i="1" u="sng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200" i="1" u="sng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ja-JP" sz="2200" i="1" u="sng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ja-JP" sz="2200" i="1" u="sng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2200" i="1" u="sng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200" i="1" u="sng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200" i="1" u="sng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2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37CD2C6-3B2E-4E33-8362-9C32278E2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785" y="610887"/>
                <a:ext cx="3200842" cy="430887"/>
              </a:xfrm>
              <a:prstGeom prst="rect">
                <a:avLst/>
              </a:prstGeom>
              <a:blipFill>
                <a:blip r:embed="rId8"/>
                <a:stretch>
                  <a:fillRect t="-9859" b="-281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7A7A513-CE48-4E2D-A204-8588C7D5EE15}"/>
              </a:ext>
            </a:extLst>
          </p:cNvPr>
          <p:cNvSpPr txBox="1"/>
          <p:nvPr/>
        </p:nvSpPr>
        <p:spPr>
          <a:xfrm>
            <a:off x="6976093" y="3504694"/>
            <a:ext cx="40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9BCF95C-1EE1-49C5-A83B-149028FE9D7B}"/>
              </a:ext>
            </a:extLst>
          </p:cNvPr>
          <p:cNvSpPr txBox="1"/>
          <p:nvPr/>
        </p:nvSpPr>
        <p:spPr>
          <a:xfrm>
            <a:off x="7580885" y="3522340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ECF6791-64F9-4050-B8CC-980E8A05F312}"/>
              </a:ext>
            </a:extLst>
          </p:cNvPr>
          <p:cNvSpPr txBox="1"/>
          <p:nvPr/>
        </p:nvSpPr>
        <p:spPr>
          <a:xfrm>
            <a:off x="8349302" y="3520736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BD49523-BFEE-4FCC-BAA7-531C9FF1469A}"/>
              </a:ext>
            </a:extLst>
          </p:cNvPr>
          <p:cNvSpPr txBox="1"/>
          <p:nvPr/>
        </p:nvSpPr>
        <p:spPr>
          <a:xfrm>
            <a:off x="9119325" y="3520735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.5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B4EE0B0-4CAE-4FAE-97F3-057D5F99122C}"/>
              </a:ext>
            </a:extLst>
          </p:cNvPr>
          <p:cNvSpPr txBox="1"/>
          <p:nvPr/>
        </p:nvSpPr>
        <p:spPr>
          <a:xfrm>
            <a:off x="9887742" y="3519131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B3DD71FE-CF0C-4892-B336-AD97CAC9CB85}"/>
                  </a:ext>
                </a:extLst>
              </p:cNvPr>
              <p:cNvSpPr txBox="1"/>
              <p:nvPr/>
            </p:nvSpPr>
            <p:spPr>
              <a:xfrm>
                <a:off x="8484992" y="3763957"/>
                <a:ext cx="35101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B3DD71FE-CF0C-4892-B336-AD97CAC9C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992" y="3763957"/>
                <a:ext cx="351012" cy="400110"/>
              </a:xfrm>
              <a:prstGeom prst="rect">
                <a:avLst/>
              </a:prstGeom>
              <a:blipFill>
                <a:blip r:embed="rId9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FAC08C2-58D7-41F6-8DD0-1EAA09C8B8DA}"/>
              </a:ext>
            </a:extLst>
          </p:cNvPr>
          <p:cNvSpPr txBox="1"/>
          <p:nvPr/>
        </p:nvSpPr>
        <p:spPr>
          <a:xfrm rot="16200000">
            <a:off x="5667940" y="2137218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465C9714-520D-4687-B7EE-FA721EA727DC}"/>
              </a:ext>
            </a:extLst>
          </p:cNvPr>
          <p:cNvSpPr txBox="1"/>
          <p:nvPr/>
        </p:nvSpPr>
        <p:spPr>
          <a:xfrm>
            <a:off x="6627533" y="3351339"/>
            <a:ext cx="65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F17F6E1-85D0-4562-8679-DB7E3DF1AE68}"/>
              </a:ext>
            </a:extLst>
          </p:cNvPr>
          <p:cNvSpPr txBox="1"/>
          <p:nvPr/>
        </p:nvSpPr>
        <p:spPr>
          <a:xfrm>
            <a:off x="6627533" y="2538538"/>
            <a:ext cx="65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6339438-0B95-4037-AD14-DEF478488A03}"/>
              </a:ext>
            </a:extLst>
          </p:cNvPr>
          <p:cNvSpPr txBox="1"/>
          <p:nvPr/>
        </p:nvSpPr>
        <p:spPr>
          <a:xfrm>
            <a:off x="6627533" y="1717267"/>
            <a:ext cx="65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6CB7294-04A1-40F4-B29B-0BEF9517BD82}"/>
              </a:ext>
            </a:extLst>
          </p:cNvPr>
          <p:cNvSpPr txBox="1"/>
          <p:nvPr/>
        </p:nvSpPr>
        <p:spPr>
          <a:xfrm>
            <a:off x="6712204" y="904466"/>
            <a:ext cx="3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E5A5120E-4626-43EE-A714-FF42E21E02FE}"/>
                  </a:ext>
                </a:extLst>
              </p:cNvPr>
              <p:cNvSpPr txBox="1"/>
              <p:nvPr/>
            </p:nvSpPr>
            <p:spPr>
              <a:xfrm>
                <a:off x="7061124" y="605971"/>
                <a:ext cx="320084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IMDB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200" i="1" u="sng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200" i="1" u="sng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ja-JP" sz="2200" i="1" u="sng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ja-JP" sz="2200" i="1" u="sng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2200" i="1" u="sng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200" i="1" u="sng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200" i="1" u="sng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2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E5A5120E-4626-43EE-A714-FF42E21E0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124" y="605971"/>
                <a:ext cx="3200842" cy="430887"/>
              </a:xfrm>
              <a:prstGeom prst="rect">
                <a:avLst/>
              </a:prstGeom>
              <a:blipFill>
                <a:blip r:embed="rId10"/>
                <a:stretch>
                  <a:fillRect t="-8451" b="-281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グラフ 50">
            <a:extLst>
              <a:ext uri="{FF2B5EF4-FFF2-40B4-BE49-F238E27FC236}">
                <a16:creationId xmlns:a16="http://schemas.microsoft.com/office/drawing/2014/main" id="{5E59E217-A5B2-4164-952C-7E277B814152}"/>
              </a:ext>
            </a:extLst>
          </p:cNvPr>
          <p:cNvGraphicFramePr>
            <a:graphicFrameLocks/>
          </p:cNvGraphicFramePr>
          <p:nvPr/>
        </p:nvGraphicFramePr>
        <p:xfrm>
          <a:off x="3200800" y="4552653"/>
          <a:ext cx="3240000" cy="26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4D8E3828-5CE8-47C3-8E47-E4C3D0357604}"/>
                  </a:ext>
                </a:extLst>
              </p:cNvPr>
              <p:cNvSpPr txBox="1"/>
              <p:nvPr/>
            </p:nvSpPr>
            <p:spPr>
              <a:xfrm>
                <a:off x="3803803" y="7371177"/>
                <a:ext cx="200909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4D8E3828-5CE8-47C3-8E47-E4C3D0357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803" y="7371177"/>
                <a:ext cx="2009096" cy="400110"/>
              </a:xfrm>
              <a:prstGeom prst="rect">
                <a:avLst/>
              </a:prstGeom>
              <a:blipFill>
                <a:blip r:embed="rId12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1FF8E58C-C688-4147-8476-01118E068DA7}"/>
              </a:ext>
            </a:extLst>
          </p:cNvPr>
          <p:cNvSpPr txBox="1"/>
          <p:nvPr/>
        </p:nvSpPr>
        <p:spPr>
          <a:xfrm rot="16200000">
            <a:off x="1818601" y="5738288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95DA6B8E-4190-4F4E-9729-4A03CF5C60DA}"/>
              </a:ext>
            </a:extLst>
          </p:cNvPr>
          <p:cNvSpPr txBox="1"/>
          <p:nvPr/>
        </p:nvSpPr>
        <p:spPr>
          <a:xfrm>
            <a:off x="2778194" y="6465799"/>
            <a:ext cx="65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0D5B82E-AB3B-493A-BEDE-C017BDF67412}"/>
              </a:ext>
            </a:extLst>
          </p:cNvPr>
          <p:cNvSpPr txBox="1"/>
          <p:nvPr/>
        </p:nvSpPr>
        <p:spPr>
          <a:xfrm>
            <a:off x="2778194" y="5978118"/>
            <a:ext cx="65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1DD2CA73-996A-4742-A745-5575E3A5388C}"/>
              </a:ext>
            </a:extLst>
          </p:cNvPr>
          <p:cNvSpPr txBox="1"/>
          <p:nvPr/>
        </p:nvSpPr>
        <p:spPr>
          <a:xfrm>
            <a:off x="2778194" y="5487047"/>
            <a:ext cx="65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AC8DAE6-C870-415A-9CB4-798505304116}"/>
              </a:ext>
            </a:extLst>
          </p:cNvPr>
          <p:cNvSpPr txBox="1"/>
          <p:nvPr/>
        </p:nvSpPr>
        <p:spPr>
          <a:xfrm>
            <a:off x="2822225" y="4511686"/>
            <a:ext cx="42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44B533B-93C6-408A-A191-599886C7E87F}"/>
              </a:ext>
            </a:extLst>
          </p:cNvPr>
          <p:cNvSpPr txBox="1"/>
          <p:nvPr/>
        </p:nvSpPr>
        <p:spPr>
          <a:xfrm>
            <a:off x="2862865" y="4984126"/>
            <a:ext cx="3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454A4EE-8750-4D00-9CEC-1FF345322C91}"/>
              </a:ext>
            </a:extLst>
          </p:cNvPr>
          <p:cNvSpPr txBox="1"/>
          <p:nvPr/>
        </p:nvSpPr>
        <p:spPr>
          <a:xfrm>
            <a:off x="2778194" y="6963639"/>
            <a:ext cx="65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06194DE6-79E1-403A-BFA3-2188EA4ABCFE}"/>
              </a:ext>
            </a:extLst>
          </p:cNvPr>
          <p:cNvSpPr txBox="1"/>
          <p:nvPr/>
        </p:nvSpPr>
        <p:spPr>
          <a:xfrm>
            <a:off x="3496915" y="7109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9FACF3F2-E465-4B45-970D-5239357ADF18}"/>
              </a:ext>
            </a:extLst>
          </p:cNvPr>
          <p:cNvSpPr txBox="1"/>
          <p:nvPr/>
        </p:nvSpPr>
        <p:spPr>
          <a:xfrm>
            <a:off x="4008090" y="7109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46ACC0DE-F5CD-436F-B31D-10BDE305C08D}"/>
              </a:ext>
            </a:extLst>
          </p:cNvPr>
          <p:cNvSpPr txBox="1"/>
          <p:nvPr/>
        </p:nvSpPr>
        <p:spPr>
          <a:xfrm>
            <a:off x="4522440" y="7109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E4445264-CB99-43DF-8AB4-C2C01B5E83B4}"/>
              </a:ext>
            </a:extLst>
          </p:cNvPr>
          <p:cNvSpPr txBox="1"/>
          <p:nvPr/>
        </p:nvSpPr>
        <p:spPr>
          <a:xfrm>
            <a:off x="5031075" y="7109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41318EC6-1E30-43BA-AAA8-250FD5204CF8}"/>
              </a:ext>
            </a:extLst>
          </p:cNvPr>
          <p:cNvSpPr txBox="1"/>
          <p:nvPr/>
        </p:nvSpPr>
        <p:spPr>
          <a:xfrm>
            <a:off x="5542250" y="7109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E27C7D77-8CCF-4FA8-A040-1F6DA886EACA}"/>
              </a:ext>
            </a:extLst>
          </p:cNvPr>
          <p:cNvSpPr txBox="1"/>
          <p:nvPr/>
        </p:nvSpPr>
        <p:spPr>
          <a:xfrm>
            <a:off x="6173440" y="7109689"/>
            <a:ext cx="34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2" name="グラフ 81">
            <a:extLst>
              <a:ext uri="{FF2B5EF4-FFF2-40B4-BE49-F238E27FC236}">
                <a16:creationId xmlns:a16="http://schemas.microsoft.com/office/drawing/2014/main" id="{651B60A7-BE8C-41B1-962A-B8715340C5CD}"/>
              </a:ext>
            </a:extLst>
          </p:cNvPr>
          <p:cNvGraphicFramePr>
            <a:graphicFrameLocks/>
          </p:cNvGraphicFramePr>
          <p:nvPr/>
        </p:nvGraphicFramePr>
        <p:xfrm>
          <a:off x="7068183" y="4549780"/>
          <a:ext cx="3168000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1B60BE7F-BFDD-4C4E-BADB-65CEADE21D83}"/>
              </a:ext>
            </a:extLst>
          </p:cNvPr>
          <p:cNvSpPr txBox="1"/>
          <p:nvPr/>
        </p:nvSpPr>
        <p:spPr>
          <a:xfrm>
            <a:off x="6830665" y="7109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9F4D91FE-1B73-4E23-95B4-CAF864856EDB}"/>
              </a:ext>
            </a:extLst>
          </p:cNvPr>
          <p:cNvSpPr txBox="1"/>
          <p:nvPr/>
        </p:nvSpPr>
        <p:spPr>
          <a:xfrm rot="16200000">
            <a:off x="5666701" y="5738288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B5599936-CF20-487C-8C08-E4CF894A28A9}"/>
              </a:ext>
            </a:extLst>
          </p:cNvPr>
          <p:cNvSpPr txBox="1"/>
          <p:nvPr/>
        </p:nvSpPr>
        <p:spPr>
          <a:xfrm>
            <a:off x="6626294" y="6465799"/>
            <a:ext cx="65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A084821A-38D4-4EE8-929F-B5B6D37CB4BA}"/>
              </a:ext>
            </a:extLst>
          </p:cNvPr>
          <p:cNvSpPr txBox="1"/>
          <p:nvPr/>
        </p:nvSpPr>
        <p:spPr>
          <a:xfrm>
            <a:off x="6626294" y="5978118"/>
            <a:ext cx="65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60E4C41B-8EC1-4FB6-91A7-83B50E2B394A}"/>
              </a:ext>
            </a:extLst>
          </p:cNvPr>
          <p:cNvSpPr txBox="1"/>
          <p:nvPr/>
        </p:nvSpPr>
        <p:spPr>
          <a:xfrm>
            <a:off x="6626294" y="5487047"/>
            <a:ext cx="65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2935CB9C-9A64-4DC6-84D7-878A4C5AA39D}"/>
              </a:ext>
            </a:extLst>
          </p:cNvPr>
          <p:cNvSpPr txBox="1"/>
          <p:nvPr/>
        </p:nvSpPr>
        <p:spPr>
          <a:xfrm>
            <a:off x="6670325" y="4511686"/>
            <a:ext cx="42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696E2860-5C94-41C6-B848-A55639CD7017}"/>
              </a:ext>
            </a:extLst>
          </p:cNvPr>
          <p:cNvSpPr txBox="1"/>
          <p:nvPr/>
        </p:nvSpPr>
        <p:spPr>
          <a:xfrm>
            <a:off x="6710965" y="4984126"/>
            <a:ext cx="3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A41D52C8-AC52-4115-BC8B-E1429D760151}"/>
              </a:ext>
            </a:extLst>
          </p:cNvPr>
          <p:cNvSpPr txBox="1"/>
          <p:nvPr/>
        </p:nvSpPr>
        <p:spPr>
          <a:xfrm>
            <a:off x="6626294" y="6963639"/>
            <a:ext cx="65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2B7F0FD-80D3-434A-B83A-5293C55882E6}"/>
              </a:ext>
            </a:extLst>
          </p:cNvPr>
          <p:cNvSpPr txBox="1"/>
          <p:nvPr/>
        </p:nvSpPr>
        <p:spPr>
          <a:xfrm>
            <a:off x="7345015" y="7109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FD28E5A8-63B2-4ECE-884C-CED0F941DA88}"/>
              </a:ext>
            </a:extLst>
          </p:cNvPr>
          <p:cNvSpPr txBox="1"/>
          <p:nvPr/>
        </p:nvSpPr>
        <p:spPr>
          <a:xfrm>
            <a:off x="7856190" y="7109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02F9A75-E99F-4BF0-A70E-BC6E28F11A27}"/>
              </a:ext>
            </a:extLst>
          </p:cNvPr>
          <p:cNvSpPr txBox="1"/>
          <p:nvPr/>
        </p:nvSpPr>
        <p:spPr>
          <a:xfrm>
            <a:off x="8370540" y="7109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AE1DCC12-3E7D-489A-A12F-40122CE16BC7}"/>
              </a:ext>
            </a:extLst>
          </p:cNvPr>
          <p:cNvSpPr txBox="1"/>
          <p:nvPr/>
        </p:nvSpPr>
        <p:spPr>
          <a:xfrm>
            <a:off x="8879175" y="7109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9FFFF17F-1D08-4A3B-A86F-FE1FBEDC48CD}"/>
              </a:ext>
            </a:extLst>
          </p:cNvPr>
          <p:cNvSpPr txBox="1"/>
          <p:nvPr/>
        </p:nvSpPr>
        <p:spPr>
          <a:xfrm>
            <a:off x="9390350" y="7109689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082CBC07-3208-43B7-B575-CF28E5AAC5F9}"/>
              </a:ext>
            </a:extLst>
          </p:cNvPr>
          <p:cNvSpPr txBox="1"/>
          <p:nvPr/>
        </p:nvSpPr>
        <p:spPr>
          <a:xfrm>
            <a:off x="10021540" y="7109689"/>
            <a:ext cx="34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テキスト ボックス 107">
                <a:extLst>
                  <a:ext uri="{FF2B5EF4-FFF2-40B4-BE49-F238E27FC236}">
                    <a16:creationId xmlns:a16="http://schemas.microsoft.com/office/drawing/2014/main" id="{A7F32640-63BE-464E-B11E-3ACAC0AE401B}"/>
                  </a:ext>
                </a:extLst>
              </p:cNvPr>
              <p:cNvSpPr txBox="1"/>
              <p:nvPr/>
            </p:nvSpPr>
            <p:spPr>
              <a:xfrm>
                <a:off x="3210180" y="4197508"/>
                <a:ext cx="320084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 </a:t>
                </a:r>
                <a:r>
                  <a:rPr kumimoji="1" lang="en-US" altLang="ja-JP" sz="2200" b="1" u="sng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Gplus</a:t>
                </a:r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200" b="0" i="1" u="sng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2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8" name="テキスト ボックス 107">
                <a:extLst>
                  <a:ext uri="{FF2B5EF4-FFF2-40B4-BE49-F238E27FC236}">
                    <a16:creationId xmlns:a16="http://schemas.microsoft.com/office/drawing/2014/main" id="{A7F32640-63BE-464E-B11E-3ACAC0AE4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180" y="4197508"/>
                <a:ext cx="3200842" cy="430887"/>
              </a:xfrm>
              <a:prstGeom prst="rect">
                <a:avLst/>
              </a:prstGeom>
              <a:blipFill>
                <a:blip r:embed="rId14"/>
                <a:stretch>
                  <a:fillRect t="-10000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1F3E9AEC-E519-4A59-90CD-9D56AE303D00}"/>
                  </a:ext>
                </a:extLst>
              </p:cNvPr>
              <p:cNvSpPr txBox="1"/>
              <p:nvPr/>
            </p:nvSpPr>
            <p:spPr>
              <a:xfrm>
                <a:off x="7059519" y="4192592"/>
                <a:ext cx="320084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(d) IMDB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 u="sng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ja-JP" sz="2200" i="1" u="sng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200" i="1" u="sng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2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1F3E9AEC-E519-4A59-90CD-9D56AE303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519" y="4192592"/>
                <a:ext cx="3200842" cy="430887"/>
              </a:xfrm>
              <a:prstGeom prst="rect">
                <a:avLst/>
              </a:prstGeom>
              <a:blipFill>
                <a:blip r:embed="rId15"/>
                <a:stretch>
                  <a:fillRect t="-10000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フリーフォーム: 図形 110">
            <a:extLst>
              <a:ext uri="{FF2B5EF4-FFF2-40B4-BE49-F238E27FC236}">
                <a16:creationId xmlns:a16="http://schemas.microsoft.com/office/drawing/2014/main" id="{A4BE6419-C87A-4484-A857-ADBAB2B7ABA9}"/>
              </a:ext>
            </a:extLst>
          </p:cNvPr>
          <p:cNvSpPr/>
          <p:nvPr/>
        </p:nvSpPr>
        <p:spPr>
          <a:xfrm>
            <a:off x="8148741" y="1126296"/>
            <a:ext cx="1995529" cy="792000"/>
          </a:xfrm>
          <a:custGeom>
            <a:avLst/>
            <a:gdLst>
              <a:gd name="connsiteX0" fmla="*/ -1372 w 3827229"/>
              <a:gd name="connsiteY0" fmla="*/ -751 h 1663399"/>
              <a:gd name="connsiteX1" fmla="*/ 3825857 w 3827229"/>
              <a:gd name="connsiteY1" fmla="*/ -751 h 1663399"/>
              <a:gd name="connsiteX2" fmla="*/ 3825857 w 3827229"/>
              <a:gd name="connsiteY2" fmla="*/ 1662649 h 1663399"/>
              <a:gd name="connsiteX3" fmla="*/ -1372 w 3827229"/>
              <a:gd name="connsiteY3" fmla="*/ 1662649 h 1663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7229" h="1663399">
                <a:moveTo>
                  <a:pt x="-1372" y="-751"/>
                </a:moveTo>
                <a:lnTo>
                  <a:pt x="3825857" y="-751"/>
                </a:lnTo>
                <a:lnTo>
                  <a:pt x="3825857" y="1662649"/>
                </a:lnTo>
                <a:lnTo>
                  <a:pt x="-1372" y="1662649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2" name="フリーフォーム: 図形 111">
            <a:extLst>
              <a:ext uri="{FF2B5EF4-FFF2-40B4-BE49-F238E27FC236}">
                <a16:creationId xmlns:a16="http://schemas.microsoft.com/office/drawing/2014/main" id="{AFE9CB6C-26FC-4A9A-AC32-D1EF32D33C67}"/>
              </a:ext>
            </a:extLst>
          </p:cNvPr>
          <p:cNvSpPr/>
          <p:nvPr/>
        </p:nvSpPr>
        <p:spPr>
          <a:xfrm>
            <a:off x="8213343" y="1269593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3" name="フリーフォーム: 図形 112">
            <a:extLst>
              <a:ext uri="{FF2B5EF4-FFF2-40B4-BE49-F238E27FC236}">
                <a16:creationId xmlns:a16="http://schemas.microsoft.com/office/drawing/2014/main" id="{40F226F0-BE36-4795-99BD-2A2413AA6AA2}"/>
              </a:ext>
            </a:extLst>
          </p:cNvPr>
          <p:cNvSpPr/>
          <p:nvPr/>
        </p:nvSpPr>
        <p:spPr>
          <a:xfrm>
            <a:off x="8343529" y="1207661"/>
            <a:ext cx="106950" cy="111046"/>
          </a:xfrm>
          <a:custGeom>
            <a:avLst/>
            <a:gdLst>
              <a:gd name="connsiteX0" fmla="*/ 175118 w 176489"/>
              <a:gd name="connsiteY0" fmla="*/ 90877 h 183249"/>
              <a:gd name="connsiteX1" fmla="*/ 86873 w 176489"/>
              <a:gd name="connsiteY1" fmla="*/ 182498 h 183249"/>
              <a:gd name="connsiteX2" fmla="*/ -1372 w 176489"/>
              <a:gd name="connsiteY2" fmla="*/ 90877 h 183249"/>
              <a:gd name="connsiteX3" fmla="*/ 86873 w 176489"/>
              <a:gd name="connsiteY3" fmla="*/ -751 h 183249"/>
              <a:gd name="connsiteX4" fmla="*/ 175118 w 176489"/>
              <a:gd name="connsiteY4" fmla="*/ 90877 h 183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489" h="183249">
                <a:moveTo>
                  <a:pt x="175118" y="90877"/>
                </a:moveTo>
                <a:cubicBezTo>
                  <a:pt x="175118" y="141477"/>
                  <a:pt x="135576" y="182498"/>
                  <a:pt x="86873" y="182498"/>
                </a:cubicBezTo>
                <a:cubicBezTo>
                  <a:pt x="38170" y="182498"/>
                  <a:pt x="-1372" y="141477"/>
                  <a:pt x="-1372" y="90877"/>
                </a:cubicBezTo>
                <a:cubicBezTo>
                  <a:pt x="-1372" y="40270"/>
                  <a:pt x="38170" y="-751"/>
                  <a:pt x="86873" y="-751"/>
                </a:cubicBezTo>
                <a:cubicBezTo>
                  <a:pt x="135576" y="-751"/>
                  <a:pt x="175118" y="40270"/>
                  <a:pt x="175118" y="90877"/>
                </a:cubicBezTo>
                <a:close/>
              </a:path>
            </a:pathLst>
          </a:custGeom>
          <a:noFill/>
          <a:ln w="12700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93EF3C00-71CA-47A2-8E76-84DDBD02C31A}"/>
                  </a:ext>
                </a:extLst>
              </p:cNvPr>
              <p:cNvSpPr txBox="1"/>
              <p:nvPr/>
            </p:nvSpPr>
            <p:spPr>
              <a:xfrm>
                <a:off x="8601777" y="1069733"/>
                <a:ext cx="1199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ARRFull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93EF3C00-71CA-47A2-8E76-84DDBD02C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777" y="1069733"/>
                <a:ext cx="1199303" cy="369332"/>
              </a:xfrm>
              <a:prstGeom prst="rect">
                <a:avLst/>
              </a:prstGeom>
              <a:blipFill>
                <a:blip r:embed="rId1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フリーフォーム: 図形 114">
            <a:extLst>
              <a:ext uri="{FF2B5EF4-FFF2-40B4-BE49-F238E27FC236}">
                <a16:creationId xmlns:a16="http://schemas.microsoft.com/office/drawing/2014/main" id="{BA086FF3-4939-4AF3-88F0-9466EDD28F04}"/>
              </a:ext>
            </a:extLst>
          </p:cNvPr>
          <p:cNvSpPr/>
          <p:nvPr/>
        </p:nvSpPr>
        <p:spPr>
          <a:xfrm>
            <a:off x="8213343" y="1518119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6" name="フリーフォーム: 図形 115">
            <a:extLst>
              <a:ext uri="{FF2B5EF4-FFF2-40B4-BE49-F238E27FC236}">
                <a16:creationId xmlns:a16="http://schemas.microsoft.com/office/drawing/2014/main" id="{781ADE04-667D-49DE-BE18-970CD2C3E7EE}"/>
              </a:ext>
            </a:extLst>
          </p:cNvPr>
          <p:cNvSpPr/>
          <p:nvPr/>
        </p:nvSpPr>
        <p:spPr>
          <a:xfrm>
            <a:off x="8341822" y="1458451"/>
            <a:ext cx="111051" cy="111055"/>
          </a:xfrm>
          <a:custGeom>
            <a:avLst/>
            <a:gdLst>
              <a:gd name="connsiteX0" fmla="*/ -1372 w 183255"/>
              <a:gd name="connsiteY0" fmla="*/ -751 h 183262"/>
              <a:gd name="connsiteX1" fmla="*/ 181884 w 183255"/>
              <a:gd name="connsiteY1" fmla="*/ -751 h 183262"/>
              <a:gd name="connsiteX2" fmla="*/ 181884 w 183255"/>
              <a:gd name="connsiteY2" fmla="*/ 182512 h 183262"/>
              <a:gd name="connsiteX3" fmla="*/ -1372 w 183255"/>
              <a:gd name="connsiteY3" fmla="*/ 182512 h 18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255" h="183262">
                <a:moveTo>
                  <a:pt x="-1372" y="-751"/>
                </a:moveTo>
                <a:lnTo>
                  <a:pt x="181884" y="-751"/>
                </a:lnTo>
                <a:lnTo>
                  <a:pt x="181884" y="182512"/>
                </a:lnTo>
                <a:lnTo>
                  <a:pt x="-1372" y="182512"/>
                </a:lnTo>
                <a:close/>
              </a:path>
            </a:pathLst>
          </a:custGeom>
          <a:noFill/>
          <a:ln w="12700" cap="flat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B71705CE-9159-4607-84BF-BF6CD1058193}"/>
                  </a:ext>
                </a:extLst>
              </p:cNvPr>
              <p:cNvSpPr txBox="1"/>
              <p:nvPr/>
            </p:nvSpPr>
            <p:spPr>
              <a:xfrm>
                <a:off x="8603108" y="1305821"/>
                <a:ext cx="1507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18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OneNS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B71705CE-9159-4607-84BF-BF6CD1058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108" y="1305821"/>
                <a:ext cx="1507079" cy="369332"/>
              </a:xfrm>
              <a:prstGeom prst="rect">
                <a:avLst/>
              </a:prstGeom>
              <a:blipFill>
                <a:blip r:embed="rId1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フリーフォーム: 図形 117">
            <a:extLst>
              <a:ext uri="{FF2B5EF4-FFF2-40B4-BE49-F238E27FC236}">
                <a16:creationId xmlns:a16="http://schemas.microsoft.com/office/drawing/2014/main" id="{3B16D7EA-C6B1-4023-B818-A4C313A3B6F9}"/>
              </a:ext>
            </a:extLst>
          </p:cNvPr>
          <p:cNvSpPr/>
          <p:nvPr/>
        </p:nvSpPr>
        <p:spPr>
          <a:xfrm>
            <a:off x="8213343" y="1787772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9" name="フリーフォーム: 図形 118">
            <a:extLst>
              <a:ext uri="{FF2B5EF4-FFF2-40B4-BE49-F238E27FC236}">
                <a16:creationId xmlns:a16="http://schemas.microsoft.com/office/drawing/2014/main" id="{30C3A21F-7780-4CD4-8554-FEACD000F6E7}"/>
              </a:ext>
            </a:extLst>
          </p:cNvPr>
          <p:cNvSpPr/>
          <p:nvPr/>
        </p:nvSpPr>
        <p:spPr>
          <a:xfrm>
            <a:off x="8345750" y="1732247"/>
            <a:ext cx="111051" cy="111051"/>
          </a:xfrm>
          <a:custGeom>
            <a:avLst/>
            <a:gdLst>
              <a:gd name="connsiteX0" fmla="*/ 90256 w 183255"/>
              <a:gd name="connsiteY0" fmla="*/ -751 h 183255"/>
              <a:gd name="connsiteX1" fmla="*/ 181884 w 183255"/>
              <a:gd name="connsiteY1" fmla="*/ 182505 h 183255"/>
              <a:gd name="connsiteX2" fmla="*/ -1372 w 183255"/>
              <a:gd name="connsiteY2" fmla="*/ 182505 h 18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255" h="183255">
                <a:moveTo>
                  <a:pt x="90256" y="-751"/>
                </a:moveTo>
                <a:lnTo>
                  <a:pt x="181884" y="182505"/>
                </a:lnTo>
                <a:lnTo>
                  <a:pt x="-1372" y="182505"/>
                </a:lnTo>
                <a:close/>
              </a:path>
            </a:pathLst>
          </a:custGeom>
          <a:noFill/>
          <a:ln w="12700" cap="flat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39A4C82B-1CDB-43BA-B301-A31AFF90B67B}"/>
                  </a:ext>
                </a:extLst>
              </p:cNvPr>
              <p:cNvSpPr txBox="1"/>
              <p:nvPr/>
            </p:nvSpPr>
            <p:spPr>
              <a:xfrm>
                <a:off x="8598719" y="1579746"/>
                <a:ext cx="1545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18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TwoNS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39A4C82B-1CDB-43BA-B301-A31AFF90B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719" y="1579746"/>
                <a:ext cx="1545551" cy="369332"/>
              </a:xfrm>
              <a:prstGeom prst="rect">
                <a:avLst/>
              </a:prstGeom>
              <a:blipFill>
                <a:blip r:embed="rId1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フリーフォーム: 図形 120">
            <a:extLst>
              <a:ext uri="{FF2B5EF4-FFF2-40B4-BE49-F238E27FC236}">
                <a16:creationId xmlns:a16="http://schemas.microsoft.com/office/drawing/2014/main" id="{9D448843-78CD-47AE-A1AD-61DE2719A73C}"/>
              </a:ext>
            </a:extLst>
          </p:cNvPr>
          <p:cNvSpPr/>
          <p:nvPr/>
        </p:nvSpPr>
        <p:spPr>
          <a:xfrm>
            <a:off x="4299957" y="4725698"/>
            <a:ext cx="1995529" cy="792000"/>
          </a:xfrm>
          <a:custGeom>
            <a:avLst/>
            <a:gdLst>
              <a:gd name="connsiteX0" fmla="*/ -1372 w 3827229"/>
              <a:gd name="connsiteY0" fmla="*/ -751 h 1663399"/>
              <a:gd name="connsiteX1" fmla="*/ 3825857 w 3827229"/>
              <a:gd name="connsiteY1" fmla="*/ -751 h 1663399"/>
              <a:gd name="connsiteX2" fmla="*/ 3825857 w 3827229"/>
              <a:gd name="connsiteY2" fmla="*/ 1662649 h 1663399"/>
              <a:gd name="connsiteX3" fmla="*/ -1372 w 3827229"/>
              <a:gd name="connsiteY3" fmla="*/ 1662649 h 1663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7229" h="1663399">
                <a:moveTo>
                  <a:pt x="-1372" y="-751"/>
                </a:moveTo>
                <a:lnTo>
                  <a:pt x="3825857" y="-751"/>
                </a:lnTo>
                <a:lnTo>
                  <a:pt x="3825857" y="1662649"/>
                </a:lnTo>
                <a:lnTo>
                  <a:pt x="-1372" y="1662649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22" name="フリーフォーム: 図形 121">
            <a:extLst>
              <a:ext uri="{FF2B5EF4-FFF2-40B4-BE49-F238E27FC236}">
                <a16:creationId xmlns:a16="http://schemas.microsoft.com/office/drawing/2014/main" id="{A200FE32-6337-4720-B405-F42E277F7071}"/>
              </a:ext>
            </a:extLst>
          </p:cNvPr>
          <p:cNvSpPr/>
          <p:nvPr/>
        </p:nvSpPr>
        <p:spPr>
          <a:xfrm>
            <a:off x="4364559" y="4868995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23" name="フリーフォーム: 図形 122">
            <a:extLst>
              <a:ext uri="{FF2B5EF4-FFF2-40B4-BE49-F238E27FC236}">
                <a16:creationId xmlns:a16="http://schemas.microsoft.com/office/drawing/2014/main" id="{C11AF4AC-3254-447E-B73A-49B6B5EB389A}"/>
              </a:ext>
            </a:extLst>
          </p:cNvPr>
          <p:cNvSpPr/>
          <p:nvPr/>
        </p:nvSpPr>
        <p:spPr>
          <a:xfrm>
            <a:off x="4494745" y="4807063"/>
            <a:ext cx="106950" cy="111046"/>
          </a:xfrm>
          <a:custGeom>
            <a:avLst/>
            <a:gdLst>
              <a:gd name="connsiteX0" fmla="*/ 175118 w 176489"/>
              <a:gd name="connsiteY0" fmla="*/ 90877 h 183249"/>
              <a:gd name="connsiteX1" fmla="*/ 86873 w 176489"/>
              <a:gd name="connsiteY1" fmla="*/ 182498 h 183249"/>
              <a:gd name="connsiteX2" fmla="*/ -1372 w 176489"/>
              <a:gd name="connsiteY2" fmla="*/ 90877 h 183249"/>
              <a:gd name="connsiteX3" fmla="*/ 86873 w 176489"/>
              <a:gd name="connsiteY3" fmla="*/ -751 h 183249"/>
              <a:gd name="connsiteX4" fmla="*/ 175118 w 176489"/>
              <a:gd name="connsiteY4" fmla="*/ 90877 h 183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489" h="183249">
                <a:moveTo>
                  <a:pt x="175118" y="90877"/>
                </a:moveTo>
                <a:cubicBezTo>
                  <a:pt x="175118" y="141477"/>
                  <a:pt x="135576" y="182498"/>
                  <a:pt x="86873" y="182498"/>
                </a:cubicBezTo>
                <a:cubicBezTo>
                  <a:pt x="38170" y="182498"/>
                  <a:pt x="-1372" y="141477"/>
                  <a:pt x="-1372" y="90877"/>
                </a:cubicBezTo>
                <a:cubicBezTo>
                  <a:pt x="-1372" y="40270"/>
                  <a:pt x="38170" y="-751"/>
                  <a:pt x="86873" y="-751"/>
                </a:cubicBezTo>
                <a:cubicBezTo>
                  <a:pt x="135576" y="-751"/>
                  <a:pt x="175118" y="40270"/>
                  <a:pt x="175118" y="90877"/>
                </a:cubicBezTo>
                <a:close/>
              </a:path>
            </a:pathLst>
          </a:custGeom>
          <a:noFill/>
          <a:ln w="12700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9C7534A0-6C9F-4698-A213-F9CA22F90FE6}"/>
                  </a:ext>
                </a:extLst>
              </p:cNvPr>
              <p:cNvSpPr txBox="1"/>
              <p:nvPr/>
            </p:nvSpPr>
            <p:spPr>
              <a:xfrm>
                <a:off x="4752993" y="4669135"/>
                <a:ext cx="1199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ARRFull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9C7534A0-6C9F-4698-A213-F9CA22F90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993" y="4669135"/>
                <a:ext cx="119930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フリーフォーム: 図形 124">
            <a:extLst>
              <a:ext uri="{FF2B5EF4-FFF2-40B4-BE49-F238E27FC236}">
                <a16:creationId xmlns:a16="http://schemas.microsoft.com/office/drawing/2014/main" id="{C93988D4-CE42-4821-BDC0-3886E45A2023}"/>
              </a:ext>
            </a:extLst>
          </p:cNvPr>
          <p:cNvSpPr/>
          <p:nvPr/>
        </p:nvSpPr>
        <p:spPr>
          <a:xfrm>
            <a:off x="4364559" y="5117521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26" name="フリーフォーム: 図形 125">
            <a:extLst>
              <a:ext uri="{FF2B5EF4-FFF2-40B4-BE49-F238E27FC236}">
                <a16:creationId xmlns:a16="http://schemas.microsoft.com/office/drawing/2014/main" id="{4F73D687-2D8D-4725-988D-811B90B24537}"/>
              </a:ext>
            </a:extLst>
          </p:cNvPr>
          <p:cNvSpPr/>
          <p:nvPr/>
        </p:nvSpPr>
        <p:spPr>
          <a:xfrm>
            <a:off x="4493038" y="5057853"/>
            <a:ext cx="111051" cy="111055"/>
          </a:xfrm>
          <a:custGeom>
            <a:avLst/>
            <a:gdLst>
              <a:gd name="connsiteX0" fmla="*/ -1372 w 183255"/>
              <a:gd name="connsiteY0" fmla="*/ -751 h 183262"/>
              <a:gd name="connsiteX1" fmla="*/ 181884 w 183255"/>
              <a:gd name="connsiteY1" fmla="*/ -751 h 183262"/>
              <a:gd name="connsiteX2" fmla="*/ 181884 w 183255"/>
              <a:gd name="connsiteY2" fmla="*/ 182512 h 183262"/>
              <a:gd name="connsiteX3" fmla="*/ -1372 w 183255"/>
              <a:gd name="connsiteY3" fmla="*/ 182512 h 18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255" h="183262">
                <a:moveTo>
                  <a:pt x="-1372" y="-751"/>
                </a:moveTo>
                <a:lnTo>
                  <a:pt x="181884" y="-751"/>
                </a:lnTo>
                <a:lnTo>
                  <a:pt x="181884" y="182512"/>
                </a:lnTo>
                <a:lnTo>
                  <a:pt x="-1372" y="182512"/>
                </a:lnTo>
                <a:close/>
              </a:path>
            </a:pathLst>
          </a:custGeom>
          <a:noFill/>
          <a:ln w="12700" cap="flat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2AC5E680-87E6-47C3-AF80-4F9270DBBEA6}"/>
                  </a:ext>
                </a:extLst>
              </p:cNvPr>
              <p:cNvSpPr txBox="1"/>
              <p:nvPr/>
            </p:nvSpPr>
            <p:spPr>
              <a:xfrm>
                <a:off x="4754324" y="4905223"/>
                <a:ext cx="1507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18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OneNS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2AC5E680-87E6-47C3-AF80-4F9270DBB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324" y="4905223"/>
                <a:ext cx="1507079" cy="369332"/>
              </a:xfrm>
              <a:prstGeom prst="rect">
                <a:avLst/>
              </a:prstGeom>
              <a:blipFill>
                <a:blip r:embed="rId2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フリーフォーム: 図形 127">
            <a:extLst>
              <a:ext uri="{FF2B5EF4-FFF2-40B4-BE49-F238E27FC236}">
                <a16:creationId xmlns:a16="http://schemas.microsoft.com/office/drawing/2014/main" id="{3C8B904A-365C-408F-8BCD-49E8E1970A5E}"/>
              </a:ext>
            </a:extLst>
          </p:cNvPr>
          <p:cNvSpPr/>
          <p:nvPr/>
        </p:nvSpPr>
        <p:spPr>
          <a:xfrm>
            <a:off x="4364559" y="5387174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29" name="フリーフォーム: 図形 128">
            <a:extLst>
              <a:ext uri="{FF2B5EF4-FFF2-40B4-BE49-F238E27FC236}">
                <a16:creationId xmlns:a16="http://schemas.microsoft.com/office/drawing/2014/main" id="{EF45FDB8-C327-4EF0-934D-A5D716ED0900}"/>
              </a:ext>
            </a:extLst>
          </p:cNvPr>
          <p:cNvSpPr/>
          <p:nvPr/>
        </p:nvSpPr>
        <p:spPr>
          <a:xfrm>
            <a:off x="4496966" y="5331649"/>
            <a:ext cx="111051" cy="111051"/>
          </a:xfrm>
          <a:custGeom>
            <a:avLst/>
            <a:gdLst>
              <a:gd name="connsiteX0" fmla="*/ 90256 w 183255"/>
              <a:gd name="connsiteY0" fmla="*/ -751 h 183255"/>
              <a:gd name="connsiteX1" fmla="*/ 181884 w 183255"/>
              <a:gd name="connsiteY1" fmla="*/ 182505 h 183255"/>
              <a:gd name="connsiteX2" fmla="*/ -1372 w 183255"/>
              <a:gd name="connsiteY2" fmla="*/ 182505 h 18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255" h="183255">
                <a:moveTo>
                  <a:pt x="90256" y="-751"/>
                </a:moveTo>
                <a:lnTo>
                  <a:pt x="181884" y="182505"/>
                </a:lnTo>
                <a:lnTo>
                  <a:pt x="-1372" y="182505"/>
                </a:lnTo>
                <a:close/>
              </a:path>
            </a:pathLst>
          </a:custGeom>
          <a:noFill/>
          <a:ln w="12700" cap="flat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86B0F200-5E21-4E9F-8370-5CD243FD1E4C}"/>
                  </a:ext>
                </a:extLst>
              </p:cNvPr>
              <p:cNvSpPr txBox="1"/>
              <p:nvPr/>
            </p:nvSpPr>
            <p:spPr>
              <a:xfrm>
                <a:off x="4749935" y="5179148"/>
                <a:ext cx="1545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18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TwoNS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86B0F200-5E21-4E9F-8370-5CD243FD1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935" y="5179148"/>
                <a:ext cx="1545551" cy="369332"/>
              </a:xfrm>
              <a:prstGeom prst="rect">
                <a:avLst/>
              </a:prstGeom>
              <a:blipFill>
                <a:blip r:embed="rId2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フリーフォーム: 図形 130">
            <a:extLst>
              <a:ext uri="{FF2B5EF4-FFF2-40B4-BE49-F238E27FC236}">
                <a16:creationId xmlns:a16="http://schemas.microsoft.com/office/drawing/2014/main" id="{929AFFD3-10EF-4138-BD1F-DC7EB51E4747}"/>
              </a:ext>
            </a:extLst>
          </p:cNvPr>
          <p:cNvSpPr/>
          <p:nvPr/>
        </p:nvSpPr>
        <p:spPr>
          <a:xfrm>
            <a:off x="8126576" y="4728465"/>
            <a:ext cx="1995529" cy="792000"/>
          </a:xfrm>
          <a:custGeom>
            <a:avLst/>
            <a:gdLst>
              <a:gd name="connsiteX0" fmla="*/ -1372 w 3827229"/>
              <a:gd name="connsiteY0" fmla="*/ -751 h 1663399"/>
              <a:gd name="connsiteX1" fmla="*/ 3825857 w 3827229"/>
              <a:gd name="connsiteY1" fmla="*/ -751 h 1663399"/>
              <a:gd name="connsiteX2" fmla="*/ 3825857 w 3827229"/>
              <a:gd name="connsiteY2" fmla="*/ 1662649 h 1663399"/>
              <a:gd name="connsiteX3" fmla="*/ -1372 w 3827229"/>
              <a:gd name="connsiteY3" fmla="*/ 1662649 h 1663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7229" h="1663399">
                <a:moveTo>
                  <a:pt x="-1372" y="-751"/>
                </a:moveTo>
                <a:lnTo>
                  <a:pt x="3825857" y="-751"/>
                </a:lnTo>
                <a:lnTo>
                  <a:pt x="3825857" y="1662649"/>
                </a:lnTo>
                <a:lnTo>
                  <a:pt x="-1372" y="1662649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32" name="フリーフォーム: 図形 131">
            <a:extLst>
              <a:ext uri="{FF2B5EF4-FFF2-40B4-BE49-F238E27FC236}">
                <a16:creationId xmlns:a16="http://schemas.microsoft.com/office/drawing/2014/main" id="{9C3F1AB1-4C29-4DAD-A708-AA7C16A9A920}"/>
              </a:ext>
            </a:extLst>
          </p:cNvPr>
          <p:cNvSpPr/>
          <p:nvPr/>
        </p:nvSpPr>
        <p:spPr>
          <a:xfrm>
            <a:off x="8191178" y="4871762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33" name="フリーフォーム: 図形 132">
            <a:extLst>
              <a:ext uri="{FF2B5EF4-FFF2-40B4-BE49-F238E27FC236}">
                <a16:creationId xmlns:a16="http://schemas.microsoft.com/office/drawing/2014/main" id="{DB10FACE-537C-43ED-B7A7-814564DD55D1}"/>
              </a:ext>
            </a:extLst>
          </p:cNvPr>
          <p:cNvSpPr/>
          <p:nvPr/>
        </p:nvSpPr>
        <p:spPr>
          <a:xfrm>
            <a:off x="8321364" y="4809830"/>
            <a:ext cx="106950" cy="111046"/>
          </a:xfrm>
          <a:custGeom>
            <a:avLst/>
            <a:gdLst>
              <a:gd name="connsiteX0" fmla="*/ 175118 w 176489"/>
              <a:gd name="connsiteY0" fmla="*/ 90877 h 183249"/>
              <a:gd name="connsiteX1" fmla="*/ 86873 w 176489"/>
              <a:gd name="connsiteY1" fmla="*/ 182498 h 183249"/>
              <a:gd name="connsiteX2" fmla="*/ -1372 w 176489"/>
              <a:gd name="connsiteY2" fmla="*/ 90877 h 183249"/>
              <a:gd name="connsiteX3" fmla="*/ 86873 w 176489"/>
              <a:gd name="connsiteY3" fmla="*/ -751 h 183249"/>
              <a:gd name="connsiteX4" fmla="*/ 175118 w 176489"/>
              <a:gd name="connsiteY4" fmla="*/ 90877 h 183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489" h="183249">
                <a:moveTo>
                  <a:pt x="175118" y="90877"/>
                </a:moveTo>
                <a:cubicBezTo>
                  <a:pt x="175118" y="141477"/>
                  <a:pt x="135576" y="182498"/>
                  <a:pt x="86873" y="182498"/>
                </a:cubicBezTo>
                <a:cubicBezTo>
                  <a:pt x="38170" y="182498"/>
                  <a:pt x="-1372" y="141477"/>
                  <a:pt x="-1372" y="90877"/>
                </a:cubicBezTo>
                <a:cubicBezTo>
                  <a:pt x="-1372" y="40270"/>
                  <a:pt x="38170" y="-751"/>
                  <a:pt x="86873" y="-751"/>
                </a:cubicBezTo>
                <a:cubicBezTo>
                  <a:pt x="135576" y="-751"/>
                  <a:pt x="175118" y="40270"/>
                  <a:pt x="175118" y="90877"/>
                </a:cubicBezTo>
                <a:close/>
              </a:path>
            </a:pathLst>
          </a:custGeom>
          <a:noFill/>
          <a:ln w="12700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7A4C5841-9265-47C9-8D80-9B80E2475F9B}"/>
                  </a:ext>
                </a:extLst>
              </p:cNvPr>
              <p:cNvSpPr txBox="1"/>
              <p:nvPr/>
            </p:nvSpPr>
            <p:spPr>
              <a:xfrm>
                <a:off x="8579612" y="4671902"/>
                <a:ext cx="1199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ARRFull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7A4C5841-9265-47C9-8D80-9B80E2475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9612" y="4671902"/>
                <a:ext cx="1199303" cy="369332"/>
              </a:xfrm>
              <a:prstGeom prst="rect">
                <a:avLst/>
              </a:prstGeom>
              <a:blipFill>
                <a:blip r:embed="rId2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フリーフォーム: 図形 134">
            <a:extLst>
              <a:ext uri="{FF2B5EF4-FFF2-40B4-BE49-F238E27FC236}">
                <a16:creationId xmlns:a16="http://schemas.microsoft.com/office/drawing/2014/main" id="{0431F1F8-2102-40AF-AA2E-AF88D30F2363}"/>
              </a:ext>
            </a:extLst>
          </p:cNvPr>
          <p:cNvSpPr/>
          <p:nvPr/>
        </p:nvSpPr>
        <p:spPr>
          <a:xfrm>
            <a:off x="8191178" y="5120288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36" name="フリーフォーム: 図形 135">
            <a:extLst>
              <a:ext uri="{FF2B5EF4-FFF2-40B4-BE49-F238E27FC236}">
                <a16:creationId xmlns:a16="http://schemas.microsoft.com/office/drawing/2014/main" id="{FD026F79-B1CA-476B-B868-D1FB146FC6B2}"/>
              </a:ext>
            </a:extLst>
          </p:cNvPr>
          <p:cNvSpPr/>
          <p:nvPr/>
        </p:nvSpPr>
        <p:spPr>
          <a:xfrm>
            <a:off x="8319657" y="5060620"/>
            <a:ext cx="111051" cy="111055"/>
          </a:xfrm>
          <a:custGeom>
            <a:avLst/>
            <a:gdLst>
              <a:gd name="connsiteX0" fmla="*/ -1372 w 183255"/>
              <a:gd name="connsiteY0" fmla="*/ -751 h 183262"/>
              <a:gd name="connsiteX1" fmla="*/ 181884 w 183255"/>
              <a:gd name="connsiteY1" fmla="*/ -751 h 183262"/>
              <a:gd name="connsiteX2" fmla="*/ 181884 w 183255"/>
              <a:gd name="connsiteY2" fmla="*/ 182512 h 183262"/>
              <a:gd name="connsiteX3" fmla="*/ -1372 w 183255"/>
              <a:gd name="connsiteY3" fmla="*/ 182512 h 18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255" h="183262">
                <a:moveTo>
                  <a:pt x="-1372" y="-751"/>
                </a:moveTo>
                <a:lnTo>
                  <a:pt x="181884" y="-751"/>
                </a:lnTo>
                <a:lnTo>
                  <a:pt x="181884" y="182512"/>
                </a:lnTo>
                <a:lnTo>
                  <a:pt x="-1372" y="182512"/>
                </a:lnTo>
                <a:close/>
              </a:path>
            </a:pathLst>
          </a:custGeom>
          <a:noFill/>
          <a:ln w="12700" cap="flat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DA7B2D32-F709-429D-B924-2738B682CBD9}"/>
                  </a:ext>
                </a:extLst>
              </p:cNvPr>
              <p:cNvSpPr txBox="1"/>
              <p:nvPr/>
            </p:nvSpPr>
            <p:spPr>
              <a:xfrm>
                <a:off x="8580943" y="4907990"/>
                <a:ext cx="1507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18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OneNS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DA7B2D32-F709-429D-B924-2738B682C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943" y="4907990"/>
                <a:ext cx="1507079" cy="369332"/>
              </a:xfrm>
              <a:prstGeom prst="rect">
                <a:avLst/>
              </a:prstGeom>
              <a:blipFill>
                <a:blip r:embed="rId2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フリーフォーム: 図形 137">
            <a:extLst>
              <a:ext uri="{FF2B5EF4-FFF2-40B4-BE49-F238E27FC236}">
                <a16:creationId xmlns:a16="http://schemas.microsoft.com/office/drawing/2014/main" id="{9E2CB4C4-A68E-4F5C-9ABA-C1F9C60A2ABA}"/>
              </a:ext>
            </a:extLst>
          </p:cNvPr>
          <p:cNvSpPr/>
          <p:nvPr/>
        </p:nvSpPr>
        <p:spPr>
          <a:xfrm>
            <a:off x="8191178" y="5389941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39" name="フリーフォーム: 図形 138">
            <a:extLst>
              <a:ext uri="{FF2B5EF4-FFF2-40B4-BE49-F238E27FC236}">
                <a16:creationId xmlns:a16="http://schemas.microsoft.com/office/drawing/2014/main" id="{9B622648-F3CF-49E1-88F4-D4CBC4B59B32}"/>
              </a:ext>
            </a:extLst>
          </p:cNvPr>
          <p:cNvSpPr/>
          <p:nvPr/>
        </p:nvSpPr>
        <p:spPr>
          <a:xfrm>
            <a:off x="8323585" y="5334416"/>
            <a:ext cx="111051" cy="111051"/>
          </a:xfrm>
          <a:custGeom>
            <a:avLst/>
            <a:gdLst>
              <a:gd name="connsiteX0" fmla="*/ 90256 w 183255"/>
              <a:gd name="connsiteY0" fmla="*/ -751 h 183255"/>
              <a:gd name="connsiteX1" fmla="*/ 181884 w 183255"/>
              <a:gd name="connsiteY1" fmla="*/ 182505 h 183255"/>
              <a:gd name="connsiteX2" fmla="*/ -1372 w 183255"/>
              <a:gd name="connsiteY2" fmla="*/ 182505 h 18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255" h="183255">
                <a:moveTo>
                  <a:pt x="90256" y="-751"/>
                </a:moveTo>
                <a:lnTo>
                  <a:pt x="181884" y="182505"/>
                </a:lnTo>
                <a:lnTo>
                  <a:pt x="-1372" y="182505"/>
                </a:lnTo>
                <a:close/>
              </a:path>
            </a:pathLst>
          </a:custGeom>
          <a:noFill/>
          <a:ln w="12700" cap="flat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613545BA-342B-4CEC-AE9A-EDF79AF9E781}"/>
                  </a:ext>
                </a:extLst>
              </p:cNvPr>
              <p:cNvSpPr txBox="1"/>
              <p:nvPr/>
            </p:nvSpPr>
            <p:spPr>
              <a:xfrm>
                <a:off x="8576554" y="5181915"/>
                <a:ext cx="1545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18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TwoNS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613545BA-342B-4CEC-AE9A-EDF79AF9E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554" y="5181915"/>
                <a:ext cx="1545551" cy="369332"/>
              </a:xfrm>
              <a:prstGeom prst="rect">
                <a:avLst/>
              </a:prstGeom>
              <a:blipFill>
                <a:blip r:embed="rId2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DE55C381-F2AD-44B5-8649-DAE4437FCA40}"/>
                  </a:ext>
                </a:extLst>
              </p:cNvPr>
              <p:cNvSpPr txBox="1"/>
              <p:nvPr/>
            </p:nvSpPr>
            <p:spPr>
              <a:xfrm>
                <a:off x="7656149" y="7371178"/>
                <a:ext cx="200909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DE55C381-F2AD-44B5-8649-DAE4437FC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149" y="7371178"/>
                <a:ext cx="2009096" cy="400110"/>
              </a:xfrm>
              <a:prstGeom prst="rect">
                <a:avLst/>
              </a:prstGeom>
              <a:blipFill>
                <a:blip r:embed="rId2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8208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グラフ 82">
            <a:extLst>
              <a:ext uri="{FF2B5EF4-FFF2-40B4-BE49-F238E27FC236}">
                <a16:creationId xmlns:a16="http://schemas.microsoft.com/office/drawing/2014/main" id="{81AB4F0E-AB6B-42D9-860E-F790B31AD600}"/>
              </a:ext>
            </a:extLst>
          </p:cNvPr>
          <p:cNvGraphicFramePr>
            <a:graphicFrameLocks/>
          </p:cNvGraphicFramePr>
          <p:nvPr/>
        </p:nvGraphicFramePr>
        <p:xfrm>
          <a:off x="7043293" y="962294"/>
          <a:ext cx="3240000" cy="26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グラフ 21">
            <a:extLst>
              <a:ext uri="{FF2B5EF4-FFF2-40B4-BE49-F238E27FC236}">
                <a16:creationId xmlns:a16="http://schemas.microsoft.com/office/drawing/2014/main" id="{D3D34945-C2EB-4D65-973D-81DA273276BD}"/>
              </a:ext>
            </a:extLst>
          </p:cNvPr>
          <p:cNvGraphicFramePr>
            <a:graphicFrameLocks/>
          </p:cNvGraphicFramePr>
          <p:nvPr/>
        </p:nvGraphicFramePr>
        <p:xfrm>
          <a:off x="3154405" y="960091"/>
          <a:ext cx="3284640" cy="2693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F68F295A-DE82-4C0E-9554-BFF051E9B693}"/>
              </a:ext>
            </a:extLst>
          </p:cNvPr>
          <p:cNvSpPr/>
          <p:nvPr/>
        </p:nvSpPr>
        <p:spPr>
          <a:xfrm>
            <a:off x="4468635" y="1115212"/>
            <a:ext cx="1841920" cy="792000"/>
          </a:xfrm>
          <a:custGeom>
            <a:avLst/>
            <a:gdLst>
              <a:gd name="connsiteX0" fmla="*/ -1372 w 3827229"/>
              <a:gd name="connsiteY0" fmla="*/ -751 h 1663399"/>
              <a:gd name="connsiteX1" fmla="*/ 3825857 w 3827229"/>
              <a:gd name="connsiteY1" fmla="*/ -751 h 1663399"/>
              <a:gd name="connsiteX2" fmla="*/ 3825857 w 3827229"/>
              <a:gd name="connsiteY2" fmla="*/ 1662649 h 1663399"/>
              <a:gd name="connsiteX3" fmla="*/ -1372 w 3827229"/>
              <a:gd name="connsiteY3" fmla="*/ 1662649 h 1663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7229" h="1663399">
                <a:moveTo>
                  <a:pt x="-1372" y="-751"/>
                </a:moveTo>
                <a:lnTo>
                  <a:pt x="3825857" y="-751"/>
                </a:lnTo>
                <a:lnTo>
                  <a:pt x="3825857" y="1662649"/>
                </a:lnTo>
                <a:lnTo>
                  <a:pt x="-1372" y="1662649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9C576C91-D388-4EF1-96B9-78D4BEAF1900}"/>
              </a:ext>
            </a:extLst>
          </p:cNvPr>
          <p:cNvSpPr/>
          <p:nvPr/>
        </p:nvSpPr>
        <p:spPr>
          <a:xfrm>
            <a:off x="4533237" y="1239459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D77DCF8E-B4C7-4535-9CAB-6EC0700F57ED}"/>
              </a:ext>
            </a:extLst>
          </p:cNvPr>
          <p:cNvSpPr/>
          <p:nvPr/>
        </p:nvSpPr>
        <p:spPr>
          <a:xfrm>
            <a:off x="4663423" y="1177527"/>
            <a:ext cx="106950" cy="111046"/>
          </a:xfrm>
          <a:custGeom>
            <a:avLst/>
            <a:gdLst>
              <a:gd name="connsiteX0" fmla="*/ 175118 w 176489"/>
              <a:gd name="connsiteY0" fmla="*/ 90877 h 183249"/>
              <a:gd name="connsiteX1" fmla="*/ 86873 w 176489"/>
              <a:gd name="connsiteY1" fmla="*/ 182498 h 183249"/>
              <a:gd name="connsiteX2" fmla="*/ -1372 w 176489"/>
              <a:gd name="connsiteY2" fmla="*/ 90877 h 183249"/>
              <a:gd name="connsiteX3" fmla="*/ 86873 w 176489"/>
              <a:gd name="connsiteY3" fmla="*/ -751 h 183249"/>
              <a:gd name="connsiteX4" fmla="*/ 175118 w 176489"/>
              <a:gd name="connsiteY4" fmla="*/ 90877 h 183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489" h="183249">
                <a:moveTo>
                  <a:pt x="175118" y="90877"/>
                </a:moveTo>
                <a:cubicBezTo>
                  <a:pt x="175118" y="141477"/>
                  <a:pt x="135576" y="182498"/>
                  <a:pt x="86873" y="182498"/>
                </a:cubicBezTo>
                <a:cubicBezTo>
                  <a:pt x="38170" y="182498"/>
                  <a:pt x="-1372" y="141477"/>
                  <a:pt x="-1372" y="90877"/>
                </a:cubicBezTo>
                <a:cubicBezTo>
                  <a:pt x="-1372" y="40270"/>
                  <a:pt x="38170" y="-751"/>
                  <a:pt x="86873" y="-751"/>
                </a:cubicBezTo>
                <a:cubicBezTo>
                  <a:pt x="135576" y="-751"/>
                  <a:pt x="175118" y="40270"/>
                  <a:pt x="175118" y="90877"/>
                </a:cubicBezTo>
                <a:close/>
              </a:path>
            </a:pathLst>
          </a:custGeom>
          <a:noFill/>
          <a:ln w="12700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E32FAB53-5CC6-4D34-B0BA-3ACF13385AA1}"/>
                  </a:ext>
                </a:extLst>
              </p:cNvPr>
              <p:cNvSpPr txBox="1"/>
              <p:nvPr/>
            </p:nvSpPr>
            <p:spPr>
              <a:xfrm>
                <a:off x="4889921" y="1052299"/>
                <a:ext cx="1199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ARRFull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E32FAB53-5CC6-4D34-B0BA-3ACF13385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921" y="1052299"/>
                <a:ext cx="1199303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8877D209-69DF-44EA-AE40-7EDFE6AEFEB2}"/>
              </a:ext>
            </a:extLst>
          </p:cNvPr>
          <p:cNvSpPr/>
          <p:nvPr/>
        </p:nvSpPr>
        <p:spPr>
          <a:xfrm>
            <a:off x="4533237" y="1487985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E1104766-52AB-408D-87A9-BCE240628E74}"/>
              </a:ext>
            </a:extLst>
          </p:cNvPr>
          <p:cNvSpPr/>
          <p:nvPr/>
        </p:nvSpPr>
        <p:spPr>
          <a:xfrm>
            <a:off x="4661716" y="1428317"/>
            <a:ext cx="111051" cy="111055"/>
          </a:xfrm>
          <a:custGeom>
            <a:avLst/>
            <a:gdLst>
              <a:gd name="connsiteX0" fmla="*/ -1372 w 183255"/>
              <a:gd name="connsiteY0" fmla="*/ -751 h 183262"/>
              <a:gd name="connsiteX1" fmla="*/ 181884 w 183255"/>
              <a:gd name="connsiteY1" fmla="*/ -751 h 183262"/>
              <a:gd name="connsiteX2" fmla="*/ 181884 w 183255"/>
              <a:gd name="connsiteY2" fmla="*/ 182512 h 183262"/>
              <a:gd name="connsiteX3" fmla="*/ -1372 w 183255"/>
              <a:gd name="connsiteY3" fmla="*/ 182512 h 18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255" h="183262">
                <a:moveTo>
                  <a:pt x="-1372" y="-751"/>
                </a:moveTo>
                <a:lnTo>
                  <a:pt x="181884" y="-751"/>
                </a:lnTo>
                <a:lnTo>
                  <a:pt x="181884" y="182512"/>
                </a:lnTo>
                <a:lnTo>
                  <a:pt x="-1372" y="182512"/>
                </a:lnTo>
                <a:close/>
              </a:path>
            </a:pathLst>
          </a:custGeom>
          <a:noFill/>
          <a:ln w="12700" cap="flat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EA6F042C-4A89-4524-8B9E-C251FA579949}"/>
                  </a:ext>
                </a:extLst>
              </p:cNvPr>
              <p:cNvSpPr txBox="1"/>
              <p:nvPr/>
            </p:nvSpPr>
            <p:spPr>
              <a:xfrm>
                <a:off x="4891252" y="1288387"/>
                <a:ext cx="1507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18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OneNS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EA6F042C-4A89-4524-8B9E-C251FA579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252" y="1288387"/>
                <a:ext cx="1507079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90B6CC2E-2BFA-48FD-BE61-5BA51DE317B3}"/>
              </a:ext>
            </a:extLst>
          </p:cNvPr>
          <p:cNvSpPr/>
          <p:nvPr/>
        </p:nvSpPr>
        <p:spPr>
          <a:xfrm>
            <a:off x="4533237" y="1757638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7AEB43D0-F0BE-4F40-9958-87A43A1BCC99}"/>
              </a:ext>
            </a:extLst>
          </p:cNvPr>
          <p:cNvSpPr/>
          <p:nvPr/>
        </p:nvSpPr>
        <p:spPr>
          <a:xfrm>
            <a:off x="4665644" y="1702113"/>
            <a:ext cx="111051" cy="111051"/>
          </a:xfrm>
          <a:custGeom>
            <a:avLst/>
            <a:gdLst>
              <a:gd name="connsiteX0" fmla="*/ 90256 w 183255"/>
              <a:gd name="connsiteY0" fmla="*/ -751 h 183255"/>
              <a:gd name="connsiteX1" fmla="*/ 181884 w 183255"/>
              <a:gd name="connsiteY1" fmla="*/ 182505 h 183255"/>
              <a:gd name="connsiteX2" fmla="*/ -1372 w 183255"/>
              <a:gd name="connsiteY2" fmla="*/ 182505 h 18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255" h="183255">
                <a:moveTo>
                  <a:pt x="90256" y="-751"/>
                </a:moveTo>
                <a:lnTo>
                  <a:pt x="181884" y="182505"/>
                </a:lnTo>
                <a:lnTo>
                  <a:pt x="-1372" y="182505"/>
                </a:lnTo>
                <a:close/>
              </a:path>
            </a:pathLst>
          </a:custGeom>
          <a:noFill/>
          <a:ln w="12700" cap="flat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E9E415E3-6860-4E42-9B67-4E82DDBDF499}"/>
                  </a:ext>
                </a:extLst>
              </p:cNvPr>
              <p:cNvSpPr txBox="1"/>
              <p:nvPr/>
            </p:nvSpPr>
            <p:spPr>
              <a:xfrm>
                <a:off x="4886863" y="1562312"/>
                <a:ext cx="1545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18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TwoNS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E9E415E3-6860-4E42-9B67-4E82DDBDF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863" y="1562312"/>
                <a:ext cx="1545551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3E3CFF3-CCFA-4B63-A784-E96EC4C0F4BA}"/>
              </a:ext>
            </a:extLst>
          </p:cNvPr>
          <p:cNvSpPr txBox="1"/>
          <p:nvPr/>
        </p:nvSpPr>
        <p:spPr>
          <a:xfrm>
            <a:off x="3126754" y="3509610"/>
            <a:ext cx="40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09F553B-CA54-43AD-89F4-09B37F1FE80E}"/>
              </a:ext>
            </a:extLst>
          </p:cNvPr>
          <p:cNvSpPr txBox="1"/>
          <p:nvPr/>
        </p:nvSpPr>
        <p:spPr>
          <a:xfrm>
            <a:off x="3478883" y="3525652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0316A1D-18FF-426B-8260-1860E8EE6401}"/>
              </a:ext>
            </a:extLst>
          </p:cNvPr>
          <p:cNvSpPr txBox="1"/>
          <p:nvPr/>
        </p:nvSpPr>
        <p:spPr>
          <a:xfrm>
            <a:off x="6058723" y="3524047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4AA7E8F5-07EC-4D86-BBE7-D8B6ABE55303}"/>
                  </a:ext>
                </a:extLst>
              </p:cNvPr>
              <p:cNvSpPr txBox="1"/>
              <p:nvPr/>
            </p:nvSpPr>
            <p:spPr>
              <a:xfrm>
                <a:off x="3941586" y="3768873"/>
                <a:ext cx="164641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 (×</m:t>
                      </m:r>
                      <m:sSup>
                        <m:sSup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4AA7E8F5-07EC-4D86-BBE7-D8B6ABE55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586" y="3768873"/>
                <a:ext cx="1646414" cy="400110"/>
              </a:xfrm>
              <a:prstGeom prst="rect">
                <a:avLst/>
              </a:prstGeom>
              <a:blipFill>
                <a:blip r:embed="rId7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F981C8B-208F-4B2E-B748-0B8D0EAA2F37}"/>
              </a:ext>
            </a:extLst>
          </p:cNvPr>
          <p:cNvSpPr txBox="1"/>
          <p:nvPr/>
        </p:nvSpPr>
        <p:spPr>
          <a:xfrm rot="16200000">
            <a:off x="1818601" y="2142134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57A18956-BF5E-4A19-8E5D-4F7672BD395A}"/>
              </a:ext>
            </a:extLst>
          </p:cNvPr>
          <p:cNvSpPr txBox="1"/>
          <p:nvPr/>
        </p:nvSpPr>
        <p:spPr>
          <a:xfrm>
            <a:off x="3211785" y="610887"/>
            <a:ext cx="32008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kumimoji="1" lang="en-US" altLang="ja-JP" sz="2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Gplus</a:t>
            </a:r>
            <a:endParaRPr kumimoji="1" lang="ja-JP" altLang="en-US" sz="2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F17A4473-7A56-43B4-AB61-B8AE26C1602D}"/>
              </a:ext>
            </a:extLst>
          </p:cNvPr>
          <p:cNvSpPr txBox="1"/>
          <p:nvPr/>
        </p:nvSpPr>
        <p:spPr>
          <a:xfrm>
            <a:off x="6976093" y="3504694"/>
            <a:ext cx="40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57BB7AF-EFEA-43D5-BE20-16603DBC851B}"/>
              </a:ext>
            </a:extLst>
          </p:cNvPr>
          <p:cNvSpPr txBox="1"/>
          <p:nvPr/>
        </p:nvSpPr>
        <p:spPr>
          <a:xfrm>
            <a:off x="7306565" y="3522340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99BC17F-E065-4B7D-ADFE-AD0000F7A0E2}"/>
              </a:ext>
            </a:extLst>
          </p:cNvPr>
          <p:cNvSpPr txBox="1"/>
          <p:nvPr/>
        </p:nvSpPr>
        <p:spPr>
          <a:xfrm>
            <a:off x="7653342" y="3520736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9ECA9A4A-CEC9-48C3-84F1-F27094B89AD9}"/>
              </a:ext>
            </a:extLst>
          </p:cNvPr>
          <p:cNvSpPr txBox="1"/>
          <p:nvPr/>
        </p:nvSpPr>
        <p:spPr>
          <a:xfrm rot="16200000">
            <a:off x="5667940" y="2137218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B2B8091D-4D19-44DE-BB82-1E5B5E6A4C8F}"/>
              </a:ext>
            </a:extLst>
          </p:cNvPr>
          <p:cNvSpPr txBox="1"/>
          <p:nvPr/>
        </p:nvSpPr>
        <p:spPr>
          <a:xfrm>
            <a:off x="7061124" y="605971"/>
            <a:ext cx="32008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IMDB</a:t>
            </a:r>
            <a:endParaRPr kumimoji="1" lang="ja-JP" altLang="en-US" sz="2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B956ED6-FC61-4FF8-BF46-575D432B72A6}"/>
              </a:ext>
            </a:extLst>
          </p:cNvPr>
          <p:cNvSpPr txBox="1"/>
          <p:nvPr/>
        </p:nvSpPr>
        <p:spPr>
          <a:xfrm>
            <a:off x="3991963" y="3525652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067933D9-184F-405D-9627-5D2B023FD687}"/>
              </a:ext>
            </a:extLst>
          </p:cNvPr>
          <p:cNvSpPr txBox="1"/>
          <p:nvPr/>
        </p:nvSpPr>
        <p:spPr>
          <a:xfrm>
            <a:off x="4510123" y="3525652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379B1361-E69E-4FE8-97FC-EF21A53DF0EF}"/>
              </a:ext>
            </a:extLst>
          </p:cNvPr>
          <p:cNvSpPr txBox="1"/>
          <p:nvPr/>
        </p:nvSpPr>
        <p:spPr>
          <a:xfrm>
            <a:off x="5023203" y="3525652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3EBDAC3-46E0-49A1-B824-CB08B80D9B7A}"/>
              </a:ext>
            </a:extLst>
          </p:cNvPr>
          <p:cNvSpPr txBox="1"/>
          <p:nvPr/>
        </p:nvSpPr>
        <p:spPr>
          <a:xfrm>
            <a:off x="5541363" y="3525652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C95753D2-D370-431E-96E6-07942BA14DB5}"/>
              </a:ext>
            </a:extLst>
          </p:cNvPr>
          <p:cNvSpPr txBox="1"/>
          <p:nvPr/>
        </p:nvSpPr>
        <p:spPr>
          <a:xfrm>
            <a:off x="2782430" y="3374033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8BB3AF2A-1003-4B53-91EA-829FB3691252}"/>
              </a:ext>
            </a:extLst>
          </p:cNvPr>
          <p:cNvSpPr txBox="1"/>
          <p:nvPr/>
        </p:nvSpPr>
        <p:spPr>
          <a:xfrm>
            <a:off x="2782430" y="2755963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00A9CB8A-320E-4C8B-B291-F733064E9E72}"/>
              </a:ext>
            </a:extLst>
          </p:cNvPr>
          <p:cNvSpPr txBox="1"/>
          <p:nvPr/>
        </p:nvSpPr>
        <p:spPr>
          <a:xfrm>
            <a:off x="2879799" y="2147210"/>
            <a:ext cx="3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1FD8980E-919B-4D84-BE2C-3855410BC851}"/>
              </a:ext>
            </a:extLst>
          </p:cNvPr>
          <p:cNvSpPr txBox="1"/>
          <p:nvPr/>
        </p:nvSpPr>
        <p:spPr>
          <a:xfrm>
            <a:off x="2769729" y="903465"/>
            <a:ext cx="5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64BA6F7B-9AEC-405A-882D-C803858A15E5}"/>
              </a:ext>
            </a:extLst>
          </p:cNvPr>
          <p:cNvSpPr txBox="1"/>
          <p:nvPr/>
        </p:nvSpPr>
        <p:spPr>
          <a:xfrm>
            <a:off x="2808678" y="1523218"/>
            <a:ext cx="48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4F02C25B-209B-4351-B3F6-64BE200AF243}"/>
              </a:ext>
            </a:extLst>
          </p:cNvPr>
          <p:cNvSpPr txBox="1"/>
          <p:nvPr/>
        </p:nvSpPr>
        <p:spPr>
          <a:xfrm>
            <a:off x="7992365" y="3522340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21B6576B-7230-43B2-9DEB-9D757AF03810}"/>
              </a:ext>
            </a:extLst>
          </p:cNvPr>
          <p:cNvSpPr txBox="1"/>
          <p:nvPr/>
        </p:nvSpPr>
        <p:spPr>
          <a:xfrm>
            <a:off x="8339142" y="3520736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E36E1610-5050-4A14-A9E6-D5CB1B9C2320}"/>
              </a:ext>
            </a:extLst>
          </p:cNvPr>
          <p:cNvSpPr txBox="1"/>
          <p:nvPr/>
        </p:nvSpPr>
        <p:spPr>
          <a:xfrm>
            <a:off x="8678165" y="3522340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A27B9DC0-F927-4E22-BF90-7CE5CA2132A3}"/>
              </a:ext>
            </a:extLst>
          </p:cNvPr>
          <p:cNvSpPr txBox="1"/>
          <p:nvPr/>
        </p:nvSpPr>
        <p:spPr>
          <a:xfrm>
            <a:off x="9024942" y="3520736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311DE9AB-E9E1-4E3A-A11B-C1A8C03EBBEB}"/>
              </a:ext>
            </a:extLst>
          </p:cNvPr>
          <p:cNvSpPr txBox="1"/>
          <p:nvPr/>
        </p:nvSpPr>
        <p:spPr>
          <a:xfrm>
            <a:off x="9363965" y="3522340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81053223-4855-4DAD-9503-C7A3D9A2AAE1}"/>
              </a:ext>
            </a:extLst>
          </p:cNvPr>
          <p:cNvSpPr txBox="1"/>
          <p:nvPr/>
        </p:nvSpPr>
        <p:spPr>
          <a:xfrm>
            <a:off x="9710742" y="3520736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EEAF5041-0DBC-40FF-9B8D-3C577CCA3111}"/>
              </a:ext>
            </a:extLst>
          </p:cNvPr>
          <p:cNvSpPr txBox="1"/>
          <p:nvPr/>
        </p:nvSpPr>
        <p:spPr>
          <a:xfrm>
            <a:off x="10046022" y="3520736"/>
            <a:ext cx="3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8A318CD2-B32B-49FC-BB28-1AE21F273C4E}"/>
                  </a:ext>
                </a:extLst>
              </p:cNvPr>
              <p:cNvSpPr txBox="1"/>
              <p:nvPr/>
            </p:nvSpPr>
            <p:spPr>
              <a:xfrm>
                <a:off x="7844722" y="3760406"/>
                <a:ext cx="164641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 (×</m:t>
                      </m:r>
                      <m:sSup>
                        <m:sSup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8A318CD2-B32B-49FC-BB28-1AE21F273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4722" y="3760406"/>
                <a:ext cx="1646414" cy="400110"/>
              </a:xfrm>
              <a:prstGeom prst="rect">
                <a:avLst/>
              </a:prstGeom>
              <a:blipFill>
                <a:blip r:embed="rId8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A84DC295-A9B6-4528-8CE6-AEE4953B22CB}"/>
              </a:ext>
            </a:extLst>
          </p:cNvPr>
          <p:cNvSpPr txBox="1"/>
          <p:nvPr/>
        </p:nvSpPr>
        <p:spPr>
          <a:xfrm>
            <a:off x="6651706" y="3374031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D6BDA934-731A-4154-9675-962809FF7A4B}"/>
              </a:ext>
            </a:extLst>
          </p:cNvPr>
          <p:cNvSpPr txBox="1"/>
          <p:nvPr/>
        </p:nvSpPr>
        <p:spPr>
          <a:xfrm>
            <a:off x="6651706" y="2542601"/>
            <a:ext cx="5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6AC89F21-F736-4FFA-8DB1-DCF7F6AEA000}"/>
              </a:ext>
            </a:extLst>
          </p:cNvPr>
          <p:cNvSpPr txBox="1"/>
          <p:nvPr/>
        </p:nvSpPr>
        <p:spPr>
          <a:xfrm>
            <a:off x="6749075" y="1725568"/>
            <a:ext cx="3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E73CA824-9379-4D3E-B36A-142065BF01D5}"/>
              </a:ext>
            </a:extLst>
          </p:cNvPr>
          <p:cNvSpPr txBox="1"/>
          <p:nvPr/>
        </p:nvSpPr>
        <p:spPr>
          <a:xfrm>
            <a:off x="6677954" y="903456"/>
            <a:ext cx="48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フリーフォーム: 図形 59">
            <a:extLst>
              <a:ext uri="{FF2B5EF4-FFF2-40B4-BE49-F238E27FC236}">
                <a16:creationId xmlns:a16="http://schemas.microsoft.com/office/drawing/2014/main" id="{9038188D-6B2F-4694-ACAC-3EFCBFA8726F}"/>
              </a:ext>
            </a:extLst>
          </p:cNvPr>
          <p:cNvSpPr/>
          <p:nvPr/>
        </p:nvSpPr>
        <p:spPr>
          <a:xfrm>
            <a:off x="8312512" y="1115209"/>
            <a:ext cx="1841920" cy="792000"/>
          </a:xfrm>
          <a:custGeom>
            <a:avLst/>
            <a:gdLst>
              <a:gd name="connsiteX0" fmla="*/ -1372 w 3827229"/>
              <a:gd name="connsiteY0" fmla="*/ -751 h 1663399"/>
              <a:gd name="connsiteX1" fmla="*/ 3825857 w 3827229"/>
              <a:gd name="connsiteY1" fmla="*/ -751 h 1663399"/>
              <a:gd name="connsiteX2" fmla="*/ 3825857 w 3827229"/>
              <a:gd name="connsiteY2" fmla="*/ 1662649 h 1663399"/>
              <a:gd name="connsiteX3" fmla="*/ -1372 w 3827229"/>
              <a:gd name="connsiteY3" fmla="*/ 1662649 h 1663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7229" h="1663399">
                <a:moveTo>
                  <a:pt x="-1372" y="-751"/>
                </a:moveTo>
                <a:lnTo>
                  <a:pt x="3825857" y="-751"/>
                </a:lnTo>
                <a:lnTo>
                  <a:pt x="3825857" y="1662649"/>
                </a:lnTo>
                <a:lnTo>
                  <a:pt x="-1372" y="1662649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61" name="フリーフォーム: 図形 60">
            <a:extLst>
              <a:ext uri="{FF2B5EF4-FFF2-40B4-BE49-F238E27FC236}">
                <a16:creationId xmlns:a16="http://schemas.microsoft.com/office/drawing/2014/main" id="{3F9A0554-DA82-4D15-B552-F61779584F75}"/>
              </a:ext>
            </a:extLst>
          </p:cNvPr>
          <p:cNvSpPr/>
          <p:nvPr/>
        </p:nvSpPr>
        <p:spPr>
          <a:xfrm>
            <a:off x="8377114" y="1239456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62" name="フリーフォーム: 図形 61">
            <a:extLst>
              <a:ext uri="{FF2B5EF4-FFF2-40B4-BE49-F238E27FC236}">
                <a16:creationId xmlns:a16="http://schemas.microsoft.com/office/drawing/2014/main" id="{94AD45E8-30E6-492F-9992-EC657A06C4AB}"/>
              </a:ext>
            </a:extLst>
          </p:cNvPr>
          <p:cNvSpPr/>
          <p:nvPr/>
        </p:nvSpPr>
        <p:spPr>
          <a:xfrm>
            <a:off x="8507300" y="1177524"/>
            <a:ext cx="106950" cy="111046"/>
          </a:xfrm>
          <a:custGeom>
            <a:avLst/>
            <a:gdLst>
              <a:gd name="connsiteX0" fmla="*/ 175118 w 176489"/>
              <a:gd name="connsiteY0" fmla="*/ 90877 h 183249"/>
              <a:gd name="connsiteX1" fmla="*/ 86873 w 176489"/>
              <a:gd name="connsiteY1" fmla="*/ 182498 h 183249"/>
              <a:gd name="connsiteX2" fmla="*/ -1372 w 176489"/>
              <a:gd name="connsiteY2" fmla="*/ 90877 h 183249"/>
              <a:gd name="connsiteX3" fmla="*/ 86873 w 176489"/>
              <a:gd name="connsiteY3" fmla="*/ -751 h 183249"/>
              <a:gd name="connsiteX4" fmla="*/ 175118 w 176489"/>
              <a:gd name="connsiteY4" fmla="*/ 90877 h 183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489" h="183249">
                <a:moveTo>
                  <a:pt x="175118" y="90877"/>
                </a:moveTo>
                <a:cubicBezTo>
                  <a:pt x="175118" y="141477"/>
                  <a:pt x="135576" y="182498"/>
                  <a:pt x="86873" y="182498"/>
                </a:cubicBezTo>
                <a:cubicBezTo>
                  <a:pt x="38170" y="182498"/>
                  <a:pt x="-1372" y="141477"/>
                  <a:pt x="-1372" y="90877"/>
                </a:cubicBezTo>
                <a:cubicBezTo>
                  <a:pt x="-1372" y="40270"/>
                  <a:pt x="38170" y="-751"/>
                  <a:pt x="86873" y="-751"/>
                </a:cubicBezTo>
                <a:cubicBezTo>
                  <a:pt x="135576" y="-751"/>
                  <a:pt x="175118" y="40270"/>
                  <a:pt x="175118" y="90877"/>
                </a:cubicBezTo>
                <a:close/>
              </a:path>
            </a:pathLst>
          </a:custGeom>
          <a:noFill/>
          <a:ln w="12700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B22C0795-B235-442F-A54F-DCA4B0687071}"/>
                  </a:ext>
                </a:extLst>
              </p:cNvPr>
              <p:cNvSpPr txBox="1"/>
              <p:nvPr/>
            </p:nvSpPr>
            <p:spPr>
              <a:xfrm>
                <a:off x="8733798" y="1052296"/>
                <a:ext cx="1199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ARRFull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B22C0795-B235-442F-A54F-DCA4B0687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798" y="1052296"/>
                <a:ext cx="1199303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フリーフォーム: 図形 64">
            <a:extLst>
              <a:ext uri="{FF2B5EF4-FFF2-40B4-BE49-F238E27FC236}">
                <a16:creationId xmlns:a16="http://schemas.microsoft.com/office/drawing/2014/main" id="{6F51E35F-6A57-42C3-8C72-B58AC9DF41B1}"/>
              </a:ext>
            </a:extLst>
          </p:cNvPr>
          <p:cNvSpPr/>
          <p:nvPr/>
        </p:nvSpPr>
        <p:spPr>
          <a:xfrm>
            <a:off x="8377114" y="1487982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03D5718C-0D5A-43D4-8F25-392CB6CA2AE3}"/>
              </a:ext>
            </a:extLst>
          </p:cNvPr>
          <p:cNvSpPr/>
          <p:nvPr/>
        </p:nvSpPr>
        <p:spPr>
          <a:xfrm>
            <a:off x="8505593" y="1428314"/>
            <a:ext cx="111051" cy="111055"/>
          </a:xfrm>
          <a:custGeom>
            <a:avLst/>
            <a:gdLst>
              <a:gd name="connsiteX0" fmla="*/ -1372 w 183255"/>
              <a:gd name="connsiteY0" fmla="*/ -751 h 183262"/>
              <a:gd name="connsiteX1" fmla="*/ 181884 w 183255"/>
              <a:gd name="connsiteY1" fmla="*/ -751 h 183262"/>
              <a:gd name="connsiteX2" fmla="*/ 181884 w 183255"/>
              <a:gd name="connsiteY2" fmla="*/ 182512 h 183262"/>
              <a:gd name="connsiteX3" fmla="*/ -1372 w 183255"/>
              <a:gd name="connsiteY3" fmla="*/ 182512 h 18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255" h="183262">
                <a:moveTo>
                  <a:pt x="-1372" y="-751"/>
                </a:moveTo>
                <a:lnTo>
                  <a:pt x="181884" y="-751"/>
                </a:lnTo>
                <a:lnTo>
                  <a:pt x="181884" y="182512"/>
                </a:lnTo>
                <a:lnTo>
                  <a:pt x="-1372" y="182512"/>
                </a:lnTo>
                <a:close/>
              </a:path>
            </a:pathLst>
          </a:custGeom>
          <a:noFill/>
          <a:ln w="12700" cap="flat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639904E2-3701-48CA-B1AE-C8D672851E2E}"/>
                  </a:ext>
                </a:extLst>
              </p:cNvPr>
              <p:cNvSpPr txBox="1"/>
              <p:nvPr/>
            </p:nvSpPr>
            <p:spPr>
              <a:xfrm>
                <a:off x="8735129" y="1288384"/>
                <a:ext cx="1507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18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OneNS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639904E2-3701-48CA-B1AE-C8D672851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129" y="1288384"/>
                <a:ext cx="1507079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フリーフォーム: 図形 72">
            <a:extLst>
              <a:ext uri="{FF2B5EF4-FFF2-40B4-BE49-F238E27FC236}">
                <a16:creationId xmlns:a16="http://schemas.microsoft.com/office/drawing/2014/main" id="{3AEBC50B-00CD-447E-B908-3C21E14E2B8F}"/>
              </a:ext>
            </a:extLst>
          </p:cNvPr>
          <p:cNvSpPr/>
          <p:nvPr/>
        </p:nvSpPr>
        <p:spPr>
          <a:xfrm>
            <a:off x="8377114" y="1757635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74" name="フリーフォーム: 図形 73">
            <a:extLst>
              <a:ext uri="{FF2B5EF4-FFF2-40B4-BE49-F238E27FC236}">
                <a16:creationId xmlns:a16="http://schemas.microsoft.com/office/drawing/2014/main" id="{BA26CAD1-ECE8-4E4F-B339-23600FF66CC8}"/>
              </a:ext>
            </a:extLst>
          </p:cNvPr>
          <p:cNvSpPr/>
          <p:nvPr/>
        </p:nvSpPr>
        <p:spPr>
          <a:xfrm>
            <a:off x="8509521" y="1702110"/>
            <a:ext cx="111051" cy="111051"/>
          </a:xfrm>
          <a:custGeom>
            <a:avLst/>
            <a:gdLst>
              <a:gd name="connsiteX0" fmla="*/ 90256 w 183255"/>
              <a:gd name="connsiteY0" fmla="*/ -751 h 183255"/>
              <a:gd name="connsiteX1" fmla="*/ 181884 w 183255"/>
              <a:gd name="connsiteY1" fmla="*/ 182505 h 183255"/>
              <a:gd name="connsiteX2" fmla="*/ -1372 w 183255"/>
              <a:gd name="connsiteY2" fmla="*/ 182505 h 18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255" h="183255">
                <a:moveTo>
                  <a:pt x="90256" y="-751"/>
                </a:moveTo>
                <a:lnTo>
                  <a:pt x="181884" y="182505"/>
                </a:lnTo>
                <a:lnTo>
                  <a:pt x="-1372" y="182505"/>
                </a:lnTo>
                <a:close/>
              </a:path>
            </a:pathLst>
          </a:custGeom>
          <a:noFill/>
          <a:ln w="12700" cap="flat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BAC839FB-5243-4F34-B1E3-EBBD95BEF413}"/>
                  </a:ext>
                </a:extLst>
              </p:cNvPr>
              <p:cNvSpPr txBox="1"/>
              <p:nvPr/>
            </p:nvSpPr>
            <p:spPr>
              <a:xfrm>
                <a:off x="8730740" y="1562309"/>
                <a:ext cx="1545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18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TwoNS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BAC839FB-5243-4F34-B1E3-EBBD95BEF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740" y="1562309"/>
                <a:ext cx="1545551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504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テキスト ボックス 259">
                <a:extLst>
                  <a:ext uri="{FF2B5EF4-FFF2-40B4-BE49-F238E27FC236}">
                    <a16:creationId xmlns:a16="http://schemas.microsoft.com/office/drawing/2014/main" id="{2DDF64DB-8712-47DE-87F2-E54956E9AB75}"/>
                  </a:ext>
                </a:extLst>
              </p:cNvPr>
              <p:cNvSpPr txBox="1"/>
              <p:nvPr/>
            </p:nvSpPr>
            <p:spPr>
              <a:xfrm>
                <a:off x="3507300" y="3724235"/>
                <a:ext cx="4821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60" name="テキスト ボックス 259">
                <a:extLst>
                  <a:ext uri="{FF2B5EF4-FFF2-40B4-BE49-F238E27FC236}">
                    <a16:creationId xmlns:a16="http://schemas.microsoft.com/office/drawing/2014/main" id="{2DDF64DB-8712-47DE-87F2-E54956E9A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300" y="3724235"/>
                <a:ext cx="48212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矢印: 右 65">
            <a:extLst>
              <a:ext uri="{FF2B5EF4-FFF2-40B4-BE49-F238E27FC236}">
                <a16:creationId xmlns:a16="http://schemas.microsoft.com/office/drawing/2014/main" id="{BE617FE0-91FC-42F9-8CB5-94E2589729D3}"/>
              </a:ext>
            </a:extLst>
          </p:cNvPr>
          <p:cNvSpPr/>
          <p:nvPr/>
        </p:nvSpPr>
        <p:spPr>
          <a:xfrm>
            <a:off x="4812680" y="3642103"/>
            <a:ext cx="496361" cy="586143"/>
          </a:xfrm>
          <a:prstGeom prst="rightArrow">
            <a:avLst>
              <a:gd name="adj1" fmla="val 50000"/>
              <a:gd name="adj2" fmla="val 3049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4" name="矢印: 右 253">
            <a:extLst>
              <a:ext uri="{FF2B5EF4-FFF2-40B4-BE49-F238E27FC236}">
                <a16:creationId xmlns:a16="http://schemas.microsoft.com/office/drawing/2014/main" id="{4BC8B0DA-6CA7-40D9-AAD2-A572EB2066CA}"/>
              </a:ext>
            </a:extLst>
          </p:cNvPr>
          <p:cNvSpPr/>
          <p:nvPr/>
        </p:nvSpPr>
        <p:spPr>
          <a:xfrm>
            <a:off x="7679410" y="3640499"/>
            <a:ext cx="496361" cy="586143"/>
          </a:xfrm>
          <a:prstGeom prst="rightArrow">
            <a:avLst>
              <a:gd name="adj1" fmla="val 50000"/>
              <a:gd name="adj2" fmla="val 3049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01B4623-8F69-4203-A14F-26D9EC1258AF}"/>
              </a:ext>
            </a:extLst>
          </p:cNvPr>
          <p:cNvSpPr txBox="1"/>
          <p:nvPr/>
        </p:nvSpPr>
        <p:spPr>
          <a:xfrm>
            <a:off x="4765045" y="3708669"/>
            <a:ext cx="553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テキスト ボックス 254">
            <a:extLst>
              <a:ext uri="{FF2B5EF4-FFF2-40B4-BE49-F238E27FC236}">
                <a16:creationId xmlns:a16="http://schemas.microsoft.com/office/drawing/2014/main" id="{6E1212C3-0817-4314-A59C-B7DAE6DC217E}"/>
              </a:ext>
            </a:extLst>
          </p:cNvPr>
          <p:cNvSpPr txBox="1"/>
          <p:nvPr/>
        </p:nvSpPr>
        <p:spPr>
          <a:xfrm>
            <a:off x="7631775" y="3707065"/>
            <a:ext cx="553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8A8B231B-FFB2-469D-B185-2FE87D727F88}"/>
              </a:ext>
            </a:extLst>
          </p:cNvPr>
          <p:cNvSpPr/>
          <p:nvPr/>
        </p:nvSpPr>
        <p:spPr>
          <a:xfrm>
            <a:off x="2503796" y="4991815"/>
            <a:ext cx="7955382" cy="407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CCFD6756-9EB2-459D-A3F3-7E359CB744FF}"/>
                  </a:ext>
                </a:extLst>
              </p:cNvPr>
              <p:cNvSpPr txBox="1"/>
              <p:nvPr/>
            </p:nvSpPr>
            <p:spPr>
              <a:xfrm>
                <a:off x="2747098" y="3508794"/>
                <a:ext cx="3659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CCFD6756-9EB2-459D-A3F3-7E359CB74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98" y="3508794"/>
                <a:ext cx="36596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912BBF3F-3919-48A6-8984-96E5DEEE681D}"/>
                  </a:ext>
                </a:extLst>
              </p:cNvPr>
              <p:cNvSpPr txBox="1"/>
              <p:nvPr/>
            </p:nvSpPr>
            <p:spPr>
              <a:xfrm>
                <a:off x="3665598" y="3506422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912BBF3F-3919-48A6-8984-96E5DEEE6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598" y="3506422"/>
                <a:ext cx="6517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CC70E3B2-3A63-453C-9C0E-F0848A2F8020}"/>
                  </a:ext>
                </a:extLst>
              </p:cNvPr>
              <p:cNvSpPr txBox="1"/>
              <p:nvPr/>
            </p:nvSpPr>
            <p:spPr>
              <a:xfrm>
                <a:off x="3276742" y="2928511"/>
                <a:ext cx="3510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CC70E3B2-3A63-453C-9C0E-F0848A2F8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742" y="2928511"/>
                <a:ext cx="351011" cy="369332"/>
              </a:xfrm>
              <a:prstGeom prst="rect">
                <a:avLst/>
              </a:prstGeom>
              <a:blipFill>
                <a:blip r:embed="rId5"/>
                <a:stretch>
                  <a:fillRect r="-70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E5C891BA-C05B-4CC3-9FD4-A0CCCED367D9}"/>
                  </a:ext>
                </a:extLst>
              </p:cNvPr>
              <p:cNvSpPr txBox="1"/>
              <p:nvPr/>
            </p:nvSpPr>
            <p:spPr>
              <a:xfrm>
                <a:off x="4004577" y="3293625"/>
                <a:ext cx="3510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E5C891BA-C05B-4CC3-9FD4-A0CCCED36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577" y="3293625"/>
                <a:ext cx="351013" cy="369332"/>
              </a:xfrm>
              <a:prstGeom prst="rect">
                <a:avLst/>
              </a:prstGeom>
              <a:blipFill>
                <a:blip r:embed="rId6"/>
                <a:stretch>
                  <a:fillRect r="-87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EDBD3AED-44C3-49ED-B4F6-78EFB63D20D3}"/>
                  </a:ext>
                </a:extLst>
              </p:cNvPr>
              <p:cNvSpPr txBox="1"/>
              <p:nvPr/>
            </p:nvSpPr>
            <p:spPr>
              <a:xfrm>
                <a:off x="3161668" y="3855990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EDBD3AED-44C3-49ED-B4F6-78EFB63D2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668" y="3855990"/>
                <a:ext cx="6517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792386BE-4116-41DC-905A-82515CA448F3}"/>
              </a:ext>
            </a:extLst>
          </p:cNvPr>
          <p:cNvCxnSpPr>
            <a:cxnSpLocks/>
            <a:stCxn id="96" idx="2"/>
            <a:endCxn id="97" idx="0"/>
          </p:cNvCxnSpPr>
          <p:nvPr/>
        </p:nvCxnSpPr>
        <p:spPr>
          <a:xfrm flipH="1">
            <a:off x="3125810" y="3331556"/>
            <a:ext cx="244433" cy="23975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楕円 95">
            <a:extLst>
              <a:ext uri="{FF2B5EF4-FFF2-40B4-BE49-F238E27FC236}">
                <a16:creationId xmlns:a16="http://schemas.microsoft.com/office/drawing/2014/main" id="{26EC8C1F-B077-4493-80AC-0218C050E014}"/>
              </a:ext>
            </a:extLst>
          </p:cNvPr>
          <p:cNvSpPr>
            <a:spLocks noChangeAspect="1"/>
          </p:cNvSpPr>
          <p:nvPr/>
        </p:nvSpPr>
        <p:spPr>
          <a:xfrm>
            <a:off x="3370243" y="3255105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楕円 96">
            <a:extLst>
              <a:ext uri="{FF2B5EF4-FFF2-40B4-BE49-F238E27FC236}">
                <a16:creationId xmlns:a16="http://schemas.microsoft.com/office/drawing/2014/main" id="{DD57FADF-D584-49F9-AC25-C74EDE096572}"/>
              </a:ext>
            </a:extLst>
          </p:cNvPr>
          <p:cNvSpPr>
            <a:spLocks noChangeAspect="1"/>
          </p:cNvSpPr>
          <p:nvPr/>
        </p:nvSpPr>
        <p:spPr>
          <a:xfrm>
            <a:off x="3049359" y="3571310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92D6BF10-3F43-4C9C-9419-ACC94A0C8B1C}"/>
              </a:ext>
            </a:extLst>
          </p:cNvPr>
          <p:cNvSpPr>
            <a:spLocks noChangeAspect="1"/>
          </p:cNvSpPr>
          <p:nvPr/>
        </p:nvSpPr>
        <p:spPr>
          <a:xfrm>
            <a:off x="3707578" y="3625025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40EB961B-60BA-4B63-9A5B-D24603080E92}"/>
              </a:ext>
            </a:extLst>
          </p:cNvPr>
          <p:cNvCxnSpPr>
            <a:cxnSpLocks/>
            <a:stCxn id="98" idx="2"/>
            <a:endCxn id="97" idx="6"/>
          </p:cNvCxnSpPr>
          <p:nvPr/>
        </p:nvCxnSpPr>
        <p:spPr>
          <a:xfrm flipH="1" flipV="1">
            <a:off x="3202261" y="3647761"/>
            <a:ext cx="505317" cy="53715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D40B0EFE-2AC9-468E-AB82-78919ECDCB3F}"/>
              </a:ext>
            </a:extLst>
          </p:cNvPr>
          <p:cNvCxnSpPr>
            <a:cxnSpLocks/>
            <a:stCxn id="96" idx="5"/>
            <a:endCxn id="98" idx="1"/>
          </p:cNvCxnSpPr>
          <p:nvPr/>
        </p:nvCxnSpPr>
        <p:spPr>
          <a:xfrm>
            <a:off x="3500753" y="3385615"/>
            <a:ext cx="229217" cy="26180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>
            <a:extLst>
              <a:ext uri="{FF2B5EF4-FFF2-40B4-BE49-F238E27FC236}">
                <a16:creationId xmlns:a16="http://schemas.microsoft.com/office/drawing/2014/main" id="{2684C6C8-2EED-4E8F-BF6D-C774CC8E89A8}"/>
              </a:ext>
            </a:extLst>
          </p:cNvPr>
          <p:cNvSpPr>
            <a:spLocks noChangeAspect="1"/>
          </p:cNvSpPr>
          <p:nvPr/>
        </p:nvSpPr>
        <p:spPr>
          <a:xfrm>
            <a:off x="3921078" y="3411685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372802FC-B1A7-4474-91B2-D5AA1663EADB}"/>
              </a:ext>
            </a:extLst>
          </p:cNvPr>
          <p:cNvCxnSpPr>
            <a:cxnSpLocks/>
            <a:stCxn id="96" idx="6"/>
            <a:endCxn id="102" idx="1"/>
          </p:cNvCxnSpPr>
          <p:nvPr/>
        </p:nvCxnSpPr>
        <p:spPr>
          <a:xfrm>
            <a:off x="3523145" y="3331556"/>
            <a:ext cx="420325" cy="10252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7012BF89-3B3A-4063-8C39-CEAC0FEA00DC}"/>
              </a:ext>
            </a:extLst>
          </p:cNvPr>
          <p:cNvCxnSpPr>
            <a:cxnSpLocks/>
            <a:stCxn id="102" idx="2"/>
            <a:endCxn id="97" idx="7"/>
          </p:cNvCxnSpPr>
          <p:nvPr/>
        </p:nvCxnSpPr>
        <p:spPr>
          <a:xfrm flipH="1">
            <a:off x="3179869" y="3488136"/>
            <a:ext cx="741209" cy="105566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楕円 105">
            <a:extLst>
              <a:ext uri="{FF2B5EF4-FFF2-40B4-BE49-F238E27FC236}">
                <a16:creationId xmlns:a16="http://schemas.microsoft.com/office/drawing/2014/main" id="{130EF8CB-54DE-4E4E-B00B-8AE1D2016089}"/>
              </a:ext>
            </a:extLst>
          </p:cNvPr>
          <p:cNvSpPr>
            <a:spLocks noChangeAspect="1"/>
          </p:cNvSpPr>
          <p:nvPr/>
        </p:nvSpPr>
        <p:spPr>
          <a:xfrm>
            <a:off x="3204162" y="3975122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7BE61DA0-4DF1-449C-820C-347CB704E720}"/>
              </a:ext>
            </a:extLst>
          </p:cNvPr>
          <p:cNvCxnSpPr>
            <a:cxnSpLocks/>
            <a:stCxn id="96" idx="3"/>
            <a:endCxn id="106" idx="0"/>
          </p:cNvCxnSpPr>
          <p:nvPr/>
        </p:nvCxnSpPr>
        <p:spPr>
          <a:xfrm flipH="1">
            <a:off x="3280613" y="3385615"/>
            <a:ext cx="112022" cy="58950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E17D27D9-9543-484E-B8AF-85CC2C26F739}"/>
              </a:ext>
            </a:extLst>
          </p:cNvPr>
          <p:cNvCxnSpPr>
            <a:cxnSpLocks/>
            <a:stCxn id="106" idx="1"/>
            <a:endCxn id="97" idx="4"/>
          </p:cNvCxnSpPr>
          <p:nvPr/>
        </p:nvCxnSpPr>
        <p:spPr>
          <a:xfrm flipH="1" flipV="1">
            <a:off x="3125810" y="3724212"/>
            <a:ext cx="100744" cy="273302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430C5CB5-277C-484D-B5B0-8DC8412157AB}"/>
                  </a:ext>
                </a:extLst>
              </p:cNvPr>
              <p:cNvSpPr txBox="1"/>
              <p:nvPr/>
            </p:nvSpPr>
            <p:spPr>
              <a:xfrm>
                <a:off x="4116808" y="2978653"/>
                <a:ext cx="3510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430C5CB5-277C-484D-B5B0-8DC841215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808" y="2978653"/>
                <a:ext cx="351012" cy="369332"/>
              </a:xfrm>
              <a:prstGeom prst="rect">
                <a:avLst/>
              </a:prstGeom>
              <a:blipFill>
                <a:blip r:embed="rId8"/>
                <a:stretch>
                  <a:fillRect r="-68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楕円 116">
            <a:extLst>
              <a:ext uri="{FF2B5EF4-FFF2-40B4-BE49-F238E27FC236}">
                <a16:creationId xmlns:a16="http://schemas.microsoft.com/office/drawing/2014/main" id="{0F947297-02C1-43E8-B9C5-67AFA2C39491}"/>
              </a:ext>
            </a:extLst>
          </p:cNvPr>
          <p:cNvSpPr>
            <a:spLocks noChangeAspect="1"/>
          </p:cNvSpPr>
          <p:nvPr/>
        </p:nvSpPr>
        <p:spPr>
          <a:xfrm>
            <a:off x="4025275" y="3110336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F204279F-1330-4647-8760-888951E6D291}"/>
              </a:ext>
            </a:extLst>
          </p:cNvPr>
          <p:cNvCxnSpPr>
            <a:cxnSpLocks/>
            <a:stCxn id="96" idx="7"/>
            <a:endCxn id="117" idx="2"/>
          </p:cNvCxnSpPr>
          <p:nvPr/>
        </p:nvCxnSpPr>
        <p:spPr>
          <a:xfrm flipV="1">
            <a:off x="3500753" y="3186787"/>
            <a:ext cx="524522" cy="9071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47196229-DC5E-486D-BE26-71C75A20250C}"/>
              </a:ext>
            </a:extLst>
          </p:cNvPr>
          <p:cNvCxnSpPr>
            <a:cxnSpLocks/>
            <a:stCxn id="117" idx="3"/>
            <a:endCxn id="97" idx="7"/>
          </p:cNvCxnSpPr>
          <p:nvPr/>
        </p:nvCxnSpPr>
        <p:spPr>
          <a:xfrm flipH="1">
            <a:off x="3179869" y="3240846"/>
            <a:ext cx="867798" cy="352856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0A6CDCBC-910D-4961-B900-33B972C96B92}"/>
                  </a:ext>
                </a:extLst>
              </p:cNvPr>
              <p:cNvSpPr txBox="1"/>
              <p:nvPr/>
            </p:nvSpPr>
            <p:spPr>
              <a:xfrm>
                <a:off x="2509753" y="4164147"/>
                <a:ext cx="230419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degree</m:t>
                      </m:r>
                      <m:r>
                        <m:rPr>
                          <m:nor/>
                        </m:rPr>
                        <a:rPr lang="en-US" altLang="ja-JP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ja-JP" sz="2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ja-JP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#</m:t>
                      </m:r>
                      <m:r>
                        <m:rPr>
                          <m:nor/>
                        </m:rPr>
                        <a:rPr lang="en-US" altLang="ja-JP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noisy</m:t>
                      </m:r>
                      <m:r>
                        <m:rPr>
                          <m:nor/>
                        </m:rPr>
                        <a:rPr lang="en-US" altLang="ja-JP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triangles</m:t>
                      </m:r>
                      <m:r>
                        <m:rPr>
                          <m:nor/>
                        </m:rP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0A6CDCBC-910D-4961-B900-33B972C96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753" y="4164147"/>
                <a:ext cx="2304198" cy="707886"/>
              </a:xfrm>
              <a:prstGeom prst="rect">
                <a:avLst/>
              </a:prstGeom>
              <a:blipFill>
                <a:blip r:embed="rId9"/>
                <a:stretch>
                  <a:fillRect l="-529" b="-86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テキスト ボックス 225">
                <a:extLst>
                  <a:ext uri="{FF2B5EF4-FFF2-40B4-BE49-F238E27FC236}">
                    <a16:creationId xmlns:a16="http://schemas.microsoft.com/office/drawing/2014/main" id="{E2BD8313-8B5A-45A3-A93E-9E5EB44E2E52}"/>
                  </a:ext>
                </a:extLst>
              </p:cNvPr>
              <p:cNvSpPr txBox="1"/>
              <p:nvPr/>
            </p:nvSpPr>
            <p:spPr>
              <a:xfrm>
                <a:off x="5383035" y="4172168"/>
                <a:ext cx="230419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degree</m:t>
                      </m:r>
                      <m:r>
                        <m:rPr>
                          <m:nor/>
                        </m:rPr>
                        <a:rPr lang="en-US" altLang="ja-JP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ja-JP" sz="2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ja-JP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#</m:t>
                      </m:r>
                      <m:r>
                        <m:rPr>
                          <m:nor/>
                        </m:rPr>
                        <a:rPr lang="en-US" altLang="ja-JP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noisy</m:t>
                      </m:r>
                      <m:r>
                        <m:rPr>
                          <m:nor/>
                        </m:rPr>
                        <a:rPr lang="en-US" altLang="ja-JP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triangles</m:t>
                      </m:r>
                      <m:r>
                        <m:rPr>
                          <m:nor/>
                        </m:rP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6" name="テキスト ボックス 225">
                <a:extLst>
                  <a:ext uri="{FF2B5EF4-FFF2-40B4-BE49-F238E27FC236}">
                    <a16:creationId xmlns:a16="http://schemas.microsoft.com/office/drawing/2014/main" id="{E2BD8313-8B5A-45A3-A93E-9E5EB44E2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035" y="4172168"/>
                <a:ext cx="2304198" cy="707886"/>
              </a:xfrm>
              <a:prstGeom prst="rect">
                <a:avLst/>
              </a:prstGeom>
              <a:blipFill>
                <a:blip r:embed="rId10"/>
                <a:stretch>
                  <a:fillRect l="-529"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正方形/長方形 226">
            <a:extLst>
              <a:ext uri="{FF2B5EF4-FFF2-40B4-BE49-F238E27FC236}">
                <a16:creationId xmlns:a16="http://schemas.microsoft.com/office/drawing/2014/main" id="{E99184DC-8A8D-4776-9A3D-221D929F8926}"/>
              </a:ext>
            </a:extLst>
          </p:cNvPr>
          <p:cNvSpPr/>
          <p:nvPr/>
        </p:nvSpPr>
        <p:spPr>
          <a:xfrm>
            <a:off x="5369454" y="2958957"/>
            <a:ext cx="2232000" cy="1900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テキスト ボックス 252">
                <a:extLst>
                  <a:ext uri="{FF2B5EF4-FFF2-40B4-BE49-F238E27FC236}">
                    <a16:creationId xmlns:a16="http://schemas.microsoft.com/office/drawing/2014/main" id="{87570D2F-5C5F-4137-B9C0-131BF4E8ABF4}"/>
                  </a:ext>
                </a:extLst>
              </p:cNvPr>
              <p:cNvSpPr txBox="1"/>
              <p:nvPr/>
            </p:nvSpPr>
            <p:spPr>
              <a:xfrm>
                <a:off x="8138179" y="3722497"/>
                <a:ext cx="23041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#</m:t>
                      </m:r>
                      <m:r>
                        <m:rPr>
                          <m:nor/>
                        </m:rPr>
                        <a:rPr lang="en-US" altLang="ja-JP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noisy</m:t>
                      </m:r>
                      <m:r>
                        <m:rPr>
                          <m:nor/>
                        </m:rPr>
                        <a:rPr lang="en-US" altLang="ja-JP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triangles</m:t>
                      </m:r>
                      <m:r>
                        <m:rPr>
                          <m:nor/>
                        </m:rP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3" name="テキスト ボックス 252">
                <a:extLst>
                  <a:ext uri="{FF2B5EF4-FFF2-40B4-BE49-F238E27FC236}">
                    <a16:creationId xmlns:a16="http://schemas.microsoft.com/office/drawing/2014/main" id="{87570D2F-5C5F-4137-B9C0-131BF4E8A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179" y="3722497"/>
                <a:ext cx="2304198" cy="400110"/>
              </a:xfrm>
              <a:prstGeom prst="rect">
                <a:avLst/>
              </a:prstGeom>
              <a:blipFill>
                <a:blip r:embed="rId11"/>
                <a:stretch>
                  <a:fillRect r="-1323" b="-169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正方形/長方形 255">
            <a:extLst>
              <a:ext uri="{FF2B5EF4-FFF2-40B4-BE49-F238E27FC236}">
                <a16:creationId xmlns:a16="http://schemas.microsoft.com/office/drawing/2014/main" id="{571E335A-7A45-4CB7-B771-6E9959F8A6AB}"/>
              </a:ext>
            </a:extLst>
          </p:cNvPr>
          <p:cNvSpPr/>
          <p:nvPr/>
        </p:nvSpPr>
        <p:spPr>
          <a:xfrm>
            <a:off x="2503795" y="2966978"/>
            <a:ext cx="2232000" cy="1900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テキスト ボックス 256">
                <a:extLst>
                  <a:ext uri="{FF2B5EF4-FFF2-40B4-BE49-F238E27FC236}">
                    <a16:creationId xmlns:a16="http://schemas.microsoft.com/office/drawing/2014/main" id="{AA21F44E-559E-406B-A988-BF598192913C}"/>
                  </a:ext>
                </a:extLst>
              </p:cNvPr>
              <p:cNvSpPr txBox="1"/>
              <p:nvPr/>
            </p:nvSpPr>
            <p:spPr>
              <a:xfrm>
                <a:off x="2711487" y="4982190"/>
                <a:ext cx="3311377" cy="412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 edge clipping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=4.2</m:t>
                    </m:r>
                  </m:oMath>
                </a14:m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7" name="テキスト ボックス 256">
                <a:extLst>
                  <a:ext uri="{FF2B5EF4-FFF2-40B4-BE49-F238E27FC236}">
                    <a16:creationId xmlns:a16="http://schemas.microsoft.com/office/drawing/2014/main" id="{AA21F44E-559E-406B-A988-BF5981929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487" y="4982190"/>
                <a:ext cx="3311377" cy="412613"/>
              </a:xfrm>
              <a:prstGeom prst="rect">
                <a:avLst/>
              </a:prstGeom>
              <a:blipFill>
                <a:blip r:embed="rId12"/>
                <a:stretch>
                  <a:fillRect l="-2026" t="-5882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テキスト ボックス 257">
                <a:extLst>
                  <a:ext uri="{FF2B5EF4-FFF2-40B4-BE49-F238E27FC236}">
                    <a16:creationId xmlns:a16="http://schemas.microsoft.com/office/drawing/2014/main" id="{9AA46A3B-140F-4E59-A694-920D188AB508}"/>
                  </a:ext>
                </a:extLst>
              </p:cNvPr>
              <p:cNvSpPr txBox="1"/>
              <p:nvPr/>
            </p:nvSpPr>
            <p:spPr>
              <a:xfrm>
                <a:off x="6141429" y="4985577"/>
                <a:ext cx="40868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noisy triangle clipping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=2.5</m:t>
                    </m:r>
                  </m:oMath>
                </a14:m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8" name="テキスト ボックス 257">
                <a:extLst>
                  <a:ext uri="{FF2B5EF4-FFF2-40B4-BE49-F238E27FC236}">
                    <a16:creationId xmlns:a16="http://schemas.microsoft.com/office/drawing/2014/main" id="{9AA46A3B-140F-4E59-A694-920D188AB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429" y="4985577"/>
                <a:ext cx="4086842" cy="400110"/>
              </a:xfrm>
              <a:prstGeom prst="rect">
                <a:avLst/>
              </a:prstGeom>
              <a:blipFill>
                <a:blip r:embed="rId13"/>
                <a:stretch>
                  <a:fillRect t="-9231" r="-1490" b="-2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" name="楕円 260">
            <a:extLst>
              <a:ext uri="{FF2B5EF4-FFF2-40B4-BE49-F238E27FC236}">
                <a16:creationId xmlns:a16="http://schemas.microsoft.com/office/drawing/2014/main" id="{54B7768E-BB55-4580-A336-4A049C834598}"/>
              </a:ext>
            </a:extLst>
          </p:cNvPr>
          <p:cNvSpPr>
            <a:spLocks noChangeAspect="1"/>
          </p:cNvSpPr>
          <p:nvPr/>
        </p:nvSpPr>
        <p:spPr>
          <a:xfrm>
            <a:off x="3465983" y="3800614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D790EB49-09B9-492C-B4F1-D89A4CD9FA39}"/>
              </a:ext>
            </a:extLst>
          </p:cNvPr>
          <p:cNvCxnSpPr>
            <a:cxnSpLocks/>
            <a:stCxn id="261" idx="2"/>
            <a:endCxn id="97" idx="5"/>
          </p:cNvCxnSpPr>
          <p:nvPr/>
        </p:nvCxnSpPr>
        <p:spPr>
          <a:xfrm flipH="1" flipV="1">
            <a:off x="3179869" y="3701820"/>
            <a:ext cx="286114" cy="175245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6789C94F-31C4-4F40-9902-416897B7389B}"/>
              </a:ext>
            </a:extLst>
          </p:cNvPr>
          <p:cNvCxnSpPr>
            <a:cxnSpLocks/>
            <a:stCxn id="96" idx="4"/>
            <a:endCxn id="261" idx="0"/>
          </p:cNvCxnSpPr>
          <p:nvPr/>
        </p:nvCxnSpPr>
        <p:spPr>
          <a:xfrm>
            <a:off x="3446694" y="3408007"/>
            <a:ext cx="95740" cy="39260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テキスト ボックス 285">
                <a:extLst>
                  <a:ext uri="{FF2B5EF4-FFF2-40B4-BE49-F238E27FC236}">
                    <a16:creationId xmlns:a16="http://schemas.microsoft.com/office/drawing/2014/main" id="{CD50DFBE-178E-44B2-89FD-2805659FC37C}"/>
                  </a:ext>
                </a:extLst>
              </p:cNvPr>
              <p:cNvSpPr txBox="1"/>
              <p:nvPr/>
            </p:nvSpPr>
            <p:spPr>
              <a:xfrm>
                <a:off x="6367671" y="3724235"/>
                <a:ext cx="4821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86" name="テキスト ボックス 285">
                <a:extLst>
                  <a:ext uri="{FF2B5EF4-FFF2-40B4-BE49-F238E27FC236}">
                    <a16:creationId xmlns:a16="http://schemas.microsoft.com/office/drawing/2014/main" id="{CD50DFBE-178E-44B2-89FD-2805659FC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671" y="3724235"/>
                <a:ext cx="48212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テキスト ボックス 286">
                <a:extLst>
                  <a:ext uri="{FF2B5EF4-FFF2-40B4-BE49-F238E27FC236}">
                    <a16:creationId xmlns:a16="http://schemas.microsoft.com/office/drawing/2014/main" id="{2149BBCE-E28C-4F47-9D7D-6B3D39B5D374}"/>
                  </a:ext>
                </a:extLst>
              </p:cNvPr>
              <p:cNvSpPr txBox="1"/>
              <p:nvPr/>
            </p:nvSpPr>
            <p:spPr>
              <a:xfrm>
                <a:off x="5607469" y="3508794"/>
                <a:ext cx="3659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87" name="テキスト ボックス 286">
                <a:extLst>
                  <a:ext uri="{FF2B5EF4-FFF2-40B4-BE49-F238E27FC236}">
                    <a16:creationId xmlns:a16="http://schemas.microsoft.com/office/drawing/2014/main" id="{2149BBCE-E28C-4F47-9D7D-6B3D39B5D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469" y="3508794"/>
                <a:ext cx="36596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テキスト ボックス 287">
                <a:extLst>
                  <a:ext uri="{FF2B5EF4-FFF2-40B4-BE49-F238E27FC236}">
                    <a16:creationId xmlns:a16="http://schemas.microsoft.com/office/drawing/2014/main" id="{D3C12A2B-7389-4F90-95E7-A2007C646B8B}"/>
                  </a:ext>
                </a:extLst>
              </p:cNvPr>
              <p:cNvSpPr txBox="1"/>
              <p:nvPr/>
            </p:nvSpPr>
            <p:spPr>
              <a:xfrm>
                <a:off x="6525969" y="3506422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88" name="テキスト ボックス 287">
                <a:extLst>
                  <a:ext uri="{FF2B5EF4-FFF2-40B4-BE49-F238E27FC236}">
                    <a16:creationId xmlns:a16="http://schemas.microsoft.com/office/drawing/2014/main" id="{D3C12A2B-7389-4F90-95E7-A2007C646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969" y="3506422"/>
                <a:ext cx="65171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テキスト ボックス 288">
                <a:extLst>
                  <a:ext uri="{FF2B5EF4-FFF2-40B4-BE49-F238E27FC236}">
                    <a16:creationId xmlns:a16="http://schemas.microsoft.com/office/drawing/2014/main" id="{3A13C713-69B1-426C-8770-AF7475FFFAAC}"/>
                  </a:ext>
                </a:extLst>
              </p:cNvPr>
              <p:cNvSpPr txBox="1"/>
              <p:nvPr/>
            </p:nvSpPr>
            <p:spPr>
              <a:xfrm>
                <a:off x="6137113" y="2928511"/>
                <a:ext cx="3510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89" name="テキスト ボックス 288">
                <a:extLst>
                  <a:ext uri="{FF2B5EF4-FFF2-40B4-BE49-F238E27FC236}">
                    <a16:creationId xmlns:a16="http://schemas.microsoft.com/office/drawing/2014/main" id="{3A13C713-69B1-426C-8770-AF7475FFF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113" y="2928511"/>
                <a:ext cx="351011" cy="369332"/>
              </a:xfrm>
              <a:prstGeom prst="rect">
                <a:avLst/>
              </a:prstGeom>
              <a:blipFill>
                <a:blip r:embed="rId17"/>
                <a:stretch>
                  <a:fillRect r="-70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テキスト ボックス 289">
                <a:extLst>
                  <a:ext uri="{FF2B5EF4-FFF2-40B4-BE49-F238E27FC236}">
                    <a16:creationId xmlns:a16="http://schemas.microsoft.com/office/drawing/2014/main" id="{40CF9502-9EA7-4028-8194-DF0CA873CD04}"/>
                  </a:ext>
                </a:extLst>
              </p:cNvPr>
              <p:cNvSpPr txBox="1"/>
              <p:nvPr/>
            </p:nvSpPr>
            <p:spPr>
              <a:xfrm>
                <a:off x="6864948" y="3293625"/>
                <a:ext cx="3510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90" name="テキスト ボックス 289">
                <a:extLst>
                  <a:ext uri="{FF2B5EF4-FFF2-40B4-BE49-F238E27FC236}">
                    <a16:creationId xmlns:a16="http://schemas.microsoft.com/office/drawing/2014/main" id="{40CF9502-9EA7-4028-8194-DF0CA873C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948" y="3293625"/>
                <a:ext cx="351013" cy="369332"/>
              </a:xfrm>
              <a:prstGeom prst="rect">
                <a:avLst/>
              </a:prstGeom>
              <a:blipFill>
                <a:blip r:embed="rId18"/>
                <a:stretch>
                  <a:fillRect r="-68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テキスト ボックス 290">
                <a:extLst>
                  <a:ext uri="{FF2B5EF4-FFF2-40B4-BE49-F238E27FC236}">
                    <a16:creationId xmlns:a16="http://schemas.microsoft.com/office/drawing/2014/main" id="{914319FA-0C2E-43EA-9322-385B5C634EE5}"/>
                  </a:ext>
                </a:extLst>
              </p:cNvPr>
              <p:cNvSpPr txBox="1"/>
              <p:nvPr/>
            </p:nvSpPr>
            <p:spPr>
              <a:xfrm>
                <a:off x="6022039" y="3855990"/>
                <a:ext cx="651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91" name="テキスト ボックス 290">
                <a:extLst>
                  <a:ext uri="{FF2B5EF4-FFF2-40B4-BE49-F238E27FC236}">
                    <a16:creationId xmlns:a16="http://schemas.microsoft.com/office/drawing/2014/main" id="{914319FA-0C2E-43EA-9322-385B5C634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039" y="3855990"/>
                <a:ext cx="65171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7A403A39-77CD-48ED-A246-2A77984CCA03}"/>
              </a:ext>
            </a:extLst>
          </p:cNvPr>
          <p:cNvCxnSpPr>
            <a:cxnSpLocks/>
            <a:stCxn id="293" idx="2"/>
            <a:endCxn id="294" idx="0"/>
          </p:cNvCxnSpPr>
          <p:nvPr/>
        </p:nvCxnSpPr>
        <p:spPr>
          <a:xfrm flipH="1">
            <a:off x="5986181" y="3331556"/>
            <a:ext cx="244433" cy="23975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楕円 292">
            <a:extLst>
              <a:ext uri="{FF2B5EF4-FFF2-40B4-BE49-F238E27FC236}">
                <a16:creationId xmlns:a16="http://schemas.microsoft.com/office/drawing/2014/main" id="{9C144998-D86E-402E-A411-861DD42C2922}"/>
              </a:ext>
            </a:extLst>
          </p:cNvPr>
          <p:cNvSpPr>
            <a:spLocks noChangeAspect="1"/>
          </p:cNvSpPr>
          <p:nvPr/>
        </p:nvSpPr>
        <p:spPr>
          <a:xfrm>
            <a:off x="6230614" y="3255105"/>
            <a:ext cx="152902" cy="1529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4" name="楕円 293">
            <a:extLst>
              <a:ext uri="{FF2B5EF4-FFF2-40B4-BE49-F238E27FC236}">
                <a16:creationId xmlns:a16="http://schemas.microsoft.com/office/drawing/2014/main" id="{B2EAB190-099F-411E-9652-0B62CF9050E2}"/>
              </a:ext>
            </a:extLst>
          </p:cNvPr>
          <p:cNvSpPr>
            <a:spLocks noChangeAspect="1"/>
          </p:cNvSpPr>
          <p:nvPr/>
        </p:nvSpPr>
        <p:spPr>
          <a:xfrm>
            <a:off x="5909730" y="3571310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5" name="楕円 294">
            <a:extLst>
              <a:ext uri="{FF2B5EF4-FFF2-40B4-BE49-F238E27FC236}">
                <a16:creationId xmlns:a16="http://schemas.microsoft.com/office/drawing/2014/main" id="{6C4EDCC6-FEA5-4F9A-8894-242FFE965443}"/>
              </a:ext>
            </a:extLst>
          </p:cNvPr>
          <p:cNvSpPr>
            <a:spLocks noChangeAspect="1"/>
          </p:cNvSpPr>
          <p:nvPr/>
        </p:nvSpPr>
        <p:spPr>
          <a:xfrm>
            <a:off x="6567949" y="3625025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DEB071BF-6759-4F83-89BE-2A4D0D537435}"/>
              </a:ext>
            </a:extLst>
          </p:cNvPr>
          <p:cNvCxnSpPr>
            <a:cxnSpLocks/>
            <a:stCxn id="295" idx="2"/>
            <a:endCxn id="294" idx="6"/>
          </p:cNvCxnSpPr>
          <p:nvPr/>
        </p:nvCxnSpPr>
        <p:spPr>
          <a:xfrm flipH="1" flipV="1">
            <a:off x="6062632" y="3647761"/>
            <a:ext cx="505317" cy="53715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08A37EA4-DA36-4EAC-A21C-92F17DBCE942}"/>
              </a:ext>
            </a:extLst>
          </p:cNvPr>
          <p:cNvCxnSpPr>
            <a:cxnSpLocks/>
            <a:stCxn id="293" idx="5"/>
            <a:endCxn id="295" idx="1"/>
          </p:cNvCxnSpPr>
          <p:nvPr/>
        </p:nvCxnSpPr>
        <p:spPr>
          <a:xfrm>
            <a:off x="6361124" y="3385615"/>
            <a:ext cx="229217" cy="26180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楕円 297">
            <a:extLst>
              <a:ext uri="{FF2B5EF4-FFF2-40B4-BE49-F238E27FC236}">
                <a16:creationId xmlns:a16="http://schemas.microsoft.com/office/drawing/2014/main" id="{A3C4A10A-570E-42D9-9DDF-CE56ED6BEBB6}"/>
              </a:ext>
            </a:extLst>
          </p:cNvPr>
          <p:cNvSpPr>
            <a:spLocks noChangeAspect="1"/>
          </p:cNvSpPr>
          <p:nvPr/>
        </p:nvSpPr>
        <p:spPr>
          <a:xfrm>
            <a:off x="6781449" y="3411685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BE39CCA7-7555-41C9-899C-791648F676D1}"/>
              </a:ext>
            </a:extLst>
          </p:cNvPr>
          <p:cNvCxnSpPr>
            <a:cxnSpLocks/>
            <a:stCxn id="298" idx="2"/>
            <a:endCxn id="294" idx="7"/>
          </p:cNvCxnSpPr>
          <p:nvPr/>
        </p:nvCxnSpPr>
        <p:spPr>
          <a:xfrm flipH="1">
            <a:off x="6040240" y="3488136"/>
            <a:ext cx="741209" cy="105566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楕円 300">
            <a:extLst>
              <a:ext uri="{FF2B5EF4-FFF2-40B4-BE49-F238E27FC236}">
                <a16:creationId xmlns:a16="http://schemas.microsoft.com/office/drawing/2014/main" id="{DCC89F57-04D4-4FE3-B6B9-7B59C935E79D}"/>
              </a:ext>
            </a:extLst>
          </p:cNvPr>
          <p:cNvSpPr>
            <a:spLocks noChangeAspect="1"/>
          </p:cNvSpPr>
          <p:nvPr/>
        </p:nvSpPr>
        <p:spPr>
          <a:xfrm>
            <a:off x="6064533" y="3975122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878AAC86-104E-482B-B98D-7EA3616CE9C6}"/>
              </a:ext>
            </a:extLst>
          </p:cNvPr>
          <p:cNvCxnSpPr>
            <a:cxnSpLocks/>
            <a:stCxn id="293" idx="3"/>
            <a:endCxn id="301" idx="0"/>
          </p:cNvCxnSpPr>
          <p:nvPr/>
        </p:nvCxnSpPr>
        <p:spPr>
          <a:xfrm flipH="1">
            <a:off x="6140984" y="3385615"/>
            <a:ext cx="112022" cy="58950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454E4060-4607-483D-B178-C15F38ACFC13}"/>
              </a:ext>
            </a:extLst>
          </p:cNvPr>
          <p:cNvCxnSpPr>
            <a:cxnSpLocks/>
            <a:stCxn id="301" idx="1"/>
            <a:endCxn id="294" idx="4"/>
          </p:cNvCxnSpPr>
          <p:nvPr/>
        </p:nvCxnSpPr>
        <p:spPr>
          <a:xfrm flipH="1" flipV="1">
            <a:off x="5986181" y="3724212"/>
            <a:ext cx="100744" cy="273302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テキスト ボックス 303">
                <a:extLst>
                  <a:ext uri="{FF2B5EF4-FFF2-40B4-BE49-F238E27FC236}">
                    <a16:creationId xmlns:a16="http://schemas.microsoft.com/office/drawing/2014/main" id="{D27BF738-6B4D-46ED-9907-3821307DAFC3}"/>
                  </a:ext>
                </a:extLst>
              </p:cNvPr>
              <p:cNvSpPr txBox="1"/>
              <p:nvPr/>
            </p:nvSpPr>
            <p:spPr>
              <a:xfrm>
                <a:off x="6977179" y="2978653"/>
                <a:ext cx="3510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04" name="テキスト ボックス 303">
                <a:extLst>
                  <a:ext uri="{FF2B5EF4-FFF2-40B4-BE49-F238E27FC236}">
                    <a16:creationId xmlns:a16="http://schemas.microsoft.com/office/drawing/2014/main" id="{D27BF738-6B4D-46ED-9907-3821307DA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179" y="2978653"/>
                <a:ext cx="351012" cy="369332"/>
              </a:xfrm>
              <a:prstGeom prst="rect">
                <a:avLst/>
              </a:prstGeom>
              <a:blipFill>
                <a:blip r:embed="rId20"/>
                <a:stretch>
                  <a:fillRect r="-70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5" name="楕円 304">
            <a:extLst>
              <a:ext uri="{FF2B5EF4-FFF2-40B4-BE49-F238E27FC236}">
                <a16:creationId xmlns:a16="http://schemas.microsoft.com/office/drawing/2014/main" id="{3FEFC2C1-B550-4B1D-BC32-A619AFA142E4}"/>
              </a:ext>
            </a:extLst>
          </p:cNvPr>
          <p:cNvSpPr>
            <a:spLocks noChangeAspect="1"/>
          </p:cNvSpPr>
          <p:nvPr/>
        </p:nvSpPr>
        <p:spPr>
          <a:xfrm>
            <a:off x="6885646" y="3110336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EE498B58-6470-47B2-B9CF-F0AA5A4BCD14}"/>
              </a:ext>
            </a:extLst>
          </p:cNvPr>
          <p:cNvCxnSpPr>
            <a:cxnSpLocks/>
            <a:stCxn id="293" idx="7"/>
            <a:endCxn id="305" idx="2"/>
          </p:cNvCxnSpPr>
          <p:nvPr/>
        </p:nvCxnSpPr>
        <p:spPr>
          <a:xfrm flipV="1">
            <a:off x="6361124" y="3186787"/>
            <a:ext cx="524522" cy="9071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B3AF07CF-04B3-4C76-8A7B-288BF7323B20}"/>
              </a:ext>
            </a:extLst>
          </p:cNvPr>
          <p:cNvCxnSpPr>
            <a:cxnSpLocks/>
            <a:stCxn id="305" idx="3"/>
            <a:endCxn id="294" idx="7"/>
          </p:cNvCxnSpPr>
          <p:nvPr/>
        </p:nvCxnSpPr>
        <p:spPr>
          <a:xfrm flipH="1">
            <a:off x="6040240" y="3240846"/>
            <a:ext cx="867798" cy="352856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楕円 307">
            <a:extLst>
              <a:ext uri="{FF2B5EF4-FFF2-40B4-BE49-F238E27FC236}">
                <a16:creationId xmlns:a16="http://schemas.microsoft.com/office/drawing/2014/main" id="{668EB5C8-DECA-4CD9-B540-01148086147B}"/>
              </a:ext>
            </a:extLst>
          </p:cNvPr>
          <p:cNvSpPr>
            <a:spLocks noChangeAspect="1"/>
          </p:cNvSpPr>
          <p:nvPr/>
        </p:nvSpPr>
        <p:spPr>
          <a:xfrm>
            <a:off x="6326354" y="3800614"/>
            <a:ext cx="152902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297EBD19-0941-49FA-B2BA-821006E5E188}"/>
              </a:ext>
            </a:extLst>
          </p:cNvPr>
          <p:cNvCxnSpPr>
            <a:cxnSpLocks/>
            <a:stCxn id="308" idx="2"/>
            <a:endCxn id="294" idx="5"/>
          </p:cNvCxnSpPr>
          <p:nvPr/>
        </p:nvCxnSpPr>
        <p:spPr>
          <a:xfrm flipH="1" flipV="1">
            <a:off x="6040240" y="3701820"/>
            <a:ext cx="286114" cy="175245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386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EB6D089-F055-4EF5-B025-3A3BCD5BE0FB}"/>
              </a:ext>
            </a:extLst>
          </p:cNvPr>
          <p:cNvSpPr txBox="1"/>
          <p:nvPr/>
        </p:nvSpPr>
        <p:spPr>
          <a:xfrm>
            <a:off x="2708222" y="2884062"/>
            <a:ext cx="1163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F23FA34C-70A0-4C4D-8154-497D39137D55}"/>
              </a:ext>
            </a:extLst>
          </p:cNvPr>
          <p:cNvSpPr txBox="1"/>
          <p:nvPr/>
        </p:nvSpPr>
        <p:spPr>
          <a:xfrm>
            <a:off x="2708223" y="2202662"/>
            <a:ext cx="1163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dirty="0">
                <a:latin typeface="Times New Roman" panose="02020603050405020304" pitchFamily="18" charset="0"/>
              </a:rPr>
              <a:t>Name</a:t>
            </a:r>
          </a:p>
        </p:txBody>
      </p:sp>
      <p:graphicFrame>
        <p:nvGraphicFramePr>
          <p:cNvPr id="62" name="表 73">
            <a:extLst>
              <a:ext uri="{FF2B5EF4-FFF2-40B4-BE49-F238E27FC236}">
                <a16:creationId xmlns:a16="http://schemas.microsoft.com/office/drawing/2014/main" id="{D0624407-5644-43D5-AA25-DA4FAA6DE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814316"/>
              </p:ext>
            </p:extLst>
          </p:nvPr>
        </p:nvGraphicFramePr>
        <p:xfrm>
          <a:off x="2680383" y="2200964"/>
          <a:ext cx="6831234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657">
                  <a:extLst>
                    <a:ext uri="{9D8B030D-6E8A-4147-A177-3AD203B41FA5}">
                      <a16:colId xmlns:a16="http://schemas.microsoft.com/office/drawing/2014/main" val="2607960592"/>
                    </a:ext>
                  </a:extLst>
                </a:gridCol>
                <a:gridCol w="1301874">
                  <a:extLst>
                    <a:ext uri="{9D8B030D-6E8A-4147-A177-3AD203B41FA5}">
                      <a16:colId xmlns:a16="http://schemas.microsoft.com/office/drawing/2014/main" val="1833860417"/>
                    </a:ext>
                  </a:extLst>
                </a:gridCol>
                <a:gridCol w="1427083">
                  <a:extLst>
                    <a:ext uri="{9D8B030D-6E8A-4147-A177-3AD203B41FA5}">
                      <a16:colId xmlns:a16="http://schemas.microsoft.com/office/drawing/2014/main" val="4027663175"/>
                    </a:ext>
                  </a:extLst>
                </a:gridCol>
                <a:gridCol w="1389810">
                  <a:extLst>
                    <a:ext uri="{9D8B030D-6E8A-4147-A177-3AD203B41FA5}">
                      <a16:colId xmlns:a16="http://schemas.microsoft.com/office/drawing/2014/main" val="1203010914"/>
                    </a:ext>
                  </a:extLst>
                </a:gridCol>
                <a:gridCol w="1389810">
                  <a:extLst>
                    <a:ext uri="{9D8B030D-6E8A-4147-A177-3AD203B41FA5}">
                      <a16:colId xmlns:a16="http://schemas.microsoft.com/office/drawing/2014/main" val="3586071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kumimoji="1" lang="en-US" altLang="ja-JP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349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en-US" altLang="ja-JP" sz="2000" dirty="0"/>
                    </a:p>
                    <a:p>
                      <a:endParaRPr kumimoji="1" lang="en-US" altLang="ja-JP" sz="2000" dirty="0"/>
                    </a:p>
                    <a:p>
                      <a:endParaRPr kumimoji="1" lang="en-US" altLang="ja-JP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510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en-US" altLang="ja-JP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040675"/>
                  </a:ext>
                </a:extLst>
              </a:tr>
            </a:tbl>
          </a:graphicData>
        </a:graphic>
      </p:graphicFrame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C13C35B-766E-43E7-9ED6-C3513B531DAD}"/>
              </a:ext>
            </a:extLst>
          </p:cNvPr>
          <p:cNvSpPr txBox="1"/>
          <p:nvPr/>
        </p:nvSpPr>
        <p:spPr>
          <a:xfrm>
            <a:off x="3937742" y="2204589"/>
            <a:ext cx="1432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4-cycle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楕円 120">
            <a:extLst>
              <a:ext uri="{FF2B5EF4-FFF2-40B4-BE49-F238E27FC236}">
                <a16:creationId xmlns:a16="http://schemas.microsoft.com/office/drawing/2014/main" id="{7983966A-B5ED-4CCA-AE89-7DB5502BC7EF}"/>
              </a:ext>
            </a:extLst>
          </p:cNvPr>
          <p:cNvSpPr>
            <a:spLocks/>
          </p:cNvSpPr>
          <p:nvPr/>
        </p:nvSpPr>
        <p:spPr>
          <a:xfrm>
            <a:off x="4203713" y="3030193"/>
            <a:ext cx="154800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22" name="楕円 121">
            <a:extLst>
              <a:ext uri="{FF2B5EF4-FFF2-40B4-BE49-F238E27FC236}">
                <a16:creationId xmlns:a16="http://schemas.microsoft.com/office/drawing/2014/main" id="{95E314F2-F6F7-49B3-8E78-B01A983F8177}"/>
              </a:ext>
            </a:extLst>
          </p:cNvPr>
          <p:cNvSpPr>
            <a:spLocks/>
          </p:cNvSpPr>
          <p:nvPr/>
        </p:nvSpPr>
        <p:spPr>
          <a:xfrm>
            <a:off x="4926146" y="3029933"/>
            <a:ext cx="154800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23" name="楕円 122">
            <a:extLst>
              <a:ext uri="{FF2B5EF4-FFF2-40B4-BE49-F238E27FC236}">
                <a16:creationId xmlns:a16="http://schemas.microsoft.com/office/drawing/2014/main" id="{6BBE082D-1008-4ABB-933F-1F34BF072EBE}"/>
              </a:ext>
            </a:extLst>
          </p:cNvPr>
          <p:cNvSpPr>
            <a:spLocks/>
          </p:cNvSpPr>
          <p:nvPr/>
        </p:nvSpPr>
        <p:spPr>
          <a:xfrm>
            <a:off x="4564023" y="2669538"/>
            <a:ext cx="154800" cy="1529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25" name="楕円 124">
            <a:extLst>
              <a:ext uri="{FF2B5EF4-FFF2-40B4-BE49-F238E27FC236}">
                <a16:creationId xmlns:a16="http://schemas.microsoft.com/office/drawing/2014/main" id="{8117841F-3470-4E9A-AD95-E09B7BFB3464}"/>
              </a:ext>
            </a:extLst>
          </p:cNvPr>
          <p:cNvSpPr>
            <a:spLocks/>
          </p:cNvSpPr>
          <p:nvPr/>
        </p:nvSpPr>
        <p:spPr>
          <a:xfrm>
            <a:off x="4563470" y="3391861"/>
            <a:ext cx="154800" cy="1529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4291B9D9-499B-4C6D-B134-C3F46FA6B3E0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307973" y="2771378"/>
            <a:ext cx="261044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F8CA6A06-66F1-44AC-AB17-070EE34857B4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711392" y="3180377"/>
            <a:ext cx="261044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70595BDE-9D2B-430C-AFC6-DACD7833AFB4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716153" y="2769591"/>
            <a:ext cx="262800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9968F5A7-C715-4795-B80B-B64F388506DF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304743" y="3178934"/>
            <a:ext cx="262800" cy="2628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楕円 133">
            <a:extLst>
              <a:ext uri="{FF2B5EF4-FFF2-40B4-BE49-F238E27FC236}">
                <a16:creationId xmlns:a16="http://schemas.microsoft.com/office/drawing/2014/main" id="{0D3827E3-D4B1-4558-86B7-D4DD224C2D36}"/>
              </a:ext>
            </a:extLst>
          </p:cNvPr>
          <p:cNvSpPr>
            <a:spLocks/>
          </p:cNvSpPr>
          <p:nvPr/>
        </p:nvSpPr>
        <p:spPr>
          <a:xfrm>
            <a:off x="5381903" y="3209190"/>
            <a:ext cx="154800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35" name="楕円 134">
            <a:extLst>
              <a:ext uri="{FF2B5EF4-FFF2-40B4-BE49-F238E27FC236}">
                <a16:creationId xmlns:a16="http://schemas.microsoft.com/office/drawing/2014/main" id="{90435178-3911-4516-BC32-470E2BC55EAD}"/>
              </a:ext>
            </a:extLst>
          </p:cNvPr>
          <p:cNvSpPr>
            <a:spLocks/>
          </p:cNvSpPr>
          <p:nvPr/>
        </p:nvSpPr>
        <p:spPr>
          <a:xfrm>
            <a:off x="6117036" y="3208930"/>
            <a:ext cx="154800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36" name="楕円 135">
            <a:extLst>
              <a:ext uri="{FF2B5EF4-FFF2-40B4-BE49-F238E27FC236}">
                <a16:creationId xmlns:a16="http://schemas.microsoft.com/office/drawing/2014/main" id="{B555BC3F-9D69-485B-95CF-380B938DD9FA}"/>
              </a:ext>
            </a:extLst>
          </p:cNvPr>
          <p:cNvSpPr>
            <a:spLocks/>
          </p:cNvSpPr>
          <p:nvPr/>
        </p:nvSpPr>
        <p:spPr>
          <a:xfrm>
            <a:off x="5751737" y="2848535"/>
            <a:ext cx="154800" cy="1529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8696F531-88EF-4266-A40D-5F34452A77DA}"/>
              </a:ext>
            </a:extLst>
          </p:cNvPr>
          <p:cNvCxnSpPr>
            <a:cxnSpLocks noChangeAspect="1"/>
            <a:stCxn id="136" idx="3"/>
            <a:endCxn id="134" idx="7"/>
          </p:cNvCxnSpPr>
          <p:nvPr/>
        </p:nvCxnSpPr>
        <p:spPr>
          <a:xfrm flipH="1">
            <a:off x="5514033" y="2979045"/>
            <a:ext cx="260374" cy="252537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9AFB1D82-371F-44CD-B0ED-7D4502C74E18}"/>
              </a:ext>
            </a:extLst>
          </p:cNvPr>
          <p:cNvCxnSpPr>
            <a:cxnSpLocks noChangeAspect="1"/>
            <a:stCxn id="135" idx="1"/>
            <a:endCxn id="136" idx="5"/>
          </p:cNvCxnSpPr>
          <p:nvPr/>
        </p:nvCxnSpPr>
        <p:spPr>
          <a:xfrm flipH="1" flipV="1">
            <a:off x="5883867" y="2979045"/>
            <a:ext cx="255839" cy="252277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532F6211-F823-42BF-900A-FEB00E58577E}"/>
              </a:ext>
            </a:extLst>
          </p:cNvPr>
          <p:cNvSpPr txBox="1"/>
          <p:nvPr/>
        </p:nvSpPr>
        <p:spPr>
          <a:xfrm>
            <a:off x="5300875" y="2204590"/>
            <a:ext cx="1432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3-path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楕円 142">
            <a:extLst>
              <a:ext uri="{FF2B5EF4-FFF2-40B4-BE49-F238E27FC236}">
                <a16:creationId xmlns:a16="http://schemas.microsoft.com/office/drawing/2014/main" id="{4D93383A-43F6-4A0A-83A2-952BDF569FFD}"/>
              </a:ext>
            </a:extLst>
          </p:cNvPr>
          <p:cNvSpPr>
            <a:spLocks/>
          </p:cNvSpPr>
          <p:nvPr/>
        </p:nvSpPr>
        <p:spPr>
          <a:xfrm>
            <a:off x="6483752" y="2848570"/>
            <a:ext cx="154800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CF3266FF-6628-48B6-A246-BD0971E18A1C}"/>
              </a:ext>
            </a:extLst>
          </p:cNvPr>
          <p:cNvCxnSpPr>
            <a:cxnSpLocks/>
            <a:stCxn id="143" idx="3"/>
            <a:endCxn id="135" idx="7"/>
          </p:cNvCxnSpPr>
          <p:nvPr/>
        </p:nvCxnSpPr>
        <p:spPr>
          <a:xfrm flipH="1">
            <a:off x="6249166" y="2979080"/>
            <a:ext cx="257256" cy="252242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560E2EC2-45A7-403D-808E-C971639A18CF}"/>
              </a:ext>
            </a:extLst>
          </p:cNvPr>
          <p:cNvSpPr txBox="1"/>
          <p:nvPr/>
        </p:nvSpPr>
        <p:spPr>
          <a:xfrm>
            <a:off x="6710573" y="2204589"/>
            <a:ext cx="1432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-star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FD305769-2E34-4EAF-83AF-DCFEA89CE491}"/>
              </a:ext>
            </a:extLst>
          </p:cNvPr>
          <p:cNvSpPr txBox="1"/>
          <p:nvPr/>
        </p:nvSpPr>
        <p:spPr>
          <a:xfrm>
            <a:off x="8101225" y="2204590"/>
            <a:ext cx="1432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3-star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楕円 155">
            <a:extLst>
              <a:ext uri="{FF2B5EF4-FFF2-40B4-BE49-F238E27FC236}">
                <a16:creationId xmlns:a16="http://schemas.microsoft.com/office/drawing/2014/main" id="{F3ACE3DF-B197-4889-9B12-0E51F90E89A6}"/>
              </a:ext>
            </a:extLst>
          </p:cNvPr>
          <p:cNvSpPr>
            <a:spLocks/>
          </p:cNvSpPr>
          <p:nvPr/>
        </p:nvSpPr>
        <p:spPr>
          <a:xfrm>
            <a:off x="8434434" y="3309320"/>
            <a:ext cx="154800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57" name="楕円 156">
            <a:extLst>
              <a:ext uri="{FF2B5EF4-FFF2-40B4-BE49-F238E27FC236}">
                <a16:creationId xmlns:a16="http://schemas.microsoft.com/office/drawing/2014/main" id="{653376F4-4FC3-4F82-8DFE-BC5565130AD4}"/>
              </a:ext>
            </a:extLst>
          </p:cNvPr>
          <p:cNvSpPr>
            <a:spLocks/>
          </p:cNvSpPr>
          <p:nvPr/>
        </p:nvSpPr>
        <p:spPr>
          <a:xfrm>
            <a:off x="9042568" y="3309060"/>
            <a:ext cx="154800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58" name="楕円 157">
            <a:extLst>
              <a:ext uri="{FF2B5EF4-FFF2-40B4-BE49-F238E27FC236}">
                <a16:creationId xmlns:a16="http://schemas.microsoft.com/office/drawing/2014/main" id="{2DFD8738-80AA-406C-A3B9-1D0E9F3BCD4E}"/>
              </a:ext>
            </a:extLst>
          </p:cNvPr>
          <p:cNvSpPr>
            <a:spLocks/>
          </p:cNvSpPr>
          <p:nvPr/>
        </p:nvSpPr>
        <p:spPr>
          <a:xfrm>
            <a:off x="8738650" y="3062965"/>
            <a:ext cx="154800" cy="1529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E0104834-C236-48DE-BB32-A35040359E9F}"/>
              </a:ext>
            </a:extLst>
          </p:cNvPr>
          <p:cNvCxnSpPr>
            <a:cxnSpLocks noChangeAspect="1"/>
            <a:stCxn id="158" idx="3"/>
            <a:endCxn id="156" idx="7"/>
          </p:cNvCxnSpPr>
          <p:nvPr/>
        </p:nvCxnSpPr>
        <p:spPr>
          <a:xfrm flipH="1">
            <a:off x="8566564" y="3193475"/>
            <a:ext cx="194756" cy="138237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DC444CC2-CFFE-4242-BCBC-8D09955243FF}"/>
              </a:ext>
            </a:extLst>
          </p:cNvPr>
          <p:cNvCxnSpPr>
            <a:cxnSpLocks noChangeAspect="1"/>
            <a:stCxn id="157" idx="1"/>
            <a:endCxn id="158" idx="5"/>
          </p:cNvCxnSpPr>
          <p:nvPr/>
        </p:nvCxnSpPr>
        <p:spPr>
          <a:xfrm flipH="1" flipV="1">
            <a:off x="8870780" y="3193475"/>
            <a:ext cx="194458" cy="137977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楕円 160">
            <a:extLst>
              <a:ext uri="{FF2B5EF4-FFF2-40B4-BE49-F238E27FC236}">
                <a16:creationId xmlns:a16="http://schemas.microsoft.com/office/drawing/2014/main" id="{D0F688CC-7421-408E-B649-6AF1A89BCA22}"/>
              </a:ext>
            </a:extLst>
          </p:cNvPr>
          <p:cNvSpPr>
            <a:spLocks/>
          </p:cNvSpPr>
          <p:nvPr/>
        </p:nvSpPr>
        <p:spPr>
          <a:xfrm>
            <a:off x="8738414" y="2743368"/>
            <a:ext cx="154800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F110F7A6-1390-4603-A327-F1A8DEC735BB}"/>
              </a:ext>
            </a:extLst>
          </p:cNvPr>
          <p:cNvCxnSpPr>
            <a:cxnSpLocks noChangeAspect="1"/>
            <a:stCxn id="161" idx="4"/>
            <a:endCxn id="158" idx="0"/>
          </p:cNvCxnSpPr>
          <p:nvPr/>
        </p:nvCxnSpPr>
        <p:spPr>
          <a:xfrm>
            <a:off x="8815814" y="2896270"/>
            <a:ext cx="236" cy="166695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楕円 163">
            <a:extLst>
              <a:ext uri="{FF2B5EF4-FFF2-40B4-BE49-F238E27FC236}">
                <a16:creationId xmlns:a16="http://schemas.microsoft.com/office/drawing/2014/main" id="{7FBF6C2E-FBAD-4F44-9B4E-4C4D58EA9250}"/>
              </a:ext>
            </a:extLst>
          </p:cNvPr>
          <p:cNvSpPr>
            <a:spLocks/>
          </p:cNvSpPr>
          <p:nvPr/>
        </p:nvSpPr>
        <p:spPr>
          <a:xfrm>
            <a:off x="7045918" y="3213632"/>
            <a:ext cx="154800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65" name="楕円 164">
            <a:extLst>
              <a:ext uri="{FF2B5EF4-FFF2-40B4-BE49-F238E27FC236}">
                <a16:creationId xmlns:a16="http://schemas.microsoft.com/office/drawing/2014/main" id="{E501E266-2ADE-4531-8900-F895ACF6E5F1}"/>
              </a:ext>
            </a:extLst>
          </p:cNvPr>
          <p:cNvSpPr>
            <a:spLocks/>
          </p:cNvSpPr>
          <p:nvPr/>
        </p:nvSpPr>
        <p:spPr>
          <a:xfrm>
            <a:off x="7654052" y="3213372"/>
            <a:ext cx="154800" cy="152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66" name="楕円 165">
            <a:extLst>
              <a:ext uri="{FF2B5EF4-FFF2-40B4-BE49-F238E27FC236}">
                <a16:creationId xmlns:a16="http://schemas.microsoft.com/office/drawing/2014/main" id="{48E94640-660C-4A38-BEC9-D66B82883108}"/>
              </a:ext>
            </a:extLst>
          </p:cNvPr>
          <p:cNvSpPr>
            <a:spLocks/>
          </p:cNvSpPr>
          <p:nvPr/>
        </p:nvSpPr>
        <p:spPr>
          <a:xfrm>
            <a:off x="7350134" y="2857422"/>
            <a:ext cx="154800" cy="1529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FC8D207C-791B-4DE6-874B-F5FA899F0AF7}"/>
              </a:ext>
            </a:extLst>
          </p:cNvPr>
          <p:cNvCxnSpPr>
            <a:cxnSpLocks noChangeAspect="1"/>
            <a:stCxn id="166" idx="3"/>
            <a:endCxn id="164" idx="7"/>
          </p:cNvCxnSpPr>
          <p:nvPr/>
        </p:nvCxnSpPr>
        <p:spPr>
          <a:xfrm flipH="1">
            <a:off x="7178048" y="2987932"/>
            <a:ext cx="194756" cy="248092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FE285AEB-5B1D-4820-AF6C-D8757AB3BEE2}"/>
              </a:ext>
            </a:extLst>
          </p:cNvPr>
          <p:cNvCxnSpPr>
            <a:cxnSpLocks noChangeAspect="1"/>
            <a:stCxn id="165" idx="1"/>
            <a:endCxn id="166" idx="5"/>
          </p:cNvCxnSpPr>
          <p:nvPr/>
        </p:nvCxnSpPr>
        <p:spPr>
          <a:xfrm flipH="1" flipV="1">
            <a:off x="7482264" y="2987932"/>
            <a:ext cx="194458" cy="247832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テキスト ボックス 170">
                <a:extLst>
                  <a:ext uri="{FF2B5EF4-FFF2-40B4-BE49-F238E27FC236}">
                    <a16:creationId xmlns:a16="http://schemas.microsoft.com/office/drawing/2014/main" id="{07604607-AD51-43D7-81EF-616E22989B10}"/>
                  </a:ext>
                </a:extLst>
              </p:cNvPr>
              <p:cNvSpPr txBox="1"/>
              <p:nvPr/>
            </p:nvSpPr>
            <p:spPr>
              <a:xfrm>
                <a:off x="2660811" y="3599667"/>
                <a:ext cx="13557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sz="2000" dirty="0">
                    <a:latin typeface="Times New Roman" panose="02020603050405020304" pitchFamily="18" charset="0"/>
                  </a:rPr>
                  <a:t>Count in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kumimoji="1" lang="en-US" altLang="ja-JP" sz="2000" b="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1" name="テキスト ボックス 170">
                <a:extLst>
                  <a:ext uri="{FF2B5EF4-FFF2-40B4-BE49-F238E27FC236}">
                    <a16:creationId xmlns:a16="http://schemas.microsoft.com/office/drawing/2014/main" id="{07604607-AD51-43D7-81EF-616E22989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811" y="3599667"/>
                <a:ext cx="1355777" cy="400110"/>
              </a:xfrm>
              <a:prstGeom prst="rect">
                <a:avLst/>
              </a:prstGeom>
              <a:blipFill>
                <a:blip r:embed="rId2"/>
                <a:stretch>
                  <a:fillRect l="-2691" t="-7576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テキスト ボックス 171">
                <a:extLst>
                  <a:ext uri="{FF2B5EF4-FFF2-40B4-BE49-F238E27FC236}">
                    <a16:creationId xmlns:a16="http://schemas.microsoft.com/office/drawing/2014/main" id="{D67ED407-DB4C-4922-A624-4828AC73D1E2}"/>
                  </a:ext>
                </a:extLst>
              </p:cNvPr>
              <p:cNvSpPr txBox="1"/>
              <p:nvPr/>
            </p:nvSpPr>
            <p:spPr>
              <a:xfrm>
                <a:off x="4242547" y="3611045"/>
                <a:ext cx="85439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72" name="テキスト ボックス 171">
                <a:extLst>
                  <a:ext uri="{FF2B5EF4-FFF2-40B4-BE49-F238E27FC236}">
                    <a16:creationId xmlns:a16="http://schemas.microsoft.com/office/drawing/2014/main" id="{D67ED407-DB4C-4922-A624-4828AC73D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547" y="3611045"/>
                <a:ext cx="854390" cy="400110"/>
              </a:xfrm>
              <a:prstGeom prst="rect">
                <a:avLst/>
              </a:prstGeom>
              <a:blipFill>
                <a:blip r:embed="rId3"/>
                <a:stretch>
                  <a:fillRect r="-1429"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21A9AB92-B60C-4427-804D-A9493BE834C3}"/>
                  </a:ext>
                </a:extLst>
              </p:cNvPr>
              <p:cNvSpPr txBox="1"/>
              <p:nvPr/>
            </p:nvSpPr>
            <p:spPr>
              <a:xfrm>
                <a:off x="5586627" y="3611045"/>
                <a:ext cx="85233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21A9AB92-B60C-4427-804D-A9493BE83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627" y="3611045"/>
                <a:ext cx="852337" cy="400110"/>
              </a:xfrm>
              <a:prstGeom prst="rect">
                <a:avLst/>
              </a:prstGeom>
              <a:blipFill>
                <a:blip r:embed="rId4"/>
                <a:stretch>
                  <a:fillRect r="-714"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テキスト ボックス 174">
                <a:extLst>
                  <a:ext uri="{FF2B5EF4-FFF2-40B4-BE49-F238E27FC236}">
                    <a16:creationId xmlns:a16="http://schemas.microsoft.com/office/drawing/2014/main" id="{3967AD5F-FEE1-4208-B577-187AE8D68E8A}"/>
                  </a:ext>
                </a:extLst>
              </p:cNvPr>
              <p:cNvSpPr txBox="1"/>
              <p:nvPr/>
            </p:nvSpPr>
            <p:spPr>
              <a:xfrm>
                <a:off x="7017495" y="3611046"/>
                <a:ext cx="85233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75" name="テキスト ボックス 174">
                <a:extLst>
                  <a:ext uri="{FF2B5EF4-FFF2-40B4-BE49-F238E27FC236}">
                    <a16:creationId xmlns:a16="http://schemas.microsoft.com/office/drawing/2014/main" id="{3967AD5F-FEE1-4208-B577-187AE8D68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495" y="3611046"/>
                <a:ext cx="852337" cy="400110"/>
              </a:xfrm>
              <a:prstGeom prst="rect">
                <a:avLst/>
              </a:prstGeom>
              <a:blipFill>
                <a:blip r:embed="rId5"/>
                <a:stretch>
                  <a:fillRect r="-714"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テキスト ボックス 175">
                <a:extLst>
                  <a:ext uri="{FF2B5EF4-FFF2-40B4-BE49-F238E27FC236}">
                    <a16:creationId xmlns:a16="http://schemas.microsoft.com/office/drawing/2014/main" id="{D2FC1FC4-BFA3-4DAA-B46C-EC09AE809B39}"/>
                  </a:ext>
                </a:extLst>
              </p:cNvPr>
              <p:cNvSpPr txBox="1"/>
              <p:nvPr/>
            </p:nvSpPr>
            <p:spPr>
              <a:xfrm>
                <a:off x="8380628" y="3611045"/>
                <a:ext cx="85233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76" name="テキスト ボックス 175">
                <a:extLst>
                  <a:ext uri="{FF2B5EF4-FFF2-40B4-BE49-F238E27FC236}">
                    <a16:creationId xmlns:a16="http://schemas.microsoft.com/office/drawing/2014/main" id="{D2FC1FC4-BFA3-4DAA-B46C-EC09AE809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628" y="3611045"/>
                <a:ext cx="852337" cy="400110"/>
              </a:xfrm>
              <a:prstGeom prst="rect">
                <a:avLst/>
              </a:prstGeom>
              <a:blipFill>
                <a:blip r:embed="rId6"/>
                <a:stretch>
                  <a:fillRect r="-714"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91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楕円 92">
            <a:extLst>
              <a:ext uri="{FF2B5EF4-FFF2-40B4-BE49-F238E27FC236}">
                <a16:creationId xmlns:a16="http://schemas.microsoft.com/office/drawing/2014/main" id="{FB8D95DD-7A6E-4331-AF0B-A50DCEBA6133}"/>
              </a:ext>
            </a:extLst>
          </p:cNvPr>
          <p:cNvSpPr>
            <a:spLocks noChangeAspect="1"/>
          </p:cNvSpPr>
          <p:nvPr/>
        </p:nvSpPr>
        <p:spPr>
          <a:xfrm>
            <a:off x="3413496" y="3956583"/>
            <a:ext cx="2551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4B0335BE-A36A-4E40-86B7-5CEF98F9F817}"/>
              </a:ext>
            </a:extLst>
          </p:cNvPr>
          <p:cNvSpPr txBox="1"/>
          <p:nvPr/>
        </p:nvSpPr>
        <p:spPr>
          <a:xfrm>
            <a:off x="2866051" y="4451278"/>
            <a:ext cx="255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7DE8D784-7AC3-4362-A5B5-651DB9089E77}"/>
              </a:ext>
            </a:extLst>
          </p:cNvPr>
          <p:cNvSpPr txBox="1"/>
          <p:nvPr/>
        </p:nvSpPr>
        <p:spPr>
          <a:xfrm>
            <a:off x="3412943" y="3903570"/>
            <a:ext cx="255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421E117E-E640-4671-A8D3-EB92E7E27867}"/>
              </a:ext>
            </a:extLst>
          </p:cNvPr>
          <p:cNvSpPr>
            <a:spLocks noChangeAspect="1"/>
          </p:cNvSpPr>
          <p:nvPr/>
        </p:nvSpPr>
        <p:spPr>
          <a:xfrm>
            <a:off x="2969163" y="2414580"/>
            <a:ext cx="255128" cy="25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1DABFC6D-4028-4917-B93F-B2A6E4D4B846}"/>
              </a:ext>
            </a:extLst>
          </p:cNvPr>
          <p:cNvSpPr>
            <a:spLocks noChangeAspect="1"/>
          </p:cNvSpPr>
          <p:nvPr/>
        </p:nvSpPr>
        <p:spPr>
          <a:xfrm>
            <a:off x="2970436" y="1877058"/>
            <a:ext cx="2551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F8000268-ECE2-4395-8378-323BC7ECE400}"/>
              </a:ext>
            </a:extLst>
          </p:cNvPr>
          <p:cNvCxnSpPr>
            <a:cxnSpLocks/>
          </p:cNvCxnSpPr>
          <p:nvPr/>
        </p:nvCxnSpPr>
        <p:spPr>
          <a:xfrm flipH="1" flipV="1">
            <a:off x="3228523" y="2003057"/>
            <a:ext cx="288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9E4D211-275A-4FF0-BB06-1056FFC5F029}"/>
              </a:ext>
            </a:extLst>
          </p:cNvPr>
          <p:cNvSpPr txBox="1"/>
          <p:nvPr/>
        </p:nvSpPr>
        <p:spPr>
          <a:xfrm>
            <a:off x="2969883" y="1824045"/>
            <a:ext cx="255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BA2C460-E6E3-44A2-825A-FD974E7FBC42}"/>
              </a:ext>
            </a:extLst>
          </p:cNvPr>
          <p:cNvSpPr txBox="1"/>
          <p:nvPr/>
        </p:nvSpPr>
        <p:spPr>
          <a:xfrm>
            <a:off x="2973320" y="2371752"/>
            <a:ext cx="255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911A1965-8F69-4544-A445-ABB621B9C0CE}"/>
              </a:ext>
            </a:extLst>
          </p:cNvPr>
          <p:cNvSpPr>
            <a:spLocks noChangeAspect="1"/>
          </p:cNvSpPr>
          <p:nvPr/>
        </p:nvSpPr>
        <p:spPr>
          <a:xfrm>
            <a:off x="3519492" y="2414579"/>
            <a:ext cx="255128" cy="25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98D90B3B-2E74-430C-B5B6-6716CA695F6D}"/>
              </a:ext>
            </a:extLst>
          </p:cNvPr>
          <p:cNvSpPr>
            <a:spLocks noChangeAspect="1"/>
          </p:cNvSpPr>
          <p:nvPr/>
        </p:nvSpPr>
        <p:spPr>
          <a:xfrm>
            <a:off x="3520765" y="1877057"/>
            <a:ext cx="2551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1FF8E4E-8493-4C17-9687-008243E87DC5}"/>
              </a:ext>
            </a:extLst>
          </p:cNvPr>
          <p:cNvSpPr txBox="1"/>
          <p:nvPr/>
        </p:nvSpPr>
        <p:spPr>
          <a:xfrm>
            <a:off x="3520212" y="1824044"/>
            <a:ext cx="255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8E52D10-6705-4346-B590-3B5039F22491}"/>
              </a:ext>
            </a:extLst>
          </p:cNvPr>
          <p:cNvSpPr txBox="1"/>
          <p:nvPr/>
        </p:nvSpPr>
        <p:spPr>
          <a:xfrm>
            <a:off x="3523649" y="2371751"/>
            <a:ext cx="255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D1D6AF27-5223-4BD7-A659-0142B3530A63}"/>
              </a:ext>
            </a:extLst>
          </p:cNvPr>
          <p:cNvCxnSpPr>
            <a:cxnSpLocks/>
          </p:cNvCxnSpPr>
          <p:nvPr/>
        </p:nvCxnSpPr>
        <p:spPr>
          <a:xfrm flipH="1" flipV="1">
            <a:off x="3228523" y="2540579"/>
            <a:ext cx="288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89BA4602-6243-4730-83E4-6EC908277659}"/>
              </a:ext>
            </a:extLst>
          </p:cNvPr>
          <p:cNvCxnSpPr>
            <a:cxnSpLocks/>
          </p:cNvCxnSpPr>
          <p:nvPr/>
        </p:nvCxnSpPr>
        <p:spPr>
          <a:xfrm flipH="1">
            <a:off x="3096727" y="2129057"/>
            <a:ext cx="0" cy="2880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369D2286-6637-496C-978D-BAE2A3AB878E}"/>
              </a:ext>
            </a:extLst>
          </p:cNvPr>
          <p:cNvCxnSpPr>
            <a:cxnSpLocks/>
          </p:cNvCxnSpPr>
          <p:nvPr/>
        </p:nvCxnSpPr>
        <p:spPr>
          <a:xfrm flipH="1">
            <a:off x="3651292" y="2124823"/>
            <a:ext cx="0" cy="2880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69DFC81B-D0BB-4B99-9E6B-C546B6AB0C4B}"/>
                  </a:ext>
                </a:extLst>
              </p:cNvPr>
              <p:cNvSpPr txBox="1"/>
              <p:nvPr/>
            </p:nvSpPr>
            <p:spPr>
              <a:xfrm>
                <a:off x="2745393" y="2613349"/>
                <a:ext cx="41628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69DFC81B-D0BB-4B99-9E6B-C546B6AB0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393" y="2613349"/>
                <a:ext cx="416280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813EC713-7F62-4ECE-A469-0124942DCAC7}"/>
                  </a:ext>
                </a:extLst>
              </p:cNvPr>
              <p:cNvSpPr txBox="1"/>
              <p:nvPr/>
            </p:nvSpPr>
            <p:spPr>
              <a:xfrm>
                <a:off x="3653708" y="1554003"/>
                <a:ext cx="41628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813EC713-7F62-4ECE-A469-0124942DC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708" y="1554003"/>
                <a:ext cx="41628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250A2B26-00A4-4C28-96EC-0F749FA2F783}"/>
                  </a:ext>
                </a:extLst>
              </p:cNvPr>
              <p:cNvSpPr txBox="1"/>
              <p:nvPr/>
            </p:nvSpPr>
            <p:spPr>
              <a:xfrm>
                <a:off x="2669884" y="1526691"/>
                <a:ext cx="87492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250A2B26-00A4-4C28-96EC-0F749FA2F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884" y="1526691"/>
                <a:ext cx="874920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B899B128-F679-410D-B175-4CE1228BE4B8}"/>
                  </a:ext>
                </a:extLst>
              </p:cNvPr>
              <p:cNvSpPr txBox="1"/>
              <p:nvPr/>
            </p:nvSpPr>
            <p:spPr>
              <a:xfrm>
                <a:off x="3443204" y="2594650"/>
                <a:ext cx="93829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B899B128-F679-410D-B175-4CE1228BE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204" y="2594650"/>
                <a:ext cx="93829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楕円 70">
            <a:extLst>
              <a:ext uri="{FF2B5EF4-FFF2-40B4-BE49-F238E27FC236}">
                <a16:creationId xmlns:a16="http://schemas.microsoft.com/office/drawing/2014/main" id="{3403B7C4-F3BD-4A1F-98EF-C5E9F831BFEA}"/>
              </a:ext>
            </a:extLst>
          </p:cNvPr>
          <p:cNvSpPr>
            <a:spLocks noChangeAspect="1"/>
          </p:cNvSpPr>
          <p:nvPr/>
        </p:nvSpPr>
        <p:spPr>
          <a:xfrm>
            <a:off x="4823363" y="2414580"/>
            <a:ext cx="255128" cy="25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603C3FD3-0BA2-4BE4-89ED-134162981E2C}"/>
              </a:ext>
            </a:extLst>
          </p:cNvPr>
          <p:cNvSpPr>
            <a:spLocks noChangeAspect="1"/>
          </p:cNvSpPr>
          <p:nvPr/>
        </p:nvSpPr>
        <p:spPr>
          <a:xfrm>
            <a:off x="4824636" y="1877058"/>
            <a:ext cx="2551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CF1DA4F8-8071-486F-92F2-2381B7768E1A}"/>
              </a:ext>
            </a:extLst>
          </p:cNvPr>
          <p:cNvCxnSpPr>
            <a:cxnSpLocks/>
          </p:cNvCxnSpPr>
          <p:nvPr/>
        </p:nvCxnSpPr>
        <p:spPr>
          <a:xfrm flipH="1" flipV="1">
            <a:off x="5082723" y="2003057"/>
            <a:ext cx="288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68F9880F-D13E-43A4-AE06-44D37FA11B63}"/>
              </a:ext>
            </a:extLst>
          </p:cNvPr>
          <p:cNvSpPr txBox="1"/>
          <p:nvPr/>
        </p:nvSpPr>
        <p:spPr>
          <a:xfrm>
            <a:off x="4824083" y="1824045"/>
            <a:ext cx="255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C9D193AF-CCB3-4B81-B08F-09DD14465FEE}"/>
              </a:ext>
            </a:extLst>
          </p:cNvPr>
          <p:cNvSpPr txBox="1"/>
          <p:nvPr/>
        </p:nvSpPr>
        <p:spPr>
          <a:xfrm>
            <a:off x="4827520" y="2371752"/>
            <a:ext cx="255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738851D9-B249-4D30-A01B-5C59E143314B}"/>
              </a:ext>
            </a:extLst>
          </p:cNvPr>
          <p:cNvSpPr>
            <a:spLocks noChangeAspect="1"/>
          </p:cNvSpPr>
          <p:nvPr/>
        </p:nvSpPr>
        <p:spPr>
          <a:xfrm>
            <a:off x="5373692" y="2414579"/>
            <a:ext cx="255128" cy="25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FFD83CBE-B1B8-4114-9842-00270BF9F8F0}"/>
              </a:ext>
            </a:extLst>
          </p:cNvPr>
          <p:cNvSpPr>
            <a:spLocks noChangeAspect="1"/>
          </p:cNvSpPr>
          <p:nvPr/>
        </p:nvSpPr>
        <p:spPr>
          <a:xfrm>
            <a:off x="5374965" y="1877057"/>
            <a:ext cx="2551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C3C5C8CD-4E10-4D2A-AF82-405C68F79CFE}"/>
              </a:ext>
            </a:extLst>
          </p:cNvPr>
          <p:cNvSpPr txBox="1"/>
          <p:nvPr/>
        </p:nvSpPr>
        <p:spPr>
          <a:xfrm>
            <a:off x="5374412" y="1824044"/>
            <a:ext cx="255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12748C6F-0FAD-4178-87EB-1D61659643D0}"/>
              </a:ext>
            </a:extLst>
          </p:cNvPr>
          <p:cNvSpPr txBox="1"/>
          <p:nvPr/>
        </p:nvSpPr>
        <p:spPr>
          <a:xfrm>
            <a:off x="5377849" y="2371751"/>
            <a:ext cx="255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AC450FB0-179A-442C-971F-820C2C71191C}"/>
              </a:ext>
            </a:extLst>
          </p:cNvPr>
          <p:cNvCxnSpPr>
            <a:cxnSpLocks/>
          </p:cNvCxnSpPr>
          <p:nvPr/>
        </p:nvCxnSpPr>
        <p:spPr>
          <a:xfrm flipH="1" flipV="1">
            <a:off x="5082723" y="2540579"/>
            <a:ext cx="288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F523D731-2537-4315-9988-734F8336AA03}"/>
              </a:ext>
            </a:extLst>
          </p:cNvPr>
          <p:cNvCxnSpPr>
            <a:cxnSpLocks/>
          </p:cNvCxnSpPr>
          <p:nvPr/>
        </p:nvCxnSpPr>
        <p:spPr>
          <a:xfrm flipH="1">
            <a:off x="4950927" y="2129057"/>
            <a:ext cx="0" cy="2880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F6C9A071-8A0C-4B28-998B-3A34F2E0CA7F}"/>
              </a:ext>
            </a:extLst>
          </p:cNvPr>
          <p:cNvCxnSpPr>
            <a:cxnSpLocks/>
          </p:cNvCxnSpPr>
          <p:nvPr/>
        </p:nvCxnSpPr>
        <p:spPr>
          <a:xfrm flipH="1">
            <a:off x="5505492" y="2124823"/>
            <a:ext cx="0" cy="2880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BF6F8608-47B5-4968-A462-854E4A7B8E99}"/>
                  </a:ext>
                </a:extLst>
              </p:cNvPr>
              <p:cNvSpPr txBox="1"/>
              <p:nvPr/>
            </p:nvSpPr>
            <p:spPr>
              <a:xfrm>
                <a:off x="4599593" y="2613349"/>
                <a:ext cx="41628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BF6F8608-47B5-4968-A462-854E4A7B8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593" y="2613349"/>
                <a:ext cx="416280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4116C1EB-EC10-4C4E-90E4-47B3B696A8DD}"/>
                  </a:ext>
                </a:extLst>
              </p:cNvPr>
              <p:cNvSpPr txBox="1"/>
              <p:nvPr/>
            </p:nvSpPr>
            <p:spPr>
              <a:xfrm>
                <a:off x="5507908" y="1554003"/>
                <a:ext cx="41628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4116C1EB-EC10-4C4E-90E4-47B3B696A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908" y="1554003"/>
                <a:ext cx="416280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A15C27A7-D1E4-4034-B3A1-3B8B16B28C82}"/>
                  </a:ext>
                </a:extLst>
              </p:cNvPr>
              <p:cNvSpPr txBox="1"/>
              <p:nvPr/>
            </p:nvSpPr>
            <p:spPr>
              <a:xfrm>
                <a:off x="4524084" y="1526691"/>
                <a:ext cx="87492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A15C27A7-D1E4-4034-B3A1-3B8B16B28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084" y="1526691"/>
                <a:ext cx="874920" cy="400110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6B0C1804-A6C4-4EE4-953E-C85B56EBBED3}"/>
                  </a:ext>
                </a:extLst>
              </p:cNvPr>
              <p:cNvSpPr txBox="1"/>
              <p:nvPr/>
            </p:nvSpPr>
            <p:spPr>
              <a:xfrm>
                <a:off x="5297404" y="2594650"/>
                <a:ext cx="93829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6B0C1804-A6C4-4EE4-953E-C85B56EBB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404" y="2594650"/>
                <a:ext cx="93829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AE27F10-B09F-48BE-AE1D-D58D2526E317}"/>
              </a:ext>
            </a:extLst>
          </p:cNvPr>
          <p:cNvSpPr/>
          <p:nvPr/>
        </p:nvSpPr>
        <p:spPr>
          <a:xfrm>
            <a:off x="2514600" y="1121699"/>
            <a:ext cx="3721100" cy="1902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1CEEAED-A1BF-4E70-B7DE-84B65D4A04DC}"/>
              </a:ext>
            </a:extLst>
          </p:cNvPr>
          <p:cNvSpPr txBox="1"/>
          <p:nvPr/>
        </p:nvSpPr>
        <p:spPr>
          <a:xfrm>
            <a:off x="2520950" y="1128048"/>
            <a:ext cx="1346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4-cycles</a:t>
            </a:r>
            <a:endParaRPr kumimoji="1" lang="ja-JP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720C74DF-88EF-49CD-91F9-1E8C3D628F14}"/>
              </a:ext>
            </a:extLst>
          </p:cNvPr>
          <p:cNvSpPr>
            <a:spLocks noChangeAspect="1"/>
          </p:cNvSpPr>
          <p:nvPr/>
        </p:nvSpPr>
        <p:spPr>
          <a:xfrm>
            <a:off x="2861894" y="4494106"/>
            <a:ext cx="255128" cy="25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5987D8B0-9FA2-4303-964D-33261B56B7CC}"/>
              </a:ext>
            </a:extLst>
          </p:cNvPr>
          <p:cNvSpPr>
            <a:spLocks noChangeAspect="1"/>
          </p:cNvSpPr>
          <p:nvPr/>
        </p:nvSpPr>
        <p:spPr>
          <a:xfrm>
            <a:off x="2863167" y="3956584"/>
            <a:ext cx="2551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7B8FBDCD-5EB2-4213-B857-6500AC41180F}"/>
              </a:ext>
            </a:extLst>
          </p:cNvPr>
          <p:cNvCxnSpPr>
            <a:cxnSpLocks/>
            <a:stCxn id="93" idx="3"/>
            <a:endCxn id="87" idx="7"/>
          </p:cNvCxnSpPr>
          <p:nvPr/>
        </p:nvCxnSpPr>
        <p:spPr>
          <a:xfrm flipH="1">
            <a:off x="3079659" y="4171678"/>
            <a:ext cx="371200" cy="359333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4B47F021-E16B-4081-971C-A620E31E4A60}"/>
              </a:ext>
            </a:extLst>
          </p:cNvPr>
          <p:cNvSpPr txBox="1"/>
          <p:nvPr/>
        </p:nvSpPr>
        <p:spPr>
          <a:xfrm>
            <a:off x="2862614" y="3903571"/>
            <a:ext cx="255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374239BB-F2D9-42FA-A262-4056C405EC9D}"/>
              </a:ext>
            </a:extLst>
          </p:cNvPr>
          <p:cNvSpPr>
            <a:spLocks noChangeAspect="1"/>
          </p:cNvSpPr>
          <p:nvPr/>
        </p:nvSpPr>
        <p:spPr>
          <a:xfrm>
            <a:off x="3412223" y="4494105"/>
            <a:ext cx="255128" cy="25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08BA7BC4-DC65-44E8-BEC6-DE956379B0A5}"/>
              </a:ext>
            </a:extLst>
          </p:cNvPr>
          <p:cNvSpPr txBox="1"/>
          <p:nvPr/>
        </p:nvSpPr>
        <p:spPr>
          <a:xfrm>
            <a:off x="3416380" y="4451277"/>
            <a:ext cx="255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1A759C7D-4CA4-4CBF-8E3F-2E7E4DF5B634}"/>
              </a:ext>
            </a:extLst>
          </p:cNvPr>
          <p:cNvCxnSpPr>
            <a:cxnSpLocks/>
          </p:cNvCxnSpPr>
          <p:nvPr/>
        </p:nvCxnSpPr>
        <p:spPr>
          <a:xfrm flipH="1" flipV="1">
            <a:off x="3121254" y="4620105"/>
            <a:ext cx="288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88E51922-63BB-4340-B917-BC929B2E436E}"/>
              </a:ext>
            </a:extLst>
          </p:cNvPr>
          <p:cNvCxnSpPr>
            <a:cxnSpLocks/>
          </p:cNvCxnSpPr>
          <p:nvPr/>
        </p:nvCxnSpPr>
        <p:spPr>
          <a:xfrm flipH="1">
            <a:off x="2989458" y="4208583"/>
            <a:ext cx="0" cy="2880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6CEA765D-1241-4D0C-AB3F-8996EDC4AFF5}"/>
                  </a:ext>
                </a:extLst>
              </p:cNvPr>
              <p:cNvSpPr txBox="1"/>
              <p:nvPr/>
            </p:nvSpPr>
            <p:spPr>
              <a:xfrm>
                <a:off x="2638123" y="4692875"/>
                <a:ext cx="79449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6CEA765D-1241-4D0C-AB3F-8996EDC4A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123" y="4692875"/>
                <a:ext cx="794495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4374AFFC-95DD-42ED-A1CD-561255850DA6}"/>
                  </a:ext>
                </a:extLst>
              </p:cNvPr>
              <p:cNvSpPr txBox="1"/>
              <p:nvPr/>
            </p:nvSpPr>
            <p:spPr>
              <a:xfrm>
                <a:off x="3521039" y="3633529"/>
                <a:ext cx="41628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4374AFFC-95DD-42ED-A1CD-561255850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039" y="3633529"/>
                <a:ext cx="416280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FAB19061-E1BA-452E-AC7E-2C7F0F47C841}"/>
                  </a:ext>
                </a:extLst>
              </p:cNvPr>
              <p:cNvSpPr txBox="1"/>
              <p:nvPr/>
            </p:nvSpPr>
            <p:spPr>
              <a:xfrm>
                <a:off x="2562615" y="3606217"/>
                <a:ext cx="87492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FAB19061-E1BA-452E-AC7E-2C7F0F47C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15" y="3606217"/>
                <a:ext cx="874920" cy="400110"/>
              </a:xfrm>
              <a:prstGeom prst="rect">
                <a:avLst/>
              </a:prstGeom>
              <a:blipFill>
                <a:blip r:embed="rId12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FE6A123C-A91B-4AE4-A1E3-9A85E8F25578}"/>
                  </a:ext>
                </a:extLst>
              </p:cNvPr>
              <p:cNvSpPr txBox="1"/>
              <p:nvPr/>
            </p:nvSpPr>
            <p:spPr>
              <a:xfrm>
                <a:off x="3558185" y="4674176"/>
                <a:ext cx="32045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FE6A123C-A91B-4AE4-A1E3-9A85E8F25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185" y="4674176"/>
                <a:ext cx="320454" cy="400110"/>
              </a:xfrm>
              <a:prstGeom prst="rect">
                <a:avLst/>
              </a:prstGeom>
              <a:blipFill>
                <a:blip r:embed="rId13"/>
                <a:stretch>
                  <a:fillRect l="-3846" r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368C0DCC-434D-41CB-B0A5-71B6542920B3}"/>
              </a:ext>
            </a:extLst>
          </p:cNvPr>
          <p:cNvSpPr/>
          <p:nvPr/>
        </p:nvSpPr>
        <p:spPr>
          <a:xfrm>
            <a:off x="2519514" y="3201225"/>
            <a:ext cx="9494066" cy="1902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1DDF642C-EA5B-4136-8223-6F83440A7EF1}"/>
              </a:ext>
            </a:extLst>
          </p:cNvPr>
          <p:cNvSpPr txBox="1"/>
          <p:nvPr/>
        </p:nvSpPr>
        <p:spPr>
          <a:xfrm>
            <a:off x="2525865" y="3207574"/>
            <a:ext cx="1346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ja-JP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-stars</a:t>
            </a:r>
            <a:endParaRPr kumimoji="1" lang="ja-JP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楕円 123">
            <a:extLst>
              <a:ext uri="{FF2B5EF4-FFF2-40B4-BE49-F238E27FC236}">
                <a16:creationId xmlns:a16="http://schemas.microsoft.com/office/drawing/2014/main" id="{C8C4F904-215B-45DA-AB99-4CE9083671E3}"/>
              </a:ext>
            </a:extLst>
          </p:cNvPr>
          <p:cNvSpPr>
            <a:spLocks noChangeAspect="1"/>
          </p:cNvSpPr>
          <p:nvPr/>
        </p:nvSpPr>
        <p:spPr>
          <a:xfrm>
            <a:off x="4858318" y="3953108"/>
            <a:ext cx="2551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CE3B1BF8-5FE5-467A-8A90-9BB62C222CEF}"/>
              </a:ext>
            </a:extLst>
          </p:cNvPr>
          <p:cNvSpPr txBox="1"/>
          <p:nvPr/>
        </p:nvSpPr>
        <p:spPr>
          <a:xfrm>
            <a:off x="4310873" y="4447803"/>
            <a:ext cx="255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BCDFF7CB-1122-4395-B4CC-F97BD662CBD6}"/>
              </a:ext>
            </a:extLst>
          </p:cNvPr>
          <p:cNvSpPr txBox="1"/>
          <p:nvPr/>
        </p:nvSpPr>
        <p:spPr>
          <a:xfrm>
            <a:off x="4857765" y="3900095"/>
            <a:ext cx="255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楕円 131">
            <a:extLst>
              <a:ext uri="{FF2B5EF4-FFF2-40B4-BE49-F238E27FC236}">
                <a16:creationId xmlns:a16="http://schemas.microsoft.com/office/drawing/2014/main" id="{10323F6D-8815-4BBD-B257-49A2B0122380}"/>
              </a:ext>
            </a:extLst>
          </p:cNvPr>
          <p:cNvSpPr>
            <a:spLocks noChangeAspect="1"/>
          </p:cNvSpPr>
          <p:nvPr/>
        </p:nvSpPr>
        <p:spPr>
          <a:xfrm>
            <a:off x="4306716" y="4490631"/>
            <a:ext cx="255128" cy="25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33" name="楕円 132">
            <a:extLst>
              <a:ext uri="{FF2B5EF4-FFF2-40B4-BE49-F238E27FC236}">
                <a16:creationId xmlns:a16="http://schemas.microsoft.com/office/drawing/2014/main" id="{17C731AB-B147-4385-8CA8-2BDFC04CD5F1}"/>
              </a:ext>
            </a:extLst>
          </p:cNvPr>
          <p:cNvSpPr>
            <a:spLocks noChangeAspect="1"/>
          </p:cNvSpPr>
          <p:nvPr/>
        </p:nvSpPr>
        <p:spPr>
          <a:xfrm>
            <a:off x="4307989" y="3953109"/>
            <a:ext cx="2551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24543F70-5F73-4FB7-9557-F8F4BA464251}"/>
              </a:ext>
            </a:extLst>
          </p:cNvPr>
          <p:cNvCxnSpPr>
            <a:cxnSpLocks/>
            <a:stCxn id="124" idx="3"/>
            <a:endCxn id="132" idx="7"/>
          </p:cNvCxnSpPr>
          <p:nvPr/>
        </p:nvCxnSpPr>
        <p:spPr>
          <a:xfrm flipH="1">
            <a:off x="4524481" y="4168203"/>
            <a:ext cx="371200" cy="359333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F21150DF-73BD-4A23-93D5-DD14DFB12296}"/>
              </a:ext>
            </a:extLst>
          </p:cNvPr>
          <p:cNvSpPr txBox="1"/>
          <p:nvPr/>
        </p:nvSpPr>
        <p:spPr>
          <a:xfrm>
            <a:off x="4307436" y="3900096"/>
            <a:ext cx="255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2A99C327-08C1-4786-87A2-5DC587977E78}"/>
              </a:ext>
            </a:extLst>
          </p:cNvPr>
          <p:cNvSpPr>
            <a:spLocks noChangeAspect="1"/>
          </p:cNvSpPr>
          <p:nvPr/>
        </p:nvSpPr>
        <p:spPr>
          <a:xfrm>
            <a:off x="4857045" y="4490630"/>
            <a:ext cx="255128" cy="25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63019B4B-8C0F-4939-B918-847C8CCC83BE}"/>
              </a:ext>
            </a:extLst>
          </p:cNvPr>
          <p:cNvSpPr txBox="1"/>
          <p:nvPr/>
        </p:nvSpPr>
        <p:spPr>
          <a:xfrm>
            <a:off x="4861202" y="4447802"/>
            <a:ext cx="255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E5BA856B-1F94-44AC-AEB4-78375D50E8D3}"/>
              </a:ext>
            </a:extLst>
          </p:cNvPr>
          <p:cNvCxnSpPr>
            <a:cxnSpLocks/>
          </p:cNvCxnSpPr>
          <p:nvPr/>
        </p:nvCxnSpPr>
        <p:spPr>
          <a:xfrm flipH="1" flipV="1">
            <a:off x="4566076" y="4616630"/>
            <a:ext cx="288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1FBDD36A-9C02-4033-B122-F954A72A6E2A}"/>
              </a:ext>
            </a:extLst>
          </p:cNvPr>
          <p:cNvCxnSpPr>
            <a:cxnSpLocks/>
          </p:cNvCxnSpPr>
          <p:nvPr/>
        </p:nvCxnSpPr>
        <p:spPr>
          <a:xfrm flipH="1">
            <a:off x="4434280" y="4205108"/>
            <a:ext cx="0" cy="2880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B11350DB-F29F-4E7A-BED7-56814E8253AA}"/>
                  </a:ext>
                </a:extLst>
              </p:cNvPr>
              <p:cNvSpPr txBox="1"/>
              <p:nvPr/>
            </p:nvSpPr>
            <p:spPr>
              <a:xfrm>
                <a:off x="4082945" y="4689400"/>
                <a:ext cx="79449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B11350DB-F29F-4E7A-BED7-56814E825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945" y="4689400"/>
                <a:ext cx="794495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32F3FAFC-BECB-4430-8D80-E940C4796F88}"/>
                  </a:ext>
                </a:extLst>
              </p:cNvPr>
              <p:cNvSpPr txBox="1"/>
              <p:nvPr/>
            </p:nvSpPr>
            <p:spPr>
              <a:xfrm>
                <a:off x="4965861" y="3630054"/>
                <a:ext cx="41628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32F3FAFC-BECB-4430-8D80-E940C4796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861" y="3630054"/>
                <a:ext cx="416280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693146DB-264E-4FEE-BA09-0D6FC953A983}"/>
                  </a:ext>
                </a:extLst>
              </p:cNvPr>
              <p:cNvSpPr txBox="1"/>
              <p:nvPr/>
            </p:nvSpPr>
            <p:spPr>
              <a:xfrm>
                <a:off x="4007437" y="3602742"/>
                <a:ext cx="87492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693146DB-264E-4FEE-BA09-0D6FC953A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437" y="3602742"/>
                <a:ext cx="874920" cy="400110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9E3D026E-01E1-44D4-A4BB-BFC31A63071C}"/>
                  </a:ext>
                </a:extLst>
              </p:cNvPr>
              <p:cNvSpPr txBox="1"/>
              <p:nvPr/>
            </p:nvSpPr>
            <p:spPr>
              <a:xfrm>
                <a:off x="5003007" y="4670701"/>
                <a:ext cx="32045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9E3D026E-01E1-44D4-A4BB-BFC31A630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007" y="4670701"/>
                <a:ext cx="320454" cy="400110"/>
              </a:xfrm>
              <a:prstGeom prst="rect">
                <a:avLst/>
              </a:prstGeom>
              <a:blipFill>
                <a:blip r:embed="rId17"/>
                <a:stretch>
                  <a:fillRect r="-19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楕円 153">
            <a:extLst>
              <a:ext uri="{FF2B5EF4-FFF2-40B4-BE49-F238E27FC236}">
                <a16:creationId xmlns:a16="http://schemas.microsoft.com/office/drawing/2014/main" id="{26760CBD-2EC8-4CDE-BA06-E4E2367E47BC}"/>
              </a:ext>
            </a:extLst>
          </p:cNvPr>
          <p:cNvSpPr>
            <a:spLocks noChangeAspect="1"/>
          </p:cNvSpPr>
          <p:nvPr/>
        </p:nvSpPr>
        <p:spPr>
          <a:xfrm>
            <a:off x="6289854" y="3964604"/>
            <a:ext cx="2551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5B3EE6CF-B3DE-4CA0-92EA-C62C4AB5FADB}"/>
              </a:ext>
            </a:extLst>
          </p:cNvPr>
          <p:cNvSpPr txBox="1"/>
          <p:nvPr/>
        </p:nvSpPr>
        <p:spPr>
          <a:xfrm>
            <a:off x="5742409" y="4459299"/>
            <a:ext cx="255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D4690F49-5185-4B77-9064-06005CC293C5}"/>
              </a:ext>
            </a:extLst>
          </p:cNvPr>
          <p:cNvSpPr txBox="1"/>
          <p:nvPr/>
        </p:nvSpPr>
        <p:spPr>
          <a:xfrm>
            <a:off x="6289301" y="3911591"/>
            <a:ext cx="255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楕円 168">
            <a:extLst>
              <a:ext uri="{FF2B5EF4-FFF2-40B4-BE49-F238E27FC236}">
                <a16:creationId xmlns:a16="http://schemas.microsoft.com/office/drawing/2014/main" id="{327201A0-C2CE-4559-AF52-47E055302BB8}"/>
              </a:ext>
            </a:extLst>
          </p:cNvPr>
          <p:cNvSpPr>
            <a:spLocks noChangeAspect="1"/>
          </p:cNvSpPr>
          <p:nvPr/>
        </p:nvSpPr>
        <p:spPr>
          <a:xfrm>
            <a:off x="5738252" y="4502127"/>
            <a:ext cx="255128" cy="25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70" name="楕円 169">
            <a:extLst>
              <a:ext uri="{FF2B5EF4-FFF2-40B4-BE49-F238E27FC236}">
                <a16:creationId xmlns:a16="http://schemas.microsoft.com/office/drawing/2014/main" id="{947CB902-6660-4ABE-820C-C37B3D0267C4}"/>
              </a:ext>
            </a:extLst>
          </p:cNvPr>
          <p:cNvSpPr>
            <a:spLocks noChangeAspect="1"/>
          </p:cNvSpPr>
          <p:nvPr/>
        </p:nvSpPr>
        <p:spPr>
          <a:xfrm>
            <a:off x="5739525" y="3964605"/>
            <a:ext cx="2551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B4BA980C-DDB6-4224-A524-B3ABC09890B9}"/>
              </a:ext>
            </a:extLst>
          </p:cNvPr>
          <p:cNvCxnSpPr>
            <a:cxnSpLocks/>
            <a:stCxn id="154" idx="3"/>
            <a:endCxn id="169" idx="7"/>
          </p:cNvCxnSpPr>
          <p:nvPr/>
        </p:nvCxnSpPr>
        <p:spPr>
          <a:xfrm flipH="1">
            <a:off x="5956017" y="4179699"/>
            <a:ext cx="371200" cy="359333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54C13546-6D82-4446-AB18-9713AC0F8469}"/>
              </a:ext>
            </a:extLst>
          </p:cNvPr>
          <p:cNvSpPr txBox="1"/>
          <p:nvPr/>
        </p:nvSpPr>
        <p:spPr>
          <a:xfrm>
            <a:off x="5738972" y="3911592"/>
            <a:ext cx="255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楕円 177">
            <a:extLst>
              <a:ext uri="{FF2B5EF4-FFF2-40B4-BE49-F238E27FC236}">
                <a16:creationId xmlns:a16="http://schemas.microsoft.com/office/drawing/2014/main" id="{AA1C8BB8-B899-476C-B1AF-2A8554240A3C}"/>
              </a:ext>
            </a:extLst>
          </p:cNvPr>
          <p:cNvSpPr>
            <a:spLocks noChangeAspect="1"/>
          </p:cNvSpPr>
          <p:nvPr/>
        </p:nvSpPr>
        <p:spPr>
          <a:xfrm>
            <a:off x="6288581" y="4502126"/>
            <a:ext cx="255128" cy="25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4F54A8E0-79FC-4C6E-84DC-DF310EF19EC3}"/>
              </a:ext>
            </a:extLst>
          </p:cNvPr>
          <p:cNvSpPr txBox="1"/>
          <p:nvPr/>
        </p:nvSpPr>
        <p:spPr>
          <a:xfrm>
            <a:off x="6292738" y="4459298"/>
            <a:ext cx="255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0" name="直線コネクタ 179">
            <a:extLst>
              <a:ext uri="{FF2B5EF4-FFF2-40B4-BE49-F238E27FC236}">
                <a16:creationId xmlns:a16="http://schemas.microsoft.com/office/drawing/2014/main" id="{8AE0C6A9-7212-4274-9234-71A8D374F8B4}"/>
              </a:ext>
            </a:extLst>
          </p:cNvPr>
          <p:cNvCxnSpPr>
            <a:cxnSpLocks/>
          </p:cNvCxnSpPr>
          <p:nvPr/>
        </p:nvCxnSpPr>
        <p:spPr>
          <a:xfrm flipH="1" flipV="1">
            <a:off x="5997612" y="4628126"/>
            <a:ext cx="288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コネクタ 180">
            <a:extLst>
              <a:ext uri="{FF2B5EF4-FFF2-40B4-BE49-F238E27FC236}">
                <a16:creationId xmlns:a16="http://schemas.microsoft.com/office/drawing/2014/main" id="{EDE487A4-1157-4465-98F2-9F286289FB48}"/>
              </a:ext>
            </a:extLst>
          </p:cNvPr>
          <p:cNvCxnSpPr>
            <a:cxnSpLocks/>
          </p:cNvCxnSpPr>
          <p:nvPr/>
        </p:nvCxnSpPr>
        <p:spPr>
          <a:xfrm flipH="1">
            <a:off x="5865816" y="4216604"/>
            <a:ext cx="0" cy="2880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1FA27442-1F3C-4F29-8D14-DCB2EEAF4824}"/>
                  </a:ext>
                </a:extLst>
              </p:cNvPr>
              <p:cNvSpPr txBox="1"/>
              <p:nvPr/>
            </p:nvSpPr>
            <p:spPr>
              <a:xfrm>
                <a:off x="5514481" y="4700896"/>
                <a:ext cx="79449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1FA27442-1F3C-4F29-8D14-DCB2EEAF4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481" y="4700896"/>
                <a:ext cx="794495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820104C6-A387-4692-A703-85CA51327F5D}"/>
                  </a:ext>
                </a:extLst>
              </p:cNvPr>
              <p:cNvSpPr txBox="1"/>
              <p:nvPr/>
            </p:nvSpPr>
            <p:spPr>
              <a:xfrm>
                <a:off x="6310771" y="3641550"/>
                <a:ext cx="87491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820104C6-A387-4692-A703-85CA51327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771" y="3641550"/>
                <a:ext cx="874919" cy="400110"/>
              </a:xfrm>
              <a:prstGeom prst="rect">
                <a:avLst/>
              </a:prstGeom>
              <a:blipFill>
                <a:blip r:embed="rId19"/>
                <a:stretch>
                  <a:fillRect r="-694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テキスト ボックス 183">
                <a:extLst>
                  <a:ext uri="{FF2B5EF4-FFF2-40B4-BE49-F238E27FC236}">
                    <a16:creationId xmlns:a16="http://schemas.microsoft.com/office/drawing/2014/main" id="{06224318-E74A-4D68-8DBA-AF0B5BC07026}"/>
                  </a:ext>
                </a:extLst>
              </p:cNvPr>
              <p:cNvSpPr txBox="1"/>
              <p:nvPr/>
            </p:nvSpPr>
            <p:spPr>
              <a:xfrm>
                <a:off x="5438973" y="3614238"/>
                <a:ext cx="87492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84" name="テキスト ボックス 183">
                <a:extLst>
                  <a:ext uri="{FF2B5EF4-FFF2-40B4-BE49-F238E27FC236}">
                    <a16:creationId xmlns:a16="http://schemas.microsoft.com/office/drawing/2014/main" id="{06224318-E74A-4D68-8DBA-AF0B5BC07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973" y="3614238"/>
                <a:ext cx="874920" cy="400110"/>
              </a:xfrm>
              <a:prstGeom prst="rect">
                <a:avLst/>
              </a:prstGeom>
              <a:blipFill>
                <a:blip r:embed="rId20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テキスト ボックス 184">
                <a:extLst>
                  <a:ext uri="{FF2B5EF4-FFF2-40B4-BE49-F238E27FC236}">
                    <a16:creationId xmlns:a16="http://schemas.microsoft.com/office/drawing/2014/main" id="{080B5A9B-81E8-44A4-8956-DB84C10F4D5B}"/>
                  </a:ext>
                </a:extLst>
              </p:cNvPr>
              <p:cNvSpPr txBox="1"/>
              <p:nvPr/>
            </p:nvSpPr>
            <p:spPr>
              <a:xfrm>
                <a:off x="6434543" y="4682197"/>
                <a:ext cx="32045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85" name="テキスト ボックス 184">
                <a:extLst>
                  <a:ext uri="{FF2B5EF4-FFF2-40B4-BE49-F238E27FC236}">
                    <a16:creationId xmlns:a16="http://schemas.microsoft.com/office/drawing/2014/main" id="{080B5A9B-81E8-44A4-8956-DB84C10F4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543" y="4682197"/>
                <a:ext cx="320454" cy="400110"/>
              </a:xfrm>
              <a:prstGeom prst="rect">
                <a:avLst/>
              </a:prstGeom>
              <a:blipFill>
                <a:blip r:embed="rId21"/>
                <a:stretch>
                  <a:fillRect l="-3846" r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楕円 185">
            <a:extLst>
              <a:ext uri="{FF2B5EF4-FFF2-40B4-BE49-F238E27FC236}">
                <a16:creationId xmlns:a16="http://schemas.microsoft.com/office/drawing/2014/main" id="{E876DF3A-E88A-46AD-8C6E-3FAB65823BD6}"/>
              </a:ext>
            </a:extLst>
          </p:cNvPr>
          <p:cNvSpPr>
            <a:spLocks noChangeAspect="1"/>
          </p:cNvSpPr>
          <p:nvPr/>
        </p:nvSpPr>
        <p:spPr>
          <a:xfrm>
            <a:off x="7837916" y="3972625"/>
            <a:ext cx="2551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CC469FFB-DC48-4AAE-A73D-EE5F198E99EE}"/>
              </a:ext>
            </a:extLst>
          </p:cNvPr>
          <p:cNvSpPr txBox="1"/>
          <p:nvPr/>
        </p:nvSpPr>
        <p:spPr>
          <a:xfrm>
            <a:off x="7290471" y="4467320"/>
            <a:ext cx="255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99DE5880-8866-47DA-9390-624E5CCF629A}"/>
              </a:ext>
            </a:extLst>
          </p:cNvPr>
          <p:cNvSpPr txBox="1"/>
          <p:nvPr/>
        </p:nvSpPr>
        <p:spPr>
          <a:xfrm>
            <a:off x="7837363" y="3919612"/>
            <a:ext cx="255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楕円 188">
            <a:extLst>
              <a:ext uri="{FF2B5EF4-FFF2-40B4-BE49-F238E27FC236}">
                <a16:creationId xmlns:a16="http://schemas.microsoft.com/office/drawing/2014/main" id="{A381A772-755D-47D6-9360-532601927BFB}"/>
              </a:ext>
            </a:extLst>
          </p:cNvPr>
          <p:cNvSpPr>
            <a:spLocks noChangeAspect="1"/>
          </p:cNvSpPr>
          <p:nvPr/>
        </p:nvSpPr>
        <p:spPr>
          <a:xfrm>
            <a:off x="7286314" y="4510148"/>
            <a:ext cx="255128" cy="25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90" name="楕円 189">
            <a:extLst>
              <a:ext uri="{FF2B5EF4-FFF2-40B4-BE49-F238E27FC236}">
                <a16:creationId xmlns:a16="http://schemas.microsoft.com/office/drawing/2014/main" id="{267D2705-2C3D-43DC-84B2-9B2F7B85FF32}"/>
              </a:ext>
            </a:extLst>
          </p:cNvPr>
          <p:cNvSpPr>
            <a:spLocks noChangeAspect="1"/>
          </p:cNvSpPr>
          <p:nvPr/>
        </p:nvSpPr>
        <p:spPr>
          <a:xfrm>
            <a:off x="7287587" y="3972626"/>
            <a:ext cx="2551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191" name="直線コネクタ 190">
            <a:extLst>
              <a:ext uri="{FF2B5EF4-FFF2-40B4-BE49-F238E27FC236}">
                <a16:creationId xmlns:a16="http://schemas.microsoft.com/office/drawing/2014/main" id="{F244BD04-07B8-4B55-85A2-7604EA40A962}"/>
              </a:ext>
            </a:extLst>
          </p:cNvPr>
          <p:cNvCxnSpPr>
            <a:cxnSpLocks/>
            <a:stCxn id="186" idx="3"/>
            <a:endCxn id="189" idx="7"/>
          </p:cNvCxnSpPr>
          <p:nvPr/>
        </p:nvCxnSpPr>
        <p:spPr>
          <a:xfrm flipH="1">
            <a:off x="7504079" y="4187720"/>
            <a:ext cx="371200" cy="359333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E16A2BB4-FE51-464D-A90F-F8C6BEC99371}"/>
              </a:ext>
            </a:extLst>
          </p:cNvPr>
          <p:cNvSpPr txBox="1"/>
          <p:nvPr/>
        </p:nvSpPr>
        <p:spPr>
          <a:xfrm>
            <a:off x="7287034" y="3919613"/>
            <a:ext cx="255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楕円 192">
            <a:extLst>
              <a:ext uri="{FF2B5EF4-FFF2-40B4-BE49-F238E27FC236}">
                <a16:creationId xmlns:a16="http://schemas.microsoft.com/office/drawing/2014/main" id="{989B2BDB-835F-4214-BB8C-23BBEBEA9D39}"/>
              </a:ext>
            </a:extLst>
          </p:cNvPr>
          <p:cNvSpPr>
            <a:spLocks noChangeAspect="1"/>
          </p:cNvSpPr>
          <p:nvPr/>
        </p:nvSpPr>
        <p:spPr>
          <a:xfrm>
            <a:off x="7836643" y="4510147"/>
            <a:ext cx="255128" cy="25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94" name="テキスト ボックス 193">
            <a:extLst>
              <a:ext uri="{FF2B5EF4-FFF2-40B4-BE49-F238E27FC236}">
                <a16:creationId xmlns:a16="http://schemas.microsoft.com/office/drawing/2014/main" id="{637AA30D-1428-47F2-9474-2A90DB26A9F1}"/>
              </a:ext>
            </a:extLst>
          </p:cNvPr>
          <p:cNvSpPr txBox="1"/>
          <p:nvPr/>
        </p:nvSpPr>
        <p:spPr>
          <a:xfrm>
            <a:off x="7840800" y="4467319"/>
            <a:ext cx="255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6442536E-7791-4084-BB0E-A10863468EFF}"/>
              </a:ext>
            </a:extLst>
          </p:cNvPr>
          <p:cNvCxnSpPr>
            <a:cxnSpLocks/>
          </p:cNvCxnSpPr>
          <p:nvPr/>
        </p:nvCxnSpPr>
        <p:spPr>
          <a:xfrm flipH="1" flipV="1">
            <a:off x="7545674" y="4636147"/>
            <a:ext cx="288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コネクタ 195">
            <a:extLst>
              <a:ext uri="{FF2B5EF4-FFF2-40B4-BE49-F238E27FC236}">
                <a16:creationId xmlns:a16="http://schemas.microsoft.com/office/drawing/2014/main" id="{E5267EE4-693D-4360-AF9C-FD217D763588}"/>
              </a:ext>
            </a:extLst>
          </p:cNvPr>
          <p:cNvCxnSpPr>
            <a:cxnSpLocks/>
          </p:cNvCxnSpPr>
          <p:nvPr/>
        </p:nvCxnSpPr>
        <p:spPr>
          <a:xfrm flipH="1">
            <a:off x="7413878" y="4224625"/>
            <a:ext cx="0" cy="2880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テキスト ボックス 196">
                <a:extLst>
                  <a:ext uri="{FF2B5EF4-FFF2-40B4-BE49-F238E27FC236}">
                    <a16:creationId xmlns:a16="http://schemas.microsoft.com/office/drawing/2014/main" id="{18CA35C1-08DE-42D1-80E0-B3CE1784E143}"/>
                  </a:ext>
                </a:extLst>
              </p:cNvPr>
              <p:cNvSpPr txBox="1"/>
              <p:nvPr/>
            </p:nvSpPr>
            <p:spPr>
              <a:xfrm>
                <a:off x="7062543" y="4708917"/>
                <a:ext cx="79449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97" name="テキスト ボックス 196">
                <a:extLst>
                  <a:ext uri="{FF2B5EF4-FFF2-40B4-BE49-F238E27FC236}">
                    <a16:creationId xmlns:a16="http://schemas.microsoft.com/office/drawing/2014/main" id="{18CA35C1-08DE-42D1-80E0-B3CE1784E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543" y="4708917"/>
                <a:ext cx="794495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テキスト ボックス 197">
                <a:extLst>
                  <a:ext uri="{FF2B5EF4-FFF2-40B4-BE49-F238E27FC236}">
                    <a16:creationId xmlns:a16="http://schemas.microsoft.com/office/drawing/2014/main" id="{21FA568A-2945-42EF-AFC4-EA40F7A97FE5}"/>
                  </a:ext>
                </a:extLst>
              </p:cNvPr>
              <p:cNvSpPr txBox="1"/>
              <p:nvPr/>
            </p:nvSpPr>
            <p:spPr>
              <a:xfrm>
                <a:off x="7858833" y="3649571"/>
                <a:ext cx="87491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98" name="テキスト ボックス 197">
                <a:extLst>
                  <a:ext uri="{FF2B5EF4-FFF2-40B4-BE49-F238E27FC236}">
                    <a16:creationId xmlns:a16="http://schemas.microsoft.com/office/drawing/2014/main" id="{21FA568A-2945-42EF-AFC4-EA40F7A97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833" y="3649571"/>
                <a:ext cx="874919" cy="400110"/>
              </a:xfrm>
              <a:prstGeom prst="rect">
                <a:avLst/>
              </a:prstGeom>
              <a:blipFill>
                <a:blip r:embed="rId23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テキスト ボックス 198">
                <a:extLst>
                  <a:ext uri="{FF2B5EF4-FFF2-40B4-BE49-F238E27FC236}">
                    <a16:creationId xmlns:a16="http://schemas.microsoft.com/office/drawing/2014/main" id="{275333C1-65F2-4B53-BDA0-2E580C40587C}"/>
                  </a:ext>
                </a:extLst>
              </p:cNvPr>
              <p:cNvSpPr txBox="1"/>
              <p:nvPr/>
            </p:nvSpPr>
            <p:spPr>
              <a:xfrm>
                <a:off x="6987035" y="3622259"/>
                <a:ext cx="87492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99" name="テキスト ボックス 198">
                <a:extLst>
                  <a:ext uri="{FF2B5EF4-FFF2-40B4-BE49-F238E27FC236}">
                    <a16:creationId xmlns:a16="http://schemas.microsoft.com/office/drawing/2014/main" id="{275333C1-65F2-4B53-BDA0-2E580C405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035" y="3622259"/>
                <a:ext cx="874920" cy="400110"/>
              </a:xfrm>
              <a:prstGeom prst="rect">
                <a:avLst/>
              </a:prstGeom>
              <a:blipFill>
                <a:blip r:embed="rId2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テキスト ボックス 199">
                <a:extLst>
                  <a:ext uri="{FF2B5EF4-FFF2-40B4-BE49-F238E27FC236}">
                    <a16:creationId xmlns:a16="http://schemas.microsoft.com/office/drawing/2014/main" id="{FE16103D-FBCE-4FC5-8C82-583CB80A9CA3}"/>
                  </a:ext>
                </a:extLst>
              </p:cNvPr>
              <p:cNvSpPr txBox="1"/>
              <p:nvPr/>
            </p:nvSpPr>
            <p:spPr>
              <a:xfrm>
                <a:off x="7982605" y="4690218"/>
                <a:ext cx="32045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00" name="テキスト ボックス 199">
                <a:extLst>
                  <a:ext uri="{FF2B5EF4-FFF2-40B4-BE49-F238E27FC236}">
                    <a16:creationId xmlns:a16="http://schemas.microsoft.com/office/drawing/2014/main" id="{FE16103D-FBCE-4FC5-8C82-583CB80A9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605" y="4690218"/>
                <a:ext cx="320454" cy="40011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楕円 200">
            <a:extLst>
              <a:ext uri="{FF2B5EF4-FFF2-40B4-BE49-F238E27FC236}">
                <a16:creationId xmlns:a16="http://schemas.microsoft.com/office/drawing/2014/main" id="{702852C0-767F-49A7-B3DA-0051207CB248}"/>
              </a:ext>
            </a:extLst>
          </p:cNvPr>
          <p:cNvSpPr>
            <a:spLocks noChangeAspect="1"/>
          </p:cNvSpPr>
          <p:nvPr/>
        </p:nvSpPr>
        <p:spPr>
          <a:xfrm>
            <a:off x="9366733" y="3961395"/>
            <a:ext cx="2551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4D9F3772-A074-4E48-B4F2-0A469C5AEF81}"/>
              </a:ext>
            </a:extLst>
          </p:cNvPr>
          <p:cNvSpPr txBox="1"/>
          <p:nvPr/>
        </p:nvSpPr>
        <p:spPr>
          <a:xfrm>
            <a:off x="8819288" y="4456090"/>
            <a:ext cx="255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テキスト ボックス 202">
            <a:extLst>
              <a:ext uri="{FF2B5EF4-FFF2-40B4-BE49-F238E27FC236}">
                <a16:creationId xmlns:a16="http://schemas.microsoft.com/office/drawing/2014/main" id="{E4BE41B3-9A41-4E29-B4B1-ADBDCB5BCECE}"/>
              </a:ext>
            </a:extLst>
          </p:cNvPr>
          <p:cNvSpPr txBox="1"/>
          <p:nvPr/>
        </p:nvSpPr>
        <p:spPr>
          <a:xfrm>
            <a:off x="9366180" y="3908382"/>
            <a:ext cx="255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楕円 203">
            <a:extLst>
              <a:ext uri="{FF2B5EF4-FFF2-40B4-BE49-F238E27FC236}">
                <a16:creationId xmlns:a16="http://schemas.microsoft.com/office/drawing/2014/main" id="{3212CBF8-540C-4A8A-946C-A202FE574A4B}"/>
              </a:ext>
            </a:extLst>
          </p:cNvPr>
          <p:cNvSpPr>
            <a:spLocks noChangeAspect="1"/>
          </p:cNvSpPr>
          <p:nvPr/>
        </p:nvSpPr>
        <p:spPr>
          <a:xfrm>
            <a:off x="8815131" y="4498918"/>
            <a:ext cx="255128" cy="25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205" name="楕円 204">
            <a:extLst>
              <a:ext uri="{FF2B5EF4-FFF2-40B4-BE49-F238E27FC236}">
                <a16:creationId xmlns:a16="http://schemas.microsoft.com/office/drawing/2014/main" id="{9C87713C-27AC-441C-B3F6-18E5C4B479D2}"/>
              </a:ext>
            </a:extLst>
          </p:cNvPr>
          <p:cNvSpPr>
            <a:spLocks noChangeAspect="1"/>
          </p:cNvSpPr>
          <p:nvPr/>
        </p:nvSpPr>
        <p:spPr>
          <a:xfrm>
            <a:off x="8816404" y="3961396"/>
            <a:ext cx="2551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D58E0B67-E1C6-4A3B-9FB6-3B60C58FD9B0}"/>
              </a:ext>
            </a:extLst>
          </p:cNvPr>
          <p:cNvCxnSpPr>
            <a:cxnSpLocks/>
            <a:stCxn id="201" idx="3"/>
            <a:endCxn id="204" idx="7"/>
          </p:cNvCxnSpPr>
          <p:nvPr/>
        </p:nvCxnSpPr>
        <p:spPr>
          <a:xfrm flipH="1">
            <a:off x="9032896" y="4176490"/>
            <a:ext cx="371200" cy="359333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CF842075-6FBD-42CC-AD75-ADCF569726E0}"/>
              </a:ext>
            </a:extLst>
          </p:cNvPr>
          <p:cNvSpPr txBox="1"/>
          <p:nvPr/>
        </p:nvSpPr>
        <p:spPr>
          <a:xfrm>
            <a:off x="8815851" y="3908383"/>
            <a:ext cx="255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" name="楕円 207">
            <a:extLst>
              <a:ext uri="{FF2B5EF4-FFF2-40B4-BE49-F238E27FC236}">
                <a16:creationId xmlns:a16="http://schemas.microsoft.com/office/drawing/2014/main" id="{AD2357DA-84BF-4628-B556-D688D77EBBD8}"/>
              </a:ext>
            </a:extLst>
          </p:cNvPr>
          <p:cNvSpPr>
            <a:spLocks noChangeAspect="1"/>
          </p:cNvSpPr>
          <p:nvPr/>
        </p:nvSpPr>
        <p:spPr>
          <a:xfrm>
            <a:off x="9365460" y="4498917"/>
            <a:ext cx="255128" cy="25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5DF0CCF0-9CED-4C7B-97C2-004538197D28}"/>
              </a:ext>
            </a:extLst>
          </p:cNvPr>
          <p:cNvSpPr txBox="1"/>
          <p:nvPr/>
        </p:nvSpPr>
        <p:spPr>
          <a:xfrm>
            <a:off x="9369617" y="4456089"/>
            <a:ext cx="255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0" name="直線コネクタ 209">
            <a:extLst>
              <a:ext uri="{FF2B5EF4-FFF2-40B4-BE49-F238E27FC236}">
                <a16:creationId xmlns:a16="http://schemas.microsoft.com/office/drawing/2014/main" id="{D4505675-3BFF-423C-80BD-ECFD996AE7DF}"/>
              </a:ext>
            </a:extLst>
          </p:cNvPr>
          <p:cNvCxnSpPr>
            <a:cxnSpLocks/>
          </p:cNvCxnSpPr>
          <p:nvPr/>
        </p:nvCxnSpPr>
        <p:spPr>
          <a:xfrm flipH="1" flipV="1">
            <a:off x="9074491" y="4624917"/>
            <a:ext cx="288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9F7C2553-10B9-402B-AB09-DDB334566ADA}"/>
              </a:ext>
            </a:extLst>
          </p:cNvPr>
          <p:cNvCxnSpPr>
            <a:cxnSpLocks/>
          </p:cNvCxnSpPr>
          <p:nvPr/>
        </p:nvCxnSpPr>
        <p:spPr>
          <a:xfrm flipH="1">
            <a:off x="8942695" y="4213395"/>
            <a:ext cx="0" cy="2880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テキスト ボックス 211">
                <a:extLst>
                  <a:ext uri="{FF2B5EF4-FFF2-40B4-BE49-F238E27FC236}">
                    <a16:creationId xmlns:a16="http://schemas.microsoft.com/office/drawing/2014/main" id="{4BA3A935-DC3F-45CA-A29B-A2F745E98D58}"/>
                  </a:ext>
                </a:extLst>
              </p:cNvPr>
              <p:cNvSpPr txBox="1"/>
              <p:nvPr/>
            </p:nvSpPr>
            <p:spPr>
              <a:xfrm>
                <a:off x="8591360" y="4697687"/>
                <a:ext cx="79449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12" name="テキスト ボックス 211">
                <a:extLst>
                  <a:ext uri="{FF2B5EF4-FFF2-40B4-BE49-F238E27FC236}">
                    <a16:creationId xmlns:a16="http://schemas.microsoft.com/office/drawing/2014/main" id="{4BA3A935-DC3F-45CA-A29B-A2F745E98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360" y="4697687"/>
                <a:ext cx="794495" cy="40011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テキスト ボックス 212">
                <a:extLst>
                  <a:ext uri="{FF2B5EF4-FFF2-40B4-BE49-F238E27FC236}">
                    <a16:creationId xmlns:a16="http://schemas.microsoft.com/office/drawing/2014/main" id="{EADC102D-B0CE-4926-A3DD-5ED920B0B947}"/>
                  </a:ext>
                </a:extLst>
              </p:cNvPr>
              <p:cNvSpPr txBox="1"/>
              <p:nvPr/>
            </p:nvSpPr>
            <p:spPr>
              <a:xfrm>
                <a:off x="9515470" y="3638341"/>
                <a:ext cx="42593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13" name="テキスト ボックス 212">
                <a:extLst>
                  <a:ext uri="{FF2B5EF4-FFF2-40B4-BE49-F238E27FC236}">
                    <a16:creationId xmlns:a16="http://schemas.microsoft.com/office/drawing/2014/main" id="{EADC102D-B0CE-4926-A3DD-5ED920B0B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470" y="3638341"/>
                <a:ext cx="425930" cy="400110"/>
              </a:xfrm>
              <a:prstGeom prst="rect">
                <a:avLst/>
              </a:prstGeom>
              <a:blipFill>
                <a:blip r:embed="rId27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テキスト ボックス 213">
                <a:extLst>
                  <a:ext uri="{FF2B5EF4-FFF2-40B4-BE49-F238E27FC236}">
                    <a16:creationId xmlns:a16="http://schemas.microsoft.com/office/drawing/2014/main" id="{EB883709-78E3-44E9-B6AF-B9F0283F7DFC}"/>
                  </a:ext>
                </a:extLst>
              </p:cNvPr>
              <p:cNvSpPr txBox="1"/>
              <p:nvPr/>
            </p:nvSpPr>
            <p:spPr>
              <a:xfrm>
                <a:off x="8515852" y="3611029"/>
                <a:ext cx="87492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14" name="テキスト ボックス 213">
                <a:extLst>
                  <a:ext uri="{FF2B5EF4-FFF2-40B4-BE49-F238E27FC236}">
                    <a16:creationId xmlns:a16="http://schemas.microsoft.com/office/drawing/2014/main" id="{EB883709-78E3-44E9-B6AF-B9F0283F7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852" y="3611029"/>
                <a:ext cx="874920" cy="400110"/>
              </a:xfrm>
              <a:prstGeom prst="rect">
                <a:avLst/>
              </a:prstGeom>
              <a:blipFill>
                <a:blip r:embed="rId2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テキスト ボックス 214">
                <a:extLst>
                  <a:ext uri="{FF2B5EF4-FFF2-40B4-BE49-F238E27FC236}">
                    <a16:creationId xmlns:a16="http://schemas.microsoft.com/office/drawing/2014/main" id="{5EBD3AD7-7666-45AC-9D44-820B717CA51A}"/>
                  </a:ext>
                </a:extLst>
              </p:cNvPr>
              <p:cNvSpPr txBox="1"/>
              <p:nvPr/>
            </p:nvSpPr>
            <p:spPr>
              <a:xfrm>
                <a:off x="9413101" y="4678988"/>
                <a:ext cx="87491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15" name="テキスト ボックス 214">
                <a:extLst>
                  <a:ext uri="{FF2B5EF4-FFF2-40B4-BE49-F238E27FC236}">
                    <a16:creationId xmlns:a16="http://schemas.microsoft.com/office/drawing/2014/main" id="{5EBD3AD7-7666-45AC-9D44-820B717CA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3101" y="4678988"/>
                <a:ext cx="874918" cy="400110"/>
              </a:xfrm>
              <a:prstGeom prst="rect">
                <a:avLst/>
              </a:prstGeom>
              <a:blipFill>
                <a:blip r:embed="rId29"/>
                <a:stretch>
                  <a:fillRect r="-6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楕円 215">
            <a:extLst>
              <a:ext uri="{FF2B5EF4-FFF2-40B4-BE49-F238E27FC236}">
                <a16:creationId xmlns:a16="http://schemas.microsoft.com/office/drawing/2014/main" id="{16BA87EE-02B2-4047-84DE-6B493879EF99}"/>
              </a:ext>
            </a:extLst>
          </p:cNvPr>
          <p:cNvSpPr>
            <a:spLocks noChangeAspect="1"/>
          </p:cNvSpPr>
          <p:nvPr/>
        </p:nvSpPr>
        <p:spPr>
          <a:xfrm>
            <a:off x="11092294" y="3956478"/>
            <a:ext cx="2551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9F08ED02-728F-4B61-8FAF-9F705B33DA49}"/>
              </a:ext>
            </a:extLst>
          </p:cNvPr>
          <p:cNvSpPr txBox="1"/>
          <p:nvPr/>
        </p:nvSpPr>
        <p:spPr>
          <a:xfrm>
            <a:off x="10544849" y="4451173"/>
            <a:ext cx="255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8" name="テキスト ボックス 217">
            <a:extLst>
              <a:ext uri="{FF2B5EF4-FFF2-40B4-BE49-F238E27FC236}">
                <a16:creationId xmlns:a16="http://schemas.microsoft.com/office/drawing/2014/main" id="{96415152-3C60-4BFD-BA53-A82423A09B27}"/>
              </a:ext>
            </a:extLst>
          </p:cNvPr>
          <p:cNvSpPr txBox="1"/>
          <p:nvPr/>
        </p:nvSpPr>
        <p:spPr>
          <a:xfrm>
            <a:off x="11091741" y="3903465"/>
            <a:ext cx="255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楕円 218">
            <a:extLst>
              <a:ext uri="{FF2B5EF4-FFF2-40B4-BE49-F238E27FC236}">
                <a16:creationId xmlns:a16="http://schemas.microsoft.com/office/drawing/2014/main" id="{12E4E62B-5E07-4A13-9373-5415F8F5A65F}"/>
              </a:ext>
            </a:extLst>
          </p:cNvPr>
          <p:cNvSpPr>
            <a:spLocks noChangeAspect="1"/>
          </p:cNvSpPr>
          <p:nvPr/>
        </p:nvSpPr>
        <p:spPr>
          <a:xfrm>
            <a:off x="10540692" y="4494001"/>
            <a:ext cx="255128" cy="25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220" name="楕円 219">
            <a:extLst>
              <a:ext uri="{FF2B5EF4-FFF2-40B4-BE49-F238E27FC236}">
                <a16:creationId xmlns:a16="http://schemas.microsoft.com/office/drawing/2014/main" id="{92D5F04D-3675-497E-9256-691860F7A477}"/>
              </a:ext>
            </a:extLst>
          </p:cNvPr>
          <p:cNvSpPr>
            <a:spLocks noChangeAspect="1"/>
          </p:cNvSpPr>
          <p:nvPr/>
        </p:nvSpPr>
        <p:spPr>
          <a:xfrm>
            <a:off x="10541965" y="3956479"/>
            <a:ext cx="2551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221" name="直線コネクタ 220">
            <a:extLst>
              <a:ext uri="{FF2B5EF4-FFF2-40B4-BE49-F238E27FC236}">
                <a16:creationId xmlns:a16="http://schemas.microsoft.com/office/drawing/2014/main" id="{DB5D8560-C9C1-458A-A119-5FA399E2DBF9}"/>
              </a:ext>
            </a:extLst>
          </p:cNvPr>
          <p:cNvCxnSpPr>
            <a:cxnSpLocks/>
            <a:stCxn id="216" idx="3"/>
            <a:endCxn id="219" idx="7"/>
          </p:cNvCxnSpPr>
          <p:nvPr/>
        </p:nvCxnSpPr>
        <p:spPr>
          <a:xfrm flipH="1">
            <a:off x="10758457" y="4171573"/>
            <a:ext cx="371200" cy="359333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テキスト ボックス 221">
            <a:extLst>
              <a:ext uri="{FF2B5EF4-FFF2-40B4-BE49-F238E27FC236}">
                <a16:creationId xmlns:a16="http://schemas.microsoft.com/office/drawing/2014/main" id="{67FF65DF-3950-460D-8740-68A7684B9909}"/>
              </a:ext>
            </a:extLst>
          </p:cNvPr>
          <p:cNvSpPr txBox="1"/>
          <p:nvPr/>
        </p:nvSpPr>
        <p:spPr>
          <a:xfrm>
            <a:off x="10541412" y="3903466"/>
            <a:ext cx="255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楕円 222">
            <a:extLst>
              <a:ext uri="{FF2B5EF4-FFF2-40B4-BE49-F238E27FC236}">
                <a16:creationId xmlns:a16="http://schemas.microsoft.com/office/drawing/2014/main" id="{3D4A9A85-F763-45D1-826C-3378D9619FD3}"/>
              </a:ext>
            </a:extLst>
          </p:cNvPr>
          <p:cNvSpPr>
            <a:spLocks noChangeAspect="1"/>
          </p:cNvSpPr>
          <p:nvPr/>
        </p:nvSpPr>
        <p:spPr>
          <a:xfrm>
            <a:off x="11091021" y="4494000"/>
            <a:ext cx="255128" cy="25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224" name="テキスト ボックス 223">
            <a:extLst>
              <a:ext uri="{FF2B5EF4-FFF2-40B4-BE49-F238E27FC236}">
                <a16:creationId xmlns:a16="http://schemas.microsoft.com/office/drawing/2014/main" id="{D68BA4E4-31BF-4E82-9204-2ED8371EBF34}"/>
              </a:ext>
            </a:extLst>
          </p:cNvPr>
          <p:cNvSpPr txBox="1"/>
          <p:nvPr/>
        </p:nvSpPr>
        <p:spPr>
          <a:xfrm>
            <a:off x="11095178" y="4451172"/>
            <a:ext cx="255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5" name="直線コネクタ 224">
            <a:extLst>
              <a:ext uri="{FF2B5EF4-FFF2-40B4-BE49-F238E27FC236}">
                <a16:creationId xmlns:a16="http://schemas.microsoft.com/office/drawing/2014/main" id="{8BF3D5AC-D114-4EE3-A4A9-984A5CB3A69D}"/>
              </a:ext>
            </a:extLst>
          </p:cNvPr>
          <p:cNvCxnSpPr>
            <a:cxnSpLocks/>
          </p:cNvCxnSpPr>
          <p:nvPr/>
        </p:nvCxnSpPr>
        <p:spPr>
          <a:xfrm flipH="1" flipV="1">
            <a:off x="10800052" y="4620000"/>
            <a:ext cx="288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コネクタ 225">
            <a:extLst>
              <a:ext uri="{FF2B5EF4-FFF2-40B4-BE49-F238E27FC236}">
                <a16:creationId xmlns:a16="http://schemas.microsoft.com/office/drawing/2014/main" id="{E42DFB04-9BD2-4443-A5D8-C6610C6E6F42}"/>
              </a:ext>
            </a:extLst>
          </p:cNvPr>
          <p:cNvCxnSpPr>
            <a:cxnSpLocks/>
          </p:cNvCxnSpPr>
          <p:nvPr/>
        </p:nvCxnSpPr>
        <p:spPr>
          <a:xfrm flipH="1">
            <a:off x="10668256" y="4208478"/>
            <a:ext cx="0" cy="2880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テキスト ボックス 226">
                <a:extLst>
                  <a:ext uri="{FF2B5EF4-FFF2-40B4-BE49-F238E27FC236}">
                    <a16:creationId xmlns:a16="http://schemas.microsoft.com/office/drawing/2014/main" id="{75C5C4CC-57ED-4CB6-9F93-6F0E00237F2F}"/>
                  </a:ext>
                </a:extLst>
              </p:cNvPr>
              <p:cNvSpPr txBox="1"/>
              <p:nvPr/>
            </p:nvSpPr>
            <p:spPr>
              <a:xfrm>
                <a:off x="10316921" y="4692770"/>
                <a:ext cx="79449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27" name="テキスト ボックス 226">
                <a:extLst>
                  <a:ext uri="{FF2B5EF4-FFF2-40B4-BE49-F238E27FC236}">
                    <a16:creationId xmlns:a16="http://schemas.microsoft.com/office/drawing/2014/main" id="{75C5C4CC-57ED-4CB6-9F93-6F0E00237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6921" y="4692770"/>
                <a:ext cx="794495" cy="40011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テキスト ボックス 227">
                <a:extLst>
                  <a:ext uri="{FF2B5EF4-FFF2-40B4-BE49-F238E27FC236}">
                    <a16:creationId xmlns:a16="http://schemas.microsoft.com/office/drawing/2014/main" id="{39D78948-DDED-4E61-86F6-7FEF4DA5CD26}"/>
                  </a:ext>
                </a:extLst>
              </p:cNvPr>
              <p:cNvSpPr txBox="1"/>
              <p:nvPr/>
            </p:nvSpPr>
            <p:spPr>
              <a:xfrm>
                <a:off x="11241031" y="3633424"/>
                <a:ext cx="42593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28" name="テキスト ボックス 227">
                <a:extLst>
                  <a:ext uri="{FF2B5EF4-FFF2-40B4-BE49-F238E27FC236}">
                    <a16:creationId xmlns:a16="http://schemas.microsoft.com/office/drawing/2014/main" id="{39D78948-DDED-4E61-86F6-7FEF4DA5C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1031" y="3633424"/>
                <a:ext cx="425930" cy="400110"/>
              </a:xfrm>
              <a:prstGeom prst="rect">
                <a:avLst/>
              </a:prstGeom>
              <a:blipFill>
                <a:blip r:embed="rId31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テキスト ボックス 228">
                <a:extLst>
                  <a:ext uri="{FF2B5EF4-FFF2-40B4-BE49-F238E27FC236}">
                    <a16:creationId xmlns:a16="http://schemas.microsoft.com/office/drawing/2014/main" id="{196E5035-E878-4244-9065-F378FC5B74BE}"/>
                  </a:ext>
                </a:extLst>
              </p:cNvPr>
              <p:cNvSpPr txBox="1"/>
              <p:nvPr/>
            </p:nvSpPr>
            <p:spPr>
              <a:xfrm>
                <a:off x="10241413" y="3606112"/>
                <a:ext cx="87492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29" name="テキスト ボックス 228">
                <a:extLst>
                  <a:ext uri="{FF2B5EF4-FFF2-40B4-BE49-F238E27FC236}">
                    <a16:creationId xmlns:a16="http://schemas.microsoft.com/office/drawing/2014/main" id="{196E5035-E878-4244-9065-F378FC5B7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413" y="3606112"/>
                <a:ext cx="874920" cy="400110"/>
              </a:xfrm>
              <a:prstGeom prst="rect">
                <a:avLst/>
              </a:prstGeom>
              <a:blipFill>
                <a:blip r:embed="rId32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テキスト ボックス 229">
                <a:extLst>
                  <a:ext uri="{FF2B5EF4-FFF2-40B4-BE49-F238E27FC236}">
                    <a16:creationId xmlns:a16="http://schemas.microsoft.com/office/drawing/2014/main" id="{4922AEF9-94F1-4515-B0A1-11B16F5973D9}"/>
                  </a:ext>
                </a:extLst>
              </p:cNvPr>
              <p:cNvSpPr txBox="1"/>
              <p:nvPr/>
            </p:nvSpPr>
            <p:spPr>
              <a:xfrm>
                <a:off x="11138662" y="4674071"/>
                <a:ext cx="87491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30" name="テキスト ボックス 229">
                <a:extLst>
                  <a:ext uri="{FF2B5EF4-FFF2-40B4-BE49-F238E27FC236}">
                    <a16:creationId xmlns:a16="http://schemas.microsoft.com/office/drawing/2014/main" id="{4922AEF9-94F1-4515-B0A1-11B16F597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8662" y="4674071"/>
                <a:ext cx="874918" cy="400110"/>
              </a:xfrm>
              <a:prstGeom prst="rect">
                <a:avLst/>
              </a:prstGeom>
              <a:blipFill>
                <a:blip r:embed="rId33"/>
                <a:stretch>
                  <a:fillRect r="-6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1" name="楕円 230">
            <a:extLst>
              <a:ext uri="{FF2B5EF4-FFF2-40B4-BE49-F238E27FC236}">
                <a16:creationId xmlns:a16="http://schemas.microsoft.com/office/drawing/2014/main" id="{1BA02CA9-DB88-456F-B986-55CE22B064C0}"/>
              </a:ext>
            </a:extLst>
          </p:cNvPr>
          <p:cNvSpPr>
            <a:spLocks noChangeAspect="1"/>
          </p:cNvSpPr>
          <p:nvPr/>
        </p:nvSpPr>
        <p:spPr>
          <a:xfrm>
            <a:off x="7054478" y="2409663"/>
            <a:ext cx="255128" cy="25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232" name="楕円 231">
            <a:extLst>
              <a:ext uri="{FF2B5EF4-FFF2-40B4-BE49-F238E27FC236}">
                <a16:creationId xmlns:a16="http://schemas.microsoft.com/office/drawing/2014/main" id="{D21D63F4-148D-4353-9025-AC5A4BD3749D}"/>
              </a:ext>
            </a:extLst>
          </p:cNvPr>
          <p:cNvSpPr>
            <a:spLocks noChangeAspect="1"/>
          </p:cNvSpPr>
          <p:nvPr/>
        </p:nvSpPr>
        <p:spPr>
          <a:xfrm>
            <a:off x="7055751" y="1872141"/>
            <a:ext cx="2551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234" name="テキスト ボックス 233">
            <a:extLst>
              <a:ext uri="{FF2B5EF4-FFF2-40B4-BE49-F238E27FC236}">
                <a16:creationId xmlns:a16="http://schemas.microsoft.com/office/drawing/2014/main" id="{E2D717C0-24A2-40C8-8C63-9976F183A47B}"/>
              </a:ext>
            </a:extLst>
          </p:cNvPr>
          <p:cNvSpPr txBox="1"/>
          <p:nvPr/>
        </p:nvSpPr>
        <p:spPr>
          <a:xfrm>
            <a:off x="7055198" y="1819128"/>
            <a:ext cx="255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" name="テキスト ボックス 234">
            <a:extLst>
              <a:ext uri="{FF2B5EF4-FFF2-40B4-BE49-F238E27FC236}">
                <a16:creationId xmlns:a16="http://schemas.microsoft.com/office/drawing/2014/main" id="{89D14367-1104-4CC4-AB88-CCE807D74AA9}"/>
              </a:ext>
            </a:extLst>
          </p:cNvPr>
          <p:cNvSpPr txBox="1"/>
          <p:nvPr/>
        </p:nvSpPr>
        <p:spPr>
          <a:xfrm>
            <a:off x="7058635" y="2366835"/>
            <a:ext cx="255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6" name="楕円 235">
            <a:extLst>
              <a:ext uri="{FF2B5EF4-FFF2-40B4-BE49-F238E27FC236}">
                <a16:creationId xmlns:a16="http://schemas.microsoft.com/office/drawing/2014/main" id="{8A115B97-1682-48C5-BAA4-C849F9B5BE18}"/>
              </a:ext>
            </a:extLst>
          </p:cNvPr>
          <p:cNvSpPr>
            <a:spLocks noChangeAspect="1"/>
          </p:cNvSpPr>
          <p:nvPr/>
        </p:nvSpPr>
        <p:spPr>
          <a:xfrm>
            <a:off x="7604807" y="2409662"/>
            <a:ext cx="255128" cy="25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239" name="テキスト ボックス 238">
            <a:extLst>
              <a:ext uri="{FF2B5EF4-FFF2-40B4-BE49-F238E27FC236}">
                <a16:creationId xmlns:a16="http://schemas.microsoft.com/office/drawing/2014/main" id="{3502B276-534A-4714-BBBB-710B9E6B33C5}"/>
              </a:ext>
            </a:extLst>
          </p:cNvPr>
          <p:cNvSpPr txBox="1"/>
          <p:nvPr/>
        </p:nvSpPr>
        <p:spPr>
          <a:xfrm>
            <a:off x="7608964" y="2366834"/>
            <a:ext cx="255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0" name="直線コネクタ 239">
            <a:extLst>
              <a:ext uri="{FF2B5EF4-FFF2-40B4-BE49-F238E27FC236}">
                <a16:creationId xmlns:a16="http://schemas.microsoft.com/office/drawing/2014/main" id="{BE9880C7-6C95-4BF7-8922-AD4F8E79E529}"/>
              </a:ext>
            </a:extLst>
          </p:cNvPr>
          <p:cNvCxnSpPr>
            <a:cxnSpLocks/>
          </p:cNvCxnSpPr>
          <p:nvPr/>
        </p:nvCxnSpPr>
        <p:spPr>
          <a:xfrm flipH="1" flipV="1">
            <a:off x="7313838" y="2535662"/>
            <a:ext cx="2880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49D1E491-1B4D-4141-8E8D-4D10AADAB80D}"/>
              </a:ext>
            </a:extLst>
          </p:cNvPr>
          <p:cNvCxnSpPr>
            <a:cxnSpLocks/>
          </p:cNvCxnSpPr>
          <p:nvPr/>
        </p:nvCxnSpPr>
        <p:spPr>
          <a:xfrm flipH="1">
            <a:off x="7182042" y="2124140"/>
            <a:ext cx="0" cy="28800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BB8DA99F-D1B1-4530-AFCF-A4B45FE59BB3}"/>
                  </a:ext>
                </a:extLst>
              </p:cNvPr>
              <p:cNvSpPr txBox="1"/>
              <p:nvPr/>
            </p:nvSpPr>
            <p:spPr>
              <a:xfrm>
                <a:off x="6732385" y="2608432"/>
                <a:ext cx="84291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BB8DA99F-D1B1-4530-AFCF-A4B45FE59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385" y="2608432"/>
                <a:ext cx="842912" cy="40011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テキスト ボックス 244">
                <a:extLst>
                  <a:ext uri="{FF2B5EF4-FFF2-40B4-BE49-F238E27FC236}">
                    <a16:creationId xmlns:a16="http://schemas.microsoft.com/office/drawing/2014/main" id="{8BAB790D-C992-4F27-82EB-F507B6340E5F}"/>
                  </a:ext>
                </a:extLst>
              </p:cNvPr>
              <p:cNvSpPr txBox="1"/>
              <p:nvPr/>
            </p:nvSpPr>
            <p:spPr>
              <a:xfrm>
                <a:off x="6755199" y="1521774"/>
                <a:ext cx="87492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45" name="テキスト ボックス 244">
                <a:extLst>
                  <a:ext uri="{FF2B5EF4-FFF2-40B4-BE49-F238E27FC236}">
                    <a16:creationId xmlns:a16="http://schemas.microsoft.com/office/drawing/2014/main" id="{8BAB790D-C992-4F27-82EB-F507B6340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199" y="1521774"/>
                <a:ext cx="874920" cy="400110"/>
              </a:xfrm>
              <a:prstGeom prst="rect">
                <a:avLst/>
              </a:prstGeom>
              <a:blipFill>
                <a:blip r:embed="rId35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テキスト ボックス 245">
                <a:extLst>
                  <a:ext uri="{FF2B5EF4-FFF2-40B4-BE49-F238E27FC236}">
                    <a16:creationId xmlns:a16="http://schemas.microsoft.com/office/drawing/2014/main" id="{E1B1717C-292D-4E09-9EA3-D1915ECEB75A}"/>
                  </a:ext>
                </a:extLst>
              </p:cNvPr>
              <p:cNvSpPr txBox="1"/>
              <p:nvPr/>
            </p:nvSpPr>
            <p:spPr>
              <a:xfrm>
                <a:off x="7528519" y="2589733"/>
                <a:ext cx="93829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46" name="テキスト ボックス 245">
                <a:extLst>
                  <a:ext uri="{FF2B5EF4-FFF2-40B4-BE49-F238E27FC236}">
                    <a16:creationId xmlns:a16="http://schemas.microsoft.com/office/drawing/2014/main" id="{E1B1717C-292D-4E09-9EA3-D1915ECEB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519" y="2589733"/>
                <a:ext cx="938296" cy="40011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" name="正方形/長方形 262">
            <a:extLst>
              <a:ext uri="{FF2B5EF4-FFF2-40B4-BE49-F238E27FC236}">
                <a16:creationId xmlns:a16="http://schemas.microsoft.com/office/drawing/2014/main" id="{62D7B9AA-31D2-46F2-A420-9EA5D8F43625}"/>
              </a:ext>
            </a:extLst>
          </p:cNvPr>
          <p:cNvSpPr/>
          <p:nvPr/>
        </p:nvSpPr>
        <p:spPr>
          <a:xfrm>
            <a:off x="6599915" y="1116782"/>
            <a:ext cx="1915937" cy="1902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4" name="テキスト ボックス 263">
            <a:extLst>
              <a:ext uri="{FF2B5EF4-FFF2-40B4-BE49-F238E27FC236}">
                <a16:creationId xmlns:a16="http://schemas.microsoft.com/office/drawing/2014/main" id="{46B5369D-1B68-4358-8411-2B841E879EDF}"/>
              </a:ext>
            </a:extLst>
          </p:cNvPr>
          <p:cNvSpPr txBox="1"/>
          <p:nvPr/>
        </p:nvSpPr>
        <p:spPr>
          <a:xfrm>
            <a:off x="6606265" y="1123131"/>
            <a:ext cx="1346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ja-JP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-stars</a:t>
            </a:r>
            <a:endParaRPr kumimoji="1" lang="ja-JP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766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EC96F4A-27C3-4BE8-BE7C-0E6F1BCA294C}"/>
              </a:ext>
            </a:extLst>
          </p:cNvPr>
          <p:cNvSpPr txBox="1"/>
          <p:nvPr/>
        </p:nvSpPr>
        <p:spPr>
          <a:xfrm>
            <a:off x="2982565" y="6500082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0" name="グラフ 49">
            <a:extLst>
              <a:ext uri="{FF2B5EF4-FFF2-40B4-BE49-F238E27FC236}">
                <a16:creationId xmlns:a16="http://schemas.microsoft.com/office/drawing/2014/main" id="{A8075B58-E4E3-4EF0-BD40-D475532B80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6035087"/>
              </p:ext>
            </p:extLst>
          </p:nvPr>
        </p:nvGraphicFramePr>
        <p:xfrm>
          <a:off x="7048917" y="956694"/>
          <a:ext cx="3207600" cy="24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3" name="グラフ 62">
            <a:extLst>
              <a:ext uri="{FF2B5EF4-FFF2-40B4-BE49-F238E27FC236}">
                <a16:creationId xmlns:a16="http://schemas.microsoft.com/office/drawing/2014/main" id="{E56EF29D-CF7C-444F-B969-71AEC7F158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9760382"/>
              </p:ext>
            </p:extLst>
          </p:nvPr>
        </p:nvGraphicFramePr>
        <p:xfrm>
          <a:off x="3194489" y="971241"/>
          <a:ext cx="3207108" cy="241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E7D09467-14B8-4C29-B55A-A6D96913EAA1}"/>
              </a:ext>
            </a:extLst>
          </p:cNvPr>
          <p:cNvSpPr/>
          <p:nvPr/>
        </p:nvSpPr>
        <p:spPr>
          <a:xfrm>
            <a:off x="4297185" y="1115212"/>
            <a:ext cx="1995529" cy="792000"/>
          </a:xfrm>
          <a:custGeom>
            <a:avLst/>
            <a:gdLst>
              <a:gd name="connsiteX0" fmla="*/ -1372 w 3827229"/>
              <a:gd name="connsiteY0" fmla="*/ -751 h 1663399"/>
              <a:gd name="connsiteX1" fmla="*/ 3825857 w 3827229"/>
              <a:gd name="connsiteY1" fmla="*/ -751 h 1663399"/>
              <a:gd name="connsiteX2" fmla="*/ 3825857 w 3827229"/>
              <a:gd name="connsiteY2" fmla="*/ 1662649 h 1663399"/>
              <a:gd name="connsiteX3" fmla="*/ -1372 w 3827229"/>
              <a:gd name="connsiteY3" fmla="*/ 1662649 h 1663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7229" h="1663399">
                <a:moveTo>
                  <a:pt x="-1372" y="-751"/>
                </a:moveTo>
                <a:lnTo>
                  <a:pt x="3825857" y="-751"/>
                </a:lnTo>
                <a:lnTo>
                  <a:pt x="3825857" y="1662649"/>
                </a:lnTo>
                <a:lnTo>
                  <a:pt x="-1372" y="1662649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C872D574-0AB7-460E-B17D-7F853800D204}"/>
              </a:ext>
            </a:extLst>
          </p:cNvPr>
          <p:cNvSpPr/>
          <p:nvPr/>
        </p:nvSpPr>
        <p:spPr>
          <a:xfrm>
            <a:off x="4361787" y="1258509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5D429A58-880C-488D-856B-1492B6B1B911}"/>
              </a:ext>
            </a:extLst>
          </p:cNvPr>
          <p:cNvSpPr/>
          <p:nvPr/>
        </p:nvSpPr>
        <p:spPr>
          <a:xfrm>
            <a:off x="4491973" y="1196577"/>
            <a:ext cx="106950" cy="111046"/>
          </a:xfrm>
          <a:custGeom>
            <a:avLst/>
            <a:gdLst>
              <a:gd name="connsiteX0" fmla="*/ 175118 w 176489"/>
              <a:gd name="connsiteY0" fmla="*/ 90877 h 183249"/>
              <a:gd name="connsiteX1" fmla="*/ 86873 w 176489"/>
              <a:gd name="connsiteY1" fmla="*/ 182498 h 183249"/>
              <a:gd name="connsiteX2" fmla="*/ -1372 w 176489"/>
              <a:gd name="connsiteY2" fmla="*/ 90877 h 183249"/>
              <a:gd name="connsiteX3" fmla="*/ 86873 w 176489"/>
              <a:gd name="connsiteY3" fmla="*/ -751 h 183249"/>
              <a:gd name="connsiteX4" fmla="*/ 175118 w 176489"/>
              <a:gd name="connsiteY4" fmla="*/ 90877 h 183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489" h="183249">
                <a:moveTo>
                  <a:pt x="175118" y="90877"/>
                </a:moveTo>
                <a:cubicBezTo>
                  <a:pt x="175118" y="141477"/>
                  <a:pt x="135576" y="182498"/>
                  <a:pt x="86873" y="182498"/>
                </a:cubicBezTo>
                <a:cubicBezTo>
                  <a:pt x="38170" y="182498"/>
                  <a:pt x="-1372" y="141477"/>
                  <a:pt x="-1372" y="90877"/>
                </a:cubicBezTo>
                <a:cubicBezTo>
                  <a:pt x="-1372" y="40270"/>
                  <a:pt x="38170" y="-751"/>
                  <a:pt x="86873" y="-751"/>
                </a:cubicBezTo>
                <a:cubicBezTo>
                  <a:pt x="135576" y="-751"/>
                  <a:pt x="175118" y="40270"/>
                  <a:pt x="175118" y="90877"/>
                </a:cubicBezTo>
                <a:close/>
              </a:path>
            </a:pathLst>
          </a:custGeom>
          <a:noFill/>
          <a:ln w="12700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1B35FBA-E572-4DFB-9AB3-B5A2A7DA3AE3}"/>
                  </a:ext>
                </a:extLst>
              </p:cNvPr>
              <p:cNvSpPr txBox="1"/>
              <p:nvPr/>
            </p:nvSpPr>
            <p:spPr>
              <a:xfrm>
                <a:off x="4750221" y="1058649"/>
                <a:ext cx="1199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ARRFull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1B35FBA-E572-4DFB-9AB3-B5A2A7DA3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221" y="1058649"/>
                <a:ext cx="1199303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11204F2-F94F-45DA-9170-E270D828E0C3}"/>
              </a:ext>
            </a:extLst>
          </p:cNvPr>
          <p:cNvSpPr/>
          <p:nvPr/>
        </p:nvSpPr>
        <p:spPr>
          <a:xfrm>
            <a:off x="4361787" y="1507035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0F7B18A0-F77D-4EDE-B504-7CD636A49D32}"/>
              </a:ext>
            </a:extLst>
          </p:cNvPr>
          <p:cNvSpPr/>
          <p:nvPr/>
        </p:nvSpPr>
        <p:spPr>
          <a:xfrm>
            <a:off x="4490266" y="1447367"/>
            <a:ext cx="111051" cy="111055"/>
          </a:xfrm>
          <a:custGeom>
            <a:avLst/>
            <a:gdLst>
              <a:gd name="connsiteX0" fmla="*/ -1372 w 183255"/>
              <a:gd name="connsiteY0" fmla="*/ -751 h 183262"/>
              <a:gd name="connsiteX1" fmla="*/ 181884 w 183255"/>
              <a:gd name="connsiteY1" fmla="*/ -751 h 183262"/>
              <a:gd name="connsiteX2" fmla="*/ 181884 w 183255"/>
              <a:gd name="connsiteY2" fmla="*/ 182512 h 183262"/>
              <a:gd name="connsiteX3" fmla="*/ -1372 w 183255"/>
              <a:gd name="connsiteY3" fmla="*/ 182512 h 18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255" h="183262">
                <a:moveTo>
                  <a:pt x="-1372" y="-751"/>
                </a:moveTo>
                <a:lnTo>
                  <a:pt x="181884" y="-751"/>
                </a:lnTo>
                <a:lnTo>
                  <a:pt x="181884" y="182512"/>
                </a:lnTo>
                <a:lnTo>
                  <a:pt x="-1372" y="182512"/>
                </a:lnTo>
                <a:close/>
              </a:path>
            </a:pathLst>
          </a:custGeom>
          <a:noFill/>
          <a:ln w="12700" cap="flat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AEE894BE-7C8B-4C65-A7C1-F4B609A71330}"/>
                  </a:ext>
                </a:extLst>
              </p:cNvPr>
              <p:cNvSpPr txBox="1"/>
              <p:nvPr/>
            </p:nvSpPr>
            <p:spPr>
              <a:xfrm>
                <a:off x="4751552" y="1294737"/>
                <a:ext cx="1507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18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OneNS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AEE894BE-7C8B-4C65-A7C1-F4B609A71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552" y="1294737"/>
                <a:ext cx="1507079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EE28EED6-A0B1-42DD-8E23-8FEAFED6FDD2}"/>
              </a:ext>
            </a:extLst>
          </p:cNvPr>
          <p:cNvSpPr/>
          <p:nvPr/>
        </p:nvSpPr>
        <p:spPr>
          <a:xfrm>
            <a:off x="4361787" y="1776688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62F321BA-9306-4762-A761-0ADA8A9AAC6D}"/>
              </a:ext>
            </a:extLst>
          </p:cNvPr>
          <p:cNvSpPr/>
          <p:nvPr/>
        </p:nvSpPr>
        <p:spPr>
          <a:xfrm>
            <a:off x="4494194" y="1721163"/>
            <a:ext cx="111051" cy="111051"/>
          </a:xfrm>
          <a:custGeom>
            <a:avLst/>
            <a:gdLst>
              <a:gd name="connsiteX0" fmla="*/ 90256 w 183255"/>
              <a:gd name="connsiteY0" fmla="*/ -751 h 183255"/>
              <a:gd name="connsiteX1" fmla="*/ 181884 w 183255"/>
              <a:gd name="connsiteY1" fmla="*/ 182505 h 183255"/>
              <a:gd name="connsiteX2" fmla="*/ -1372 w 183255"/>
              <a:gd name="connsiteY2" fmla="*/ 182505 h 18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255" h="183255">
                <a:moveTo>
                  <a:pt x="90256" y="-751"/>
                </a:moveTo>
                <a:lnTo>
                  <a:pt x="181884" y="182505"/>
                </a:lnTo>
                <a:lnTo>
                  <a:pt x="-1372" y="182505"/>
                </a:lnTo>
                <a:close/>
              </a:path>
            </a:pathLst>
          </a:custGeom>
          <a:noFill/>
          <a:ln w="12700" cap="flat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1102D0A-E114-40E5-852F-E046DCB9C2C3}"/>
                  </a:ext>
                </a:extLst>
              </p:cNvPr>
              <p:cNvSpPr txBox="1"/>
              <p:nvPr/>
            </p:nvSpPr>
            <p:spPr>
              <a:xfrm>
                <a:off x="4747163" y="1568662"/>
                <a:ext cx="1545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18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TwoNS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1102D0A-E114-40E5-852F-E046DCB9C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163" y="1568662"/>
                <a:ext cx="1545551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D0A6C2D-8A35-4ABD-BA62-8DC6B27B111D}"/>
              </a:ext>
            </a:extLst>
          </p:cNvPr>
          <p:cNvSpPr txBox="1"/>
          <p:nvPr/>
        </p:nvSpPr>
        <p:spPr>
          <a:xfrm>
            <a:off x="3126754" y="3264073"/>
            <a:ext cx="40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D1417FD-08AD-4418-AFA0-DE95461BAE24}"/>
              </a:ext>
            </a:extLst>
          </p:cNvPr>
          <p:cNvSpPr txBox="1"/>
          <p:nvPr/>
        </p:nvSpPr>
        <p:spPr>
          <a:xfrm>
            <a:off x="3731546" y="3281719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B9A5837-1D0A-4243-82AF-CB94F5DB0882}"/>
              </a:ext>
            </a:extLst>
          </p:cNvPr>
          <p:cNvSpPr txBox="1"/>
          <p:nvPr/>
        </p:nvSpPr>
        <p:spPr>
          <a:xfrm>
            <a:off x="4499963" y="3280115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0B7BC60-80B2-43F2-A9EE-86036A5AA4E2}"/>
              </a:ext>
            </a:extLst>
          </p:cNvPr>
          <p:cNvSpPr txBox="1"/>
          <p:nvPr/>
        </p:nvSpPr>
        <p:spPr>
          <a:xfrm>
            <a:off x="5269986" y="3280114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.5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620CA25-5F1B-43A1-8204-22D103670EDB}"/>
              </a:ext>
            </a:extLst>
          </p:cNvPr>
          <p:cNvSpPr txBox="1"/>
          <p:nvPr/>
        </p:nvSpPr>
        <p:spPr>
          <a:xfrm>
            <a:off x="6038403" y="3278510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4C36A941-B5E6-42F6-B53A-9F46CB610592}"/>
                  </a:ext>
                </a:extLst>
              </p:cNvPr>
              <p:cNvSpPr txBox="1"/>
              <p:nvPr/>
            </p:nvSpPr>
            <p:spPr>
              <a:xfrm>
                <a:off x="4635653" y="3523336"/>
                <a:ext cx="35101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4C36A941-B5E6-42F6-B53A-9F46CB610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653" y="3523336"/>
                <a:ext cx="351012" cy="400110"/>
              </a:xfrm>
              <a:prstGeom prst="rect">
                <a:avLst/>
              </a:prstGeom>
              <a:blipFill>
                <a:blip r:embed="rId7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3AD4726-CFAC-4465-AC91-25806A4C104D}"/>
              </a:ext>
            </a:extLst>
          </p:cNvPr>
          <p:cNvSpPr txBox="1"/>
          <p:nvPr/>
        </p:nvSpPr>
        <p:spPr>
          <a:xfrm rot="16200000">
            <a:off x="1818601" y="1998202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DA8940A-2D38-4867-83F3-05D771FC077D}"/>
              </a:ext>
            </a:extLst>
          </p:cNvPr>
          <p:cNvSpPr txBox="1"/>
          <p:nvPr/>
        </p:nvSpPr>
        <p:spPr>
          <a:xfrm>
            <a:off x="2778194" y="3093788"/>
            <a:ext cx="65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B65E657-4123-4E95-8C0A-1C25731F32A0}"/>
              </a:ext>
            </a:extLst>
          </p:cNvPr>
          <p:cNvSpPr txBox="1"/>
          <p:nvPr/>
        </p:nvSpPr>
        <p:spPr>
          <a:xfrm>
            <a:off x="2778194" y="2374121"/>
            <a:ext cx="65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057984-4142-4F17-B894-BD39889FBAEF}"/>
              </a:ext>
            </a:extLst>
          </p:cNvPr>
          <p:cNvSpPr txBox="1"/>
          <p:nvPr/>
        </p:nvSpPr>
        <p:spPr>
          <a:xfrm>
            <a:off x="2778194" y="1629052"/>
            <a:ext cx="65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10EF399-F5C5-463B-A74F-139C37DD9E26}"/>
              </a:ext>
            </a:extLst>
          </p:cNvPr>
          <p:cNvSpPr txBox="1"/>
          <p:nvPr/>
        </p:nvSpPr>
        <p:spPr>
          <a:xfrm>
            <a:off x="2862865" y="909382"/>
            <a:ext cx="3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37CD2C6-3B2E-4E33-8362-9C32278E27F5}"/>
                  </a:ext>
                </a:extLst>
              </p:cNvPr>
              <p:cNvSpPr txBox="1"/>
              <p:nvPr/>
            </p:nvSpPr>
            <p:spPr>
              <a:xfrm>
                <a:off x="3211785" y="610887"/>
                <a:ext cx="320084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:r>
                  <a:rPr kumimoji="1" lang="en-US" altLang="ja-JP" sz="2200" b="1" u="sng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Gplus</a:t>
                </a:r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200" i="1" u="sng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200" i="1" u="sng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ja-JP" sz="2200" i="1" u="sng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ja-JP" sz="2200" i="1" u="sng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2200" i="1" u="sng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200" i="1" u="sng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200" i="1" u="sng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2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37CD2C6-3B2E-4E33-8362-9C32278E2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785" y="610887"/>
                <a:ext cx="3200842" cy="430887"/>
              </a:xfrm>
              <a:prstGeom prst="rect">
                <a:avLst/>
              </a:prstGeom>
              <a:blipFill>
                <a:blip r:embed="rId8"/>
                <a:stretch>
                  <a:fillRect t="-9859" b="-281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7A7A513-CE48-4E2D-A204-8588C7D5EE15}"/>
              </a:ext>
            </a:extLst>
          </p:cNvPr>
          <p:cNvSpPr txBox="1"/>
          <p:nvPr/>
        </p:nvSpPr>
        <p:spPr>
          <a:xfrm>
            <a:off x="6976093" y="3259157"/>
            <a:ext cx="40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9BCF95C-1EE1-49C5-A83B-149028FE9D7B}"/>
              </a:ext>
            </a:extLst>
          </p:cNvPr>
          <p:cNvSpPr txBox="1"/>
          <p:nvPr/>
        </p:nvSpPr>
        <p:spPr>
          <a:xfrm>
            <a:off x="7580885" y="3276803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ECF6791-64F9-4050-B8CC-980E8A05F312}"/>
              </a:ext>
            </a:extLst>
          </p:cNvPr>
          <p:cNvSpPr txBox="1"/>
          <p:nvPr/>
        </p:nvSpPr>
        <p:spPr>
          <a:xfrm>
            <a:off x="8349302" y="3275199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BD49523-BFEE-4FCC-BAA7-531C9FF1469A}"/>
              </a:ext>
            </a:extLst>
          </p:cNvPr>
          <p:cNvSpPr txBox="1"/>
          <p:nvPr/>
        </p:nvSpPr>
        <p:spPr>
          <a:xfrm>
            <a:off x="9119325" y="3275198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.5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B4EE0B0-4CAE-4FAE-97F3-057D5F99122C}"/>
              </a:ext>
            </a:extLst>
          </p:cNvPr>
          <p:cNvSpPr txBox="1"/>
          <p:nvPr/>
        </p:nvSpPr>
        <p:spPr>
          <a:xfrm>
            <a:off x="9887742" y="3273594"/>
            <a:ext cx="60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B3DD71FE-CF0C-4892-B336-AD97CAC9CB85}"/>
                  </a:ext>
                </a:extLst>
              </p:cNvPr>
              <p:cNvSpPr txBox="1"/>
              <p:nvPr/>
            </p:nvSpPr>
            <p:spPr>
              <a:xfrm>
                <a:off x="8484992" y="3518420"/>
                <a:ext cx="35101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B3DD71FE-CF0C-4892-B336-AD97CAC9C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992" y="3518420"/>
                <a:ext cx="351012" cy="400110"/>
              </a:xfrm>
              <a:prstGeom prst="rect">
                <a:avLst/>
              </a:prstGeom>
              <a:blipFill>
                <a:blip r:embed="rId9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FAC08C2-58D7-41F6-8DD0-1EAA09C8B8DA}"/>
              </a:ext>
            </a:extLst>
          </p:cNvPr>
          <p:cNvSpPr txBox="1"/>
          <p:nvPr/>
        </p:nvSpPr>
        <p:spPr>
          <a:xfrm rot="16200000">
            <a:off x="5667940" y="1993286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465C9714-520D-4687-B7EE-FA721EA727DC}"/>
              </a:ext>
            </a:extLst>
          </p:cNvPr>
          <p:cNvSpPr txBox="1"/>
          <p:nvPr/>
        </p:nvSpPr>
        <p:spPr>
          <a:xfrm>
            <a:off x="6627533" y="3088872"/>
            <a:ext cx="65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F17F6E1-85D0-4562-8679-DB7E3DF1AE68}"/>
              </a:ext>
            </a:extLst>
          </p:cNvPr>
          <p:cNvSpPr txBox="1"/>
          <p:nvPr/>
        </p:nvSpPr>
        <p:spPr>
          <a:xfrm>
            <a:off x="6627533" y="2369205"/>
            <a:ext cx="65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6339438-0B95-4037-AD14-DEF478488A03}"/>
              </a:ext>
            </a:extLst>
          </p:cNvPr>
          <p:cNvSpPr txBox="1"/>
          <p:nvPr/>
        </p:nvSpPr>
        <p:spPr>
          <a:xfrm>
            <a:off x="6627533" y="1624136"/>
            <a:ext cx="65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6CB7294-04A1-40F4-B29B-0BEF9517BD82}"/>
              </a:ext>
            </a:extLst>
          </p:cNvPr>
          <p:cNvSpPr txBox="1"/>
          <p:nvPr/>
        </p:nvSpPr>
        <p:spPr>
          <a:xfrm>
            <a:off x="6712204" y="904466"/>
            <a:ext cx="3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E5A5120E-4626-43EE-A714-FF42E21E02FE}"/>
                  </a:ext>
                </a:extLst>
              </p:cNvPr>
              <p:cNvSpPr txBox="1"/>
              <p:nvPr/>
            </p:nvSpPr>
            <p:spPr>
              <a:xfrm>
                <a:off x="7061124" y="605971"/>
                <a:ext cx="320084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IMDB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200" i="1" u="sng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200" i="1" u="sng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ja-JP" sz="2200" i="1" u="sng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ja-JP" sz="2200" i="1" u="sng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2200" i="1" u="sng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200" i="1" u="sng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200" i="1" u="sng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2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E5A5120E-4626-43EE-A714-FF42E21E0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124" y="605971"/>
                <a:ext cx="3200842" cy="430887"/>
              </a:xfrm>
              <a:prstGeom prst="rect">
                <a:avLst/>
              </a:prstGeom>
              <a:blipFill>
                <a:blip r:embed="rId10"/>
                <a:stretch>
                  <a:fillRect t="-8451" b="-281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グラフ 50">
            <a:extLst>
              <a:ext uri="{FF2B5EF4-FFF2-40B4-BE49-F238E27FC236}">
                <a16:creationId xmlns:a16="http://schemas.microsoft.com/office/drawing/2014/main" id="{5E59E217-A5B2-4164-952C-7E277B8141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9466405"/>
              </p:ext>
            </p:extLst>
          </p:nvPr>
        </p:nvGraphicFramePr>
        <p:xfrm>
          <a:off x="3200800" y="4188578"/>
          <a:ext cx="3240000" cy="237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4D8E3828-5CE8-47C3-8E47-E4C3D0357604}"/>
                  </a:ext>
                </a:extLst>
              </p:cNvPr>
              <p:cNvSpPr txBox="1"/>
              <p:nvPr/>
            </p:nvSpPr>
            <p:spPr>
              <a:xfrm>
                <a:off x="3803803" y="6761570"/>
                <a:ext cx="200909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4D8E3828-5CE8-47C3-8E47-E4C3D0357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803" y="6761570"/>
                <a:ext cx="2009096" cy="400110"/>
              </a:xfrm>
              <a:prstGeom prst="rect">
                <a:avLst/>
              </a:prstGeom>
              <a:blipFill>
                <a:blip r:embed="rId12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1FF8E58C-C688-4147-8476-01118E068DA7}"/>
              </a:ext>
            </a:extLst>
          </p:cNvPr>
          <p:cNvSpPr txBox="1"/>
          <p:nvPr/>
        </p:nvSpPr>
        <p:spPr>
          <a:xfrm rot="16200000">
            <a:off x="1818601" y="5196413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95DA6B8E-4190-4F4E-9729-4A03CF5C60DA}"/>
              </a:ext>
            </a:extLst>
          </p:cNvPr>
          <p:cNvSpPr txBox="1"/>
          <p:nvPr/>
        </p:nvSpPr>
        <p:spPr>
          <a:xfrm>
            <a:off x="2778194" y="5873124"/>
            <a:ext cx="65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0D5B82E-AB3B-493A-BEDE-C017BDF67412}"/>
              </a:ext>
            </a:extLst>
          </p:cNvPr>
          <p:cNvSpPr txBox="1"/>
          <p:nvPr/>
        </p:nvSpPr>
        <p:spPr>
          <a:xfrm>
            <a:off x="2778194" y="5442593"/>
            <a:ext cx="65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1DD2CA73-996A-4742-A745-5575E3A5388C}"/>
              </a:ext>
            </a:extLst>
          </p:cNvPr>
          <p:cNvSpPr txBox="1"/>
          <p:nvPr/>
        </p:nvSpPr>
        <p:spPr>
          <a:xfrm>
            <a:off x="2778194" y="4983272"/>
            <a:ext cx="65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AC8DAE6-C870-415A-9CB4-798505304116}"/>
              </a:ext>
            </a:extLst>
          </p:cNvPr>
          <p:cNvSpPr txBox="1"/>
          <p:nvPr/>
        </p:nvSpPr>
        <p:spPr>
          <a:xfrm>
            <a:off x="2822225" y="4147611"/>
            <a:ext cx="42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44B533B-93C6-408A-A191-599886C7E87F}"/>
              </a:ext>
            </a:extLst>
          </p:cNvPr>
          <p:cNvSpPr txBox="1"/>
          <p:nvPr/>
        </p:nvSpPr>
        <p:spPr>
          <a:xfrm>
            <a:off x="2862865" y="4550201"/>
            <a:ext cx="3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454A4EE-8750-4D00-9CEC-1FF345322C91}"/>
              </a:ext>
            </a:extLst>
          </p:cNvPr>
          <p:cNvSpPr txBox="1"/>
          <p:nvPr/>
        </p:nvSpPr>
        <p:spPr>
          <a:xfrm>
            <a:off x="2778194" y="6313814"/>
            <a:ext cx="65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06194DE6-79E1-403A-BFA3-2188EA4ABCFE}"/>
              </a:ext>
            </a:extLst>
          </p:cNvPr>
          <p:cNvSpPr txBox="1"/>
          <p:nvPr/>
        </p:nvSpPr>
        <p:spPr>
          <a:xfrm>
            <a:off x="3496915" y="6500082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9FACF3F2-E465-4B45-970D-5239357ADF18}"/>
              </a:ext>
            </a:extLst>
          </p:cNvPr>
          <p:cNvSpPr txBox="1"/>
          <p:nvPr/>
        </p:nvSpPr>
        <p:spPr>
          <a:xfrm>
            <a:off x="4008090" y="6500082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46ACC0DE-F5CD-436F-B31D-10BDE305C08D}"/>
              </a:ext>
            </a:extLst>
          </p:cNvPr>
          <p:cNvSpPr txBox="1"/>
          <p:nvPr/>
        </p:nvSpPr>
        <p:spPr>
          <a:xfrm>
            <a:off x="4522440" y="6500082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E4445264-CB99-43DF-8AB4-C2C01B5E83B4}"/>
              </a:ext>
            </a:extLst>
          </p:cNvPr>
          <p:cNvSpPr txBox="1"/>
          <p:nvPr/>
        </p:nvSpPr>
        <p:spPr>
          <a:xfrm>
            <a:off x="5031075" y="6500082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41318EC6-1E30-43BA-AAA8-250FD5204CF8}"/>
              </a:ext>
            </a:extLst>
          </p:cNvPr>
          <p:cNvSpPr txBox="1"/>
          <p:nvPr/>
        </p:nvSpPr>
        <p:spPr>
          <a:xfrm>
            <a:off x="5542250" y="6500082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E27C7D77-8CCF-4FA8-A040-1F6DA886EACA}"/>
              </a:ext>
            </a:extLst>
          </p:cNvPr>
          <p:cNvSpPr txBox="1"/>
          <p:nvPr/>
        </p:nvSpPr>
        <p:spPr>
          <a:xfrm>
            <a:off x="6173440" y="6500082"/>
            <a:ext cx="34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2" name="グラフ 81">
            <a:extLst>
              <a:ext uri="{FF2B5EF4-FFF2-40B4-BE49-F238E27FC236}">
                <a16:creationId xmlns:a16="http://schemas.microsoft.com/office/drawing/2014/main" id="{651B60A7-BE8C-41B1-962A-B8715340C5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1276843"/>
              </p:ext>
            </p:extLst>
          </p:nvPr>
        </p:nvGraphicFramePr>
        <p:xfrm>
          <a:off x="7068183" y="4185705"/>
          <a:ext cx="3168000" cy="241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1B60BE7F-BFDD-4C4E-BADB-65CEADE21D83}"/>
              </a:ext>
            </a:extLst>
          </p:cNvPr>
          <p:cNvSpPr txBox="1"/>
          <p:nvPr/>
        </p:nvSpPr>
        <p:spPr>
          <a:xfrm>
            <a:off x="6830665" y="6500082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9F4D91FE-1B73-4E23-95B4-CAF864856EDB}"/>
              </a:ext>
            </a:extLst>
          </p:cNvPr>
          <p:cNvSpPr txBox="1"/>
          <p:nvPr/>
        </p:nvSpPr>
        <p:spPr>
          <a:xfrm rot="16200000">
            <a:off x="5666701" y="5196413"/>
            <a:ext cx="17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B5599936-CF20-487C-8C08-E4CF894A28A9}"/>
              </a:ext>
            </a:extLst>
          </p:cNvPr>
          <p:cNvSpPr txBox="1"/>
          <p:nvPr/>
        </p:nvSpPr>
        <p:spPr>
          <a:xfrm>
            <a:off x="6626294" y="5873124"/>
            <a:ext cx="65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A084821A-38D4-4EE8-929F-B5B6D37CB4BA}"/>
              </a:ext>
            </a:extLst>
          </p:cNvPr>
          <p:cNvSpPr txBox="1"/>
          <p:nvPr/>
        </p:nvSpPr>
        <p:spPr>
          <a:xfrm>
            <a:off x="6626294" y="5442593"/>
            <a:ext cx="65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60E4C41B-8EC1-4FB6-91A7-83B50E2B394A}"/>
              </a:ext>
            </a:extLst>
          </p:cNvPr>
          <p:cNvSpPr txBox="1"/>
          <p:nvPr/>
        </p:nvSpPr>
        <p:spPr>
          <a:xfrm>
            <a:off x="6626294" y="4983272"/>
            <a:ext cx="65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2935CB9C-9A64-4DC6-84D7-878A4C5AA39D}"/>
              </a:ext>
            </a:extLst>
          </p:cNvPr>
          <p:cNvSpPr txBox="1"/>
          <p:nvPr/>
        </p:nvSpPr>
        <p:spPr>
          <a:xfrm>
            <a:off x="6670325" y="4147611"/>
            <a:ext cx="42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696E2860-5C94-41C6-B848-A55639CD7017}"/>
              </a:ext>
            </a:extLst>
          </p:cNvPr>
          <p:cNvSpPr txBox="1"/>
          <p:nvPr/>
        </p:nvSpPr>
        <p:spPr>
          <a:xfrm>
            <a:off x="6710965" y="4550201"/>
            <a:ext cx="3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A41D52C8-AC52-4115-BC8B-E1429D760151}"/>
              </a:ext>
            </a:extLst>
          </p:cNvPr>
          <p:cNvSpPr txBox="1"/>
          <p:nvPr/>
        </p:nvSpPr>
        <p:spPr>
          <a:xfrm>
            <a:off x="6626294" y="6313814"/>
            <a:ext cx="65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2B7F0FD-80D3-434A-B83A-5293C55882E6}"/>
              </a:ext>
            </a:extLst>
          </p:cNvPr>
          <p:cNvSpPr txBox="1"/>
          <p:nvPr/>
        </p:nvSpPr>
        <p:spPr>
          <a:xfrm>
            <a:off x="7345015" y="6500082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FD28E5A8-63B2-4ECE-884C-CED0F941DA88}"/>
              </a:ext>
            </a:extLst>
          </p:cNvPr>
          <p:cNvSpPr txBox="1"/>
          <p:nvPr/>
        </p:nvSpPr>
        <p:spPr>
          <a:xfrm>
            <a:off x="7856190" y="6500082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02F9A75-E99F-4BF0-A70E-BC6E28F11A27}"/>
              </a:ext>
            </a:extLst>
          </p:cNvPr>
          <p:cNvSpPr txBox="1"/>
          <p:nvPr/>
        </p:nvSpPr>
        <p:spPr>
          <a:xfrm>
            <a:off x="8370540" y="6500082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AE1DCC12-3E7D-489A-A12F-40122CE16BC7}"/>
              </a:ext>
            </a:extLst>
          </p:cNvPr>
          <p:cNvSpPr txBox="1"/>
          <p:nvPr/>
        </p:nvSpPr>
        <p:spPr>
          <a:xfrm>
            <a:off x="8879175" y="6500082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9FFFF17F-1D08-4A3B-A86F-FE1FBEDC48CD}"/>
              </a:ext>
            </a:extLst>
          </p:cNvPr>
          <p:cNvSpPr txBox="1"/>
          <p:nvPr/>
        </p:nvSpPr>
        <p:spPr>
          <a:xfrm>
            <a:off x="9390350" y="6500082"/>
            <a:ext cx="56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082CBC07-3208-43B7-B575-CF28E5AAC5F9}"/>
              </a:ext>
            </a:extLst>
          </p:cNvPr>
          <p:cNvSpPr txBox="1"/>
          <p:nvPr/>
        </p:nvSpPr>
        <p:spPr>
          <a:xfrm>
            <a:off x="10021540" y="6500082"/>
            <a:ext cx="34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テキスト ボックス 107">
                <a:extLst>
                  <a:ext uri="{FF2B5EF4-FFF2-40B4-BE49-F238E27FC236}">
                    <a16:creationId xmlns:a16="http://schemas.microsoft.com/office/drawing/2014/main" id="{A7F32640-63BE-464E-B11E-3ACAC0AE401B}"/>
                  </a:ext>
                </a:extLst>
              </p:cNvPr>
              <p:cNvSpPr txBox="1"/>
              <p:nvPr/>
            </p:nvSpPr>
            <p:spPr>
              <a:xfrm>
                <a:off x="3210180" y="3833433"/>
                <a:ext cx="320084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 </a:t>
                </a:r>
                <a:r>
                  <a:rPr kumimoji="1" lang="en-US" altLang="ja-JP" sz="2200" b="1" u="sng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Gplus</a:t>
                </a:r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ja-JP" sz="2200" b="0" i="1" u="sng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200" b="0" i="1" u="sng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2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8" name="テキスト ボックス 107">
                <a:extLst>
                  <a:ext uri="{FF2B5EF4-FFF2-40B4-BE49-F238E27FC236}">
                    <a16:creationId xmlns:a16="http://schemas.microsoft.com/office/drawing/2014/main" id="{A7F32640-63BE-464E-B11E-3ACAC0AE4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180" y="3833433"/>
                <a:ext cx="3200842" cy="430887"/>
              </a:xfrm>
              <a:prstGeom prst="rect">
                <a:avLst/>
              </a:prstGeom>
              <a:blipFill>
                <a:blip r:embed="rId14"/>
                <a:stretch>
                  <a:fillRect t="-9859" b="-267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1F3E9AEC-E519-4A59-90CD-9D56AE303D00}"/>
                  </a:ext>
                </a:extLst>
              </p:cNvPr>
              <p:cNvSpPr txBox="1"/>
              <p:nvPr/>
            </p:nvSpPr>
            <p:spPr>
              <a:xfrm>
                <a:off x="7059519" y="3828517"/>
                <a:ext cx="320084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(d) IMDB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 u="sng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ja-JP" sz="2200" i="1" u="sng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200" i="1" u="sng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ja-JP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2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1F3E9AEC-E519-4A59-90CD-9D56AE303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519" y="3828517"/>
                <a:ext cx="3200842" cy="430887"/>
              </a:xfrm>
              <a:prstGeom prst="rect">
                <a:avLst/>
              </a:prstGeom>
              <a:blipFill>
                <a:blip r:embed="rId15"/>
                <a:stretch>
                  <a:fillRect t="-9859" b="-281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フリーフォーム: 図形 110">
            <a:extLst>
              <a:ext uri="{FF2B5EF4-FFF2-40B4-BE49-F238E27FC236}">
                <a16:creationId xmlns:a16="http://schemas.microsoft.com/office/drawing/2014/main" id="{A4BE6419-C87A-4484-A857-ADBAB2B7ABA9}"/>
              </a:ext>
            </a:extLst>
          </p:cNvPr>
          <p:cNvSpPr/>
          <p:nvPr/>
        </p:nvSpPr>
        <p:spPr>
          <a:xfrm>
            <a:off x="8148741" y="1126296"/>
            <a:ext cx="1995529" cy="792000"/>
          </a:xfrm>
          <a:custGeom>
            <a:avLst/>
            <a:gdLst>
              <a:gd name="connsiteX0" fmla="*/ -1372 w 3827229"/>
              <a:gd name="connsiteY0" fmla="*/ -751 h 1663399"/>
              <a:gd name="connsiteX1" fmla="*/ 3825857 w 3827229"/>
              <a:gd name="connsiteY1" fmla="*/ -751 h 1663399"/>
              <a:gd name="connsiteX2" fmla="*/ 3825857 w 3827229"/>
              <a:gd name="connsiteY2" fmla="*/ 1662649 h 1663399"/>
              <a:gd name="connsiteX3" fmla="*/ -1372 w 3827229"/>
              <a:gd name="connsiteY3" fmla="*/ 1662649 h 1663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7229" h="1663399">
                <a:moveTo>
                  <a:pt x="-1372" y="-751"/>
                </a:moveTo>
                <a:lnTo>
                  <a:pt x="3825857" y="-751"/>
                </a:lnTo>
                <a:lnTo>
                  <a:pt x="3825857" y="1662649"/>
                </a:lnTo>
                <a:lnTo>
                  <a:pt x="-1372" y="1662649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2" name="フリーフォーム: 図形 111">
            <a:extLst>
              <a:ext uri="{FF2B5EF4-FFF2-40B4-BE49-F238E27FC236}">
                <a16:creationId xmlns:a16="http://schemas.microsoft.com/office/drawing/2014/main" id="{AFE9CB6C-26FC-4A9A-AC32-D1EF32D33C67}"/>
              </a:ext>
            </a:extLst>
          </p:cNvPr>
          <p:cNvSpPr/>
          <p:nvPr/>
        </p:nvSpPr>
        <p:spPr>
          <a:xfrm>
            <a:off x="8213343" y="1269593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3" name="フリーフォーム: 図形 112">
            <a:extLst>
              <a:ext uri="{FF2B5EF4-FFF2-40B4-BE49-F238E27FC236}">
                <a16:creationId xmlns:a16="http://schemas.microsoft.com/office/drawing/2014/main" id="{40F226F0-BE36-4795-99BD-2A2413AA6AA2}"/>
              </a:ext>
            </a:extLst>
          </p:cNvPr>
          <p:cNvSpPr/>
          <p:nvPr/>
        </p:nvSpPr>
        <p:spPr>
          <a:xfrm>
            <a:off x="8343529" y="1207661"/>
            <a:ext cx="106950" cy="111046"/>
          </a:xfrm>
          <a:custGeom>
            <a:avLst/>
            <a:gdLst>
              <a:gd name="connsiteX0" fmla="*/ 175118 w 176489"/>
              <a:gd name="connsiteY0" fmla="*/ 90877 h 183249"/>
              <a:gd name="connsiteX1" fmla="*/ 86873 w 176489"/>
              <a:gd name="connsiteY1" fmla="*/ 182498 h 183249"/>
              <a:gd name="connsiteX2" fmla="*/ -1372 w 176489"/>
              <a:gd name="connsiteY2" fmla="*/ 90877 h 183249"/>
              <a:gd name="connsiteX3" fmla="*/ 86873 w 176489"/>
              <a:gd name="connsiteY3" fmla="*/ -751 h 183249"/>
              <a:gd name="connsiteX4" fmla="*/ 175118 w 176489"/>
              <a:gd name="connsiteY4" fmla="*/ 90877 h 183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489" h="183249">
                <a:moveTo>
                  <a:pt x="175118" y="90877"/>
                </a:moveTo>
                <a:cubicBezTo>
                  <a:pt x="175118" y="141477"/>
                  <a:pt x="135576" y="182498"/>
                  <a:pt x="86873" y="182498"/>
                </a:cubicBezTo>
                <a:cubicBezTo>
                  <a:pt x="38170" y="182498"/>
                  <a:pt x="-1372" y="141477"/>
                  <a:pt x="-1372" y="90877"/>
                </a:cubicBezTo>
                <a:cubicBezTo>
                  <a:pt x="-1372" y="40270"/>
                  <a:pt x="38170" y="-751"/>
                  <a:pt x="86873" y="-751"/>
                </a:cubicBezTo>
                <a:cubicBezTo>
                  <a:pt x="135576" y="-751"/>
                  <a:pt x="175118" y="40270"/>
                  <a:pt x="175118" y="90877"/>
                </a:cubicBezTo>
                <a:close/>
              </a:path>
            </a:pathLst>
          </a:custGeom>
          <a:noFill/>
          <a:ln w="12700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93EF3C00-71CA-47A2-8E76-84DDBD02C31A}"/>
                  </a:ext>
                </a:extLst>
              </p:cNvPr>
              <p:cNvSpPr txBox="1"/>
              <p:nvPr/>
            </p:nvSpPr>
            <p:spPr>
              <a:xfrm>
                <a:off x="8601777" y="1069733"/>
                <a:ext cx="1199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ARRFull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93EF3C00-71CA-47A2-8E76-84DDBD02C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777" y="1069733"/>
                <a:ext cx="1199303" cy="369332"/>
              </a:xfrm>
              <a:prstGeom prst="rect">
                <a:avLst/>
              </a:prstGeom>
              <a:blipFill>
                <a:blip r:embed="rId1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フリーフォーム: 図形 114">
            <a:extLst>
              <a:ext uri="{FF2B5EF4-FFF2-40B4-BE49-F238E27FC236}">
                <a16:creationId xmlns:a16="http://schemas.microsoft.com/office/drawing/2014/main" id="{BA086FF3-4939-4AF3-88F0-9466EDD28F04}"/>
              </a:ext>
            </a:extLst>
          </p:cNvPr>
          <p:cNvSpPr/>
          <p:nvPr/>
        </p:nvSpPr>
        <p:spPr>
          <a:xfrm>
            <a:off x="8213343" y="1518119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6" name="フリーフォーム: 図形 115">
            <a:extLst>
              <a:ext uri="{FF2B5EF4-FFF2-40B4-BE49-F238E27FC236}">
                <a16:creationId xmlns:a16="http://schemas.microsoft.com/office/drawing/2014/main" id="{781ADE04-667D-49DE-BE18-970CD2C3E7EE}"/>
              </a:ext>
            </a:extLst>
          </p:cNvPr>
          <p:cNvSpPr/>
          <p:nvPr/>
        </p:nvSpPr>
        <p:spPr>
          <a:xfrm>
            <a:off x="8341822" y="1458451"/>
            <a:ext cx="111051" cy="111055"/>
          </a:xfrm>
          <a:custGeom>
            <a:avLst/>
            <a:gdLst>
              <a:gd name="connsiteX0" fmla="*/ -1372 w 183255"/>
              <a:gd name="connsiteY0" fmla="*/ -751 h 183262"/>
              <a:gd name="connsiteX1" fmla="*/ 181884 w 183255"/>
              <a:gd name="connsiteY1" fmla="*/ -751 h 183262"/>
              <a:gd name="connsiteX2" fmla="*/ 181884 w 183255"/>
              <a:gd name="connsiteY2" fmla="*/ 182512 h 183262"/>
              <a:gd name="connsiteX3" fmla="*/ -1372 w 183255"/>
              <a:gd name="connsiteY3" fmla="*/ 182512 h 18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255" h="183262">
                <a:moveTo>
                  <a:pt x="-1372" y="-751"/>
                </a:moveTo>
                <a:lnTo>
                  <a:pt x="181884" y="-751"/>
                </a:lnTo>
                <a:lnTo>
                  <a:pt x="181884" y="182512"/>
                </a:lnTo>
                <a:lnTo>
                  <a:pt x="-1372" y="182512"/>
                </a:lnTo>
                <a:close/>
              </a:path>
            </a:pathLst>
          </a:custGeom>
          <a:noFill/>
          <a:ln w="12700" cap="flat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B71705CE-9159-4607-84BF-BF6CD1058193}"/>
                  </a:ext>
                </a:extLst>
              </p:cNvPr>
              <p:cNvSpPr txBox="1"/>
              <p:nvPr/>
            </p:nvSpPr>
            <p:spPr>
              <a:xfrm>
                <a:off x="8603108" y="1305821"/>
                <a:ext cx="1507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18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OneNS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B71705CE-9159-4607-84BF-BF6CD1058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108" y="1305821"/>
                <a:ext cx="1507079" cy="369332"/>
              </a:xfrm>
              <a:prstGeom prst="rect">
                <a:avLst/>
              </a:prstGeom>
              <a:blipFill>
                <a:blip r:embed="rId1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フリーフォーム: 図形 117">
            <a:extLst>
              <a:ext uri="{FF2B5EF4-FFF2-40B4-BE49-F238E27FC236}">
                <a16:creationId xmlns:a16="http://schemas.microsoft.com/office/drawing/2014/main" id="{3B16D7EA-C6B1-4023-B818-A4C313A3B6F9}"/>
              </a:ext>
            </a:extLst>
          </p:cNvPr>
          <p:cNvSpPr/>
          <p:nvPr/>
        </p:nvSpPr>
        <p:spPr>
          <a:xfrm>
            <a:off x="8213343" y="1787772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9" name="フリーフォーム: 図形 118">
            <a:extLst>
              <a:ext uri="{FF2B5EF4-FFF2-40B4-BE49-F238E27FC236}">
                <a16:creationId xmlns:a16="http://schemas.microsoft.com/office/drawing/2014/main" id="{30C3A21F-7780-4CD4-8554-FEACD000F6E7}"/>
              </a:ext>
            </a:extLst>
          </p:cNvPr>
          <p:cNvSpPr/>
          <p:nvPr/>
        </p:nvSpPr>
        <p:spPr>
          <a:xfrm>
            <a:off x="8345750" y="1732247"/>
            <a:ext cx="111051" cy="111051"/>
          </a:xfrm>
          <a:custGeom>
            <a:avLst/>
            <a:gdLst>
              <a:gd name="connsiteX0" fmla="*/ 90256 w 183255"/>
              <a:gd name="connsiteY0" fmla="*/ -751 h 183255"/>
              <a:gd name="connsiteX1" fmla="*/ 181884 w 183255"/>
              <a:gd name="connsiteY1" fmla="*/ 182505 h 183255"/>
              <a:gd name="connsiteX2" fmla="*/ -1372 w 183255"/>
              <a:gd name="connsiteY2" fmla="*/ 182505 h 18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255" h="183255">
                <a:moveTo>
                  <a:pt x="90256" y="-751"/>
                </a:moveTo>
                <a:lnTo>
                  <a:pt x="181884" y="182505"/>
                </a:lnTo>
                <a:lnTo>
                  <a:pt x="-1372" y="182505"/>
                </a:lnTo>
                <a:close/>
              </a:path>
            </a:pathLst>
          </a:custGeom>
          <a:noFill/>
          <a:ln w="12700" cap="flat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39A4C82B-1CDB-43BA-B301-A31AFF90B67B}"/>
                  </a:ext>
                </a:extLst>
              </p:cNvPr>
              <p:cNvSpPr txBox="1"/>
              <p:nvPr/>
            </p:nvSpPr>
            <p:spPr>
              <a:xfrm>
                <a:off x="8598719" y="1579746"/>
                <a:ext cx="1545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18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TwoNS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39A4C82B-1CDB-43BA-B301-A31AFF90B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719" y="1579746"/>
                <a:ext cx="1545551" cy="369332"/>
              </a:xfrm>
              <a:prstGeom prst="rect">
                <a:avLst/>
              </a:prstGeom>
              <a:blipFill>
                <a:blip r:embed="rId1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フリーフォーム: 図形 120">
            <a:extLst>
              <a:ext uri="{FF2B5EF4-FFF2-40B4-BE49-F238E27FC236}">
                <a16:creationId xmlns:a16="http://schemas.microsoft.com/office/drawing/2014/main" id="{9D448843-78CD-47AE-A1AD-61DE2719A73C}"/>
              </a:ext>
            </a:extLst>
          </p:cNvPr>
          <p:cNvSpPr/>
          <p:nvPr/>
        </p:nvSpPr>
        <p:spPr>
          <a:xfrm>
            <a:off x="4299957" y="4361623"/>
            <a:ext cx="1995529" cy="792000"/>
          </a:xfrm>
          <a:custGeom>
            <a:avLst/>
            <a:gdLst>
              <a:gd name="connsiteX0" fmla="*/ -1372 w 3827229"/>
              <a:gd name="connsiteY0" fmla="*/ -751 h 1663399"/>
              <a:gd name="connsiteX1" fmla="*/ 3825857 w 3827229"/>
              <a:gd name="connsiteY1" fmla="*/ -751 h 1663399"/>
              <a:gd name="connsiteX2" fmla="*/ 3825857 w 3827229"/>
              <a:gd name="connsiteY2" fmla="*/ 1662649 h 1663399"/>
              <a:gd name="connsiteX3" fmla="*/ -1372 w 3827229"/>
              <a:gd name="connsiteY3" fmla="*/ 1662649 h 1663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7229" h="1663399">
                <a:moveTo>
                  <a:pt x="-1372" y="-751"/>
                </a:moveTo>
                <a:lnTo>
                  <a:pt x="3825857" y="-751"/>
                </a:lnTo>
                <a:lnTo>
                  <a:pt x="3825857" y="1662649"/>
                </a:lnTo>
                <a:lnTo>
                  <a:pt x="-1372" y="1662649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22" name="フリーフォーム: 図形 121">
            <a:extLst>
              <a:ext uri="{FF2B5EF4-FFF2-40B4-BE49-F238E27FC236}">
                <a16:creationId xmlns:a16="http://schemas.microsoft.com/office/drawing/2014/main" id="{A200FE32-6337-4720-B405-F42E277F7071}"/>
              </a:ext>
            </a:extLst>
          </p:cNvPr>
          <p:cNvSpPr/>
          <p:nvPr/>
        </p:nvSpPr>
        <p:spPr>
          <a:xfrm>
            <a:off x="4364559" y="4504920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23" name="フリーフォーム: 図形 122">
            <a:extLst>
              <a:ext uri="{FF2B5EF4-FFF2-40B4-BE49-F238E27FC236}">
                <a16:creationId xmlns:a16="http://schemas.microsoft.com/office/drawing/2014/main" id="{C11AF4AC-3254-447E-B73A-49B6B5EB389A}"/>
              </a:ext>
            </a:extLst>
          </p:cNvPr>
          <p:cNvSpPr/>
          <p:nvPr/>
        </p:nvSpPr>
        <p:spPr>
          <a:xfrm>
            <a:off x="4494745" y="4442988"/>
            <a:ext cx="106950" cy="111046"/>
          </a:xfrm>
          <a:custGeom>
            <a:avLst/>
            <a:gdLst>
              <a:gd name="connsiteX0" fmla="*/ 175118 w 176489"/>
              <a:gd name="connsiteY0" fmla="*/ 90877 h 183249"/>
              <a:gd name="connsiteX1" fmla="*/ 86873 w 176489"/>
              <a:gd name="connsiteY1" fmla="*/ 182498 h 183249"/>
              <a:gd name="connsiteX2" fmla="*/ -1372 w 176489"/>
              <a:gd name="connsiteY2" fmla="*/ 90877 h 183249"/>
              <a:gd name="connsiteX3" fmla="*/ 86873 w 176489"/>
              <a:gd name="connsiteY3" fmla="*/ -751 h 183249"/>
              <a:gd name="connsiteX4" fmla="*/ 175118 w 176489"/>
              <a:gd name="connsiteY4" fmla="*/ 90877 h 183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489" h="183249">
                <a:moveTo>
                  <a:pt x="175118" y="90877"/>
                </a:moveTo>
                <a:cubicBezTo>
                  <a:pt x="175118" y="141477"/>
                  <a:pt x="135576" y="182498"/>
                  <a:pt x="86873" y="182498"/>
                </a:cubicBezTo>
                <a:cubicBezTo>
                  <a:pt x="38170" y="182498"/>
                  <a:pt x="-1372" y="141477"/>
                  <a:pt x="-1372" y="90877"/>
                </a:cubicBezTo>
                <a:cubicBezTo>
                  <a:pt x="-1372" y="40270"/>
                  <a:pt x="38170" y="-751"/>
                  <a:pt x="86873" y="-751"/>
                </a:cubicBezTo>
                <a:cubicBezTo>
                  <a:pt x="135576" y="-751"/>
                  <a:pt x="175118" y="40270"/>
                  <a:pt x="175118" y="90877"/>
                </a:cubicBezTo>
                <a:close/>
              </a:path>
            </a:pathLst>
          </a:custGeom>
          <a:noFill/>
          <a:ln w="12700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9C7534A0-6C9F-4698-A213-F9CA22F90FE6}"/>
                  </a:ext>
                </a:extLst>
              </p:cNvPr>
              <p:cNvSpPr txBox="1"/>
              <p:nvPr/>
            </p:nvSpPr>
            <p:spPr>
              <a:xfrm>
                <a:off x="4752993" y="4305060"/>
                <a:ext cx="1199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ARRFull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9C7534A0-6C9F-4698-A213-F9CA22F90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993" y="4305060"/>
                <a:ext cx="1199303" cy="369332"/>
              </a:xfrm>
              <a:prstGeom prst="rect">
                <a:avLst/>
              </a:prstGeom>
              <a:blipFill>
                <a:blip r:embed="rId1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フリーフォーム: 図形 124">
            <a:extLst>
              <a:ext uri="{FF2B5EF4-FFF2-40B4-BE49-F238E27FC236}">
                <a16:creationId xmlns:a16="http://schemas.microsoft.com/office/drawing/2014/main" id="{C93988D4-CE42-4821-BDC0-3886E45A2023}"/>
              </a:ext>
            </a:extLst>
          </p:cNvPr>
          <p:cNvSpPr/>
          <p:nvPr/>
        </p:nvSpPr>
        <p:spPr>
          <a:xfrm>
            <a:off x="4364559" y="4753446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26" name="フリーフォーム: 図形 125">
            <a:extLst>
              <a:ext uri="{FF2B5EF4-FFF2-40B4-BE49-F238E27FC236}">
                <a16:creationId xmlns:a16="http://schemas.microsoft.com/office/drawing/2014/main" id="{4F73D687-2D8D-4725-988D-811B90B24537}"/>
              </a:ext>
            </a:extLst>
          </p:cNvPr>
          <p:cNvSpPr/>
          <p:nvPr/>
        </p:nvSpPr>
        <p:spPr>
          <a:xfrm>
            <a:off x="4493038" y="4693778"/>
            <a:ext cx="111051" cy="111055"/>
          </a:xfrm>
          <a:custGeom>
            <a:avLst/>
            <a:gdLst>
              <a:gd name="connsiteX0" fmla="*/ -1372 w 183255"/>
              <a:gd name="connsiteY0" fmla="*/ -751 h 183262"/>
              <a:gd name="connsiteX1" fmla="*/ 181884 w 183255"/>
              <a:gd name="connsiteY1" fmla="*/ -751 h 183262"/>
              <a:gd name="connsiteX2" fmla="*/ 181884 w 183255"/>
              <a:gd name="connsiteY2" fmla="*/ 182512 h 183262"/>
              <a:gd name="connsiteX3" fmla="*/ -1372 w 183255"/>
              <a:gd name="connsiteY3" fmla="*/ 182512 h 18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255" h="183262">
                <a:moveTo>
                  <a:pt x="-1372" y="-751"/>
                </a:moveTo>
                <a:lnTo>
                  <a:pt x="181884" y="-751"/>
                </a:lnTo>
                <a:lnTo>
                  <a:pt x="181884" y="182512"/>
                </a:lnTo>
                <a:lnTo>
                  <a:pt x="-1372" y="182512"/>
                </a:lnTo>
                <a:close/>
              </a:path>
            </a:pathLst>
          </a:custGeom>
          <a:noFill/>
          <a:ln w="12700" cap="flat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2AC5E680-87E6-47C3-AF80-4F9270DBBEA6}"/>
                  </a:ext>
                </a:extLst>
              </p:cNvPr>
              <p:cNvSpPr txBox="1"/>
              <p:nvPr/>
            </p:nvSpPr>
            <p:spPr>
              <a:xfrm>
                <a:off x="4754324" y="4541148"/>
                <a:ext cx="1507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18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OneNS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2AC5E680-87E6-47C3-AF80-4F9270DBB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324" y="4541148"/>
                <a:ext cx="150707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フリーフォーム: 図形 127">
            <a:extLst>
              <a:ext uri="{FF2B5EF4-FFF2-40B4-BE49-F238E27FC236}">
                <a16:creationId xmlns:a16="http://schemas.microsoft.com/office/drawing/2014/main" id="{3C8B904A-365C-408F-8BCD-49E8E1970A5E}"/>
              </a:ext>
            </a:extLst>
          </p:cNvPr>
          <p:cNvSpPr/>
          <p:nvPr/>
        </p:nvSpPr>
        <p:spPr>
          <a:xfrm>
            <a:off x="4364559" y="5023099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29" name="フリーフォーム: 図形 128">
            <a:extLst>
              <a:ext uri="{FF2B5EF4-FFF2-40B4-BE49-F238E27FC236}">
                <a16:creationId xmlns:a16="http://schemas.microsoft.com/office/drawing/2014/main" id="{EF45FDB8-C327-4EF0-934D-A5D716ED0900}"/>
              </a:ext>
            </a:extLst>
          </p:cNvPr>
          <p:cNvSpPr/>
          <p:nvPr/>
        </p:nvSpPr>
        <p:spPr>
          <a:xfrm>
            <a:off x="4496966" y="4967574"/>
            <a:ext cx="111051" cy="111051"/>
          </a:xfrm>
          <a:custGeom>
            <a:avLst/>
            <a:gdLst>
              <a:gd name="connsiteX0" fmla="*/ 90256 w 183255"/>
              <a:gd name="connsiteY0" fmla="*/ -751 h 183255"/>
              <a:gd name="connsiteX1" fmla="*/ 181884 w 183255"/>
              <a:gd name="connsiteY1" fmla="*/ 182505 h 183255"/>
              <a:gd name="connsiteX2" fmla="*/ -1372 w 183255"/>
              <a:gd name="connsiteY2" fmla="*/ 182505 h 18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255" h="183255">
                <a:moveTo>
                  <a:pt x="90256" y="-751"/>
                </a:moveTo>
                <a:lnTo>
                  <a:pt x="181884" y="182505"/>
                </a:lnTo>
                <a:lnTo>
                  <a:pt x="-1372" y="182505"/>
                </a:lnTo>
                <a:close/>
              </a:path>
            </a:pathLst>
          </a:custGeom>
          <a:noFill/>
          <a:ln w="12700" cap="flat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86B0F200-5E21-4E9F-8370-5CD243FD1E4C}"/>
                  </a:ext>
                </a:extLst>
              </p:cNvPr>
              <p:cNvSpPr txBox="1"/>
              <p:nvPr/>
            </p:nvSpPr>
            <p:spPr>
              <a:xfrm>
                <a:off x="4749935" y="4815073"/>
                <a:ext cx="1545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18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TwoNS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86B0F200-5E21-4E9F-8370-5CD243FD1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935" y="4815073"/>
                <a:ext cx="1545551" cy="369332"/>
              </a:xfrm>
              <a:prstGeom prst="rect">
                <a:avLst/>
              </a:prstGeom>
              <a:blipFill>
                <a:blip r:embed="rId2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フリーフォーム: 図形 130">
            <a:extLst>
              <a:ext uri="{FF2B5EF4-FFF2-40B4-BE49-F238E27FC236}">
                <a16:creationId xmlns:a16="http://schemas.microsoft.com/office/drawing/2014/main" id="{929AFFD3-10EF-4138-BD1F-DC7EB51E4747}"/>
              </a:ext>
            </a:extLst>
          </p:cNvPr>
          <p:cNvSpPr/>
          <p:nvPr/>
        </p:nvSpPr>
        <p:spPr>
          <a:xfrm>
            <a:off x="8126576" y="4364390"/>
            <a:ext cx="1995529" cy="792000"/>
          </a:xfrm>
          <a:custGeom>
            <a:avLst/>
            <a:gdLst>
              <a:gd name="connsiteX0" fmla="*/ -1372 w 3827229"/>
              <a:gd name="connsiteY0" fmla="*/ -751 h 1663399"/>
              <a:gd name="connsiteX1" fmla="*/ 3825857 w 3827229"/>
              <a:gd name="connsiteY1" fmla="*/ -751 h 1663399"/>
              <a:gd name="connsiteX2" fmla="*/ 3825857 w 3827229"/>
              <a:gd name="connsiteY2" fmla="*/ 1662649 h 1663399"/>
              <a:gd name="connsiteX3" fmla="*/ -1372 w 3827229"/>
              <a:gd name="connsiteY3" fmla="*/ 1662649 h 1663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7229" h="1663399">
                <a:moveTo>
                  <a:pt x="-1372" y="-751"/>
                </a:moveTo>
                <a:lnTo>
                  <a:pt x="3825857" y="-751"/>
                </a:lnTo>
                <a:lnTo>
                  <a:pt x="3825857" y="1662649"/>
                </a:lnTo>
                <a:lnTo>
                  <a:pt x="-1372" y="1662649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32" name="フリーフォーム: 図形 131">
            <a:extLst>
              <a:ext uri="{FF2B5EF4-FFF2-40B4-BE49-F238E27FC236}">
                <a16:creationId xmlns:a16="http://schemas.microsoft.com/office/drawing/2014/main" id="{9C3F1AB1-4C29-4DAD-A708-AA7C16A9A920}"/>
              </a:ext>
            </a:extLst>
          </p:cNvPr>
          <p:cNvSpPr/>
          <p:nvPr/>
        </p:nvSpPr>
        <p:spPr>
          <a:xfrm>
            <a:off x="8191178" y="4507687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33" name="フリーフォーム: 図形 132">
            <a:extLst>
              <a:ext uri="{FF2B5EF4-FFF2-40B4-BE49-F238E27FC236}">
                <a16:creationId xmlns:a16="http://schemas.microsoft.com/office/drawing/2014/main" id="{DB10FACE-537C-43ED-B7A7-814564DD55D1}"/>
              </a:ext>
            </a:extLst>
          </p:cNvPr>
          <p:cNvSpPr/>
          <p:nvPr/>
        </p:nvSpPr>
        <p:spPr>
          <a:xfrm>
            <a:off x="8321364" y="4445755"/>
            <a:ext cx="106950" cy="111046"/>
          </a:xfrm>
          <a:custGeom>
            <a:avLst/>
            <a:gdLst>
              <a:gd name="connsiteX0" fmla="*/ 175118 w 176489"/>
              <a:gd name="connsiteY0" fmla="*/ 90877 h 183249"/>
              <a:gd name="connsiteX1" fmla="*/ 86873 w 176489"/>
              <a:gd name="connsiteY1" fmla="*/ 182498 h 183249"/>
              <a:gd name="connsiteX2" fmla="*/ -1372 w 176489"/>
              <a:gd name="connsiteY2" fmla="*/ 90877 h 183249"/>
              <a:gd name="connsiteX3" fmla="*/ 86873 w 176489"/>
              <a:gd name="connsiteY3" fmla="*/ -751 h 183249"/>
              <a:gd name="connsiteX4" fmla="*/ 175118 w 176489"/>
              <a:gd name="connsiteY4" fmla="*/ 90877 h 183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489" h="183249">
                <a:moveTo>
                  <a:pt x="175118" y="90877"/>
                </a:moveTo>
                <a:cubicBezTo>
                  <a:pt x="175118" y="141477"/>
                  <a:pt x="135576" y="182498"/>
                  <a:pt x="86873" y="182498"/>
                </a:cubicBezTo>
                <a:cubicBezTo>
                  <a:pt x="38170" y="182498"/>
                  <a:pt x="-1372" y="141477"/>
                  <a:pt x="-1372" y="90877"/>
                </a:cubicBezTo>
                <a:cubicBezTo>
                  <a:pt x="-1372" y="40270"/>
                  <a:pt x="38170" y="-751"/>
                  <a:pt x="86873" y="-751"/>
                </a:cubicBezTo>
                <a:cubicBezTo>
                  <a:pt x="135576" y="-751"/>
                  <a:pt x="175118" y="40270"/>
                  <a:pt x="175118" y="90877"/>
                </a:cubicBezTo>
                <a:close/>
              </a:path>
            </a:pathLst>
          </a:custGeom>
          <a:noFill/>
          <a:ln w="12700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7A4C5841-9265-47C9-8D80-9B80E2475F9B}"/>
                  </a:ext>
                </a:extLst>
              </p:cNvPr>
              <p:cNvSpPr txBox="1"/>
              <p:nvPr/>
            </p:nvSpPr>
            <p:spPr>
              <a:xfrm>
                <a:off x="8579612" y="4307827"/>
                <a:ext cx="1199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ARRFull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7A4C5841-9265-47C9-8D80-9B80E2475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9612" y="4307827"/>
                <a:ext cx="1199303" cy="369332"/>
              </a:xfrm>
              <a:prstGeom prst="rect">
                <a:avLst/>
              </a:prstGeom>
              <a:blipFill>
                <a:blip r:embed="rId2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フリーフォーム: 図形 134">
            <a:extLst>
              <a:ext uri="{FF2B5EF4-FFF2-40B4-BE49-F238E27FC236}">
                <a16:creationId xmlns:a16="http://schemas.microsoft.com/office/drawing/2014/main" id="{0431F1F8-2102-40AF-AA2E-AF88D30F2363}"/>
              </a:ext>
            </a:extLst>
          </p:cNvPr>
          <p:cNvSpPr/>
          <p:nvPr/>
        </p:nvSpPr>
        <p:spPr>
          <a:xfrm>
            <a:off x="8191178" y="4756213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36" name="フリーフォーム: 図形 135">
            <a:extLst>
              <a:ext uri="{FF2B5EF4-FFF2-40B4-BE49-F238E27FC236}">
                <a16:creationId xmlns:a16="http://schemas.microsoft.com/office/drawing/2014/main" id="{FD026F79-B1CA-476B-B868-D1FB146FC6B2}"/>
              </a:ext>
            </a:extLst>
          </p:cNvPr>
          <p:cNvSpPr/>
          <p:nvPr/>
        </p:nvSpPr>
        <p:spPr>
          <a:xfrm>
            <a:off x="8319657" y="4696545"/>
            <a:ext cx="111051" cy="111055"/>
          </a:xfrm>
          <a:custGeom>
            <a:avLst/>
            <a:gdLst>
              <a:gd name="connsiteX0" fmla="*/ -1372 w 183255"/>
              <a:gd name="connsiteY0" fmla="*/ -751 h 183262"/>
              <a:gd name="connsiteX1" fmla="*/ 181884 w 183255"/>
              <a:gd name="connsiteY1" fmla="*/ -751 h 183262"/>
              <a:gd name="connsiteX2" fmla="*/ 181884 w 183255"/>
              <a:gd name="connsiteY2" fmla="*/ 182512 h 183262"/>
              <a:gd name="connsiteX3" fmla="*/ -1372 w 183255"/>
              <a:gd name="connsiteY3" fmla="*/ 182512 h 18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255" h="183262">
                <a:moveTo>
                  <a:pt x="-1372" y="-751"/>
                </a:moveTo>
                <a:lnTo>
                  <a:pt x="181884" y="-751"/>
                </a:lnTo>
                <a:lnTo>
                  <a:pt x="181884" y="182512"/>
                </a:lnTo>
                <a:lnTo>
                  <a:pt x="-1372" y="182512"/>
                </a:lnTo>
                <a:close/>
              </a:path>
            </a:pathLst>
          </a:custGeom>
          <a:noFill/>
          <a:ln w="12700" cap="flat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DA7B2D32-F709-429D-B924-2738B682CBD9}"/>
                  </a:ext>
                </a:extLst>
              </p:cNvPr>
              <p:cNvSpPr txBox="1"/>
              <p:nvPr/>
            </p:nvSpPr>
            <p:spPr>
              <a:xfrm>
                <a:off x="8580943" y="4543915"/>
                <a:ext cx="1507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18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OneNS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DA7B2D32-F709-429D-B924-2738B682C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943" y="4543915"/>
                <a:ext cx="1507079" cy="369332"/>
              </a:xfrm>
              <a:prstGeom prst="rect">
                <a:avLst/>
              </a:prstGeom>
              <a:blipFill>
                <a:blip r:embed="rId2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フリーフォーム: 図形 137">
            <a:extLst>
              <a:ext uri="{FF2B5EF4-FFF2-40B4-BE49-F238E27FC236}">
                <a16:creationId xmlns:a16="http://schemas.microsoft.com/office/drawing/2014/main" id="{9E2CB4C4-A68E-4F5C-9ABA-C1F9C60A2ABA}"/>
              </a:ext>
            </a:extLst>
          </p:cNvPr>
          <p:cNvSpPr/>
          <p:nvPr/>
        </p:nvSpPr>
        <p:spPr>
          <a:xfrm>
            <a:off x="8191178" y="5025866"/>
            <a:ext cx="375864" cy="4271"/>
          </a:xfrm>
          <a:custGeom>
            <a:avLst/>
            <a:gdLst>
              <a:gd name="connsiteX0" fmla="*/ -1372 w 620250"/>
              <a:gd name="connsiteY0" fmla="*/ -751 h 7048"/>
              <a:gd name="connsiteX1" fmla="*/ 618879 w 620250"/>
              <a:gd name="connsiteY1" fmla="*/ -751 h 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250" h="7048">
                <a:moveTo>
                  <a:pt x="-1372" y="-751"/>
                </a:moveTo>
                <a:lnTo>
                  <a:pt x="618879" y="-751"/>
                </a:lnTo>
              </a:path>
            </a:pathLst>
          </a:custGeom>
          <a:noFill/>
          <a:ln w="12700" cap="rnd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39" name="フリーフォーム: 図形 138">
            <a:extLst>
              <a:ext uri="{FF2B5EF4-FFF2-40B4-BE49-F238E27FC236}">
                <a16:creationId xmlns:a16="http://schemas.microsoft.com/office/drawing/2014/main" id="{9B622648-F3CF-49E1-88F4-D4CBC4B59B32}"/>
              </a:ext>
            </a:extLst>
          </p:cNvPr>
          <p:cNvSpPr/>
          <p:nvPr/>
        </p:nvSpPr>
        <p:spPr>
          <a:xfrm>
            <a:off x="8323585" y="4970341"/>
            <a:ext cx="111051" cy="111051"/>
          </a:xfrm>
          <a:custGeom>
            <a:avLst/>
            <a:gdLst>
              <a:gd name="connsiteX0" fmla="*/ 90256 w 183255"/>
              <a:gd name="connsiteY0" fmla="*/ -751 h 183255"/>
              <a:gd name="connsiteX1" fmla="*/ 181884 w 183255"/>
              <a:gd name="connsiteY1" fmla="*/ 182505 h 183255"/>
              <a:gd name="connsiteX2" fmla="*/ -1372 w 183255"/>
              <a:gd name="connsiteY2" fmla="*/ 182505 h 18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255" h="183255">
                <a:moveTo>
                  <a:pt x="90256" y="-751"/>
                </a:moveTo>
                <a:lnTo>
                  <a:pt x="181884" y="182505"/>
                </a:lnTo>
                <a:lnTo>
                  <a:pt x="-1372" y="182505"/>
                </a:lnTo>
                <a:close/>
              </a:path>
            </a:pathLst>
          </a:custGeom>
          <a:noFill/>
          <a:ln w="12700" cap="flat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613545BA-342B-4CEC-AE9A-EDF79AF9E781}"/>
                  </a:ext>
                </a:extLst>
              </p:cNvPr>
              <p:cNvSpPr txBox="1"/>
              <p:nvPr/>
            </p:nvSpPr>
            <p:spPr>
              <a:xfrm>
                <a:off x="8576554" y="4817840"/>
                <a:ext cx="1545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  <m:r>
                            <m:rPr>
                              <m:nor/>
                            </m:rPr>
                            <a:rPr kumimoji="1" lang="en-US" altLang="ja-JP" sz="1800" b="0" i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TwoNS</m:t>
                          </m:r>
                        </m:e>
                        <m:sub>
                          <m:r>
                            <a:rPr lang="en-US" altLang="ja-JP" sz="18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kumimoji="1" lang="ja-JP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613545BA-342B-4CEC-AE9A-EDF79AF9E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554" y="4817840"/>
                <a:ext cx="1545551" cy="369332"/>
              </a:xfrm>
              <a:prstGeom prst="rect">
                <a:avLst/>
              </a:prstGeom>
              <a:blipFill>
                <a:blip r:embed="rId2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DE55C381-F2AD-44B5-8649-DAE4437FCA40}"/>
                  </a:ext>
                </a:extLst>
              </p:cNvPr>
              <p:cNvSpPr txBox="1"/>
              <p:nvPr/>
            </p:nvSpPr>
            <p:spPr>
              <a:xfrm>
                <a:off x="7656149" y="6761571"/>
                <a:ext cx="200909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DE55C381-F2AD-44B5-8649-DAE4437FC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149" y="6761571"/>
                <a:ext cx="2009096" cy="400110"/>
              </a:xfrm>
              <a:prstGeom prst="rect">
                <a:avLst/>
              </a:prstGeom>
              <a:blipFill>
                <a:blip r:embed="rId2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310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6479</TotalTime>
  <Words>4023</Words>
  <Application>Microsoft Office PowerPoint</Application>
  <PresentationFormat>ワイド画面</PresentationFormat>
  <Paragraphs>2245</Paragraphs>
  <Slides>59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59</vt:i4>
      </vt:variant>
    </vt:vector>
  </HeadingPairs>
  <TitlesOfParts>
    <vt:vector size="65" baseType="lpstr">
      <vt:lpstr>游ゴシック</vt:lpstr>
      <vt:lpstr>游ゴシック Light</vt:lpstr>
      <vt:lpstr>Arial</vt:lpstr>
      <vt:lpstr>Cambria Math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村上 隆夫</dc:creator>
  <cp:lastModifiedBy>Takao Murakami</cp:lastModifiedBy>
  <cp:revision>631</cp:revision>
  <dcterms:created xsi:type="dcterms:W3CDTF">2020-09-16T08:26:19Z</dcterms:created>
  <dcterms:modified xsi:type="dcterms:W3CDTF">2022-01-25T12:04:46Z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iteId">
    <vt:lpwstr>18a7fec8-652f-409b-8369-272d9ce80620</vt:lpwstr>
  </property>
  <property fmtid="{D5CDD505-2E9C-101B-9397-08002B2CF9AE}" pid="4" name="MSIP_Label_ddc55989-3c9e-4466-8514-eac6f80f6373_Owner">
    <vt:lpwstr>takao-murakami@aist.go.jp</vt:lpwstr>
  </property>
  <property fmtid="{D5CDD505-2E9C-101B-9397-08002B2CF9AE}" pid="5" name="MSIP_Label_ddc55989-3c9e-4466-8514-eac6f80f6373_SetDate">
    <vt:lpwstr>2021-10-05T08:03:05.0691247Z</vt:lpwstr>
  </property>
  <property fmtid="{D5CDD505-2E9C-101B-9397-08002B2CF9AE}" pid="6" name="MSIP_Label_ddc55989-3c9e-4466-8514-eac6f80f6373_Name">
    <vt:lpwstr>No Restrictions</vt:lpwstr>
  </property>
  <property fmtid="{D5CDD505-2E9C-101B-9397-08002B2CF9AE}" pid="7" name="MSIP_Label_ddc55989-3c9e-4466-8514-eac6f80f6373_Application">
    <vt:lpwstr>Microsoft Azure Information Protection</vt:lpwstr>
  </property>
  <property fmtid="{D5CDD505-2E9C-101B-9397-08002B2CF9AE}" pid="8" name="MSIP_Label_ddc55989-3c9e-4466-8514-eac6f80f6373_ActionId">
    <vt:lpwstr>d38c9d89-a9d8-47b6-89bd-7941b07f4e96</vt:lpwstr>
  </property>
  <property fmtid="{D5CDD505-2E9C-101B-9397-08002B2CF9AE}" pid="9" name="MSIP_Label_ddc55989-3c9e-4466-8514-eac6f80f6373_Extended_MSFT_Method">
    <vt:lpwstr>Manual</vt:lpwstr>
  </property>
  <property fmtid="{D5CDD505-2E9C-101B-9397-08002B2CF9AE}" pid="10" name="Sensitivity">
    <vt:lpwstr>No Restrictions</vt:lpwstr>
  </property>
</Properties>
</file>