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92" r:id="rId2"/>
    <p:sldId id="282" r:id="rId3"/>
    <p:sldId id="272" r:id="rId4"/>
    <p:sldId id="280" r:id="rId5"/>
    <p:sldId id="274" r:id="rId6"/>
    <p:sldId id="301" r:id="rId7"/>
    <p:sldId id="285" r:id="rId8"/>
    <p:sldId id="287" r:id="rId9"/>
    <p:sldId id="290" r:id="rId10"/>
    <p:sldId id="295" r:id="rId11"/>
    <p:sldId id="294" r:id="rId12"/>
    <p:sldId id="296" r:id="rId13"/>
    <p:sldId id="297" r:id="rId14"/>
    <p:sldId id="299" r:id="rId15"/>
    <p:sldId id="298" r:id="rId16"/>
    <p:sldId id="300" r:id="rId17"/>
    <p:sldId id="264" r:id="rId18"/>
    <p:sldId id="263" r:id="rId19"/>
    <p:sldId id="265" r:id="rId20"/>
    <p:sldId id="266" r:id="rId21"/>
    <p:sldId id="268" r:id="rId22"/>
    <p:sldId id="278" r:id="rId23"/>
    <p:sldId id="267" r:id="rId24"/>
    <p:sldId id="283" r:id="rId25"/>
    <p:sldId id="271" r:id="rId26"/>
    <p:sldId id="273" r:id="rId27"/>
    <p:sldId id="277" r:id="rId28"/>
    <p:sldId id="281" r:id="rId29"/>
    <p:sldId id="284" r:id="rId30"/>
    <p:sldId id="275" r:id="rId31"/>
    <p:sldId id="276" r:id="rId32"/>
    <p:sldId id="288" r:id="rId33"/>
    <p:sldId id="289" r:id="rId34"/>
    <p:sldId id="291" r:id="rId35"/>
    <p:sldId id="270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CC"/>
    <a:srgbClr val="CCE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651" autoAdjust="0"/>
  </p:normalViewPr>
  <p:slideViewPr>
    <p:cSldViewPr snapToGrid="0" showGuides="1">
      <p:cViewPr varScale="1">
        <p:scale>
          <a:sx n="70" d="100"/>
          <a:sy n="70" d="100"/>
        </p:scale>
        <p:origin x="66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_nu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3_th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3_thr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3_thr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4_cls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4_cls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_nu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_num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_num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_num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_num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3_thr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3_thr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2_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2_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2_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2_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3_th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822031716742193E-2"/>
          <c:y val="2.1922888287006503E-2"/>
          <c:w val="0.95563450230422964"/>
          <c:h val="0.95401501011673373"/>
        </c:manualLayout>
      </c:layout>
      <c:scatterChart>
        <c:scatterStyle val="smoothMarker"/>
        <c:varyColors val="0"/>
        <c:ser>
          <c:idx val="4"/>
          <c:order val="0"/>
          <c:tx>
            <c:v>Alg II* (public deg)</c:v>
          </c:tx>
          <c:spPr>
            <a:ln w="9525" cap="rnd">
              <a:solidFill>
                <a:srgbClr val="C00000">
                  <a:alpha val="95000"/>
                </a:srgbClr>
              </a:solidFill>
              <a:prstDash val="sysDash"/>
              <a:round/>
            </a:ln>
            <a:effectLst/>
          </c:spPr>
          <c:marker>
            <c:symbol val="plus"/>
            <c:size val="9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GPlus!$D$38:$D$49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GPlus!$H$38:$H$49</c:f>
              <c:numCache>
                <c:formatCode>0.00E+00</c:formatCode>
                <c:ptCount val="12"/>
                <c:pt idx="0">
                  <c:v>1.3944000000000001</c:v>
                </c:pt>
                <c:pt idx="1">
                  <c:v>0.48177320000000001</c:v>
                </c:pt>
                <c:pt idx="2">
                  <c:v>0.3185268</c:v>
                </c:pt>
                <c:pt idx="3">
                  <c:v>0.30894509999999997</c:v>
                </c:pt>
                <c:pt idx="4">
                  <c:v>0.30453859999999999</c:v>
                </c:pt>
                <c:pt idx="5">
                  <c:v>0.27170060000000001</c:v>
                </c:pt>
                <c:pt idx="6">
                  <c:v>0.26812609999999998</c:v>
                </c:pt>
                <c:pt idx="7">
                  <c:v>0.2692736</c:v>
                </c:pt>
                <c:pt idx="8">
                  <c:v>0.2547372</c:v>
                </c:pt>
                <c:pt idx="9">
                  <c:v>0.22292680000000001</c:v>
                </c:pt>
                <c:pt idx="10">
                  <c:v>0.21405579999999999</c:v>
                </c:pt>
                <c:pt idx="11">
                  <c:v>0.19991900000000001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F1-4FD5-994B-5B058401ABFA}"/>
            </c:ext>
          </c:extLst>
        </c:ser>
        <c:ser>
          <c:idx val="1"/>
          <c:order val="1"/>
          <c:tx>
            <c:v>Alg II* (private deg)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GPlus!$D$62:$D$73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GPlus!$H$62:$H$73</c:f>
              <c:numCache>
                <c:formatCode>0.00E+00</c:formatCode>
                <c:ptCount val="12"/>
                <c:pt idx="0">
                  <c:v>1.608436</c:v>
                </c:pt>
                <c:pt idx="1">
                  <c:v>0.56725550000000002</c:v>
                </c:pt>
                <c:pt idx="2">
                  <c:v>0.35905100000000001</c:v>
                </c:pt>
                <c:pt idx="3">
                  <c:v>0.29796479999999997</c:v>
                </c:pt>
                <c:pt idx="4">
                  <c:v>0.29084189999999999</c:v>
                </c:pt>
                <c:pt idx="5">
                  <c:v>0.28514040000000002</c:v>
                </c:pt>
                <c:pt idx="6">
                  <c:v>0.27661150000000001</c:v>
                </c:pt>
                <c:pt idx="7">
                  <c:v>0.27000580000000002</c:v>
                </c:pt>
                <c:pt idx="8">
                  <c:v>0.26992169999999999</c:v>
                </c:pt>
                <c:pt idx="9">
                  <c:v>0.24871750000000001</c:v>
                </c:pt>
                <c:pt idx="10">
                  <c:v>0.21965560000000001</c:v>
                </c:pt>
                <c:pt idx="11">
                  <c:v>0.21450089999999999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F1-4FD5-994B-5B058401ABFA}"/>
            </c:ext>
          </c:extLst>
        </c:ser>
        <c:ser>
          <c:idx val="0"/>
          <c:order val="2"/>
          <c:tx>
            <c:v>Alg II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GPlus!$D$14:$D$25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GPlus!$H$14:$H$25</c:f>
              <c:numCache>
                <c:formatCode>0.00E+00</c:formatCode>
                <c:ptCount val="12"/>
                <c:pt idx="0">
                  <c:v>3.7384849999999998</c:v>
                </c:pt>
                <c:pt idx="1">
                  <c:v>1.020634</c:v>
                </c:pt>
                <c:pt idx="2">
                  <c:v>0.4086689</c:v>
                </c:pt>
                <c:pt idx="3">
                  <c:v>0.31173050000000002</c:v>
                </c:pt>
                <c:pt idx="4">
                  <c:v>0.32374960000000003</c:v>
                </c:pt>
                <c:pt idx="5">
                  <c:v>0.28488560000000002</c:v>
                </c:pt>
                <c:pt idx="6">
                  <c:v>0.27888859999999999</c:v>
                </c:pt>
                <c:pt idx="7">
                  <c:v>0.26290580000000002</c:v>
                </c:pt>
                <c:pt idx="8">
                  <c:v>0.24715989999999999</c:v>
                </c:pt>
                <c:pt idx="9">
                  <c:v>0.21254700000000001</c:v>
                </c:pt>
                <c:pt idx="10">
                  <c:v>0.20520369999999999</c:v>
                </c:pt>
                <c:pt idx="11">
                  <c:v>0.18855130000000001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DF1-4FD5-994B-5B058401ABFA}"/>
            </c:ext>
          </c:extLst>
        </c:ser>
        <c:ser>
          <c:idx val="2"/>
          <c:order val="3"/>
          <c:tx>
            <c:v>Alg II (local)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GPlus!$D$74:$D$85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GPlus!$H$74:$H$85</c:f>
              <c:numCache>
                <c:formatCode>0.00E+00</c:formatCode>
                <c:ptCount val="12"/>
                <c:pt idx="0">
                  <c:v>165.23689999999999</c:v>
                </c:pt>
                <c:pt idx="1">
                  <c:v>41.025680000000001</c:v>
                </c:pt>
                <c:pt idx="2">
                  <c:v>10.346259999999999</c:v>
                </c:pt>
                <c:pt idx="3">
                  <c:v>6.1004639999999997</c:v>
                </c:pt>
                <c:pt idx="4">
                  <c:v>4.2073270000000003</c:v>
                </c:pt>
                <c:pt idx="5">
                  <c:v>2.0773220000000001</c:v>
                </c:pt>
                <c:pt idx="6">
                  <c:v>1.140393</c:v>
                </c:pt>
                <c:pt idx="7">
                  <c:v>0.85145979999999999</c:v>
                </c:pt>
                <c:pt idx="8">
                  <c:v>0.61372090000000001</c:v>
                </c:pt>
                <c:pt idx="9">
                  <c:v>0.50610690000000003</c:v>
                </c:pt>
                <c:pt idx="10">
                  <c:v>0.4192535</c:v>
                </c:pt>
                <c:pt idx="11">
                  <c:v>0.39972550000000001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DF1-4FD5-994B-5B058401ABFA}"/>
            </c:ext>
          </c:extLst>
        </c:ser>
        <c:ser>
          <c:idx val="3"/>
          <c:order val="4"/>
          <c:tx>
            <c:v>ARR (p2=n^(-1/3))</c:v>
          </c:tx>
          <c:spPr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GPlus!$D$86:$D$97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GPlus!$H$86:$H$97</c:f>
              <c:numCache>
                <c:formatCode>0.00E+00</c:formatCode>
                <c:ptCount val="12"/>
                <c:pt idx="0">
                  <c:v>7479.4070000000002</c:v>
                </c:pt>
                <c:pt idx="1">
                  <c:v>1037.1759999999999</c:v>
                </c:pt>
                <c:pt idx="2">
                  <c:v>95.874529999999993</c:v>
                </c:pt>
                <c:pt idx="3">
                  <c:v>48.996049999999997</c:v>
                </c:pt>
                <c:pt idx="4">
                  <c:v>30.493829999999999</c:v>
                </c:pt>
                <c:pt idx="5">
                  <c:v>9.4884950000000003</c:v>
                </c:pt>
                <c:pt idx="6">
                  <c:v>4.9257809999999997</c:v>
                </c:pt>
                <c:pt idx="7">
                  <c:v>2.838984</c:v>
                </c:pt>
                <c:pt idx="8">
                  <c:v>1.7240610000000001</c:v>
                </c:pt>
                <c:pt idx="9">
                  <c:v>0.94909540000000003</c:v>
                </c:pt>
                <c:pt idx="10">
                  <c:v>0.53662160000000003</c:v>
                </c:pt>
                <c:pt idx="11">
                  <c:v>0.37911859999999997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DF1-4FD5-994B-5B058401ABFA}"/>
            </c:ext>
          </c:extLst>
        </c:ser>
        <c:ser>
          <c:idx val="5"/>
          <c:order val="5"/>
          <c:tx>
            <c:v>ARR (p2=0.1n^(-1/3))</c:v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GPlus!$D$98:$D$109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GPlus!$H$98:$H$109</c:f>
              <c:numCache>
                <c:formatCode>0.00E+00</c:formatCode>
                <c:ptCount val="12"/>
                <c:pt idx="0">
                  <c:v>326399.3</c:v>
                </c:pt>
                <c:pt idx="1">
                  <c:v>46337.69</c:v>
                </c:pt>
                <c:pt idx="2">
                  <c:v>4410.7449999999999</c:v>
                </c:pt>
                <c:pt idx="3">
                  <c:v>1883.626</c:v>
                </c:pt>
                <c:pt idx="4">
                  <c:v>1112.6400000000001</c:v>
                </c:pt>
                <c:pt idx="5">
                  <c:v>401.85480000000001</c:v>
                </c:pt>
                <c:pt idx="6">
                  <c:v>197.36770000000001</c:v>
                </c:pt>
                <c:pt idx="7">
                  <c:v>99.806790000000007</c:v>
                </c:pt>
                <c:pt idx="8">
                  <c:v>45.911859999999997</c:v>
                </c:pt>
                <c:pt idx="9">
                  <c:v>23.488849999999999</c:v>
                </c:pt>
                <c:pt idx="10">
                  <c:v>15.632989999999999</c:v>
                </c:pt>
                <c:pt idx="11">
                  <c:v>10.590719999999999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DF1-4FD5-994B-5B058401AB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119753280625802E-2"/>
          <c:y val="2.1245455971844202E-2"/>
          <c:w val="0.97026778102101907"/>
          <c:h val="0.94427302714860462"/>
        </c:manualLayout>
      </c:layout>
      <c:scatterChart>
        <c:scatterStyle val="smoothMarker"/>
        <c:varyColors val="0"/>
        <c:ser>
          <c:idx val="1"/>
          <c:order val="0"/>
          <c:tx>
            <c:v>Alg II*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(eps=0.1)'!$C$13:$C$21</c:f>
              <c:numCache>
                <c:formatCode>General</c:formatCode>
                <c:ptCount val="9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</c:numCache>
            </c:numRef>
          </c:xVal>
          <c:yVal>
            <c:numRef>
              <c:f>'IMDB (eps=0.1)'!$H$13:$H$21</c:f>
              <c:numCache>
                <c:formatCode>0.00E+00</c:formatCode>
                <c:ptCount val="9"/>
                <c:pt idx="0">
                  <c:v>18.794440000000002</c:v>
                </c:pt>
                <c:pt idx="1">
                  <c:v>12.35924</c:v>
                </c:pt>
                <c:pt idx="2">
                  <c:v>10.222160000000001</c:v>
                </c:pt>
                <c:pt idx="3">
                  <c:v>7.1975189999999998</c:v>
                </c:pt>
                <c:pt idx="4">
                  <c:v>4.2654120000000004</c:v>
                </c:pt>
                <c:pt idx="5">
                  <c:v>3.450599</c:v>
                </c:pt>
                <c:pt idx="6">
                  <c:v>2.6252680000000002</c:v>
                </c:pt>
                <c:pt idx="7">
                  <c:v>2.1660200000000001</c:v>
                </c:pt>
                <c:pt idx="8">
                  <c:v>2.3578920000000001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40-4DFA-8174-FD22DD81FFB0}"/>
            </c:ext>
          </c:extLst>
        </c:ser>
        <c:ser>
          <c:idx val="0"/>
          <c:order val="1"/>
          <c:tx>
            <c:v>Alg II</c:v>
          </c:tx>
          <c:spPr>
            <a:ln w="19050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circle"/>
            <c:size val="9"/>
            <c:spPr>
              <a:noFill/>
              <a:ln w="9525">
                <a:noFill/>
              </a:ln>
              <a:effectLst/>
            </c:spPr>
          </c:marker>
          <c:xVal>
            <c:numRef>
              <c:f>'IMDB (eps=0.1)'!$C$2:$C$3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xVal>
          <c:yVal>
            <c:numRef>
              <c:f>'IMDB (eps=0.1)'!$H$2:$H$3</c:f>
              <c:numCache>
                <c:formatCode>0.00E+00</c:formatCode>
                <c:ptCount val="2"/>
                <c:pt idx="0">
                  <c:v>29.141729999999999</c:v>
                </c:pt>
                <c:pt idx="1">
                  <c:v>29.141729999999999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440-4DFA-8174-FD22DD81FF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4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5"/>
      </c:valAx>
      <c:valAx>
        <c:axId val="536595936"/>
        <c:scaling>
          <c:orientation val="minMax"/>
          <c:max val="3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534859016113268E-2"/>
          <c:y val="2.1245463778575068E-2"/>
          <c:w val="0.95176965413843395"/>
          <c:h val="0.94427300667149749"/>
        </c:manualLayout>
      </c:layout>
      <c:scatterChart>
        <c:scatterStyle val="smoothMarker"/>
        <c:varyColors val="0"/>
        <c:ser>
          <c:idx val="1"/>
          <c:order val="0"/>
          <c:tx>
            <c:v>Alg II*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(eps=1)'!$C$13:$C$21</c:f>
              <c:numCache>
                <c:formatCode>General</c:formatCode>
                <c:ptCount val="9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</c:numCache>
            </c:numRef>
          </c:xVal>
          <c:yVal>
            <c:numRef>
              <c:f>'GPlus (eps=1)'!$H$13:$H$21</c:f>
              <c:numCache>
                <c:formatCode>0.00E+00</c:formatCode>
                <c:ptCount val="9"/>
                <c:pt idx="0">
                  <c:v>0.2797038</c:v>
                </c:pt>
                <c:pt idx="1">
                  <c:v>0.2700765</c:v>
                </c:pt>
                <c:pt idx="2">
                  <c:v>0.27661150000000001</c:v>
                </c:pt>
                <c:pt idx="3">
                  <c:v>0.2809701</c:v>
                </c:pt>
                <c:pt idx="4">
                  <c:v>0.28804429999999998</c:v>
                </c:pt>
                <c:pt idx="5">
                  <c:v>0.30875950000000002</c:v>
                </c:pt>
                <c:pt idx="6">
                  <c:v>0.32270939999999998</c:v>
                </c:pt>
                <c:pt idx="7">
                  <c:v>0.34591949999999999</c:v>
                </c:pt>
                <c:pt idx="8">
                  <c:v>0.37516660000000002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9C-4E75-B8A8-48EDEC2D116F}"/>
            </c:ext>
          </c:extLst>
        </c:ser>
        <c:ser>
          <c:idx val="0"/>
          <c:order val="1"/>
          <c:tx>
            <c:v>Alg II</c:v>
          </c:tx>
          <c:spPr>
            <a:ln w="19050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circle"/>
            <c:size val="9"/>
            <c:spPr>
              <a:noFill/>
              <a:ln w="9525">
                <a:noFill/>
              </a:ln>
              <a:effectLst/>
            </c:spPr>
          </c:marker>
          <c:xVal>
            <c:numRef>
              <c:f>'GPlus (eps=1)'!$C$2:$C$3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xVal>
          <c:yVal>
            <c:numRef>
              <c:f>'GPlus (eps=1)'!$H$2:$H$3</c:f>
              <c:numCache>
                <c:formatCode>0.00E+00</c:formatCode>
                <c:ptCount val="2"/>
                <c:pt idx="0">
                  <c:v>0.27888859999999999</c:v>
                </c:pt>
                <c:pt idx="1">
                  <c:v>0.27888859999999999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9C-4E75-B8A8-48EDEC2D11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4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5"/>
      </c:valAx>
      <c:valAx>
        <c:axId val="536595936"/>
        <c:scaling>
          <c:orientation val="minMax"/>
          <c:max val="0.60000000000000009"/>
          <c:min val="0.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119753280625802E-2"/>
          <c:y val="3.0578799071663849E-2"/>
          <c:w val="0.96718475987392138"/>
          <c:h val="0.93960633902495305"/>
        </c:manualLayout>
      </c:layout>
      <c:scatterChart>
        <c:scatterStyle val="smoothMarker"/>
        <c:varyColors val="0"/>
        <c:ser>
          <c:idx val="1"/>
          <c:order val="0"/>
          <c:tx>
            <c:v>Alg II*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(eps=1)'!$C$13:$C$21</c:f>
              <c:numCache>
                <c:formatCode>General</c:formatCode>
                <c:ptCount val="9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</c:numCache>
            </c:numRef>
          </c:xVal>
          <c:yVal>
            <c:numRef>
              <c:f>'IMDB (eps=1)'!$H$13:$H$21</c:f>
              <c:numCache>
                <c:formatCode>0.00E+00</c:formatCode>
                <c:ptCount val="9"/>
                <c:pt idx="0">
                  <c:v>0.54828969999999999</c:v>
                </c:pt>
                <c:pt idx="1">
                  <c:v>0.28609099999999998</c:v>
                </c:pt>
                <c:pt idx="2">
                  <c:v>0.30827339999999998</c:v>
                </c:pt>
                <c:pt idx="3">
                  <c:v>0.30276209999999998</c:v>
                </c:pt>
                <c:pt idx="4">
                  <c:v>0.33677849999999998</c:v>
                </c:pt>
                <c:pt idx="5">
                  <c:v>0.34935949999999999</c:v>
                </c:pt>
                <c:pt idx="6">
                  <c:v>0.37035829999999997</c:v>
                </c:pt>
                <c:pt idx="7">
                  <c:v>0.3961443</c:v>
                </c:pt>
                <c:pt idx="8">
                  <c:v>0.4098099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8D-4311-933B-79168C2C16B1}"/>
            </c:ext>
          </c:extLst>
        </c:ser>
        <c:ser>
          <c:idx val="0"/>
          <c:order val="1"/>
          <c:tx>
            <c:v>Alg II</c:v>
          </c:tx>
          <c:spPr>
            <a:ln w="19050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circle"/>
            <c:size val="9"/>
            <c:spPr>
              <a:noFill/>
              <a:ln w="9525">
                <a:noFill/>
              </a:ln>
              <a:effectLst/>
            </c:spPr>
          </c:marker>
          <c:xVal>
            <c:numRef>
              <c:f>'IMDB (eps=1)'!$C$2:$C$3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xVal>
          <c:yVal>
            <c:numRef>
              <c:f>'IMDB (eps=1)'!$H$2:$H$3</c:f>
              <c:numCache>
                <c:formatCode>0.00E+00</c:formatCode>
                <c:ptCount val="2"/>
                <c:pt idx="0">
                  <c:v>0.52246159999999997</c:v>
                </c:pt>
                <c:pt idx="1">
                  <c:v>0.52246159999999997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B8D-4311-933B-79168C2C1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4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5"/>
      </c:valAx>
      <c:valAx>
        <c:axId val="536595936"/>
        <c:scaling>
          <c:orientation val="minMax"/>
          <c:max val="0.60000000000000009"/>
          <c:min val="0.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717053088604872E-2"/>
          <c:y val="4.0211974110032363E-2"/>
          <c:w val="0.955341091091091"/>
          <c:h val="0.92565264293419625"/>
        </c:manualLayout>
      </c:layout>
      <c:scatterChart>
        <c:scatterStyle val="smoothMarker"/>
        <c:varyColors val="0"/>
        <c:ser>
          <c:idx val="1"/>
          <c:order val="0"/>
          <c:tx>
            <c:v>Alg II*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IMDB!$D$62:$D$73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IMDB!$H$62:$H$73</c:f>
              <c:numCache>
                <c:formatCode>0.00E+00</c:formatCode>
                <c:ptCount val="12"/>
                <c:pt idx="0">
                  <c:v>10.222160000000001</c:v>
                </c:pt>
                <c:pt idx="1">
                  <c:v>2.4349750000000001</c:v>
                </c:pt>
                <c:pt idx="2">
                  <c:v>0.697156</c:v>
                </c:pt>
                <c:pt idx="3">
                  <c:v>0.48812729999999999</c:v>
                </c:pt>
                <c:pt idx="4">
                  <c:v>0.46173340000000002</c:v>
                </c:pt>
                <c:pt idx="5">
                  <c:v>0.34938180000000002</c:v>
                </c:pt>
                <c:pt idx="6">
                  <c:v>0.30827339999999998</c:v>
                </c:pt>
                <c:pt idx="7">
                  <c:v>0.25528849999999997</c:v>
                </c:pt>
                <c:pt idx="8">
                  <c:v>0.25897700000000001</c:v>
                </c:pt>
                <c:pt idx="9">
                  <c:v>0.24727150000000001</c:v>
                </c:pt>
                <c:pt idx="10">
                  <c:v>0.24460870000000001</c:v>
                </c:pt>
                <c:pt idx="11">
                  <c:v>0.24680460000000001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20-43E6-B2BC-CA52A089F0FB}"/>
            </c:ext>
          </c:extLst>
        </c:ser>
        <c:ser>
          <c:idx val="2"/>
          <c:order val="1"/>
          <c:tx>
            <c:v>2-rounds (mu=1.12*10^{-6})</c:v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9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IMDB!$C$140:$C$151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IMDB!$I$140:$I$151</c:f>
              <c:numCache>
                <c:formatCode>0.00E+00</c:formatCode>
                <c:ptCount val="12"/>
                <c:pt idx="0">
                  <c:v>161.50267015000003</c:v>
                </c:pt>
                <c:pt idx="1">
                  <c:v>55.987688349999999</c:v>
                </c:pt>
                <c:pt idx="2">
                  <c:v>14.735478844999998</c:v>
                </c:pt>
                <c:pt idx="3">
                  <c:v>9.5965105838950002</c:v>
                </c:pt>
                <c:pt idx="4">
                  <c:v>6.7873715399999996</c:v>
                </c:pt>
                <c:pt idx="5">
                  <c:v>4.0281202499999988</c:v>
                </c:pt>
                <c:pt idx="6">
                  <c:v>2.7030716240000001</c:v>
                </c:pt>
                <c:pt idx="7">
                  <c:v>1.9528719779999999</c:v>
                </c:pt>
                <c:pt idx="8">
                  <c:v>1.4967995485500001</c:v>
                </c:pt>
                <c:pt idx="9">
                  <c:v>1.1951016595000001</c:v>
                </c:pt>
                <c:pt idx="10">
                  <c:v>0.98142908299999987</c:v>
                </c:pt>
                <c:pt idx="11">
                  <c:v>0.82919573050000017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20-43E6-B2BC-CA52A089F0FB}"/>
            </c:ext>
          </c:extLst>
        </c:ser>
        <c:ser>
          <c:idx val="3"/>
          <c:order val="2"/>
          <c:tx>
            <c:v>2-rounds (mu=1)</c:v>
          </c:tx>
          <c:spPr>
            <a:ln w="9525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ffectLst/>
          </c:spPr>
          <c:marker>
            <c:symbol val="diamond"/>
            <c:size val="9"/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IMDB!$C$152:$C$163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IMDB!$I$152:$I$163</c:f>
              <c:numCache>
                <c:formatCode>0.00E+00</c:formatCode>
                <c:ptCount val="12"/>
                <c:pt idx="0">
                  <c:v>0.11257957500000002</c:v>
                </c:pt>
                <c:pt idx="1">
                  <c:v>2.8137573300000003E-2</c:v>
                </c:pt>
                <c:pt idx="2">
                  <c:v>7.4648285000000012E-3</c:v>
                </c:pt>
                <c:pt idx="3">
                  <c:v>4.5356778064999997E-3</c:v>
                </c:pt>
                <c:pt idx="4">
                  <c:v>3.5290584149999999E-3</c:v>
                </c:pt>
                <c:pt idx="5">
                  <c:v>2.4691321650000004E-3</c:v>
                </c:pt>
                <c:pt idx="6">
                  <c:v>1.3300588610000001E-3</c:v>
                </c:pt>
                <c:pt idx="7">
                  <c:v>1.1299367634999998E-3</c:v>
                </c:pt>
                <c:pt idx="8">
                  <c:v>9.692596780000002E-4</c:v>
                </c:pt>
                <c:pt idx="9">
                  <c:v>7.731056369999999E-4</c:v>
                </c:pt>
                <c:pt idx="10">
                  <c:v>6.1743847149999995E-4</c:v>
                </c:pt>
                <c:pt idx="11">
                  <c:v>4.9028125749999991E-4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20-43E6-B2BC-CA52A089F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1.0000000000000003E-4"/>
        <c:crossBetween val="midCat"/>
        <c:majorUnit val="0.2"/>
      </c:valAx>
      <c:valAx>
        <c:axId val="536595936"/>
        <c:scaling>
          <c:logBase val="10"/>
          <c:orientation val="minMax"/>
          <c:max val="1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213963963963965E-2"/>
          <c:y val="3.2745555555555549E-2"/>
          <c:w val="0.97167217217217206"/>
          <c:h val="0.92765500000000001"/>
        </c:manualLayout>
      </c:layout>
      <c:scatterChart>
        <c:scatterStyle val="smoothMarker"/>
        <c:varyColors val="0"/>
        <c:ser>
          <c:idx val="1"/>
          <c:order val="0"/>
          <c:tx>
            <c:v>Alg II*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GPlus!$D$62:$D$73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GPlus!$H$62:$H$73</c:f>
              <c:numCache>
                <c:formatCode>0.00E+00</c:formatCode>
                <c:ptCount val="12"/>
                <c:pt idx="0">
                  <c:v>1.608436</c:v>
                </c:pt>
                <c:pt idx="1">
                  <c:v>0.56725550000000002</c:v>
                </c:pt>
                <c:pt idx="2">
                  <c:v>0.35905100000000001</c:v>
                </c:pt>
                <c:pt idx="3">
                  <c:v>0.29796479999999997</c:v>
                </c:pt>
                <c:pt idx="4">
                  <c:v>0.29084189999999999</c:v>
                </c:pt>
                <c:pt idx="5">
                  <c:v>0.28514040000000002</c:v>
                </c:pt>
                <c:pt idx="6">
                  <c:v>0.27661150000000001</c:v>
                </c:pt>
                <c:pt idx="7">
                  <c:v>0.27000580000000002</c:v>
                </c:pt>
                <c:pt idx="8">
                  <c:v>0.26992169999999999</c:v>
                </c:pt>
                <c:pt idx="9">
                  <c:v>0.24871750000000001</c:v>
                </c:pt>
                <c:pt idx="10">
                  <c:v>0.21965560000000001</c:v>
                </c:pt>
                <c:pt idx="11">
                  <c:v>0.21450089999999999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9E-45F5-B54D-FA4D1D9BC9B9}"/>
            </c:ext>
          </c:extLst>
        </c:ser>
        <c:ser>
          <c:idx val="2"/>
          <c:order val="1"/>
          <c:tx>
            <c:v>2-rounds (mu=9.29*10^{-6})</c:v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9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GPlus!$C$152:$C$163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GPlus!$I$152:$I$163</c:f>
              <c:numCache>
                <c:formatCode>0.00E+00</c:formatCode>
                <c:ptCount val="12"/>
                <c:pt idx="0">
                  <c:v>43.257129999999997</c:v>
                </c:pt>
                <c:pt idx="1">
                  <c:v>10.7592</c:v>
                </c:pt>
                <c:pt idx="2">
                  <c:v>2.7743000000000002</c:v>
                </c:pt>
                <c:pt idx="3">
                  <c:v>1.811933</c:v>
                </c:pt>
                <c:pt idx="4">
                  <c:v>1.3159160000000001</c:v>
                </c:pt>
                <c:pt idx="5">
                  <c:v>0.71831330000000004</c:v>
                </c:pt>
                <c:pt idx="6">
                  <c:v>0.46415329999999999</c:v>
                </c:pt>
                <c:pt idx="7">
                  <c:v>0.34469060000000001</c:v>
                </c:pt>
                <c:pt idx="8">
                  <c:v>0.26221519999999998</c:v>
                </c:pt>
                <c:pt idx="9">
                  <c:v>0.20566409999999999</c:v>
                </c:pt>
                <c:pt idx="10">
                  <c:v>0.17134759999999999</c:v>
                </c:pt>
                <c:pt idx="11">
                  <c:v>0.1448449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C9E-45F5-B54D-FA4D1D9BC9B9}"/>
            </c:ext>
          </c:extLst>
        </c:ser>
        <c:ser>
          <c:idx val="3"/>
          <c:order val="2"/>
          <c:tx>
            <c:v>2-rounds (mu=1)</c:v>
          </c:tx>
          <c:spPr>
            <a:ln w="9525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ffectLst/>
          </c:spPr>
          <c:marker>
            <c:symbol val="diamond"/>
            <c:size val="9"/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GPlus!$C$164:$C$175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GPlus!$I$164:$I$175</c:f>
              <c:numCache>
                <c:formatCode>0.00E+00</c:formatCode>
                <c:ptCount val="12"/>
                <c:pt idx="0">
                  <c:v>0.1120384</c:v>
                </c:pt>
                <c:pt idx="1">
                  <c:v>2.656122E-2</c:v>
                </c:pt>
                <c:pt idx="2">
                  <c:v>7.8838640000000008E-3</c:v>
                </c:pt>
                <c:pt idx="3">
                  <c:v>5.3097300000000004E-3</c:v>
                </c:pt>
                <c:pt idx="4">
                  <c:v>5.3377900000000002E-3</c:v>
                </c:pt>
                <c:pt idx="5">
                  <c:v>2.6838840000000001E-3</c:v>
                </c:pt>
                <c:pt idx="6">
                  <c:v>1.9009039999999999E-3</c:v>
                </c:pt>
                <c:pt idx="7">
                  <c:v>1.7234590000000001E-3</c:v>
                </c:pt>
                <c:pt idx="8">
                  <c:v>1.376188E-3</c:v>
                </c:pt>
                <c:pt idx="9">
                  <c:v>1.2660320000000001E-3</c:v>
                </c:pt>
                <c:pt idx="10">
                  <c:v>1.1349979999999999E-3</c:v>
                </c:pt>
                <c:pt idx="11">
                  <c:v>9.7318760000000002E-4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C9E-45F5-B54D-FA4D1D9BC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36595936"/>
        <c:crossesAt val="1.0000000000000003E-4"/>
        <c:crossBetween val="midCat"/>
        <c:majorUnit val="0.2"/>
      </c:valAx>
      <c:valAx>
        <c:axId val="536595936"/>
        <c:scaling>
          <c:logBase val="10"/>
          <c:orientation val="minMax"/>
          <c:max val="1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941267387944352E-2"/>
          <c:y val="5.3912219305920092E-2"/>
          <c:w val="0.96442040185471412"/>
          <c:h val="0.91268395763628574"/>
        </c:manualLayout>
      </c:layout>
      <c:scatterChart>
        <c:scatterStyle val="smoothMarker"/>
        <c:varyColors val="0"/>
        <c:ser>
          <c:idx val="2"/>
          <c:order val="0"/>
          <c:tx>
            <c:v>Alg II* (closed-form)</c:v>
          </c:tx>
          <c:spPr>
            <a:ln w="952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GPlus!$D$50:$D$61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GPlus!$H$50:$H$61</c:f>
              <c:numCache>
                <c:formatCode>0.00E+00</c:formatCode>
                <c:ptCount val="12"/>
                <c:pt idx="0">
                  <c:v>4.7307930000000002</c:v>
                </c:pt>
                <c:pt idx="1">
                  <c:v>1.264524</c:v>
                </c:pt>
                <c:pt idx="2">
                  <c:v>0.43903110000000001</c:v>
                </c:pt>
                <c:pt idx="3">
                  <c:v>0.3580412</c:v>
                </c:pt>
                <c:pt idx="4">
                  <c:v>0.3225268</c:v>
                </c:pt>
                <c:pt idx="5">
                  <c:v>0.2824122</c:v>
                </c:pt>
                <c:pt idx="6">
                  <c:v>0.27938580000000002</c:v>
                </c:pt>
                <c:pt idx="7">
                  <c:v>0.26934350000000001</c:v>
                </c:pt>
                <c:pt idx="8">
                  <c:v>0.26991530000000002</c:v>
                </c:pt>
                <c:pt idx="9">
                  <c:v>0.2487048</c:v>
                </c:pt>
                <c:pt idx="10">
                  <c:v>0.21965209999999999</c:v>
                </c:pt>
                <c:pt idx="11">
                  <c:v>0.21449960000000001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73D-4228-B70A-1103B1B981AA}"/>
            </c:ext>
          </c:extLst>
        </c:ser>
        <c:ser>
          <c:idx val="3"/>
          <c:order val="1"/>
          <c:tx>
            <c:v>Alg II (closed-form)</c:v>
          </c:tx>
          <c:spPr>
            <a:ln w="9525" cap="rnd">
              <a:solidFill>
                <a:srgbClr val="00206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GPlus!$D$2:$D$13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GPlus!$H$2:$H$13</c:f>
              <c:numCache>
                <c:formatCode>0.00E+00</c:formatCode>
                <c:ptCount val="12"/>
                <c:pt idx="0">
                  <c:v>10.43158</c:v>
                </c:pt>
                <c:pt idx="1">
                  <c:v>3.253142</c:v>
                </c:pt>
                <c:pt idx="2">
                  <c:v>0.98478520000000003</c:v>
                </c:pt>
                <c:pt idx="3">
                  <c:v>0.49660759999999998</c:v>
                </c:pt>
                <c:pt idx="4">
                  <c:v>0.37748969999999998</c:v>
                </c:pt>
                <c:pt idx="5">
                  <c:v>0.25940530000000001</c:v>
                </c:pt>
                <c:pt idx="6">
                  <c:v>0.26518180000000002</c:v>
                </c:pt>
                <c:pt idx="7">
                  <c:v>0.26294430000000002</c:v>
                </c:pt>
                <c:pt idx="8">
                  <c:v>0.24719450000000001</c:v>
                </c:pt>
                <c:pt idx="9">
                  <c:v>0.212558</c:v>
                </c:pt>
                <c:pt idx="10">
                  <c:v>0.20525360000000001</c:v>
                </c:pt>
                <c:pt idx="11">
                  <c:v>0.1885918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3D-4228-B70A-1103B1B981AA}"/>
            </c:ext>
          </c:extLst>
        </c:ser>
        <c:ser>
          <c:idx val="5"/>
          <c:order val="2"/>
          <c:tx>
            <c:v>4-Cycles (closed-form)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rgbClr val="006600"/>
              </a:solidFill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GPlus!$D$113:$D$124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GPlus!$H$113:$H$124</c:f>
              <c:numCache>
                <c:formatCode>0.00E+00</c:formatCode>
                <c:ptCount val="12"/>
                <c:pt idx="0">
                  <c:v>0.36705660000000001</c:v>
                </c:pt>
                <c:pt idx="1">
                  <c:v>0.17159240000000001</c:v>
                </c:pt>
                <c:pt idx="2">
                  <c:v>0.13990830000000001</c:v>
                </c:pt>
                <c:pt idx="3">
                  <c:v>0.1496758</c:v>
                </c:pt>
                <c:pt idx="4">
                  <c:v>0.1510746</c:v>
                </c:pt>
                <c:pt idx="5">
                  <c:v>0.14781330000000001</c:v>
                </c:pt>
                <c:pt idx="6">
                  <c:v>0.14621300000000001</c:v>
                </c:pt>
                <c:pt idx="7">
                  <c:v>0.14711379999999999</c:v>
                </c:pt>
                <c:pt idx="8">
                  <c:v>0.14711379999999999</c:v>
                </c:pt>
                <c:pt idx="9">
                  <c:v>0.14711379999999999</c:v>
                </c:pt>
                <c:pt idx="10">
                  <c:v>0.14711379999999999</c:v>
                </c:pt>
                <c:pt idx="11">
                  <c:v>0.14711379999999999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73D-4228-B70A-1103B1B981AA}"/>
            </c:ext>
          </c:extLst>
        </c:ser>
        <c:ser>
          <c:idx val="1"/>
          <c:order val="3"/>
          <c:tx>
            <c:v>Alg II* (numerical)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GPlus!$D$62:$D$73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GPlus!$H$62:$H$73</c:f>
              <c:numCache>
                <c:formatCode>0.00E+00</c:formatCode>
                <c:ptCount val="12"/>
                <c:pt idx="0">
                  <c:v>1.608436</c:v>
                </c:pt>
                <c:pt idx="1">
                  <c:v>0.56725550000000002</c:v>
                </c:pt>
                <c:pt idx="2">
                  <c:v>0.35905100000000001</c:v>
                </c:pt>
                <c:pt idx="3">
                  <c:v>0.29796479999999997</c:v>
                </c:pt>
                <c:pt idx="4">
                  <c:v>0.29084189999999999</c:v>
                </c:pt>
                <c:pt idx="5">
                  <c:v>0.28514040000000002</c:v>
                </c:pt>
                <c:pt idx="6">
                  <c:v>0.27661150000000001</c:v>
                </c:pt>
                <c:pt idx="7">
                  <c:v>0.27000580000000002</c:v>
                </c:pt>
                <c:pt idx="8">
                  <c:v>0.26992169999999999</c:v>
                </c:pt>
                <c:pt idx="9">
                  <c:v>0.24871750000000001</c:v>
                </c:pt>
                <c:pt idx="10">
                  <c:v>0.21965560000000001</c:v>
                </c:pt>
                <c:pt idx="11">
                  <c:v>0.21450089999999999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73D-4228-B70A-1103B1B981AA}"/>
            </c:ext>
          </c:extLst>
        </c:ser>
        <c:ser>
          <c:idx val="0"/>
          <c:order val="4"/>
          <c:tx>
            <c:v>Alg II (numerical)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GPlus!$D$14:$D$25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GPlus!$H$14:$H$25</c:f>
              <c:numCache>
                <c:formatCode>0.00E+00</c:formatCode>
                <c:ptCount val="12"/>
                <c:pt idx="0">
                  <c:v>3.7384849999999998</c:v>
                </c:pt>
                <c:pt idx="1">
                  <c:v>1.020634</c:v>
                </c:pt>
                <c:pt idx="2">
                  <c:v>0.4086689</c:v>
                </c:pt>
                <c:pt idx="3">
                  <c:v>0.31173050000000002</c:v>
                </c:pt>
                <c:pt idx="4">
                  <c:v>0.32374960000000003</c:v>
                </c:pt>
                <c:pt idx="5">
                  <c:v>0.28488560000000002</c:v>
                </c:pt>
                <c:pt idx="6">
                  <c:v>0.27888859999999999</c:v>
                </c:pt>
                <c:pt idx="7">
                  <c:v>0.26290580000000002</c:v>
                </c:pt>
                <c:pt idx="8">
                  <c:v>0.24715989999999999</c:v>
                </c:pt>
                <c:pt idx="9">
                  <c:v>0.21254700000000001</c:v>
                </c:pt>
                <c:pt idx="10">
                  <c:v>0.20520369999999999</c:v>
                </c:pt>
                <c:pt idx="11">
                  <c:v>0.18855130000000001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73D-4228-B70A-1103B1B981AA}"/>
            </c:ext>
          </c:extLst>
        </c:ser>
        <c:ser>
          <c:idx val="4"/>
          <c:order val="5"/>
          <c:tx>
            <c:v>4-Cycles (numerical)</c:v>
          </c:tx>
          <c:spPr>
            <a:ln w="9525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GPlus!$D$125:$D$136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GPlus!$H$125:$H$136</c:f>
              <c:numCache>
                <c:formatCode>0.00E+00</c:formatCode>
                <c:ptCount val="12"/>
                <c:pt idx="0">
                  <c:v>0.12874849999999999</c:v>
                </c:pt>
                <c:pt idx="1">
                  <c:v>0.149092</c:v>
                </c:pt>
                <c:pt idx="2">
                  <c:v>0.14739559999999999</c:v>
                </c:pt>
                <c:pt idx="3">
                  <c:v>0.14527370000000001</c:v>
                </c:pt>
                <c:pt idx="4">
                  <c:v>0.14667920000000001</c:v>
                </c:pt>
                <c:pt idx="5">
                  <c:v>0.1471113</c:v>
                </c:pt>
                <c:pt idx="6">
                  <c:v>0.1471113</c:v>
                </c:pt>
                <c:pt idx="7">
                  <c:v>0.1471113</c:v>
                </c:pt>
                <c:pt idx="8">
                  <c:v>0.1471113</c:v>
                </c:pt>
                <c:pt idx="9">
                  <c:v>0.1471113</c:v>
                </c:pt>
                <c:pt idx="10">
                  <c:v>0.1471113</c:v>
                </c:pt>
                <c:pt idx="11">
                  <c:v>0.1471113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73D-4228-B70A-1103B1B98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941267387944357E-2"/>
          <c:y val="2.835299740887022E-2"/>
          <c:w val="0.96442040185471412"/>
          <c:h val="0.94463283942542309"/>
        </c:manualLayout>
      </c:layout>
      <c:scatterChart>
        <c:scatterStyle val="smoothMarker"/>
        <c:varyColors val="0"/>
        <c:ser>
          <c:idx val="2"/>
          <c:order val="0"/>
          <c:tx>
            <c:v>Alg II* (closed-form)</c:v>
          </c:tx>
          <c:spPr>
            <a:ln w="952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IMDB!$D$50:$D$61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IMDB!$H$50:$H$61</c:f>
              <c:numCache>
                <c:formatCode>0.00E+00</c:formatCode>
                <c:ptCount val="12"/>
                <c:pt idx="0">
                  <c:v>40.048969999999997</c:v>
                </c:pt>
                <c:pt idx="1">
                  <c:v>8.8848739999999999</c:v>
                </c:pt>
                <c:pt idx="2">
                  <c:v>1.5482149999999999</c:v>
                </c:pt>
                <c:pt idx="3">
                  <c:v>1.006883</c:v>
                </c:pt>
                <c:pt idx="4">
                  <c:v>0.59490359999999998</c:v>
                </c:pt>
                <c:pt idx="5">
                  <c:v>0.37273830000000002</c:v>
                </c:pt>
                <c:pt idx="6">
                  <c:v>0.31212709999999999</c:v>
                </c:pt>
                <c:pt idx="7">
                  <c:v>0.26896179999999997</c:v>
                </c:pt>
                <c:pt idx="8">
                  <c:v>0.25896150000000001</c:v>
                </c:pt>
                <c:pt idx="9">
                  <c:v>0.24724019999999999</c:v>
                </c:pt>
                <c:pt idx="10">
                  <c:v>0.2446093</c:v>
                </c:pt>
                <c:pt idx="11">
                  <c:v>0.24679770000000001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29-48F9-97B2-6D52CFC5D0D1}"/>
            </c:ext>
          </c:extLst>
        </c:ser>
        <c:ser>
          <c:idx val="3"/>
          <c:order val="1"/>
          <c:tx>
            <c:v>Alg II (closed-form)</c:v>
          </c:tx>
          <c:spPr>
            <a:ln w="9525" cap="rnd">
              <a:solidFill>
                <a:srgbClr val="00206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IMDB!$D$2:$D$13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IMDB!$H$2:$H$13</c:f>
              <c:numCache>
                <c:formatCode>0.00E+00</c:formatCode>
                <c:ptCount val="12"/>
                <c:pt idx="0">
                  <c:v>75.293779999999998</c:v>
                </c:pt>
                <c:pt idx="1">
                  <c:v>27.382829999999998</c:v>
                </c:pt>
                <c:pt idx="2">
                  <c:v>4.3839819999999996</c:v>
                </c:pt>
                <c:pt idx="3">
                  <c:v>3.0473249999999998</c:v>
                </c:pt>
                <c:pt idx="4">
                  <c:v>1.673225</c:v>
                </c:pt>
                <c:pt idx="5">
                  <c:v>1.069861</c:v>
                </c:pt>
                <c:pt idx="6">
                  <c:v>0.51391260000000005</c:v>
                </c:pt>
                <c:pt idx="7">
                  <c:v>0.45688970000000001</c:v>
                </c:pt>
                <c:pt idx="8">
                  <c:v>0.35868549999999999</c:v>
                </c:pt>
                <c:pt idx="9">
                  <c:v>0.2948404</c:v>
                </c:pt>
                <c:pt idx="10">
                  <c:v>0.25292759999999997</c:v>
                </c:pt>
                <c:pt idx="11">
                  <c:v>0.28436919999999999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29-48F9-97B2-6D52CFC5D0D1}"/>
            </c:ext>
          </c:extLst>
        </c:ser>
        <c:ser>
          <c:idx val="5"/>
          <c:order val="2"/>
          <c:tx>
            <c:v>4-Cycles (closed-form)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rgbClr val="006600"/>
              </a:solidFill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IMDB!$D$101:$D$112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IMDB!$H$101:$H$112</c:f>
              <c:numCache>
                <c:formatCode>0.00E+00</c:formatCode>
                <c:ptCount val="12"/>
                <c:pt idx="0">
                  <c:v>6.2029560000000004</c:v>
                </c:pt>
                <c:pt idx="1">
                  <c:v>1.981968</c:v>
                </c:pt>
                <c:pt idx="2">
                  <c:v>0.47467209999999999</c:v>
                </c:pt>
                <c:pt idx="3">
                  <c:v>0.40234150000000002</c:v>
                </c:pt>
                <c:pt idx="4">
                  <c:v>0.35479949999999999</c:v>
                </c:pt>
                <c:pt idx="5">
                  <c:v>0.30389250000000001</c:v>
                </c:pt>
                <c:pt idx="6">
                  <c:v>0.30389690000000003</c:v>
                </c:pt>
                <c:pt idx="7">
                  <c:v>0.30774829999999997</c:v>
                </c:pt>
                <c:pt idx="8">
                  <c:v>0.30774829999999997</c:v>
                </c:pt>
                <c:pt idx="9">
                  <c:v>0.30774829999999997</c:v>
                </c:pt>
                <c:pt idx="10">
                  <c:v>0.30774829999999997</c:v>
                </c:pt>
                <c:pt idx="11">
                  <c:v>0.30774829999999997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29-48F9-97B2-6D52CFC5D0D1}"/>
            </c:ext>
          </c:extLst>
        </c:ser>
        <c:ser>
          <c:idx val="1"/>
          <c:order val="3"/>
          <c:tx>
            <c:v>Alg II* (numerical)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IMDB!$D$62:$D$73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IMDB!$H$62:$H$73</c:f>
              <c:numCache>
                <c:formatCode>0.00E+00</c:formatCode>
                <c:ptCount val="12"/>
                <c:pt idx="0">
                  <c:v>10.222160000000001</c:v>
                </c:pt>
                <c:pt idx="1">
                  <c:v>2.4349750000000001</c:v>
                </c:pt>
                <c:pt idx="2">
                  <c:v>0.697156</c:v>
                </c:pt>
                <c:pt idx="3">
                  <c:v>0.48812729999999999</c:v>
                </c:pt>
                <c:pt idx="4">
                  <c:v>0.46173340000000002</c:v>
                </c:pt>
                <c:pt idx="5">
                  <c:v>0.34938180000000002</c:v>
                </c:pt>
                <c:pt idx="6">
                  <c:v>0.30827339999999998</c:v>
                </c:pt>
                <c:pt idx="7">
                  <c:v>0.25528849999999997</c:v>
                </c:pt>
                <c:pt idx="8">
                  <c:v>0.25897700000000001</c:v>
                </c:pt>
                <c:pt idx="9">
                  <c:v>0.24727150000000001</c:v>
                </c:pt>
                <c:pt idx="10">
                  <c:v>0.24460870000000001</c:v>
                </c:pt>
                <c:pt idx="11">
                  <c:v>0.24680460000000001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29-48F9-97B2-6D52CFC5D0D1}"/>
            </c:ext>
          </c:extLst>
        </c:ser>
        <c:ser>
          <c:idx val="0"/>
          <c:order val="4"/>
          <c:tx>
            <c:v>Alg II (numerical)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IMDB!$D$14:$D$25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IMDB!$H$14:$H$25</c:f>
              <c:numCache>
                <c:formatCode>0.00E+00</c:formatCode>
                <c:ptCount val="12"/>
                <c:pt idx="0">
                  <c:v>29.141729999999999</c:v>
                </c:pt>
                <c:pt idx="1">
                  <c:v>6.1330200000000001</c:v>
                </c:pt>
                <c:pt idx="2">
                  <c:v>2.178588</c:v>
                </c:pt>
                <c:pt idx="3">
                  <c:v>1.4140729999999999</c:v>
                </c:pt>
                <c:pt idx="4">
                  <c:v>0.91072810000000004</c:v>
                </c:pt>
                <c:pt idx="5">
                  <c:v>0.72457000000000005</c:v>
                </c:pt>
                <c:pt idx="6">
                  <c:v>0.52246159999999997</c:v>
                </c:pt>
                <c:pt idx="7">
                  <c:v>0.45686680000000002</c:v>
                </c:pt>
                <c:pt idx="8">
                  <c:v>0.35861880000000002</c:v>
                </c:pt>
                <c:pt idx="9">
                  <c:v>0.2947515</c:v>
                </c:pt>
                <c:pt idx="10">
                  <c:v>0.2528842</c:v>
                </c:pt>
                <c:pt idx="11">
                  <c:v>0.28436020000000001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329-48F9-97B2-6D52CFC5D0D1}"/>
            </c:ext>
          </c:extLst>
        </c:ser>
        <c:ser>
          <c:idx val="4"/>
          <c:order val="5"/>
          <c:tx>
            <c:v>4-Cycles (numerical)</c:v>
          </c:tx>
          <c:spPr>
            <a:ln w="9525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IMDB!$D$113:$D$124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IMDB!$H$113:$H$124</c:f>
              <c:numCache>
                <c:formatCode>0.00E+00</c:formatCode>
                <c:ptCount val="12"/>
                <c:pt idx="0">
                  <c:v>0.75193969999999999</c:v>
                </c:pt>
                <c:pt idx="1">
                  <c:v>0.34707680000000002</c:v>
                </c:pt>
                <c:pt idx="2">
                  <c:v>0.30760510000000002</c:v>
                </c:pt>
                <c:pt idx="3">
                  <c:v>0.30273509999999998</c:v>
                </c:pt>
                <c:pt idx="4">
                  <c:v>0.30956309999999998</c:v>
                </c:pt>
                <c:pt idx="5">
                  <c:v>0.30773790000000001</c:v>
                </c:pt>
                <c:pt idx="6">
                  <c:v>0.30773790000000001</c:v>
                </c:pt>
                <c:pt idx="7">
                  <c:v>0.30773790000000001</c:v>
                </c:pt>
                <c:pt idx="8">
                  <c:v>0.30773790000000001</c:v>
                </c:pt>
                <c:pt idx="9">
                  <c:v>0.30773790000000001</c:v>
                </c:pt>
                <c:pt idx="10">
                  <c:v>0.30773790000000001</c:v>
                </c:pt>
                <c:pt idx="11">
                  <c:v>0.30773790000000001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329-48F9-97B2-6D52CFC5D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926770697424606E-2"/>
          <c:y val="5.3912219305920092E-2"/>
          <c:w val="0.94942502434286491"/>
          <c:h val="0.89722009552834481"/>
        </c:manualLayout>
      </c:layout>
      <c:scatterChart>
        <c:scatterStyle val="smoothMarker"/>
        <c:varyColors val="0"/>
        <c:ser>
          <c:idx val="1"/>
          <c:order val="0"/>
          <c:tx>
            <c:v>triangle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GPlus!$D$2:$D$13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GPlus!$H$2:$H$13</c:f>
              <c:numCache>
                <c:formatCode>0.00E+00</c:formatCode>
                <c:ptCount val="12"/>
                <c:pt idx="0">
                  <c:v>1.608436</c:v>
                </c:pt>
                <c:pt idx="1">
                  <c:v>0.56725550000000002</c:v>
                </c:pt>
                <c:pt idx="2">
                  <c:v>0.35905100000000001</c:v>
                </c:pt>
                <c:pt idx="3">
                  <c:v>0.29796479999999997</c:v>
                </c:pt>
                <c:pt idx="4">
                  <c:v>0.29084189999999999</c:v>
                </c:pt>
                <c:pt idx="5">
                  <c:v>0.28514040000000002</c:v>
                </c:pt>
                <c:pt idx="6">
                  <c:v>0.27661150000000001</c:v>
                </c:pt>
                <c:pt idx="7">
                  <c:v>0.27000580000000002</c:v>
                </c:pt>
                <c:pt idx="8">
                  <c:v>0.26992169999999999</c:v>
                </c:pt>
                <c:pt idx="9">
                  <c:v>0.24871750000000001</c:v>
                </c:pt>
                <c:pt idx="10">
                  <c:v>0.21965560000000001</c:v>
                </c:pt>
                <c:pt idx="11">
                  <c:v>0.21450089999999999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1C-4D94-AE8D-82F38FA8D4B2}"/>
            </c:ext>
          </c:extLst>
        </c:ser>
        <c:ser>
          <c:idx val="0"/>
          <c:order val="1"/>
          <c:tx>
            <c:v>2-star</c:v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9"/>
            <c:spPr>
              <a:noFill/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xVal>
            <c:numRef>
              <c:f>GPlus!$D$14:$D$25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GPlus!$H$14:$H$25</c:f>
              <c:numCache>
                <c:formatCode>0.00E+00</c:formatCode>
                <c:ptCount val="12"/>
                <c:pt idx="0">
                  <c:v>1.3274640000000001E-2</c:v>
                </c:pt>
                <c:pt idx="1">
                  <c:v>1.8875280000000001E-3</c:v>
                </c:pt>
                <c:pt idx="2">
                  <c:v>6.939177E-5</c:v>
                </c:pt>
                <c:pt idx="3">
                  <c:v>3.8649660000000001E-5</c:v>
                </c:pt>
                <c:pt idx="4">
                  <c:v>3.091454E-5</c:v>
                </c:pt>
                <c:pt idx="5">
                  <c:v>2.339603E-5</c:v>
                </c:pt>
                <c:pt idx="6">
                  <c:v>1.8774859999999999E-5</c:v>
                </c:pt>
                <c:pt idx="7">
                  <c:v>1.563836E-5</c:v>
                </c:pt>
                <c:pt idx="8">
                  <c:v>1.339595E-5</c:v>
                </c:pt>
                <c:pt idx="9">
                  <c:v>1.1717980000000001E-5</c:v>
                </c:pt>
                <c:pt idx="10">
                  <c:v>1.0416400000000001E-5</c:v>
                </c:pt>
                <c:pt idx="11">
                  <c:v>9.3717300000000008E-6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1C-4D94-AE8D-82F38FA8D4B2}"/>
            </c:ext>
          </c:extLst>
        </c:ser>
        <c:ser>
          <c:idx val="2"/>
          <c:order val="2"/>
          <c:tx>
            <c:v>cluster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plus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GPlus!$D$26:$D$37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GPlus!$H$26:$H$37</c:f>
              <c:numCache>
                <c:formatCode>0.00E+00</c:formatCode>
                <c:ptCount val="12"/>
                <c:pt idx="0">
                  <c:v>1.0411330000000001</c:v>
                </c:pt>
                <c:pt idx="1">
                  <c:v>0.54114450000000003</c:v>
                </c:pt>
                <c:pt idx="2">
                  <c:v>0.359037</c:v>
                </c:pt>
                <c:pt idx="3">
                  <c:v>0.29795369999999999</c:v>
                </c:pt>
                <c:pt idx="4">
                  <c:v>0.29083170000000003</c:v>
                </c:pt>
                <c:pt idx="5">
                  <c:v>0.2851342</c:v>
                </c:pt>
                <c:pt idx="6">
                  <c:v>0.27660479999999998</c:v>
                </c:pt>
                <c:pt idx="7">
                  <c:v>0.2700033</c:v>
                </c:pt>
                <c:pt idx="8">
                  <c:v>0.26991969999999998</c:v>
                </c:pt>
                <c:pt idx="9">
                  <c:v>0.24871560000000001</c:v>
                </c:pt>
                <c:pt idx="10">
                  <c:v>0.21965270000000001</c:v>
                </c:pt>
                <c:pt idx="11">
                  <c:v>0.21449889999999999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31C-4D94-AE8D-82F38FA8D4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36595936"/>
        <c:crossesAt val="1.0000000000000004E-6"/>
        <c:crossBetween val="midCat"/>
        <c:majorUnit val="0.2"/>
      </c:valAx>
      <c:valAx>
        <c:axId val="536595936"/>
        <c:scaling>
          <c:logBase val="10"/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612313348914082E-2"/>
          <c:y val="5.3912219305920092E-2"/>
          <c:w val="0.95563473592599457"/>
          <c:h val="0.89722009552834481"/>
        </c:manualLayout>
      </c:layout>
      <c:scatterChart>
        <c:scatterStyle val="smoothMarker"/>
        <c:varyColors val="0"/>
        <c:ser>
          <c:idx val="1"/>
          <c:order val="0"/>
          <c:tx>
            <c:v>triangle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IMDB!$D$2:$D$13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IMDB!$H$2:$H$13</c:f>
              <c:numCache>
                <c:formatCode>0.00E+00</c:formatCode>
                <c:ptCount val="12"/>
                <c:pt idx="0">
                  <c:v>10.222160000000001</c:v>
                </c:pt>
                <c:pt idx="1">
                  <c:v>2.4349750000000001</c:v>
                </c:pt>
                <c:pt idx="2">
                  <c:v>0.697156</c:v>
                </c:pt>
                <c:pt idx="3">
                  <c:v>0.48812729999999999</c:v>
                </c:pt>
                <c:pt idx="4">
                  <c:v>0.46173340000000002</c:v>
                </c:pt>
                <c:pt idx="5">
                  <c:v>0.34938180000000002</c:v>
                </c:pt>
                <c:pt idx="6">
                  <c:v>0.30827339999999998</c:v>
                </c:pt>
                <c:pt idx="7">
                  <c:v>0.25528849999999997</c:v>
                </c:pt>
                <c:pt idx="8">
                  <c:v>0.25897700000000001</c:v>
                </c:pt>
                <c:pt idx="9">
                  <c:v>0.24727150000000001</c:v>
                </c:pt>
                <c:pt idx="10">
                  <c:v>0.24460870000000001</c:v>
                </c:pt>
                <c:pt idx="11">
                  <c:v>0.24680460000000001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B7-4DC8-BC93-FFBB981FA1F8}"/>
            </c:ext>
          </c:extLst>
        </c:ser>
        <c:ser>
          <c:idx val="0"/>
          <c:order val="1"/>
          <c:tx>
            <c:v>2-star</c:v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9"/>
            <c:spPr>
              <a:noFill/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xVal>
            <c:numRef>
              <c:f>IMDB!$D$14:$D$25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IMDB!$H$14:$H$25</c:f>
              <c:numCache>
                <c:formatCode>0.00E+00</c:formatCode>
                <c:ptCount val="12"/>
                <c:pt idx="0">
                  <c:v>2.0894550000000001E-2</c:v>
                </c:pt>
                <c:pt idx="1">
                  <c:v>3.1667090000000002E-3</c:v>
                </c:pt>
                <c:pt idx="2">
                  <c:v>1.2544950000000001E-4</c:v>
                </c:pt>
                <c:pt idx="3">
                  <c:v>3.369216E-5</c:v>
                </c:pt>
                <c:pt idx="4">
                  <c:v>2.0954650000000001E-5</c:v>
                </c:pt>
                <c:pt idx="5">
                  <c:v>1.509875E-5</c:v>
                </c:pt>
                <c:pt idx="6">
                  <c:v>1.214655E-5</c:v>
                </c:pt>
                <c:pt idx="7">
                  <c:v>1.016497E-5</c:v>
                </c:pt>
                <c:pt idx="8">
                  <c:v>8.7213090000000003E-6</c:v>
                </c:pt>
                <c:pt idx="9">
                  <c:v>7.6338369999999992E-6</c:v>
                </c:pt>
                <c:pt idx="10">
                  <c:v>6.7890209999999997E-6</c:v>
                </c:pt>
                <c:pt idx="11">
                  <c:v>6.1141289999999998E-6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B7-4DC8-BC93-FFBB981FA1F8}"/>
            </c:ext>
          </c:extLst>
        </c:ser>
        <c:ser>
          <c:idx val="2"/>
          <c:order val="2"/>
          <c:tx>
            <c:v>cluster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plus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IMDB!$D$26:$D$37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IMDB!$H$26:$H$37</c:f>
              <c:numCache>
                <c:formatCode>0.00E+00</c:formatCode>
                <c:ptCount val="12"/>
                <c:pt idx="0">
                  <c:v>1.8316079999999999</c:v>
                </c:pt>
                <c:pt idx="1">
                  <c:v>1.5813889999999999</c:v>
                </c:pt>
                <c:pt idx="2">
                  <c:v>0.6394571</c:v>
                </c:pt>
                <c:pt idx="3">
                  <c:v>0.46045249999999999</c:v>
                </c:pt>
                <c:pt idx="4">
                  <c:v>0.46173409999999998</c:v>
                </c:pt>
                <c:pt idx="5">
                  <c:v>0.34938370000000002</c:v>
                </c:pt>
                <c:pt idx="6">
                  <c:v>0.3082722</c:v>
                </c:pt>
                <c:pt idx="7">
                  <c:v>0.25528699999999999</c:v>
                </c:pt>
                <c:pt idx="8">
                  <c:v>0.25897750000000003</c:v>
                </c:pt>
                <c:pt idx="9">
                  <c:v>0.2472704</c:v>
                </c:pt>
                <c:pt idx="10">
                  <c:v>0.24460709999999999</c:v>
                </c:pt>
                <c:pt idx="11">
                  <c:v>0.24680260000000001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B7-4DC8-BC93-FFBB981FA1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1.0000000000000004E-6"/>
        <c:crossBetween val="midCat"/>
        <c:majorUnit val="0.2"/>
      </c:valAx>
      <c:valAx>
        <c:axId val="536595936"/>
        <c:scaling>
          <c:logBase val="10"/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612553755377367E-2"/>
          <c:y val="3.563256483579514E-2"/>
          <c:w val="0.9649487192462769"/>
          <c:h val="0.93116554920208605"/>
        </c:manualLayout>
      </c:layout>
      <c:scatterChart>
        <c:scatterStyle val="smoothMarker"/>
        <c:varyColors val="0"/>
        <c:ser>
          <c:idx val="1"/>
          <c:order val="0"/>
          <c:tx>
            <c:v>Shuffle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'BAGraph-m200'!$D$89:$D$100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'BAGraph-m200'!$H$89:$H$100</c:f>
              <c:numCache>
                <c:formatCode>0.00E+00</c:formatCode>
                <c:ptCount val="12"/>
                <c:pt idx="0">
                  <c:v>0.93354479999999995</c:v>
                </c:pt>
                <c:pt idx="1">
                  <c:v>0.30894260000000001</c:v>
                </c:pt>
                <c:pt idx="2">
                  <c:v>0.11646819999999999</c:v>
                </c:pt>
                <c:pt idx="3">
                  <c:v>0.1006431</c:v>
                </c:pt>
                <c:pt idx="4">
                  <c:v>0.1001195</c:v>
                </c:pt>
                <c:pt idx="5">
                  <c:v>9.2770340000000007E-2</c:v>
                </c:pt>
                <c:pt idx="6">
                  <c:v>9.2770340000000007E-2</c:v>
                </c:pt>
                <c:pt idx="7">
                  <c:v>9.2770340000000007E-2</c:v>
                </c:pt>
                <c:pt idx="8">
                  <c:v>9.2770340000000007E-2</c:v>
                </c:pt>
                <c:pt idx="9">
                  <c:v>9.2770340000000007E-2</c:v>
                </c:pt>
                <c:pt idx="10">
                  <c:v>9.2770340000000007E-2</c:v>
                </c:pt>
                <c:pt idx="11">
                  <c:v>9.2770340000000007E-2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935-41E0-80D0-00FE73E3E7A7}"/>
            </c:ext>
          </c:extLst>
        </c:ser>
        <c:ser>
          <c:idx val="0"/>
          <c:order val="1"/>
          <c:tx>
            <c:v>Local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'BAGraph-m200'!$D$101:$D$112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'BAGraph-m200'!$H$101:$H$112</c:f>
              <c:numCache>
                <c:formatCode>0.00E+00</c:formatCode>
                <c:ptCount val="12"/>
                <c:pt idx="0">
                  <c:v>1451.4939999999999</c:v>
                </c:pt>
                <c:pt idx="1">
                  <c:v>374.07709999999997</c:v>
                </c:pt>
                <c:pt idx="2">
                  <c:v>84.012739999999994</c:v>
                </c:pt>
                <c:pt idx="3">
                  <c:v>48.354790000000001</c:v>
                </c:pt>
                <c:pt idx="4">
                  <c:v>36.420270000000002</c:v>
                </c:pt>
                <c:pt idx="5">
                  <c:v>17.330169999999999</c:v>
                </c:pt>
                <c:pt idx="6">
                  <c:v>12.675850000000001</c:v>
                </c:pt>
                <c:pt idx="7">
                  <c:v>7.4839820000000001</c:v>
                </c:pt>
                <c:pt idx="8">
                  <c:v>4.7377940000000001</c:v>
                </c:pt>
                <c:pt idx="9">
                  <c:v>3.7313170000000002</c:v>
                </c:pt>
                <c:pt idx="10">
                  <c:v>2.9503789999999999</c:v>
                </c:pt>
                <c:pt idx="11">
                  <c:v>2.4853260000000001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935-41E0-80D0-00FE73E3E7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1.0000000000000002E-2"/>
        <c:crossBetween val="midCat"/>
        <c:majorUnit val="0.2"/>
      </c:valAx>
      <c:valAx>
        <c:axId val="536595936"/>
        <c:scaling>
          <c:logBase val="10"/>
          <c:orientation val="minMax"/>
          <c:max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717292736059783E-2"/>
          <c:y val="1.7352996104076954E-2"/>
          <c:w val="0.96184398026559437"/>
          <c:h val="0.95858490229966331"/>
        </c:manualLayout>
      </c:layout>
      <c:scatterChart>
        <c:scatterStyle val="smoothMarker"/>
        <c:varyColors val="0"/>
        <c:ser>
          <c:idx val="4"/>
          <c:order val="0"/>
          <c:tx>
            <c:v>Alg II* (public deg)</c:v>
          </c:tx>
          <c:spPr>
            <a:ln w="9525" cap="rnd">
              <a:solidFill>
                <a:srgbClr val="C00000">
                  <a:alpha val="95000"/>
                </a:srgbClr>
              </a:solidFill>
              <a:prstDash val="sysDash"/>
              <a:round/>
            </a:ln>
            <a:effectLst/>
          </c:spPr>
          <c:marker>
            <c:symbol val="plus"/>
            <c:size val="9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IMDB!$D$38:$D$49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IMDB!$H$38:$H$49</c:f>
              <c:numCache>
                <c:formatCode>0.00E+00</c:formatCode>
                <c:ptCount val="12"/>
                <c:pt idx="0">
                  <c:v>6.0739749999999999</c:v>
                </c:pt>
                <c:pt idx="1">
                  <c:v>1.7233670000000001</c:v>
                </c:pt>
                <c:pt idx="2">
                  <c:v>0.5972845</c:v>
                </c:pt>
                <c:pt idx="3">
                  <c:v>0.45246259999999999</c:v>
                </c:pt>
                <c:pt idx="4">
                  <c:v>0.39232679999999998</c:v>
                </c:pt>
                <c:pt idx="5">
                  <c:v>0.31295000000000001</c:v>
                </c:pt>
                <c:pt idx="6">
                  <c:v>0.26445920000000001</c:v>
                </c:pt>
                <c:pt idx="7">
                  <c:v>0.24876470000000001</c:v>
                </c:pt>
                <c:pt idx="8">
                  <c:v>0.24883359999999999</c:v>
                </c:pt>
                <c:pt idx="9">
                  <c:v>0.2482481</c:v>
                </c:pt>
                <c:pt idx="10">
                  <c:v>0.24750440000000001</c:v>
                </c:pt>
                <c:pt idx="11">
                  <c:v>0.24350530000000001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DC-4D85-97A0-4AC22FD4B013}"/>
            </c:ext>
          </c:extLst>
        </c:ser>
        <c:ser>
          <c:idx val="1"/>
          <c:order val="1"/>
          <c:tx>
            <c:v>Alg II* (private deg)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IMDB!$D$62:$D$73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IMDB!$H$62:$H$73</c:f>
              <c:numCache>
                <c:formatCode>0.00E+00</c:formatCode>
                <c:ptCount val="12"/>
                <c:pt idx="0">
                  <c:v>10.222160000000001</c:v>
                </c:pt>
                <c:pt idx="1">
                  <c:v>2.4349750000000001</c:v>
                </c:pt>
                <c:pt idx="2">
                  <c:v>0.697156</c:v>
                </c:pt>
                <c:pt idx="3">
                  <c:v>0.48812729999999999</c:v>
                </c:pt>
                <c:pt idx="4">
                  <c:v>0.46173340000000002</c:v>
                </c:pt>
                <c:pt idx="5">
                  <c:v>0.34938180000000002</c:v>
                </c:pt>
                <c:pt idx="6">
                  <c:v>0.30827339999999998</c:v>
                </c:pt>
                <c:pt idx="7">
                  <c:v>0.25528849999999997</c:v>
                </c:pt>
                <c:pt idx="8">
                  <c:v>0.25897700000000001</c:v>
                </c:pt>
                <c:pt idx="9">
                  <c:v>0.24727150000000001</c:v>
                </c:pt>
                <c:pt idx="10">
                  <c:v>0.24460870000000001</c:v>
                </c:pt>
                <c:pt idx="11">
                  <c:v>0.24680460000000001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DDC-4D85-97A0-4AC22FD4B013}"/>
            </c:ext>
          </c:extLst>
        </c:ser>
        <c:ser>
          <c:idx val="0"/>
          <c:order val="2"/>
          <c:tx>
            <c:v>Alg II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IMDB!$D$14:$D$25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IMDB!$H$14:$H$25</c:f>
              <c:numCache>
                <c:formatCode>0.00E+00</c:formatCode>
                <c:ptCount val="12"/>
                <c:pt idx="0">
                  <c:v>29.141729999999999</c:v>
                </c:pt>
                <c:pt idx="1">
                  <c:v>6.1330200000000001</c:v>
                </c:pt>
                <c:pt idx="2">
                  <c:v>2.178588</c:v>
                </c:pt>
                <c:pt idx="3">
                  <c:v>1.4140729999999999</c:v>
                </c:pt>
                <c:pt idx="4">
                  <c:v>0.91072810000000004</c:v>
                </c:pt>
                <c:pt idx="5">
                  <c:v>0.72457000000000005</c:v>
                </c:pt>
                <c:pt idx="6">
                  <c:v>0.52246159999999997</c:v>
                </c:pt>
                <c:pt idx="7">
                  <c:v>0.45686680000000002</c:v>
                </c:pt>
                <c:pt idx="8">
                  <c:v>0.35861880000000002</c:v>
                </c:pt>
                <c:pt idx="9">
                  <c:v>0.2947515</c:v>
                </c:pt>
                <c:pt idx="10">
                  <c:v>0.2528842</c:v>
                </c:pt>
                <c:pt idx="11">
                  <c:v>0.28436020000000001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DDC-4D85-97A0-4AC22FD4B013}"/>
            </c:ext>
          </c:extLst>
        </c:ser>
        <c:ser>
          <c:idx val="2"/>
          <c:order val="3"/>
          <c:tx>
            <c:v>Alg II (local)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IMDB!$D$74:$D$85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IMDB!$H$74:$H$85</c:f>
              <c:numCache>
                <c:formatCode>0.00E+00</c:formatCode>
                <c:ptCount val="12"/>
                <c:pt idx="0">
                  <c:v>1835.702</c:v>
                </c:pt>
                <c:pt idx="1">
                  <c:v>549.14599999999996</c:v>
                </c:pt>
                <c:pt idx="2">
                  <c:v>95.978189999999998</c:v>
                </c:pt>
                <c:pt idx="3">
                  <c:v>74.562460000000002</c:v>
                </c:pt>
                <c:pt idx="4">
                  <c:v>43.377549999999999</c:v>
                </c:pt>
                <c:pt idx="5">
                  <c:v>36.82311</c:v>
                </c:pt>
                <c:pt idx="6">
                  <c:v>26.28773</c:v>
                </c:pt>
                <c:pt idx="7">
                  <c:v>17.374580000000002</c:v>
                </c:pt>
                <c:pt idx="8">
                  <c:v>12.73457</c:v>
                </c:pt>
                <c:pt idx="9">
                  <c:v>9.0255609999999997</c:v>
                </c:pt>
                <c:pt idx="10">
                  <c:v>6.5572489999999997</c:v>
                </c:pt>
                <c:pt idx="11">
                  <c:v>5.5253810000000003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DDC-4D85-97A0-4AC22FD4B013}"/>
            </c:ext>
          </c:extLst>
        </c:ser>
        <c:ser>
          <c:idx val="3"/>
          <c:order val="4"/>
          <c:tx>
            <c:v>ARR (p2=0.1n^(-1/3))</c:v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IMDB!$D$86:$D$97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IMDB!$H$86:$H$97</c:f>
              <c:numCache>
                <c:formatCode>0.00E+00</c:formatCode>
                <c:ptCount val="12"/>
                <c:pt idx="0">
                  <c:v>4758490</c:v>
                </c:pt>
                <c:pt idx="1">
                  <c:v>526869.4</c:v>
                </c:pt>
                <c:pt idx="2">
                  <c:v>64323.31</c:v>
                </c:pt>
                <c:pt idx="3">
                  <c:v>29759.01</c:v>
                </c:pt>
                <c:pt idx="4">
                  <c:v>14746.09</c:v>
                </c:pt>
                <c:pt idx="5">
                  <c:v>6757.192</c:v>
                </c:pt>
                <c:pt idx="6">
                  <c:v>3271.4389999999999</c:v>
                </c:pt>
                <c:pt idx="7">
                  <c:v>1541.1389999999999</c:v>
                </c:pt>
                <c:pt idx="8">
                  <c:v>1055.096</c:v>
                </c:pt>
                <c:pt idx="9">
                  <c:v>591.41480000000001</c:v>
                </c:pt>
                <c:pt idx="10">
                  <c:v>356.03930000000003</c:v>
                </c:pt>
                <c:pt idx="11">
                  <c:v>293.65980000000002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DDC-4D85-97A0-4AC22FD4B0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031509678107019E-2"/>
          <c:y val="4.0202457018724685E-2"/>
          <c:w val="0.94011080740081754"/>
          <c:h val="0.93116554920208605"/>
        </c:manualLayout>
      </c:layout>
      <c:scatterChart>
        <c:scatterStyle val="smoothMarker"/>
        <c:varyColors val="0"/>
        <c:ser>
          <c:idx val="1"/>
          <c:order val="0"/>
          <c:tx>
            <c:v>Shuffle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'BAGraph-m100'!$D$89:$D$100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'BAGraph-m100'!$H$89:$H$100</c:f>
              <c:numCache>
                <c:formatCode>0.00E+00</c:formatCode>
                <c:ptCount val="12"/>
                <c:pt idx="0">
                  <c:v>10.95262</c:v>
                </c:pt>
                <c:pt idx="1">
                  <c:v>3.5049709999999998</c:v>
                </c:pt>
                <c:pt idx="2">
                  <c:v>0.92546740000000005</c:v>
                </c:pt>
                <c:pt idx="3">
                  <c:v>0.69246770000000002</c:v>
                </c:pt>
                <c:pt idx="4">
                  <c:v>0.60667689999999996</c:v>
                </c:pt>
                <c:pt idx="5">
                  <c:v>0.44657469999999999</c:v>
                </c:pt>
                <c:pt idx="6">
                  <c:v>0.44657469999999999</c:v>
                </c:pt>
                <c:pt idx="7">
                  <c:v>0.44657469999999999</c:v>
                </c:pt>
                <c:pt idx="8">
                  <c:v>0.44657469999999999</c:v>
                </c:pt>
                <c:pt idx="9">
                  <c:v>0.44657469999999999</c:v>
                </c:pt>
                <c:pt idx="10">
                  <c:v>0.44657469999999999</c:v>
                </c:pt>
                <c:pt idx="11">
                  <c:v>0.44657469999999999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21-475F-BF14-9F228654CC71}"/>
            </c:ext>
          </c:extLst>
        </c:ser>
        <c:ser>
          <c:idx val="0"/>
          <c:order val="1"/>
          <c:tx>
            <c:v>Local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'BAGraph-m100'!$D$101:$D$112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'BAGraph-m100'!$H$101:$H$112</c:f>
              <c:numCache>
                <c:formatCode>0.00E+00</c:formatCode>
                <c:ptCount val="12"/>
                <c:pt idx="0">
                  <c:v>16941.099999999999</c:v>
                </c:pt>
                <c:pt idx="1">
                  <c:v>4353.473</c:v>
                </c:pt>
                <c:pt idx="2">
                  <c:v>978.39149999999995</c:v>
                </c:pt>
                <c:pt idx="3">
                  <c:v>560.60950000000003</c:v>
                </c:pt>
                <c:pt idx="4">
                  <c:v>426.58370000000002</c:v>
                </c:pt>
                <c:pt idx="5">
                  <c:v>206.0274</c:v>
                </c:pt>
                <c:pt idx="6">
                  <c:v>151.11320000000001</c:v>
                </c:pt>
                <c:pt idx="7">
                  <c:v>89.771699999999996</c:v>
                </c:pt>
                <c:pt idx="8">
                  <c:v>57.441940000000002</c:v>
                </c:pt>
                <c:pt idx="9">
                  <c:v>44.453980000000001</c:v>
                </c:pt>
                <c:pt idx="10">
                  <c:v>35.027560000000001</c:v>
                </c:pt>
                <c:pt idx="11">
                  <c:v>29.219090000000001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621-475F-BF14-9F228654CC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1.0000000000000002E-2"/>
        <c:crossBetween val="midCat"/>
        <c:majorUnit val="0.2"/>
      </c:valAx>
      <c:valAx>
        <c:axId val="536595936"/>
        <c:scaling>
          <c:logBase val="10"/>
          <c:orientation val="minMax"/>
          <c:max val="100000"/>
          <c:min val="1.0000000000000002E-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45717245867397E-2"/>
          <c:y val="5.3912219305920092E-2"/>
          <c:w val="0.93390134559843463"/>
          <c:h val="0.90374616146910214"/>
        </c:manualLayout>
      </c:layout>
      <c:scatterChart>
        <c:scatterStyle val="smoothMarker"/>
        <c:varyColors val="0"/>
        <c:ser>
          <c:idx val="4"/>
          <c:order val="0"/>
          <c:tx>
            <c:v>Alg II* (public deg)</c:v>
          </c:tx>
          <c:spPr>
            <a:ln w="9525" cap="rnd">
              <a:solidFill>
                <a:srgbClr val="C00000">
                  <a:alpha val="95000"/>
                </a:srgbClr>
              </a:solidFill>
              <a:prstDash val="sysDash"/>
              <a:round/>
            </a:ln>
            <a:effectLst/>
          </c:spPr>
          <c:marker>
            <c:symbol val="plus"/>
            <c:size val="9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'BAGraph-m200'!$D$14:$D$25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'BAGraph-m200'!$H$14:$H$25</c:f>
              <c:numCache>
                <c:formatCode>0.00E+00</c:formatCode>
                <c:ptCount val="12"/>
                <c:pt idx="0">
                  <c:v>13.8483</c:v>
                </c:pt>
                <c:pt idx="1">
                  <c:v>2.882816</c:v>
                </c:pt>
                <c:pt idx="2">
                  <c:v>0.78637780000000002</c:v>
                </c:pt>
                <c:pt idx="3">
                  <c:v>0.53974659999999997</c:v>
                </c:pt>
                <c:pt idx="4">
                  <c:v>0.58503349999999998</c:v>
                </c:pt>
                <c:pt idx="5">
                  <c:v>0.36169750000000001</c:v>
                </c:pt>
                <c:pt idx="6">
                  <c:v>0.34910160000000001</c:v>
                </c:pt>
                <c:pt idx="7">
                  <c:v>0.37821389999999999</c:v>
                </c:pt>
                <c:pt idx="8">
                  <c:v>0.35433959999999998</c:v>
                </c:pt>
                <c:pt idx="9">
                  <c:v>0.36511759999999999</c:v>
                </c:pt>
                <c:pt idx="10">
                  <c:v>0.3493462</c:v>
                </c:pt>
                <c:pt idx="11">
                  <c:v>0.36062840000000002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AF1-44D8-A7EF-FD7CFDD106E1}"/>
            </c:ext>
          </c:extLst>
        </c:ser>
        <c:ser>
          <c:idx val="1"/>
          <c:order val="1"/>
          <c:tx>
            <c:v>Alg II* (private deg)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'BAGraph-m200'!$D$26:$D$37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'BAGraph-m200'!$H$26:$H$37</c:f>
              <c:numCache>
                <c:formatCode>0.00E+00</c:formatCode>
                <c:ptCount val="12"/>
                <c:pt idx="0">
                  <c:v>17.559660000000001</c:v>
                </c:pt>
                <c:pt idx="1">
                  <c:v>3.2419210000000001</c:v>
                </c:pt>
                <c:pt idx="2">
                  <c:v>1.0020359999999999</c:v>
                </c:pt>
                <c:pt idx="3">
                  <c:v>0.62179759999999995</c:v>
                </c:pt>
                <c:pt idx="4">
                  <c:v>0.49176700000000001</c:v>
                </c:pt>
                <c:pt idx="5">
                  <c:v>0.3978911</c:v>
                </c:pt>
                <c:pt idx="6">
                  <c:v>0.3226716</c:v>
                </c:pt>
                <c:pt idx="7">
                  <c:v>0.35482770000000002</c:v>
                </c:pt>
                <c:pt idx="8">
                  <c:v>0.35485699999999998</c:v>
                </c:pt>
                <c:pt idx="9">
                  <c:v>0.3504003</c:v>
                </c:pt>
                <c:pt idx="10">
                  <c:v>0.35394999999999999</c:v>
                </c:pt>
                <c:pt idx="11">
                  <c:v>0.34825329999999999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AF1-44D8-A7EF-FD7CFDD106E1}"/>
            </c:ext>
          </c:extLst>
        </c:ser>
        <c:ser>
          <c:idx val="0"/>
          <c:order val="2"/>
          <c:tx>
            <c:v>Alg II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'BAGraph-m200'!$D$2:$D$13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'BAGraph-m200'!$H$2:$H$13</c:f>
              <c:numCache>
                <c:formatCode>0.00E+00</c:formatCode>
                <c:ptCount val="12"/>
                <c:pt idx="0">
                  <c:v>40.115969999999997</c:v>
                </c:pt>
                <c:pt idx="1">
                  <c:v>9.5545799999999996</c:v>
                </c:pt>
                <c:pt idx="2">
                  <c:v>3.0238480000000001</c:v>
                </c:pt>
                <c:pt idx="3">
                  <c:v>1.777047</c:v>
                </c:pt>
                <c:pt idx="4">
                  <c:v>1.4308860000000001</c:v>
                </c:pt>
                <c:pt idx="5">
                  <c:v>0.95468439999999999</c:v>
                </c:pt>
                <c:pt idx="6">
                  <c:v>0.67958940000000001</c:v>
                </c:pt>
                <c:pt idx="7">
                  <c:v>0.4618391</c:v>
                </c:pt>
                <c:pt idx="8">
                  <c:v>0.32209189999999999</c:v>
                </c:pt>
                <c:pt idx="9">
                  <c:v>0.27405390000000002</c:v>
                </c:pt>
                <c:pt idx="10">
                  <c:v>0.32084990000000002</c:v>
                </c:pt>
                <c:pt idx="11">
                  <c:v>0.30993219999999999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AF1-44D8-A7EF-FD7CFDD106E1}"/>
            </c:ext>
          </c:extLst>
        </c:ser>
        <c:ser>
          <c:idx val="2"/>
          <c:order val="3"/>
          <c:tx>
            <c:v>Alg II (local)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'BAGraph-m200'!$D$38:$D$49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'BAGraph-m200'!$H$38:$H$49</c:f>
              <c:numCache>
                <c:formatCode>0.00E+00</c:formatCode>
                <c:ptCount val="12"/>
                <c:pt idx="0">
                  <c:v>1808.704</c:v>
                </c:pt>
                <c:pt idx="1">
                  <c:v>458.58980000000003</c:v>
                </c:pt>
                <c:pt idx="2">
                  <c:v>107.4224</c:v>
                </c:pt>
                <c:pt idx="3">
                  <c:v>63.816209999999998</c:v>
                </c:pt>
                <c:pt idx="4">
                  <c:v>43.821489999999997</c:v>
                </c:pt>
                <c:pt idx="5">
                  <c:v>20.381930000000001</c:v>
                </c:pt>
                <c:pt idx="6">
                  <c:v>12.018230000000001</c:v>
                </c:pt>
                <c:pt idx="7">
                  <c:v>9.2055869999999995</c:v>
                </c:pt>
                <c:pt idx="8">
                  <c:v>6.4221430000000002</c:v>
                </c:pt>
                <c:pt idx="9">
                  <c:v>4.8427759999999997</c:v>
                </c:pt>
                <c:pt idx="10">
                  <c:v>3.7371470000000002</c:v>
                </c:pt>
                <c:pt idx="11">
                  <c:v>3.7261709999999999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AF1-44D8-A7EF-FD7CFDD106E1}"/>
            </c:ext>
          </c:extLst>
        </c:ser>
        <c:ser>
          <c:idx val="3"/>
          <c:order val="4"/>
          <c:tx>
            <c:v>ARR (p2=n^(-1/3))</c:v>
          </c:tx>
          <c:spPr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'BAGraph-m200'!$D$50:$D$61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'BAGraph-m200'!$H$50:$H$61</c:f>
              <c:numCache>
                <c:formatCode>0.00E+00</c:formatCode>
                <c:ptCount val="12"/>
                <c:pt idx="0">
                  <c:v>78671.539999999994</c:v>
                </c:pt>
                <c:pt idx="1">
                  <c:v>11301.3</c:v>
                </c:pt>
                <c:pt idx="2">
                  <c:v>1086.1020000000001</c:v>
                </c:pt>
                <c:pt idx="3">
                  <c:v>540.68330000000003</c:v>
                </c:pt>
                <c:pt idx="4">
                  <c:v>335.94499999999999</c:v>
                </c:pt>
                <c:pt idx="5">
                  <c:v>101.23779999999999</c:v>
                </c:pt>
                <c:pt idx="6">
                  <c:v>51.528039999999997</c:v>
                </c:pt>
                <c:pt idx="7">
                  <c:v>30.475760000000001</c:v>
                </c:pt>
                <c:pt idx="8">
                  <c:v>19.0365</c:v>
                </c:pt>
                <c:pt idx="9">
                  <c:v>9.8708580000000001</c:v>
                </c:pt>
                <c:pt idx="10">
                  <c:v>6.0796469999999996</c:v>
                </c:pt>
                <c:pt idx="11">
                  <c:v>4.2882930000000004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AF1-44D8-A7EF-FD7CFDD106E1}"/>
            </c:ext>
          </c:extLst>
        </c:ser>
        <c:ser>
          <c:idx val="5"/>
          <c:order val="5"/>
          <c:tx>
            <c:v>ARR (p2=0.1n^(-1/3))</c:v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'BAGraph-m200'!$D$62:$D$73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'BAGraph-m200'!$H$62:$H$73</c:f>
              <c:numCache>
                <c:formatCode>0.00E+00</c:formatCode>
                <c:ptCount val="12"/>
                <c:pt idx="0">
                  <c:v>3635448</c:v>
                </c:pt>
                <c:pt idx="1">
                  <c:v>517046</c:v>
                </c:pt>
                <c:pt idx="2">
                  <c:v>48279.98</c:v>
                </c:pt>
                <c:pt idx="3">
                  <c:v>20573.14</c:v>
                </c:pt>
                <c:pt idx="4">
                  <c:v>11828</c:v>
                </c:pt>
                <c:pt idx="5">
                  <c:v>4234.3519999999999</c:v>
                </c:pt>
                <c:pt idx="6">
                  <c:v>2147.587</c:v>
                </c:pt>
                <c:pt idx="7">
                  <c:v>1140.077</c:v>
                </c:pt>
                <c:pt idx="8">
                  <c:v>508.20850000000002</c:v>
                </c:pt>
                <c:pt idx="9">
                  <c:v>267.46870000000001</c:v>
                </c:pt>
                <c:pt idx="10">
                  <c:v>176.23330000000001</c:v>
                </c:pt>
                <c:pt idx="11">
                  <c:v>100.4877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AF1-44D8-A7EF-FD7CFDD10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45717245867397E-2"/>
          <c:y val="5.3912219305920092E-2"/>
          <c:w val="0.93700608382010897"/>
          <c:h val="0.89917626764176928"/>
        </c:manualLayout>
      </c:layout>
      <c:scatterChart>
        <c:scatterStyle val="smoothMarker"/>
        <c:varyColors val="0"/>
        <c:ser>
          <c:idx val="4"/>
          <c:order val="0"/>
          <c:tx>
            <c:v>Alg II* (public deg)</c:v>
          </c:tx>
          <c:spPr>
            <a:ln w="9525" cap="rnd">
              <a:solidFill>
                <a:srgbClr val="C00000">
                  <a:alpha val="95000"/>
                </a:srgbClr>
              </a:solidFill>
              <a:prstDash val="sysDash"/>
              <a:round/>
            </a:ln>
            <a:effectLst/>
          </c:spPr>
          <c:marker>
            <c:symbol val="plus"/>
            <c:size val="9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'BAGraph-m100'!$D$14:$D$25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'BAGraph-m100'!$H$14:$H$25</c:f>
              <c:numCache>
                <c:formatCode>0.00E+00</c:formatCode>
                <c:ptCount val="12"/>
                <c:pt idx="0">
                  <c:v>72.948390000000003</c:v>
                </c:pt>
                <c:pt idx="1">
                  <c:v>18.633150000000001</c:v>
                </c:pt>
                <c:pt idx="2">
                  <c:v>5.308014</c:v>
                </c:pt>
                <c:pt idx="3">
                  <c:v>3.0155599999999998</c:v>
                </c:pt>
                <c:pt idx="4">
                  <c:v>2.492543</c:v>
                </c:pt>
                <c:pt idx="5">
                  <c:v>1.5722750000000001</c:v>
                </c:pt>
                <c:pt idx="6">
                  <c:v>1.0679650000000001</c:v>
                </c:pt>
                <c:pt idx="7">
                  <c:v>0.95592820000000001</c:v>
                </c:pt>
                <c:pt idx="8">
                  <c:v>0.98082270000000005</c:v>
                </c:pt>
                <c:pt idx="9">
                  <c:v>0.93648469999999995</c:v>
                </c:pt>
                <c:pt idx="10">
                  <c:v>0.80896049999999997</c:v>
                </c:pt>
                <c:pt idx="11">
                  <c:v>0.704461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84-4C13-B4E8-511823CB3D03}"/>
            </c:ext>
          </c:extLst>
        </c:ser>
        <c:ser>
          <c:idx val="1"/>
          <c:order val="1"/>
          <c:tx>
            <c:v>Alg II* (private deg)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'BAGraph-m100'!$D$26:$D$37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'BAGraph-m100'!$H$26:$H$37</c:f>
              <c:numCache>
                <c:formatCode>0.00E+00</c:formatCode>
                <c:ptCount val="12"/>
                <c:pt idx="0">
                  <c:v>132.69139999999999</c:v>
                </c:pt>
                <c:pt idx="1">
                  <c:v>25.306319999999999</c:v>
                </c:pt>
                <c:pt idx="2">
                  <c:v>7.1598179999999996</c:v>
                </c:pt>
                <c:pt idx="3">
                  <c:v>4.387689</c:v>
                </c:pt>
                <c:pt idx="4">
                  <c:v>3.0299670000000001</c:v>
                </c:pt>
                <c:pt idx="5">
                  <c:v>2.0406789999999999</c:v>
                </c:pt>
                <c:pt idx="6">
                  <c:v>1.360015</c:v>
                </c:pt>
                <c:pt idx="7">
                  <c:v>0.9706977</c:v>
                </c:pt>
                <c:pt idx="8">
                  <c:v>0.90368870000000001</c:v>
                </c:pt>
                <c:pt idx="9">
                  <c:v>1.0955999999999999</c:v>
                </c:pt>
                <c:pt idx="10">
                  <c:v>0.98699919999999997</c:v>
                </c:pt>
                <c:pt idx="11">
                  <c:v>0.87766630000000001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C84-4C13-B4E8-511823CB3D03}"/>
            </c:ext>
          </c:extLst>
        </c:ser>
        <c:ser>
          <c:idx val="0"/>
          <c:order val="2"/>
          <c:tx>
            <c:v>Alg II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'BAGraph-m100'!$D$2:$D$13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'BAGraph-m100'!$H$2:$H$13</c:f>
              <c:numCache>
                <c:formatCode>0.00E+00</c:formatCode>
                <c:ptCount val="12"/>
                <c:pt idx="0">
                  <c:v>254.18360000000001</c:v>
                </c:pt>
                <c:pt idx="1">
                  <c:v>65.644729999999996</c:v>
                </c:pt>
                <c:pt idx="2">
                  <c:v>19.395199999999999</c:v>
                </c:pt>
                <c:pt idx="3">
                  <c:v>11.9975</c:v>
                </c:pt>
                <c:pt idx="4">
                  <c:v>9.5085879999999996</c:v>
                </c:pt>
                <c:pt idx="5">
                  <c:v>5.9442079999999997</c:v>
                </c:pt>
                <c:pt idx="6">
                  <c:v>3.846819</c:v>
                </c:pt>
                <c:pt idx="7">
                  <c:v>2.49363</c:v>
                </c:pt>
                <c:pt idx="8">
                  <c:v>2.2341289999999998</c:v>
                </c:pt>
                <c:pt idx="9">
                  <c:v>1.638115</c:v>
                </c:pt>
                <c:pt idx="10">
                  <c:v>1.5268630000000001</c:v>
                </c:pt>
                <c:pt idx="11">
                  <c:v>1.5708359999999999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C84-4C13-B4E8-511823CB3D03}"/>
            </c:ext>
          </c:extLst>
        </c:ser>
        <c:ser>
          <c:idx val="2"/>
          <c:order val="3"/>
          <c:tx>
            <c:v>Alg II (local)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'BAGraph-m100'!$D$38:$D$49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'BAGraph-m100'!$H$38:$H$49</c:f>
              <c:numCache>
                <c:formatCode>0.00E+00</c:formatCode>
                <c:ptCount val="12"/>
                <c:pt idx="0">
                  <c:v>11624.81</c:v>
                </c:pt>
                <c:pt idx="1">
                  <c:v>2931.018</c:v>
                </c:pt>
                <c:pt idx="2">
                  <c:v>703.35799999999995</c:v>
                </c:pt>
                <c:pt idx="3">
                  <c:v>405.55889999999999</c:v>
                </c:pt>
                <c:pt idx="4">
                  <c:v>293.84320000000002</c:v>
                </c:pt>
                <c:pt idx="5">
                  <c:v>143.65029999999999</c:v>
                </c:pt>
                <c:pt idx="6">
                  <c:v>77.884889999999999</c:v>
                </c:pt>
                <c:pt idx="7">
                  <c:v>62.838140000000003</c:v>
                </c:pt>
                <c:pt idx="8">
                  <c:v>43.375050000000002</c:v>
                </c:pt>
                <c:pt idx="9">
                  <c:v>32.984279999999998</c:v>
                </c:pt>
                <c:pt idx="10">
                  <c:v>24.6571</c:v>
                </c:pt>
                <c:pt idx="11">
                  <c:v>24.83342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C84-4C13-B4E8-511823CB3D03}"/>
            </c:ext>
          </c:extLst>
        </c:ser>
        <c:ser>
          <c:idx val="3"/>
          <c:order val="4"/>
          <c:tx>
            <c:v>ARR (p2=n^(-1/3))</c:v>
          </c:tx>
          <c:spPr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'BAGraph-m100'!$D$50:$D$61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'BAGraph-m100'!$H$50:$H$61</c:f>
              <c:numCache>
                <c:formatCode>0.00E+00</c:formatCode>
                <c:ptCount val="12"/>
                <c:pt idx="0">
                  <c:v>505578.2</c:v>
                </c:pt>
                <c:pt idx="1">
                  <c:v>70621.460000000006</c:v>
                </c:pt>
                <c:pt idx="2">
                  <c:v>6482.2650000000003</c:v>
                </c:pt>
                <c:pt idx="3">
                  <c:v>3286.16</c:v>
                </c:pt>
                <c:pt idx="4">
                  <c:v>2043.63</c:v>
                </c:pt>
                <c:pt idx="5">
                  <c:v>617.77440000000001</c:v>
                </c:pt>
                <c:pt idx="6">
                  <c:v>333.68650000000002</c:v>
                </c:pt>
                <c:pt idx="7">
                  <c:v>193.5145</c:v>
                </c:pt>
                <c:pt idx="8">
                  <c:v>122.5322</c:v>
                </c:pt>
                <c:pt idx="9">
                  <c:v>64.790790000000001</c:v>
                </c:pt>
                <c:pt idx="10">
                  <c:v>40.449680000000001</c:v>
                </c:pt>
                <c:pt idx="11">
                  <c:v>26.529509999999998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C84-4C13-B4E8-511823CB3D03}"/>
            </c:ext>
          </c:extLst>
        </c:ser>
        <c:ser>
          <c:idx val="5"/>
          <c:order val="5"/>
          <c:tx>
            <c:v>ARR (p2=0.1n^(-1/3))</c:v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'BAGraph-m100'!$D$62:$D$73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'BAGraph-m100'!$H$62:$H$73</c:f>
              <c:numCache>
                <c:formatCode>0.00E+00</c:formatCode>
                <c:ptCount val="12"/>
                <c:pt idx="0">
                  <c:v>22579760</c:v>
                </c:pt>
                <c:pt idx="1">
                  <c:v>3209333</c:v>
                </c:pt>
                <c:pt idx="2">
                  <c:v>307535.09999999998</c:v>
                </c:pt>
                <c:pt idx="3">
                  <c:v>128047.7</c:v>
                </c:pt>
                <c:pt idx="4">
                  <c:v>73311.679999999993</c:v>
                </c:pt>
                <c:pt idx="5">
                  <c:v>26065.17</c:v>
                </c:pt>
                <c:pt idx="6">
                  <c:v>13131.16</c:v>
                </c:pt>
                <c:pt idx="7">
                  <c:v>6793.1040000000003</c:v>
                </c:pt>
                <c:pt idx="8">
                  <c:v>3096.47</c:v>
                </c:pt>
                <c:pt idx="9">
                  <c:v>1656.8879999999999</c:v>
                </c:pt>
                <c:pt idx="10">
                  <c:v>1035.5519999999999</c:v>
                </c:pt>
                <c:pt idx="11">
                  <c:v>615.08600000000001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C84-4C13-B4E8-511823CB3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2136248658789425E-2"/>
          <c:y val="4.4772349201654231E-2"/>
          <c:w val="0.94011080740081754"/>
          <c:h val="0.92202576483622689"/>
        </c:manualLayout>
      </c:layout>
      <c:scatterChart>
        <c:scatterStyle val="smoothMarker"/>
        <c:varyColors val="0"/>
        <c:ser>
          <c:idx val="1"/>
          <c:order val="0"/>
          <c:tx>
            <c:v>Shuffle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GPlus!$D$152:$D$163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GPlus!$H$152:$H$163</c:f>
              <c:numCache>
                <c:formatCode>0.00E+00</c:formatCode>
                <c:ptCount val="12"/>
                <c:pt idx="0">
                  <c:v>0.23604159999999999</c:v>
                </c:pt>
                <c:pt idx="1">
                  <c:v>0.26166210000000001</c:v>
                </c:pt>
                <c:pt idx="2">
                  <c:v>0.22053059999999999</c:v>
                </c:pt>
                <c:pt idx="3">
                  <c:v>0.20966979999999999</c:v>
                </c:pt>
                <c:pt idx="4">
                  <c:v>0.21304960000000001</c:v>
                </c:pt>
                <c:pt idx="5">
                  <c:v>0.21652279999999999</c:v>
                </c:pt>
                <c:pt idx="6">
                  <c:v>0.21652279999999999</c:v>
                </c:pt>
                <c:pt idx="7">
                  <c:v>0.21652279999999999</c:v>
                </c:pt>
                <c:pt idx="8">
                  <c:v>0.21652279999999999</c:v>
                </c:pt>
                <c:pt idx="9">
                  <c:v>0.21652279999999999</c:v>
                </c:pt>
                <c:pt idx="10">
                  <c:v>0.21652279999999999</c:v>
                </c:pt>
                <c:pt idx="11">
                  <c:v>0.21652279999999999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F1-47C8-BAC6-B467A0BCC789}"/>
            </c:ext>
          </c:extLst>
        </c:ser>
        <c:ser>
          <c:idx val="0"/>
          <c:order val="1"/>
          <c:tx>
            <c:v>Local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GPlus!$D$164:$D$175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GPlus!$H$164:$H$175</c:f>
              <c:numCache>
                <c:formatCode>0.00E+00</c:formatCode>
                <c:ptCount val="12"/>
                <c:pt idx="0">
                  <c:v>506.84199999999998</c:v>
                </c:pt>
                <c:pt idx="1">
                  <c:v>130.0805</c:v>
                </c:pt>
                <c:pt idx="2">
                  <c:v>29.127510000000001</c:v>
                </c:pt>
                <c:pt idx="3">
                  <c:v>16.718209999999999</c:v>
                </c:pt>
                <c:pt idx="4">
                  <c:v>12.824</c:v>
                </c:pt>
                <c:pt idx="5">
                  <c:v>6.0841630000000002</c:v>
                </c:pt>
                <c:pt idx="6">
                  <c:v>4.6011009999999999</c:v>
                </c:pt>
                <c:pt idx="7">
                  <c:v>2.6649219999999998</c:v>
                </c:pt>
                <c:pt idx="8">
                  <c:v>1.8405069999999999</c:v>
                </c:pt>
                <c:pt idx="9">
                  <c:v>1.326546</c:v>
                </c:pt>
                <c:pt idx="10">
                  <c:v>1.0671980000000001</c:v>
                </c:pt>
                <c:pt idx="11">
                  <c:v>0.90151150000000002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8F1-47C8-BAC6-B467A0BCC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887056880540523E-2"/>
          <c:y val="5.3912219305920092E-2"/>
          <c:w val="0.9616290124529282"/>
          <c:h val="0.91288598047036784"/>
        </c:manualLayout>
      </c:layout>
      <c:scatterChart>
        <c:scatterStyle val="smoothMarker"/>
        <c:varyColors val="0"/>
        <c:ser>
          <c:idx val="1"/>
          <c:order val="0"/>
          <c:tx>
            <c:v>Shuffle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IMDB!$D$140:$D$151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IMDB!$H$140:$H$151</c:f>
              <c:numCache>
                <c:formatCode>0.00E+00</c:formatCode>
                <c:ptCount val="12"/>
                <c:pt idx="0">
                  <c:v>5.0646209999999998</c:v>
                </c:pt>
                <c:pt idx="1">
                  <c:v>1.5862179999999999</c:v>
                </c:pt>
                <c:pt idx="2">
                  <c:v>0.62225949999999997</c:v>
                </c:pt>
                <c:pt idx="3">
                  <c:v>0.62370789999999998</c:v>
                </c:pt>
                <c:pt idx="4">
                  <c:v>0.62298160000000002</c:v>
                </c:pt>
                <c:pt idx="5">
                  <c:v>0.62560740000000004</c:v>
                </c:pt>
                <c:pt idx="6">
                  <c:v>0.62560740000000004</c:v>
                </c:pt>
                <c:pt idx="7">
                  <c:v>0.62560740000000004</c:v>
                </c:pt>
                <c:pt idx="8">
                  <c:v>0.62560740000000004</c:v>
                </c:pt>
                <c:pt idx="9">
                  <c:v>0.62560740000000004</c:v>
                </c:pt>
                <c:pt idx="10">
                  <c:v>0.62560740000000004</c:v>
                </c:pt>
                <c:pt idx="11">
                  <c:v>0.62560740000000004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1A-45F2-85E6-82906D5F6961}"/>
            </c:ext>
          </c:extLst>
        </c:ser>
        <c:ser>
          <c:idx val="0"/>
          <c:order val="1"/>
          <c:tx>
            <c:v>Local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IMDB!$D$152:$D$163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IMDB!$H$152:$H$163</c:f>
              <c:numCache>
                <c:formatCode>0.00E+00</c:formatCode>
                <c:ptCount val="12"/>
                <c:pt idx="0">
                  <c:v>58264.9</c:v>
                </c:pt>
                <c:pt idx="1">
                  <c:v>13319.47</c:v>
                </c:pt>
                <c:pt idx="2">
                  <c:v>4075.4029999999998</c:v>
                </c:pt>
                <c:pt idx="3">
                  <c:v>2253.6419999999998</c:v>
                </c:pt>
                <c:pt idx="4">
                  <c:v>1656.086</c:v>
                </c:pt>
                <c:pt idx="5">
                  <c:v>896.60080000000005</c:v>
                </c:pt>
                <c:pt idx="6">
                  <c:v>472.86410000000001</c:v>
                </c:pt>
                <c:pt idx="7">
                  <c:v>327.07260000000002</c:v>
                </c:pt>
                <c:pt idx="8">
                  <c:v>237.12559999999999</c:v>
                </c:pt>
                <c:pt idx="9">
                  <c:v>157.7715</c:v>
                </c:pt>
                <c:pt idx="10">
                  <c:v>106.45099999999999</c:v>
                </c:pt>
                <c:pt idx="11">
                  <c:v>71.744489999999999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1A-45F2-85E6-82906D5F6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822031716742193E-2"/>
          <c:y val="2.1922888287006503E-2"/>
          <c:w val="0.95563450230422964"/>
          <c:h val="0.95401501011673373"/>
        </c:manualLayout>
      </c:layout>
      <c:scatterChart>
        <c:scatterStyle val="smoothMarker"/>
        <c:varyColors val="0"/>
        <c:ser>
          <c:idx val="4"/>
          <c:order val="0"/>
          <c:tx>
            <c:v>Alg II* (public deg)</c:v>
          </c:tx>
          <c:spPr>
            <a:ln w="9525" cap="rnd">
              <a:solidFill>
                <a:srgbClr val="C00000">
                  <a:alpha val="95000"/>
                </a:srgbClr>
              </a:solidFill>
              <a:prstDash val="sysDash"/>
              <a:round/>
            </a:ln>
            <a:effectLst/>
          </c:spPr>
          <c:marker>
            <c:symbol val="plus"/>
            <c:size val="9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GPlus!$D$38:$D$49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GPlus!$H$38:$H$49</c:f>
              <c:numCache>
                <c:formatCode>0.00E+00</c:formatCode>
                <c:ptCount val="12"/>
                <c:pt idx="0">
                  <c:v>1.3944000000000001</c:v>
                </c:pt>
                <c:pt idx="1">
                  <c:v>0.48177320000000001</c:v>
                </c:pt>
                <c:pt idx="2">
                  <c:v>0.3185268</c:v>
                </c:pt>
                <c:pt idx="3">
                  <c:v>0.30894509999999997</c:v>
                </c:pt>
                <c:pt idx="4">
                  <c:v>0.30453859999999999</c:v>
                </c:pt>
                <c:pt idx="5">
                  <c:v>0.27170060000000001</c:v>
                </c:pt>
                <c:pt idx="6">
                  <c:v>0.26812609999999998</c:v>
                </c:pt>
                <c:pt idx="7">
                  <c:v>0.2692736</c:v>
                </c:pt>
                <c:pt idx="8">
                  <c:v>0.2547372</c:v>
                </c:pt>
                <c:pt idx="9">
                  <c:v>0.22292680000000001</c:v>
                </c:pt>
                <c:pt idx="10">
                  <c:v>0.21405579999999999</c:v>
                </c:pt>
                <c:pt idx="11">
                  <c:v>0.19991900000000001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F1-4FD5-994B-5B058401ABFA}"/>
            </c:ext>
          </c:extLst>
        </c:ser>
        <c:ser>
          <c:idx val="1"/>
          <c:order val="1"/>
          <c:tx>
            <c:v>Alg II* (private deg)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GPlus!$D$62:$D$73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GPlus!$H$62:$H$73</c:f>
              <c:numCache>
                <c:formatCode>0.00E+00</c:formatCode>
                <c:ptCount val="12"/>
                <c:pt idx="0">
                  <c:v>1.608436</c:v>
                </c:pt>
                <c:pt idx="1">
                  <c:v>0.56725550000000002</c:v>
                </c:pt>
                <c:pt idx="2">
                  <c:v>0.35905100000000001</c:v>
                </c:pt>
                <c:pt idx="3">
                  <c:v>0.29796479999999997</c:v>
                </c:pt>
                <c:pt idx="4">
                  <c:v>0.29084189999999999</c:v>
                </c:pt>
                <c:pt idx="5">
                  <c:v>0.28514040000000002</c:v>
                </c:pt>
                <c:pt idx="6">
                  <c:v>0.27661150000000001</c:v>
                </c:pt>
                <c:pt idx="7">
                  <c:v>0.27000580000000002</c:v>
                </c:pt>
                <c:pt idx="8">
                  <c:v>0.26992169999999999</c:v>
                </c:pt>
                <c:pt idx="9">
                  <c:v>0.24871750000000001</c:v>
                </c:pt>
                <c:pt idx="10">
                  <c:v>0.21965560000000001</c:v>
                </c:pt>
                <c:pt idx="11">
                  <c:v>0.21450089999999999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F1-4FD5-994B-5B058401ABFA}"/>
            </c:ext>
          </c:extLst>
        </c:ser>
        <c:ser>
          <c:idx val="0"/>
          <c:order val="2"/>
          <c:tx>
            <c:v>Alg II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GPlus!$D$14:$D$25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GPlus!$H$14:$H$25</c:f>
              <c:numCache>
                <c:formatCode>0.00E+00</c:formatCode>
                <c:ptCount val="12"/>
                <c:pt idx="0">
                  <c:v>3.7384849999999998</c:v>
                </c:pt>
                <c:pt idx="1">
                  <c:v>1.020634</c:v>
                </c:pt>
                <c:pt idx="2">
                  <c:v>0.4086689</c:v>
                </c:pt>
                <c:pt idx="3">
                  <c:v>0.31173050000000002</c:v>
                </c:pt>
                <c:pt idx="4">
                  <c:v>0.32374960000000003</c:v>
                </c:pt>
                <c:pt idx="5">
                  <c:v>0.28488560000000002</c:v>
                </c:pt>
                <c:pt idx="6">
                  <c:v>0.27888859999999999</c:v>
                </c:pt>
                <c:pt idx="7">
                  <c:v>0.26290580000000002</c:v>
                </c:pt>
                <c:pt idx="8">
                  <c:v>0.24715989999999999</c:v>
                </c:pt>
                <c:pt idx="9">
                  <c:v>0.21254700000000001</c:v>
                </c:pt>
                <c:pt idx="10">
                  <c:v>0.20520369999999999</c:v>
                </c:pt>
                <c:pt idx="11">
                  <c:v>0.18855130000000001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DF1-4FD5-994B-5B058401ABFA}"/>
            </c:ext>
          </c:extLst>
        </c:ser>
        <c:ser>
          <c:idx val="2"/>
          <c:order val="3"/>
          <c:tx>
            <c:v>Alg II (local)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GPlus!$D$74:$D$85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GPlus!$H$74:$H$85</c:f>
              <c:numCache>
                <c:formatCode>0.00E+00</c:formatCode>
                <c:ptCount val="12"/>
                <c:pt idx="0">
                  <c:v>165.23689999999999</c:v>
                </c:pt>
                <c:pt idx="1">
                  <c:v>41.025680000000001</c:v>
                </c:pt>
                <c:pt idx="2">
                  <c:v>10.346259999999999</c:v>
                </c:pt>
                <c:pt idx="3">
                  <c:v>6.1004639999999997</c:v>
                </c:pt>
                <c:pt idx="4">
                  <c:v>4.2073270000000003</c:v>
                </c:pt>
                <c:pt idx="5">
                  <c:v>2.0773220000000001</c:v>
                </c:pt>
                <c:pt idx="6">
                  <c:v>1.140393</c:v>
                </c:pt>
                <c:pt idx="7">
                  <c:v>0.85145979999999999</c:v>
                </c:pt>
                <c:pt idx="8">
                  <c:v>0.61372090000000001</c:v>
                </c:pt>
                <c:pt idx="9">
                  <c:v>0.50610690000000003</c:v>
                </c:pt>
                <c:pt idx="10">
                  <c:v>0.4192535</c:v>
                </c:pt>
                <c:pt idx="11">
                  <c:v>0.39972550000000001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DF1-4FD5-994B-5B058401ABFA}"/>
            </c:ext>
          </c:extLst>
        </c:ser>
        <c:ser>
          <c:idx val="3"/>
          <c:order val="4"/>
          <c:tx>
            <c:v>ARR (p2=n^(-1/3))</c:v>
          </c:tx>
          <c:spPr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GPlus!$D$86:$D$97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GPlus!$H$86:$H$97</c:f>
              <c:numCache>
                <c:formatCode>0.00E+00</c:formatCode>
                <c:ptCount val="12"/>
                <c:pt idx="0">
                  <c:v>7479.4070000000002</c:v>
                </c:pt>
                <c:pt idx="1">
                  <c:v>1037.1759999999999</c:v>
                </c:pt>
                <c:pt idx="2">
                  <c:v>95.874529999999993</c:v>
                </c:pt>
                <c:pt idx="3">
                  <c:v>48.996049999999997</c:v>
                </c:pt>
                <c:pt idx="4">
                  <c:v>30.493829999999999</c:v>
                </c:pt>
                <c:pt idx="5">
                  <c:v>9.4884950000000003</c:v>
                </c:pt>
                <c:pt idx="6">
                  <c:v>4.9257809999999997</c:v>
                </c:pt>
                <c:pt idx="7">
                  <c:v>2.838984</c:v>
                </c:pt>
                <c:pt idx="8">
                  <c:v>1.7240610000000001</c:v>
                </c:pt>
                <c:pt idx="9">
                  <c:v>0.94909540000000003</c:v>
                </c:pt>
                <c:pt idx="10">
                  <c:v>0.53662160000000003</c:v>
                </c:pt>
                <c:pt idx="11">
                  <c:v>0.37911859999999997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DF1-4FD5-994B-5B058401ABFA}"/>
            </c:ext>
          </c:extLst>
        </c:ser>
        <c:ser>
          <c:idx val="5"/>
          <c:order val="5"/>
          <c:tx>
            <c:v>ARR (p2=0.1n^(-1/3))</c:v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GPlus!$D$98:$D$109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GPlus!$H$98:$H$109</c:f>
              <c:numCache>
                <c:formatCode>0.00E+00</c:formatCode>
                <c:ptCount val="12"/>
                <c:pt idx="0">
                  <c:v>326399.3</c:v>
                </c:pt>
                <c:pt idx="1">
                  <c:v>46337.69</c:v>
                </c:pt>
                <c:pt idx="2">
                  <c:v>4410.7449999999999</c:v>
                </c:pt>
                <c:pt idx="3">
                  <c:v>1883.626</c:v>
                </c:pt>
                <c:pt idx="4">
                  <c:v>1112.6400000000001</c:v>
                </c:pt>
                <c:pt idx="5">
                  <c:v>401.85480000000001</c:v>
                </c:pt>
                <c:pt idx="6">
                  <c:v>197.36770000000001</c:v>
                </c:pt>
                <c:pt idx="7">
                  <c:v>99.806790000000007</c:v>
                </c:pt>
                <c:pt idx="8">
                  <c:v>45.911859999999997</c:v>
                </c:pt>
                <c:pt idx="9">
                  <c:v>23.488849999999999</c:v>
                </c:pt>
                <c:pt idx="10">
                  <c:v>15.632989999999999</c:v>
                </c:pt>
                <c:pt idx="11">
                  <c:v>10.590719999999999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DF1-4FD5-994B-5B058401AB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717292736059783E-2"/>
          <c:y val="1.7352996104076954E-2"/>
          <c:w val="0.96184398026559437"/>
          <c:h val="0.95858490229966331"/>
        </c:manualLayout>
      </c:layout>
      <c:scatterChart>
        <c:scatterStyle val="smoothMarker"/>
        <c:varyColors val="0"/>
        <c:ser>
          <c:idx val="4"/>
          <c:order val="0"/>
          <c:tx>
            <c:v>Alg II* (public deg)</c:v>
          </c:tx>
          <c:spPr>
            <a:ln w="9525" cap="rnd">
              <a:solidFill>
                <a:srgbClr val="C00000">
                  <a:alpha val="95000"/>
                </a:srgbClr>
              </a:solidFill>
              <a:prstDash val="sysDash"/>
              <a:round/>
            </a:ln>
            <a:effectLst/>
          </c:spPr>
          <c:marker>
            <c:symbol val="plus"/>
            <c:size val="9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IMDB!$D$38:$D$49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IMDB!$H$38:$H$49</c:f>
              <c:numCache>
                <c:formatCode>0.00E+00</c:formatCode>
                <c:ptCount val="12"/>
                <c:pt idx="0">
                  <c:v>6.0739749999999999</c:v>
                </c:pt>
                <c:pt idx="1">
                  <c:v>1.7233670000000001</c:v>
                </c:pt>
                <c:pt idx="2">
                  <c:v>0.5972845</c:v>
                </c:pt>
                <c:pt idx="3">
                  <c:v>0.45246259999999999</c:v>
                </c:pt>
                <c:pt idx="4">
                  <c:v>0.39232679999999998</c:v>
                </c:pt>
                <c:pt idx="5">
                  <c:v>0.31295000000000001</c:v>
                </c:pt>
                <c:pt idx="6">
                  <c:v>0.26445920000000001</c:v>
                </c:pt>
                <c:pt idx="7">
                  <c:v>0.24876470000000001</c:v>
                </c:pt>
                <c:pt idx="8">
                  <c:v>0.24883359999999999</c:v>
                </c:pt>
                <c:pt idx="9">
                  <c:v>0.2482481</c:v>
                </c:pt>
                <c:pt idx="10">
                  <c:v>0.24750440000000001</c:v>
                </c:pt>
                <c:pt idx="11">
                  <c:v>0.24350530000000001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DC-4D85-97A0-4AC22FD4B013}"/>
            </c:ext>
          </c:extLst>
        </c:ser>
        <c:ser>
          <c:idx val="1"/>
          <c:order val="1"/>
          <c:tx>
            <c:v>Alg II* (private deg)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IMDB!$D$62:$D$73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IMDB!$H$62:$H$73</c:f>
              <c:numCache>
                <c:formatCode>0.00E+00</c:formatCode>
                <c:ptCount val="12"/>
                <c:pt idx="0">
                  <c:v>10.222160000000001</c:v>
                </c:pt>
                <c:pt idx="1">
                  <c:v>2.4349750000000001</c:v>
                </c:pt>
                <c:pt idx="2">
                  <c:v>0.697156</c:v>
                </c:pt>
                <c:pt idx="3">
                  <c:v>0.48812729999999999</c:v>
                </c:pt>
                <c:pt idx="4">
                  <c:v>0.46173340000000002</c:v>
                </c:pt>
                <c:pt idx="5">
                  <c:v>0.34938180000000002</c:v>
                </c:pt>
                <c:pt idx="6">
                  <c:v>0.30827339999999998</c:v>
                </c:pt>
                <c:pt idx="7">
                  <c:v>0.25528849999999997</c:v>
                </c:pt>
                <c:pt idx="8">
                  <c:v>0.25897700000000001</c:v>
                </c:pt>
                <c:pt idx="9">
                  <c:v>0.24727150000000001</c:v>
                </c:pt>
                <c:pt idx="10">
                  <c:v>0.24460870000000001</c:v>
                </c:pt>
                <c:pt idx="11">
                  <c:v>0.24680460000000001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DDC-4D85-97A0-4AC22FD4B013}"/>
            </c:ext>
          </c:extLst>
        </c:ser>
        <c:ser>
          <c:idx val="0"/>
          <c:order val="2"/>
          <c:tx>
            <c:v>Alg II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IMDB!$D$14:$D$25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IMDB!$H$14:$H$25</c:f>
              <c:numCache>
                <c:formatCode>0.00E+00</c:formatCode>
                <c:ptCount val="12"/>
                <c:pt idx="0">
                  <c:v>29.141729999999999</c:v>
                </c:pt>
                <c:pt idx="1">
                  <c:v>6.1330200000000001</c:v>
                </c:pt>
                <c:pt idx="2">
                  <c:v>2.178588</c:v>
                </c:pt>
                <c:pt idx="3">
                  <c:v>1.4140729999999999</c:v>
                </c:pt>
                <c:pt idx="4">
                  <c:v>0.91072810000000004</c:v>
                </c:pt>
                <c:pt idx="5">
                  <c:v>0.72457000000000005</c:v>
                </c:pt>
                <c:pt idx="6">
                  <c:v>0.52246159999999997</c:v>
                </c:pt>
                <c:pt idx="7">
                  <c:v>0.45686680000000002</c:v>
                </c:pt>
                <c:pt idx="8">
                  <c:v>0.35861880000000002</c:v>
                </c:pt>
                <c:pt idx="9">
                  <c:v>0.2947515</c:v>
                </c:pt>
                <c:pt idx="10">
                  <c:v>0.2528842</c:v>
                </c:pt>
                <c:pt idx="11">
                  <c:v>0.28436020000000001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DDC-4D85-97A0-4AC22FD4B013}"/>
            </c:ext>
          </c:extLst>
        </c:ser>
        <c:ser>
          <c:idx val="2"/>
          <c:order val="3"/>
          <c:tx>
            <c:v>Alg II (local)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IMDB!$D$74:$D$85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IMDB!$H$74:$H$85</c:f>
              <c:numCache>
                <c:formatCode>0.00E+00</c:formatCode>
                <c:ptCount val="12"/>
                <c:pt idx="0">
                  <c:v>1835.702</c:v>
                </c:pt>
                <c:pt idx="1">
                  <c:v>549.14599999999996</c:v>
                </c:pt>
                <c:pt idx="2">
                  <c:v>95.978189999999998</c:v>
                </c:pt>
                <c:pt idx="3">
                  <c:v>74.562460000000002</c:v>
                </c:pt>
                <c:pt idx="4">
                  <c:v>43.377549999999999</c:v>
                </c:pt>
                <c:pt idx="5">
                  <c:v>36.82311</c:v>
                </c:pt>
                <c:pt idx="6">
                  <c:v>26.28773</c:v>
                </c:pt>
                <c:pt idx="7">
                  <c:v>17.374580000000002</c:v>
                </c:pt>
                <c:pt idx="8">
                  <c:v>12.73457</c:v>
                </c:pt>
                <c:pt idx="9">
                  <c:v>9.0255609999999997</c:v>
                </c:pt>
                <c:pt idx="10">
                  <c:v>6.5572489999999997</c:v>
                </c:pt>
                <c:pt idx="11">
                  <c:v>5.5253810000000003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DDC-4D85-97A0-4AC22FD4B013}"/>
            </c:ext>
          </c:extLst>
        </c:ser>
        <c:ser>
          <c:idx val="3"/>
          <c:order val="4"/>
          <c:tx>
            <c:v>ARR (p2=0.1n^(-1/3))</c:v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IMDB!$D$86:$D$97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IMDB!$H$86:$H$97</c:f>
              <c:numCache>
                <c:formatCode>0.00E+00</c:formatCode>
                <c:ptCount val="12"/>
                <c:pt idx="0">
                  <c:v>4758490</c:v>
                </c:pt>
                <c:pt idx="1">
                  <c:v>526869.4</c:v>
                </c:pt>
                <c:pt idx="2">
                  <c:v>64323.31</c:v>
                </c:pt>
                <c:pt idx="3">
                  <c:v>29759.01</c:v>
                </c:pt>
                <c:pt idx="4">
                  <c:v>14746.09</c:v>
                </c:pt>
                <c:pt idx="5">
                  <c:v>6757.192</c:v>
                </c:pt>
                <c:pt idx="6">
                  <c:v>3271.4389999999999</c:v>
                </c:pt>
                <c:pt idx="7">
                  <c:v>1541.1389999999999</c:v>
                </c:pt>
                <c:pt idx="8">
                  <c:v>1055.096</c:v>
                </c:pt>
                <c:pt idx="9">
                  <c:v>591.41480000000001</c:v>
                </c:pt>
                <c:pt idx="10">
                  <c:v>356.03930000000003</c:v>
                </c:pt>
                <c:pt idx="11">
                  <c:v>293.65980000000002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DDC-4D85-97A0-4AC22FD4B0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822031716742193E-2"/>
          <c:y val="2.1922888287006503E-2"/>
          <c:w val="0.95563450230422964"/>
          <c:h val="0.95401501011673373"/>
        </c:manualLayout>
      </c:layout>
      <c:scatterChart>
        <c:scatterStyle val="smoothMarker"/>
        <c:varyColors val="0"/>
        <c:ser>
          <c:idx val="4"/>
          <c:order val="0"/>
          <c:tx>
            <c:v>Alg II* (public deg)</c:v>
          </c:tx>
          <c:spPr>
            <a:ln w="9525" cap="rnd">
              <a:solidFill>
                <a:srgbClr val="C00000">
                  <a:alpha val="95000"/>
                </a:srgbClr>
              </a:solidFill>
              <a:prstDash val="sysDash"/>
              <a:round/>
            </a:ln>
            <a:effectLst/>
          </c:spPr>
          <c:marker>
            <c:symbol val="plus"/>
            <c:size val="9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GPlus!$D$38:$D$49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GPlus!$H$38:$H$49</c:f>
              <c:numCache>
                <c:formatCode>0.00E+00</c:formatCode>
                <c:ptCount val="12"/>
                <c:pt idx="0">
                  <c:v>1.3944000000000001</c:v>
                </c:pt>
                <c:pt idx="1">
                  <c:v>0.48177320000000001</c:v>
                </c:pt>
                <c:pt idx="2">
                  <c:v>0.3185268</c:v>
                </c:pt>
                <c:pt idx="3">
                  <c:v>0.30894509999999997</c:v>
                </c:pt>
                <c:pt idx="4">
                  <c:v>0.30453859999999999</c:v>
                </c:pt>
                <c:pt idx="5">
                  <c:v>0.27170060000000001</c:v>
                </c:pt>
                <c:pt idx="6">
                  <c:v>0.26812609999999998</c:v>
                </c:pt>
                <c:pt idx="7">
                  <c:v>0.2692736</c:v>
                </c:pt>
                <c:pt idx="8">
                  <c:v>0.2547372</c:v>
                </c:pt>
                <c:pt idx="9">
                  <c:v>0.22292680000000001</c:v>
                </c:pt>
                <c:pt idx="10">
                  <c:v>0.21405579999999999</c:v>
                </c:pt>
                <c:pt idx="11">
                  <c:v>0.19991900000000001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F1-4FD5-994B-5B058401ABFA}"/>
            </c:ext>
          </c:extLst>
        </c:ser>
        <c:ser>
          <c:idx val="1"/>
          <c:order val="1"/>
          <c:tx>
            <c:v>Alg II* (private deg)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GPlus!$D$62:$D$73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GPlus!$H$62:$H$73</c:f>
              <c:numCache>
                <c:formatCode>0.00E+00</c:formatCode>
                <c:ptCount val="12"/>
                <c:pt idx="0">
                  <c:v>1.608436</c:v>
                </c:pt>
                <c:pt idx="1">
                  <c:v>0.56725550000000002</c:v>
                </c:pt>
                <c:pt idx="2">
                  <c:v>0.35905100000000001</c:v>
                </c:pt>
                <c:pt idx="3">
                  <c:v>0.29796479999999997</c:v>
                </c:pt>
                <c:pt idx="4">
                  <c:v>0.29084189999999999</c:v>
                </c:pt>
                <c:pt idx="5">
                  <c:v>0.28514040000000002</c:v>
                </c:pt>
                <c:pt idx="6">
                  <c:v>0.27661150000000001</c:v>
                </c:pt>
                <c:pt idx="7">
                  <c:v>0.27000580000000002</c:v>
                </c:pt>
                <c:pt idx="8">
                  <c:v>0.26992169999999999</c:v>
                </c:pt>
                <c:pt idx="9">
                  <c:v>0.24871750000000001</c:v>
                </c:pt>
                <c:pt idx="10">
                  <c:v>0.21965560000000001</c:v>
                </c:pt>
                <c:pt idx="11">
                  <c:v>0.21450089999999999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F1-4FD5-994B-5B058401ABFA}"/>
            </c:ext>
          </c:extLst>
        </c:ser>
        <c:ser>
          <c:idx val="0"/>
          <c:order val="2"/>
          <c:tx>
            <c:v>Alg II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GPlus!$D$14:$D$25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GPlus!$H$14:$H$25</c:f>
              <c:numCache>
                <c:formatCode>0.00E+00</c:formatCode>
                <c:ptCount val="12"/>
                <c:pt idx="0">
                  <c:v>3.7384849999999998</c:v>
                </c:pt>
                <c:pt idx="1">
                  <c:v>1.020634</c:v>
                </c:pt>
                <c:pt idx="2">
                  <c:v>0.4086689</c:v>
                </c:pt>
                <c:pt idx="3">
                  <c:v>0.31173050000000002</c:v>
                </c:pt>
                <c:pt idx="4">
                  <c:v>0.32374960000000003</c:v>
                </c:pt>
                <c:pt idx="5">
                  <c:v>0.28488560000000002</c:v>
                </c:pt>
                <c:pt idx="6">
                  <c:v>0.27888859999999999</c:v>
                </c:pt>
                <c:pt idx="7">
                  <c:v>0.26290580000000002</c:v>
                </c:pt>
                <c:pt idx="8">
                  <c:v>0.24715989999999999</c:v>
                </c:pt>
                <c:pt idx="9">
                  <c:v>0.21254700000000001</c:v>
                </c:pt>
                <c:pt idx="10">
                  <c:v>0.20520369999999999</c:v>
                </c:pt>
                <c:pt idx="11">
                  <c:v>0.18855130000000001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DF1-4FD5-994B-5B058401ABFA}"/>
            </c:ext>
          </c:extLst>
        </c:ser>
        <c:ser>
          <c:idx val="2"/>
          <c:order val="3"/>
          <c:tx>
            <c:v>Alg II (local)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GPlus!$D$74:$D$85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GPlus!$H$74:$H$85</c:f>
              <c:numCache>
                <c:formatCode>0.00E+00</c:formatCode>
                <c:ptCount val="12"/>
                <c:pt idx="0">
                  <c:v>165.23689999999999</c:v>
                </c:pt>
                <c:pt idx="1">
                  <c:v>41.025680000000001</c:v>
                </c:pt>
                <c:pt idx="2">
                  <c:v>10.346259999999999</c:v>
                </c:pt>
                <c:pt idx="3">
                  <c:v>6.1004639999999997</c:v>
                </c:pt>
                <c:pt idx="4">
                  <c:v>4.2073270000000003</c:v>
                </c:pt>
                <c:pt idx="5">
                  <c:v>2.0773220000000001</c:v>
                </c:pt>
                <c:pt idx="6">
                  <c:v>1.140393</c:v>
                </c:pt>
                <c:pt idx="7">
                  <c:v>0.85145979999999999</c:v>
                </c:pt>
                <c:pt idx="8">
                  <c:v>0.61372090000000001</c:v>
                </c:pt>
                <c:pt idx="9">
                  <c:v>0.50610690000000003</c:v>
                </c:pt>
                <c:pt idx="10">
                  <c:v>0.4192535</c:v>
                </c:pt>
                <c:pt idx="11">
                  <c:v>0.39972550000000001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DF1-4FD5-994B-5B058401ABFA}"/>
            </c:ext>
          </c:extLst>
        </c:ser>
        <c:ser>
          <c:idx val="3"/>
          <c:order val="4"/>
          <c:tx>
            <c:v>ARR (p2=n^(-1/3))</c:v>
          </c:tx>
          <c:spPr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GPlus!$D$86:$D$97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GPlus!$H$86:$H$97</c:f>
              <c:numCache>
                <c:formatCode>0.00E+00</c:formatCode>
                <c:ptCount val="12"/>
                <c:pt idx="0">
                  <c:v>7479.4070000000002</c:v>
                </c:pt>
                <c:pt idx="1">
                  <c:v>1037.1759999999999</c:v>
                </c:pt>
                <c:pt idx="2">
                  <c:v>95.874529999999993</c:v>
                </c:pt>
                <c:pt idx="3">
                  <c:v>48.996049999999997</c:v>
                </c:pt>
                <c:pt idx="4">
                  <c:v>30.493829999999999</c:v>
                </c:pt>
                <c:pt idx="5">
                  <c:v>9.4884950000000003</c:v>
                </c:pt>
                <c:pt idx="6">
                  <c:v>4.9257809999999997</c:v>
                </c:pt>
                <c:pt idx="7">
                  <c:v>2.838984</c:v>
                </c:pt>
                <c:pt idx="8">
                  <c:v>1.7240610000000001</c:v>
                </c:pt>
                <c:pt idx="9">
                  <c:v>0.94909540000000003</c:v>
                </c:pt>
                <c:pt idx="10">
                  <c:v>0.53662160000000003</c:v>
                </c:pt>
                <c:pt idx="11">
                  <c:v>0.37911859999999997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DF1-4FD5-994B-5B058401ABFA}"/>
            </c:ext>
          </c:extLst>
        </c:ser>
        <c:ser>
          <c:idx val="5"/>
          <c:order val="5"/>
          <c:tx>
            <c:v>ARR (p2=0.1n^(-1/3))</c:v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GPlus!$D$98:$D$109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GPlus!$H$98:$H$109</c:f>
              <c:numCache>
                <c:formatCode>0.00E+00</c:formatCode>
                <c:ptCount val="12"/>
                <c:pt idx="0">
                  <c:v>326399.3</c:v>
                </c:pt>
                <c:pt idx="1">
                  <c:v>46337.69</c:v>
                </c:pt>
                <c:pt idx="2">
                  <c:v>4410.7449999999999</c:v>
                </c:pt>
                <c:pt idx="3">
                  <c:v>1883.626</c:v>
                </c:pt>
                <c:pt idx="4">
                  <c:v>1112.6400000000001</c:v>
                </c:pt>
                <c:pt idx="5">
                  <c:v>401.85480000000001</c:v>
                </c:pt>
                <c:pt idx="6">
                  <c:v>197.36770000000001</c:v>
                </c:pt>
                <c:pt idx="7">
                  <c:v>99.806790000000007</c:v>
                </c:pt>
                <c:pt idx="8">
                  <c:v>45.911859999999997</c:v>
                </c:pt>
                <c:pt idx="9">
                  <c:v>23.488849999999999</c:v>
                </c:pt>
                <c:pt idx="10">
                  <c:v>15.632989999999999</c:v>
                </c:pt>
                <c:pt idx="11">
                  <c:v>10.590719999999999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DF1-4FD5-994B-5B058401AB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717292736059783E-2"/>
          <c:y val="1.7352996104076954E-2"/>
          <c:w val="0.96184398026559437"/>
          <c:h val="0.95858490229966331"/>
        </c:manualLayout>
      </c:layout>
      <c:scatterChart>
        <c:scatterStyle val="smoothMarker"/>
        <c:varyColors val="0"/>
        <c:ser>
          <c:idx val="4"/>
          <c:order val="0"/>
          <c:tx>
            <c:v>Alg II* (public deg)</c:v>
          </c:tx>
          <c:spPr>
            <a:ln w="9525" cap="rnd">
              <a:solidFill>
                <a:srgbClr val="C00000">
                  <a:alpha val="95000"/>
                </a:srgbClr>
              </a:solidFill>
              <a:prstDash val="sysDash"/>
              <a:round/>
            </a:ln>
            <a:effectLst/>
          </c:spPr>
          <c:marker>
            <c:symbol val="plus"/>
            <c:size val="9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IMDB!$D$38:$D$49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IMDB!$H$38:$H$49</c:f>
              <c:numCache>
                <c:formatCode>0.00E+00</c:formatCode>
                <c:ptCount val="12"/>
                <c:pt idx="0">
                  <c:v>6.0739749999999999</c:v>
                </c:pt>
                <c:pt idx="1">
                  <c:v>1.7233670000000001</c:v>
                </c:pt>
                <c:pt idx="2">
                  <c:v>0.5972845</c:v>
                </c:pt>
                <c:pt idx="3">
                  <c:v>0.45246259999999999</c:v>
                </c:pt>
                <c:pt idx="4">
                  <c:v>0.39232679999999998</c:v>
                </c:pt>
                <c:pt idx="5">
                  <c:v>0.31295000000000001</c:v>
                </c:pt>
                <c:pt idx="6">
                  <c:v>0.26445920000000001</c:v>
                </c:pt>
                <c:pt idx="7">
                  <c:v>0.24876470000000001</c:v>
                </c:pt>
                <c:pt idx="8">
                  <c:v>0.24883359999999999</c:v>
                </c:pt>
                <c:pt idx="9">
                  <c:v>0.2482481</c:v>
                </c:pt>
                <c:pt idx="10">
                  <c:v>0.24750440000000001</c:v>
                </c:pt>
                <c:pt idx="11">
                  <c:v>0.24350530000000001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DC-4D85-97A0-4AC22FD4B013}"/>
            </c:ext>
          </c:extLst>
        </c:ser>
        <c:ser>
          <c:idx val="1"/>
          <c:order val="1"/>
          <c:tx>
            <c:v>Alg II* (private deg)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IMDB!$D$62:$D$73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IMDB!$H$62:$H$73</c:f>
              <c:numCache>
                <c:formatCode>0.00E+00</c:formatCode>
                <c:ptCount val="12"/>
                <c:pt idx="0">
                  <c:v>10.222160000000001</c:v>
                </c:pt>
                <c:pt idx="1">
                  <c:v>2.4349750000000001</c:v>
                </c:pt>
                <c:pt idx="2">
                  <c:v>0.697156</c:v>
                </c:pt>
                <c:pt idx="3">
                  <c:v>0.48812729999999999</c:v>
                </c:pt>
                <c:pt idx="4">
                  <c:v>0.46173340000000002</c:v>
                </c:pt>
                <c:pt idx="5">
                  <c:v>0.34938180000000002</c:v>
                </c:pt>
                <c:pt idx="6">
                  <c:v>0.30827339999999998</c:v>
                </c:pt>
                <c:pt idx="7">
                  <c:v>0.25528849999999997</c:v>
                </c:pt>
                <c:pt idx="8">
                  <c:v>0.25897700000000001</c:v>
                </c:pt>
                <c:pt idx="9">
                  <c:v>0.24727150000000001</c:v>
                </c:pt>
                <c:pt idx="10">
                  <c:v>0.24460870000000001</c:v>
                </c:pt>
                <c:pt idx="11">
                  <c:v>0.24680460000000001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DDC-4D85-97A0-4AC22FD4B013}"/>
            </c:ext>
          </c:extLst>
        </c:ser>
        <c:ser>
          <c:idx val="0"/>
          <c:order val="2"/>
          <c:tx>
            <c:v>Alg II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IMDB!$D$14:$D$25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IMDB!$H$14:$H$25</c:f>
              <c:numCache>
                <c:formatCode>0.00E+00</c:formatCode>
                <c:ptCount val="12"/>
                <c:pt idx="0">
                  <c:v>29.141729999999999</c:v>
                </c:pt>
                <c:pt idx="1">
                  <c:v>6.1330200000000001</c:v>
                </c:pt>
                <c:pt idx="2">
                  <c:v>2.178588</c:v>
                </c:pt>
                <c:pt idx="3">
                  <c:v>1.4140729999999999</c:v>
                </c:pt>
                <c:pt idx="4">
                  <c:v>0.91072810000000004</c:v>
                </c:pt>
                <c:pt idx="5">
                  <c:v>0.72457000000000005</c:v>
                </c:pt>
                <c:pt idx="6">
                  <c:v>0.52246159999999997</c:v>
                </c:pt>
                <c:pt idx="7">
                  <c:v>0.45686680000000002</c:v>
                </c:pt>
                <c:pt idx="8">
                  <c:v>0.35861880000000002</c:v>
                </c:pt>
                <c:pt idx="9">
                  <c:v>0.2947515</c:v>
                </c:pt>
                <c:pt idx="10">
                  <c:v>0.2528842</c:v>
                </c:pt>
                <c:pt idx="11">
                  <c:v>0.28436020000000001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DDC-4D85-97A0-4AC22FD4B013}"/>
            </c:ext>
          </c:extLst>
        </c:ser>
        <c:ser>
          <c:idx val="2"/>
          <c:order val="3"/>
          <c:tx>
            <c:v>Alg II (local)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IMDB!$D$74:$D$85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IMDB!$H$74:$H$85</c:f>
              <c:numCache>
                <c:formatCode>0.00E+00</c:formatCode>
                <c:ptCount val="12"/>
                <c:pt idx="0">
                  <c:v>1835.702</c:v>
                </c:pt>
                <c:pt idx="1">
                  <c:v>549.14599999999996</c:v>
                </c:pt>
                <c:pt idx="2">
                  <c:v>95.978189999999998</c:v>
                </c:pt>
                <c:pt idx="3">
                  <c:v>74.562460000000002</c:v>
                </c:pt>
                <c:pt idx="4">
                  <c:v>43.377549999999999</c:v>
                </c:pt>
                <c:pt idx="5">
                  <c:v>36.82311</c:v>
                </c:pt>
                <c:pt idx="6">
                  <c:v>26.28773</c:v>
                </c:pt>
                <c:pt idx="7">
                  <c:v>17.374580000000002</c:v>
                </c:pt>
                <c:pt idx="8">
                  <c:v>12.73457</c:v>
                </c:pt>
                <c:pt idx="9">
                  <c:v>9.0255609999999997</c:v>
                </c:pt>
                <c:pt idx="10">
                  <c:v>6.5572489999999997</c:v>
                </c:pt>
                <c:pt idx="11">
                  <c:v>5.5253810000000003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DDC-4D85-97A0-4AC22FD4B013}"/>
            </c:ext>
          </c:extLst>
        </c:ser>
        <c:ser>
          <c:idx val="3"/>
          <c:order val="4"/>
          <c:tx>
            <c:v>ARR (p2=0.1n^(-1/3))</c:v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IMDB!$D$86:$D$97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IMDB!$H$86:$H$97</c:f>
              <c:numCache>
                <c:formatCode>0.00E+00</c:formatCode>
                <c:ptCount val="12"/>
                <c:pt idx="0">
                  <c:v>4758490</c:v>
                </c:pt>
                <c:pt idx="1">
                  <c:v>526869.4</c:v>
                </c:pt>
                <c:pt idx="2">
                  <c:v>64323.31</c:v>
                </c:pt>
                <c:pt idx="3">
                  <c:v>29759.01</c:v>
                </c:pt>
                <c:pt idx="4">
                  <c:v>14746.09</c:v>
                </c:pt>
                <c:pt idx="5">
                  <c:v>6757.192</c:v>
                </c:pt>
                <c:pt idx="6">
                  <c:v>3271.4389999999999</c:v>
                </c:pt>
                <c:pt idx="7">
                  <c:v>1541.1389999999999</c:v>
                </c:pt>
                <c:pt idx="8">
                  <c:v>1055.096</c:v>
                </c:pt>
                <c:pt idx="9">
                  <c:v>591.41480000000001</c:v>
                </c:pt>
                <c:pt idx="10">
                  <c:v>356.03930000000003</c:v>
                </c:pt>
                <c:pt idx="11">
                  <c:v>293.65980000000002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DDC-4D85-97A0-4AC22FD4B0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71729273605978E-2"/>
          <c:y val="2.6492780469936045E-2"/>
          <c:w val="0.9649487192462769"/>
          <c:h val="0.94487522575087468"/>
        </c:manualLayout>
      </c:layout>
      <c:scatterChart>
        <c:scatterStyle val="smoothMarker"/>
        <c:varyColors val="0"/>
        <c:ser>
          <c:idx val="1"/>
          <c:order val="0"/>
          <c:tx>
            <c:v>Gplus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(eps=1)'!$C$11:$C$19</c:f>
              <c:numCache>
                <c:formatCode>General</c:formatCode>
                <c:ptCount val="9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</c:numCache>
            </c:numRef>
          </c:xVal>
          <c:yVal>
            <c:numRef>
              <c:f>'GPlus (eps=1)'!$H$11:$H$19</c:f>
              <c:numCache>
                <c:formatCode>0.00E+00</c:formatCode>
                <c:ptCount val="9"/>
                <c:pt idx="0">
                  <c:v>0.2797038</c:v>
                </c:pt>
                <c:pt idx="1">
                  <c:v>0.2700765</c:v>
                </c:pt>
                <c:pt idx="2">
                  <c:v>0.27661150000000001</c:v>
                </c:pt>
                <c:pt idx="3">
                  <c:v>0.2809701</c:v>
                </c:pt>
                <c:pt idx="4">
                  <c:v>0.28804429999999998</c:v>
                </c:pt>
                <c:pt idx="5">
                  <c:v>0.30875950000000002</c:v>
                </c:pt>
                <c:pt idx="6">
                  <c:v>0.32270939999999998</c:v>
                </c:pt>
                <c:pt idx="7">
                  <c:v>0.34591949999999999</c:v>
                </c:pt>
                <c:pt idx="8">
                  <c:v>0.37516660000000002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CF-4A6C-A6D8-372E27B45B25}"/>
            </c:ext>
          </c:extLst>
        </c:ser>
        <c:ser>
          <c:idx val="0"/>
          <c:order val="1"/>
          <c:tx>
            <c:v>IMDB</c:v>
          </c:tx>
          <c:spPr>
            <a:ln w="952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'IMDB (eps=1)'!$C$11:$C$19</c:f>
              <c:numCache>
                <c:formatCode>General</c:formatCode>
                <c:ptCount val="9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</c:numCache>
            </c:numRef>
          </c:xVal>
          <c:yVal>
            <c:numRef>
              <c:f>'IMDB (eps=1)'!$H$11:$H$19</c:f>
              <c:numCache>
                <c:formatCode>0.00E+00</c:formatCode>
                <c:ptCount val="9"/>
                <c:pt idx="0">
                  <c:v>0.54828969999999999</c:v>
                </c:pt>
                <c:pt idx="1">
                  <c:v>0.28609099999999998</c:v>
                </c:pt>
                <c:pt idx="2">
                  <c:v>0.30827339999999998</c:v>
                </c:pt>
                <c:pt idx="3">
                  <c:v>0.30276209999999998</c:v>
                </c:pt>
                <c:pt idx="4">
                  <c:v>0.33677849999999998</c:v>
                </c:pt>
                <c:pt idx="5">
                  <c:v>0.34935949999999999</c:v>
                </c:pt>
                <c:pt idx="6">
                  <c:v>0.37035829999999997</c:v>
                </c:pt>
                <c:pt idx="7">
                  <c:v>0.3961443</c:v>
                </c:pt>
                <c:pt idx="8">
                  <c:v>0.4098099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3CF-4A6C-A6D8-372E27B45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4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5"/>
      </c:valAx>
      <c:valAx>
        <c:axId val="536595936"/>
        <c:scaling>
          <c:orientation val="minMax"/>
          <c:max val="0.60000000000000009"/>
          <c:min val="0.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45726620154251E-2"/>
          <c:y val="5.3912219305920092E-2"/>
          <c:w val="0.93700606842013523"/>
          <c:h val="0.92202576483622689"/>
        </c:manualLayout>
      </c:layout>
      <c:scatterChart>
        <c:scatterStyle val="smoothMarker"/>
        <c:varyColors val="0"/>
        <c:ser>
          <c:idx val="1"/>
          <c:order val="0"/>
          <c:tx>
            <c:v>Shuffle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GPlus!$D$125:$D$136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GPlus!$H$125:$H$136</c:f>
              <c:numCache>
                <c:formatCode>0.00E+00</c:formatCode>
                <c:ptCount val="12"/>
                <c:pt idx="0">
                  <c:v>0.12874849999999999</c:v>
                </c:pt>
                <c:pt idx="1">
                  <c:v>0.149092</c:v>
                </c:pt>
                <c:pt idx="2">
                  <c:v>0.14739559999999999</c:v>
                </c:pt>
                <c:pt idx="3">
                  <c:v>0.14527370000000001</c:v>
                </c:pt>
                <c:pt idx="4">
                  <c:v>0.14667920000000001</c:v>
                </c:pt>
                <c:pt idx="5">
                  <c:v>0.1471113</c:v>
                </c:pt>
                <c:pt idx="6">
                  <c:v>0.1471113</c:v>
                </c:pt>
                <c:pt idx="7">
                  <c:v>0.1471113</c:v>
                </c:pt>
                <c:pt idx="8">
                  <c:v>0.1471113</c:v>
                </c:pt>
                <c:pt idx="9">
                  <c:v>0.1471113</c:v>
                </c:pt>
                <c:pt idx="10">
                  <c:v>0.1471113</c:v>
                </c:pt>
                <c:pt idx="11">
                  <c:v>0.1471113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1E-4CB4-98DE-4FC37235A73D}"/>
            </c:ext>
          </c:extLst>
        </c:ser>
        <c:ser>
          <c:idx val="0"/>
          <c:order val="1"/>
          <c:tx>
            <c:v>Local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GPlus!$D$137:$D$148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GPlus!$H$137:$H$148</c:f>
              <c:numCache>
                <c:formatCode>0.00E+00</c:formatCode>
                <c:ptCount val="12"/>
                <c:pt idx="0">
                  <c:v>63.516190000000002</c:v>
                </c:pt>
                <c:pt idx="1">
                  <c:v>16.32527</c:v>
                </c:pt>
                <c:pt idx="2">
                  <c:v>3.638042</c:v>
                </c:pt>
                <c:pt idx="3">
                  <c:v>2.0758049999999999</c:v>
                </c:pt>
                <c:pt idx="4">
                  <c:v>1.559655</c:v>
                </c:pt>
                <c:pt idx="5">
                  <c:v>0.78423370000000003</c:v>
                </c:pt>
                <c:pt idx="6">
                  <c:v>0.59584700000000002</c:v>
                </c:pt>
                <c:pt idx="7">
                  <c:v>0.35169889999999998</c:v>
                </c:pt>
                <c:pt idx="8">
                  <c:v>0.25107689999999999</c:v>
                </c:pt>
                <c:pt idx="9">
                  <c:v>0.2046442</c:v>
                </c:pt>
                <c:pt idx="10">
                  <c:v>0.1918619</c:v>
                </c:pt>
                <c:pt idx="11">
                  <c:v>0.16056509999999999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71E-4CB4-98DE-4FC37235A7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926770697424606E-2"/>
          <c:y val="2.1922888287006503E-2"/>
          <c:w val="0.95873924128491217"/>
          <c:h val="0.94944511793380426"/>
        </c:manualLayout>
      </c:layout>
      <c:scatterChart>
        <c:scatterStyle val="smoothMarker"/>
        <c:varyColors val="0"/>
        <c:ser>
          <c:idx val="1"/>
          <c:order val="0"/>
          <c:tx>
            <c:v>Gplus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(eps=0.1)'!$C$11:$C$19</c:f>
              <c:numCache>
                <c:formatCode>General</c:formatCode>
                <c:ptCount val="9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</c:numCache>
            </c:numRef>
          </c:xVal>
          <c:yVal>
            <c:numRef>
              <c:f>'GPlus (eps=0.1)'!$H$11:$H$19</c:f>
              <c:numCache>
                <c:formatCode>0.00E+00</c:formatCode>
                <c:ptCount val="9"/>
                <c:pt idx="0">
                  <c:v>2.750597</c:v>
                </c:pt>
                <c:pt idx="1">
                  <c:v>2.11998</c:v>
                </c:pt>
                <c:pt idx="2">
                  <c:v>1.608436</c:v>
                </c:pt>
                <c:pt idx="3">
                  <c:v>1.3654120000000001</c:v>
                </c:pt>
                <c:pt idx="4">
                  <c:v>1.184353</c:v>
                </c:pt>
                <c:pt idx="5">
                  <c:v>1.069591</c:v>
                </c:pt>
                <c:pt idx="6">
                  <c:v>1.2466919999999999</c:v>
                </c:pt>
                <c:pt idx="7">
                  <c:v>1.1917070000000001</c:v>
                </c:pt>
                <c:pt idx="8">
                  <c:v>1.1270119999999999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A8-4AC6-B59E-F08F1ADADF37}"/>
            </c:ext>
          </c:extLst>
        </c:ser>
        <c:ser>
          <c:idx val="0"/>
          <c:order val="1"/>
          <c:tx>
            <c:v>IMDB</c:v>
          </c:tx>
          <c:spPr>
            <a:ln w="952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'IMDB (eps=0.1)'!$C$11:$C$19</c:f>
              <c:numCache>
                <c:formatCode>General</c:formatCode>
                <c:ptCount val="9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</c:numCache>
            </c:numRef>
          </c:xVal>
          <c:yVal>
            <c:numRef>
              <c:f>'IMDB (eps=0.1)'!$H$11:$H$19</c:f>
              <c:numCache>
                <c:formatCode>0.00E+00</c:formatCode>
                <c:ptCount val="9"/>
                <c:pt idx="0">
                  <c:v>18.794440000000002</c:v>
                </c:pt>
                <c:pt idx="1">
                  <c:v>12.35924</c:v>
                </c:pt>
                <c:pt idx="2">
                  <c:v>10.222160000000001</c:v>
                </c:pt>
                <c:pt idx="3">
                  <c:v>7.1975189999999998</c:v>
                </c:pt>
                <c:pt idx="4">
                  <c:v>4.2654120000000004</c:v>
                </c:pt>
                <c:pt idx="5">
                  <c:v>3.450599</c:v>
                </c:pt>
                <c:pt idx="6">
                  <c:v>2.6252680000000002</c:v>
                </c:pt>
                <c:pt idx="7">
                  <c:v>2.1660200000000001</c:v>
                </c:pt>
                <c:pt idx="8">
                  <c:v>2.3578920000000001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A8-4AC6-B59E-F08F1ADADF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4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5"/>
      </c:valAx>
      <c:valAx>
        <c:axId val="536595936"/>
        <c:scaling>
          <c:orientation val="minMax"/>
          <c:max val="2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085214417207261E-2"/>
          <c:y val="4.4772349201654231E-2"/>
          <c:w val="0.95852993368459483"/>
          <c:h val="0.91745587265329742"/>
        </c:manualLayout>
      </c:layout>
      <c:scatterChart>
        <c:scatterStyle val="smoothMarker"/>
        <c:varyColors val="0"/>
        <c:ser>
          <c:idx val="1"/>
          <c:order val="0"/>
          <c:tx>
            <c:v>Shuffle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IMDB!$D$113:$D$124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IMDB!$H$113:$H$124</c:f>
              <c:numCache>
                <c:formatCode>0.00E+00</c:formatCode>
                <c:ptCount val="12"/>
                <c:pt idx="0">
                  <c:v>0.75193969999999999</c:v>
                </c:pt>
                <c:pt idx="1">
                  <c:v>0.34707680000000002</c:v>
                </c:pt>
                <c:pt idx="2">
                  <c:v>0.30760510000000002</c:v>
                </c:pt>
                <c:pt idx="3">
                  <c:v>0.30273509999999998</c:v>
                </c:pt>
                <c:pt idx="4">
                  <c:v>0.30956309999999998</c:v>
                </c:pt>
                <c:pt idx="5">
                  <c:v>0.30773790000000001</c:v>
                </c:pt>
                <c:pt idx="6">
                  <c:v>0.30773790000000001</c:v>
                </c:pt>
                <c:pt idx="7">
                  <c:v>0.30773790000000001</c:v>
                </c:pt>
                <c:pt idx="8">
                  <c:v>0.30773790000000001</c:v>
                </c:pt>
                <c:pt idx="9">
                  <c:v>0.30773790000000001</c:v>
                </c:pt>
                <c:pt idx="10">
                  <c:v>0.30773790000000001</c:v>
                </c:pt>
                <c:pt idx="11">
                  <c:v>0.30773790000000001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234-4AE5-8151-D81A78713034}"/>
            </c:ext>
          </c:extLst>
        </c:ser>
        <c:ser>
          <c:idx val="0"/>
          <c:order val="1"/>
          <c:tx>
            <c:v>Local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IMDB!$D$125:$D$136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IMDB!$H$125:$H$136</c:f>
              <c:numCache>
                <c:formatCode>0.00E+00</c:formatCode>
                <c:ptCount val="12"/>
                <c:pt idx="0">
                  <c:v>7287.1620000000003</c:v>
                </c:pt>
                <c:pt idx="1">
                  <c:v>1666.0350000000001</c:v>
                </c:pt>
                <c:pt idx="2">
                  <c:v>509.91129999999998</c:v>
                </c:pt>
                <c:pt idx="3">
                  <c:v>282.0095</c:v>
                </c:pt>
                <c:pt idx="4">
                  <c:v>207.30680000000001</c:v>
                </c:pt>
                <c:pt idx="5">
                  <c:v>112.09180000000001</c:v>
                </c:pt>
                <c:pt idx="6">
                  <c:v>59.124429999999997</c:v>
                </c:pt>
                <c:pt idx="7">
                  <c:v>40.816659999999999</c:v>
                </c:pt>
                <c:pt idx="8">
                  <c:v>29.543240000000001</c:v>
                </c:pt>
                <c:pt idx="9">
                  <c:v>19.655470000000001</c:v>
                </c:pt>
                <c:pt idx="10">
                  <c:v>13.36218</c:v>
                </c:pt>
                <c:pt idx="11">
                  <c:v>8.9717839999999995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234-4AE5-8151-D81A78713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862816764132553E-2"/>
          <c:y val="4.0202222222222216E-2"/>
          <c:w val="0.96793104288499021"/>
          <c:h val="0.93573544138501552"/>
        </c:manualLayout>
      </c:layout>
      <c:scatterChart>
        <c:scatterStyle val="smoothMarker"/>
        <c:varyColors val="0"/>
        <c:ser>
          <c:idx val="1"/>
          <c:order val="0"/>
          <c:tx>
            <c:v>Shuffle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IMDB!$A$41:$A$46</c:f>
              <c:numCache>
                <c:formatCode>General</c:formatCode>
                <c:ptCount val="6"/>
                <c:pt idx="0">
                  <c:v>2000</c:v>
                </c:pt>
                <c:pt idx="1">
                  <c:v>20000</c:v>
                </c:pt>
                <c:pt idx="2">
                  <c:v>200000</c:v>
                </c:pt>
                <c:pt idx="3">
                  <c:v>400000</c:v>
                </c:pt>
                <c:pt idx="4">
                  <c:v>600000</c:v>
                </c:pt>
                <c:pt idx="5">
                  <c:v>896308</c:v>
                </c:pt>
              </c:numCache>
            </c:numRef>
          </c:xVal>
          <c:yVal>
            <c:numRef>
              <c:f>IMDB!$H$41:$H$46</c:f>
              <c:numCache>
                <c:formatCode>0.00E+00</c:formatCode>
                <c:ptCount val="6"/>
                <c:pt idx="0">
                  <c:v>52282.01</c:v>
                </c:pt>
                <c:pt idx="1">
                  <c:v>417.5444</c:v>
                </c:pt>
                <c:pt idx="2">
                  <c:v>1.3396749999999999</c:v>
                </c:pt>
                <c:pt idx="3">
                  <c:v>0.39946290000000001</c:v>
                </c:pt>
                <c:pt idx="4">
                  <c:v>0.26480700000000001</c:v>
                </c:pt>
                <c:pt idx="5">
                  <c:v>0.30773790000000001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B0-4419-8F6C-E75903817EEB}"/>
            </c:ext>
          </c:extLst>
        </c:ser>
        <c:ser>
          <c:idx val="2"/>
          <c:order val="1"/>
          <c:tx>
            <c:v>Local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IMDB!$A$47:$A$52</c:f>
              <c:numCache>
                <c:formatCode>General</c:formatCode>
                <c:ptCount val="6"/>
                <c:pt idx="0">
                  <c:v>2000</c:v>
                </c:pt>
                <c:pt idx="1">
                  <c:v>20000</c:v>
                </c:pt>
                <c:pt idx="2">
                  <c:v>200000</c:v>
                </c:pt>
                <c:pt idx="3">
                  <c:v>400000</c:v>
                </c:pt>
                <c:pt idx="4">
                  <c:v>600000</c:v>
                </c:pt>
                <c:pt idx="5">
                  <c:v>896308</c:v>
                </c:pt>
              </c:numCache>
            </c:numRef>
          </c:xVal>
          <c:yVal>
            <c:numRef>
              <c:f>IMDB!$H$47:$H$52</c:f>
              <c:numCache>
                <c:formatCode>0.00E+00</c:formatCode>
                <c:ptCount val="6"/>
                <c:pt idx="0">
                  <c:v>291909.59999999998</c:v>
                </c:pt>
                <c:pt idx="1">
                  <c:v>17918.32</c:v>
                </c:pt>
                <c:pt idx="2">
                  <c:v>486.20499999999998</c:v>
                </c:pt>
                <c:pt idx="3">
                  <c:v>168.9496</c:v>
                </c:pt>
                <c:pt idx="4">
                  <c:v>90.797449999999998</c:v>
                </c:pt>
                <c:pt idx="5">
                  <c:v>59.124429999999997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1B0-4419-8F6C-E75903817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10000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200000"/>
      </c:valAx>
      <c:valAx>
        <c:axId val="536595936"/>
        <c:scaling>
          <c:logBase val="10"/>
          <c:orientation val="minMax"/>
          <c:max val="1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507814774694957E-2"/>
          <c:y val="2.1922888287006503E-2"/>
          <c:w val="0.97426293618832405"/>
          <c:h val="0.94487522575087468"/>
        </c:manualLayout>
      </c:layout>
      <c:scatterChart>
        <c:scatterStyle val="smoothMarker"/>
        <c:varyColors val="0"/>
        <c:ser>
          <c:idx val="1"/>
          <c:order val="0"/>
          <c:tx>
            <c:v>Shuffle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GPlus!$A$47:$A$52</c:f>
              <c:numCache>
                <c:formatCode>General</c:formatCode>
                <c:ptCount val="6"/>
                <c:pt idx="0">
                  <c:v>2000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107614</c:v>
                </c:pt>
              </c:numCache>
            </c:numRef>
          </c:xVal>
          <c:yVal>
            <c:numRef>
              <c:f>GPlus!$H$47:$H$52</c:f>
              <c:numCache>
                <c:formatCode>0.00E+00</c:formatCode>
                <c:ptCount val="6"/>
                <c:pt idx="0">
                  <c:v>76.910070000000005</c:v>
                </c:pt>
                <c:pt idx="1">
                  <c:v>0.30344949999999998</c:v>
                </c:pt>
                <c:pt idx="2">
                  <c:v>0.19233790000000001</c:v>
                </c:pt>
                <c:pt idx="3">
                  <c:v>0.1473391</c:v>
                </c:pt>
                <c:pt idx="4">
                  <c:v>0.1215951</c:v>
                </c:pt>
                <c:pt idx="5">
                  <c:v>0.1471113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6C-4ABB-9DDB-BFE256A9D107}"/>
            </c:ext>
          </c:extLst>
        </c:ser>
        <c:ser>
          <c:idx val="2"/>
          <c:order val="1"/>
          <c:tx>
            <c:v>Local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GPlus!$A$53:$A$58</c:f>
              <c:numCache>
                <c:formatCode>General</c:formatCode>
                <c:ptCount val="6"/>
                <c:pt idx="0">
                  <c:v>2000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107614</c:v>
                </c:pt>
              </c:numCache>
            </c:numRef>
          </c:xVal>
          <c:yVal>
            <c:numRef>
              <c:f>GPlus!$H$53:$H$58</c:f>
              <c:numCache>
                <c:formatCode>0.00E+00</c:formatCode>
                <c:ptCount val="6"/>
                <c:pt idx="0">
                  <c:v>443.84320000000002</c:v>
                </c:pt>
                <c:pt idx="1">
                  <c:v>5.6438139999999999</c:v>
                </c:pt>
                <c:pt idx="2">
                  <c:v>2.5399319999999999</c:v>
                </c:pt>
                <c:pt idx="3">
                  <c:v>1.3642719999999999</c:v>
                </c:pt>
                <c:pt idx="4">
                  <c:v>0.8654444</c:v>
                </c:pt>
                <c:pt idx="5">
                  <c:v>0.59584700000000002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16C-4ABB-9DDB-BFE256A9D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1200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20000"/>
      </c:valAx>
      <c:valAx>
        <c:axId val="536595936"/>
        <c:scaling>
          <c:logBase val="10"/>
          <c:orientation val="minMax"/>
          <c:max val="1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926770697424606E-2"/>
          <c:y val="3.1062672652865591E-2"/>
          <c:w val="0.96184398026559437"/>
          <c:h val="0.94487522575087468"/>
        </c:manualLayout>
      </c:layout>
      <c:scatterChart>
        <c:scatterStyle val="smoothMarker"/>
        <c:varyColors val="0"/>
        <c:ser>
          <c:idx val="4"/>
          <c:order val="0"/>
          <c:tx>
            <c:v>Alg II* (public deg)</c:v>
          </c:tx>
          <c:spPr>
            <a:ln w="9525" cap="rnd">
              <a:solidFill>
                <a:srgbClr val="C00000">
                  <a:alpha val="95000"/>
                </a:srgbClr>
              </a:solidFill>
              <a:prstDash val="sysDash"/>
              <a:round/>
            </a:ln>
            <a:effectLst/>
          </c:spPr>
          <c:marker>
            <c:symbol val="plus"/>
            <c:size val="9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GPlus!$A$8:$A$13</c:f>
              <c:numCache>
                <c:formatCode>General</c:formatCode>
                <c:ptCount val="6"/>
                <c:pt idx="0">
                  <c:v>2000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107614</c:v>
                </c:pt>
              </c:numCache>
            </c:numRef>
          </c:xVal>
          <c:yVal>
            <c:numRef>
              <c:f>GPlus!$H$8:$H$13</c:f>
              <c:numCache>
                <c:formatCode>0.00E+00</c:formatCode>
                <c:ptCount val="6"/>
                <c:pt idx="0">
                  <c:v>12.11814</c:v>
                </c:pt>
                <c:pt idx="1">
                  <c:v>0.5496337</c:v>
                </c:pt>
                <c:pt idx="2">
                  <c:v>0.33144940000000001</c:v>
                </c:pt>
                <c:pt idx="3">
                  <c:v>0.28477910000000001</c:v>
                </c:pt>
                <c:pt idx="4">
                  <c:v>0.25060769999999999</c:v>
                </c:pt>
                <c:pt idx="5">
                  <c:v>0.26812609999999998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42-487B-BAFD-9C81B090B3EB}"/>
            </c:ext>
          </c:extLst>
        </c:ser>
        <c:ser>
          <c:idx val="1"/>
          <c:order val="1"/>
          <c:tx>
            <c:v>Alg II* (private deg)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GPlus!$A$14:$A$19</c:f>
              <c:numCache>
                <c:formatCode>General</c:formatCode>
                <c:ptCount val="6"/>
                <c:pt idx="0">
                  <c:v>2000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107614</c:v>
                </c:pt>
              </c:numCache>
            </c:numRef>
          </c:xVal>
          <c:yVal>
            <c:numRef>
              <c:f>GPlus!$H$14:$H$19</c:f>
              <c:numCache>
                <c:formatCode>0.00E+00</c:formatCode>
                <c:ptCount val="6"/>
                <c:pt idx="0">
                  <c:v>26.726980000000001</c:v>
                </c:pt>
                <c:pt idx="1">
                  <c:v>0.52227950000000001</c:v>
                </c:pt>
                <c:pt idx="2">
                  <c:v>0.29224660000000002</c:v>
                </c:pt>
                <c:pt idx="3">
                  <c:v>0.28484039999999999</c:v>
                </c:pt>
                <c:pt idx="4">
                  <c:v>0.2522006</c:v>
                </c:pt>
                <c:pt idx="5">
                  <c:v>0.27661150000000001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D42-487B-BAFD-9C81B090B3EB}"/>
            </c:ext>
          </c:extLst>
        </c:ser>
        <c:ser>
          <c:idx val="0"/>
          <c:order val="2"/>
          <c:tx>
            <c:v>Alg II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GPlus!$A$2:$A$7</c:f>
              <c:numCache>
                <c:formatCode>General</c:formatCode>
                <c:ptCount val="6"/>
                <c:pt idx="0">
                  <c:v>2000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107614</c:v>
                </c:pt>
              </c:numCache>
            </c:numRef>
          </c:xVal>
          <c:yVal>
            <c:numRef>
              <c:f>GPlus!$H$2:$H$7</c:f>
              <c:numCache>
                <c:formatCode>0.00E+00</c:formatCode>
                <c:ptCount val="6"/>
                <c:pt idx="0">
                  <c:v>62.456490000000002</c:v>
                </c:pt>
                <c:pt idx="1">
                  <c:v>1.035029</c:v>
                </c:pt>
                <c:pt idx="2">
                  <c:v>0.35483520000000002</c:v>
                </c:pt>
                <c:pt idx="3">
                  <c:v>0.33737339999999999</c:v>
                </c:pt>
                <c:pt idx="4">
                  <c:v>0.2776902</c:v>
                </c:pt>
                <c:pt idx="5">
                  <c:v>0.27888859999999999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D42-487B-BAFD-9C81B090B3EB}"/>
            </c:ext>
          </c:extLst>
        </c:ser>
        <c:ser>
          <c:idx val="2"/>
          <c:order val="3"/>
          <c:tx>
            <c:v>Alg II (local)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GPlus!$A$20:$A$25</c:f>
              <c:numCache>
                <c:formatCode>General</c:formatCode>
                <c:ptCount val="6"/>
                <c:pt idx="0">
                  <c:v>2000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107614</c:v>
                </c:pt>
              </c:numCache>
            </c:numRef>
          </c:xVal>
          <c:yVal>
            <c:numRef>
              <c:f>GPlus!$H$20:$H$25</c:f>
              <c:numCache>
                <c:formatCode>0.00E+00</c:formatCode>
                <c:ptCount val="6"/>
                <c:pt idx="0">
                  <c:v>101.8904</c:v>
                </c:pt>
                <c:pt idx="1">
                  <c:v>6.3747509999999998</c:v>
                </c:pt>
                <c:pt idx="2">
                  <c:v>4.088641</c:v>
                </c:pt>
                <c:pt idx="3">
                  <c:v>2.9092479999999998</c:v>
                </c:pt>
                <c:pt idx="4">
                  <c:v>2.0454310000000002</c:v>
                </c:pt>
                <c:pt idx="5">
                  <c:v>1.140393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D42-487B-BAFD-9C81B090B3EB}"/>
            </c:ext>
          </c:extLst>
        </c:ser>
        <c:ser>
          <c:idx val="3"/>
          <c:order val="4"/>
          <c:tx>
            <c:v>ARR (p2=n^(-1/3))</c:v>
          </c:tx>
          <c:spPr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GPlus!$A$26:$A$31</c:f>
              <c:numCache>
                <c:formatCode>General</c:formatCode>
                <c:ptCount val="6"/>
                <c:pt idx="0">
                  <c:v>2000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107614</c:v>
                </c:pt>
              </c:numCache>
            </c:numRef>
          </c:xVal>
          <c:yVal>
            <c:numRef>
              <c:f>GPlus!$H$26:$H$31</c:f>
              <c:numCache>
                <c:formatCode>0.00E+00</c:formatCode>
                <c:ptCount val="6"/>
                <c:pt idx="0">
                  <c:v>424.84350000000001</c:v>
                </c:pt>
                <c:pt idx="1">
                  <c:v>26.392029999999998</c:v>
                </c:pt>
                <c:pt idx="2">
                  <c:v>13.09938</c:v>
                </c:pt>
                <c:pt idx="3">
                  <c:v>9.8016950000000005</c:v>
                </c:pt>
                <c:pt idx="4">
                  <c:v>8.8101889999999994</c:v>
                </c:pt>
                <c:pt idx="5">
                  <c:v>4.9257809999999997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D42-487B-BAFD-9C81B090B3EB}"/>
            </c:ext>
          </c:extLst>
        </c:ser>
        <c:ser>
          <c:idx val="5"/>
          <c:order val="5"/>
          <c:tx>
            <c:v>ARR (p2=0.1n^(-1/3))</c:v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GPlus!$A$32:$A$37</c:f>
              <c:numCache>
                <c:formatCode>General</c:formatCode>
                <c:ptCount val="6"/>
                <c:pt idx="0">
                  <c:v>2000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107614</c:v>
                </c:pt>
              </c:numCache>
            </c:numRef>
          </c:xVal>
          <c:yVal>
            <c:numRef>
              <c:f>GPlus!$H$32:$H$37</c:f>
              <c:numCache>
                <c:formatCode>0.00E+00</c:formatCode>
                <c:ptCount val="6"/>
                <c:pt idx="0">
                  <c:v>15714.15</c:v>
                </c:pt>
                <c:pt idx="1">
                  <c:v>1104.0630000000001</c:v>
                </c:pt>
                <c:pt idx="2">
                  <c:v>414.79289999999997</c:v>
                </c:pt>
                <c:pt idx="3">
                  <c:v>351.96530000000001</c:v>
                </c:pt>
                <c:pt idx="4">
                  <c:v>212.8272</c:v>
                </c:pt>
                <c:pt idx="5">
                  <c:v>197.36770000000001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D42-487B-BAFD-9C81B090B3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1200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20000"/>
      </c:valAx>
      <c:valAx>
        <c:axId val="536595936"/>
        <c:scaling>
          <c:logBase val="10"/>
          <c:orientation val="minMax"/>
          <c:max val="1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612553755377374E-2"/>
          <c:y val="3.1062672652865591E-2"/>
          <c:w val="0.95873924128491217"/>
          <c:h val="0.94487522575087468"/>
        </c:manualLayout>
      </c:layout>
      <c:scatterChart>
        <c:scatterStyle val="smoothMarker"/>
        <c:varyColors val="0"/>
        <c:ser>
          <c:idx val="4"/>
          <c:order val="0"/>
          <c:tx>
            <c:v>Alg II* (public deg)</c:v>
          </c:tx>
          <c:spPr>
            <a:ln w="9525" cap="rnd">
              <a:solidFill>
                <a:srgbClr val="C00000">
                  <a:alpha val="95000"/>
                </a:srgbClr>
              </a:solidFill>
              <a:prstDash val="sysDash"/>
              <a:round/>
            </a:ln>
            <a:effectLst/>
          </c:spPr>
          <c:marker>
            <c:symbol val="plus"/>
            <c:size val="9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IMDB!$A$8:$A$13</c:f>
              <c:numCache>
                <c:formatCode>General</c:formatCode>
                <c:ptCount val="6"/>
                <c:pt idx="0">
                  <c:v>2000</c:v>
                </c:pt>
                <c:pt idx="1">
                  <c:v>20000</c:v>
                </c:pt>
                <c:pt idx="2">
                  <c:v>200000</c:v>
                </c:pt>
                <c:pt idx="3">
                  <c:v>400000</c:v>
                </c:pt>
                <c:pt idx="4">
                  <c:v>600000</c:v>
                </c:pt>
                <c:pt idx="5">
                  <c:v>896308</c:v>
                </c:pt>
              </c:numCache>
            </c:numRef>
          </c:xVal>
          <c:yVal>
            <c:numRef>
              <c:f>IMDB!$H$8:$H$13</c:f>
              <c:numCache>
                <c:formatCode>0.00E+00</c:formatCode>
                <c:ptCount val="6"/>
                <c:pt idx="0">
                  <c:v>583.7278</c:v>
                </c:pt>
                <c:pt idx="1">
                  <c:v>38.037520000000001</c:v>
                </c:pt>
                <c:pt idx="2">
                  <c:v>0.69908910000000002</c:v>
                </c:pt>
                <c:pt idx="3">
                  <c:v>0.48541479999999998</c:v>
                </c:pt>
                <c:pt idx="4">
                  <c:v>0.30957109999999999</c:v>
                </c:pt>
                <c:pt idx="5">
                  <c:v>0.26445920000000001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A0F-4D8F-A9F6-2CBFF4B30583}"/>
            </c:ext>
          </c:extLst>
        </c:ser>
        <c:ser>
          <c:idx val="1"/>
          <c:order val="1"/>
          <c:tx>
            <c:v>Alg II* (private deg)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IMDB!$A$14:$A$19</c:f>
              <c:numCache>
                <c:formatCode>General</c:formatCode>
                <c:ptCount val="6"/>
                <c:pt idx="0">
                  <c:v>2000</c:v>
                </c:pt>
                <c:pt idx="1">
                  <c:v>20000</c:v>
                </c:pt>
                <c:pt idx="2">
                  <c:v>200000</c:v>
                </c:pt>
                <c:pt idx="3">
                  <c:v>400000</c:v>
                </c:pt>
                <c:pt idx="4">
                  <c:v>600000</c:v>
                </c:pt>
                <c:pt idx="5">
                  <c:v>896308</c:v>
                </c:pt>
              </c:numCache>
            </c:numRef>
          </c:xVal>
          <c:yVal>
            <c:numRef>
              <c:f>IMDB!$H$14:$H$19</c:f>
              <c:numCache>
                <c:formatCode>0.00E+00</c:formatCode>
                <c:ptCount val="6"/>
                <c:pt idx="0">
                  <c:v>2527.826</c:v>
                </c:pt>
                <c:pt idx="1">
                  <c:v>57.207050000000002</c:v>
                </c:pt>
                <c:pt idx="2">
                  <c:v>1.4687969999999999</c:v>
                </c:pt>
                <c:pt idx="3">
                  <c:v>0.5344411</c:v>
                </c:pt>
                <c:pt idx="4">
                  <c:v>0.35628650000000001</c:v>
                </c:pt>
                <c:pt idx="5">
                  <c:v>0.30827339999999998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A0F-4D8F-A9F6-2CBFF4B30583}"/>
            </c:ext>
          </c:extLst>
        </c:ser>
        <c:ser>
          <c:idx val="0"/>
          <c:order val="2"/>
          <c:tx>
            <c:v>Alg II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IMDB!$A$2:$A$7</c:f>
              <c:numCache>
                <c:formatCode>General</c:formatCode>
                <c:ptCount val="6"/>
                <c:pt idx="0">
                  <c:v>2000</c:v>
                </c:pt>
                <c:pt idx="1">
                  <c:v>20000</c:v>
                </c:pt>
                <c:pt idx="2">
                  <c:v>200000</c:v>
                </c:pt>
                <c:pt idx="3">
                  <c:v>400000</c:v>
                </c:pt>
                <c:pt idx="4">
                  <c:v>600000</c:v>
                </c:pt>
                <c:pt idx="5">
                  <c:v>896308</c:v>
                </c:pt>
              </c:numCache>
            </c:numRef>
          </c:xVal>
          <c:yVal>
            <c:numRef>
              <c:f>IMDB!$H$2:$H$7</c:f>
              <c:numCache>
                <c:formatCode>0.00E+00</c:formatCode>
                <c:ptCount val="6"/>
                <c:pt idx="0">
                  <c:v>4685.8630000000003</c:v>
                </c:pt>
                <c:pt idx="1">
                  <c:v>191.3905</c:v>
                </c:pt>
                <c:pt idx="2">
                  <c:v>5.499314</c:v>
                </c:pt>
                <c:pt idx="3">
                  <c:v>1.5155080000000001</c:v>
                </c:pt>
                <c:pt idx="4">
                  <c:v>0.88193319999999997</c:v>
                </c:pt>
                <c:pt idx="5">
                  <c:v>0.52246159999999997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A0F-4D8F-A9F6-2CBFF4B30583}"/>
            </c:ext>
          </c:extLst>
        </c:ser>
        <c:ser>
          <c:idx val="2"/>
          <c:order val="3"/>
          <c:tx>
            <c:v>Alg II (local)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IMDB!$A$20:$A$25</c:f>
              <c:numCache>
                <c:formatCode>General</c:formatCode>
                <c:ptCount val="6"/>
                <c:pt idx="0">
                  <c:v>2000</c:v>
                </c:pt>
                <c:pt idx="1">
                  <c:v>20000</c:v>
                </c:pt>
                <c:pt idx="2">
                  <c:v>200000</c:v>
                </c:pt>
                <c:pt idx="3">
                  <c:v>400000</c:v>
                </c:pt>
                <c:pt idx="4">
                  <c:v>600000</c:v>
                </c:pt>
                <c:pt idx="5">
                  <c:v>896308</c:v>
                </c:pt>
              </c:numCache>
            </c:numRef>
          </c:xVal>
          <c:yVal>
            <c:numRef>
              <c:f>IMDB!$H$20:$H$25</c:f>
              <c:numCache>
                <c:formatCode>0.00E+00</c:formatCode>
                <c:ptCount val="6"/>
                <c:pt idx="0">
                  <c:v>7554.4539999999997</c:v>
                </c:pt>
                <c:pt idx="1">
                  <c:v>1125.163</c:v>
                </c:pt>
                <c:pt idx="2">
                  <c:v>107.833</c:v>
                </c:pt>
                <c:pt idx="3">
                  <c:v>52.93439</c:v>
                </c:pt>
                <c:pt idx="4">
                  <c:v>34.387050000000002</c:v>
                </c:pt>
                <c:pt idx="5">
                  <c:v>26.28773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A0F-4D8F-A9F6-2CBFF4B30583}"/>
            </c:ext>
          </c:extLst>
        </c:ser>
        <c:ser>
          <c:idx val="3"/>
          <c:order val="4"/>
          <c:tx>
            <c:v>ARR (p2=0.1n^(-1/3))</c:v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IMDB!$A$26:$A$31</c:f>
              <c:numCache>
                <c:formatCode>General</c:formatCode>
                <c:ptCount val="6"/>
                <c:pt idx="0">
                  <c:v>2000</c:v>
                </c:pt>
                <c:pt idx="1">
                  <c:v>20000</c:v>
                </c:pt>
                <c:pt idx="2">
                  <c:v>200000</c:v>
                </c:pt>
                <c:pt idx="3">
                  <c:v>400000</c:v>
                </c:pt>
                <c:pt idx="4">
                  <c:v>600000</c:v>
                </c:pt>
                <c:pt idx="5">
                  <c:v>896308</c:v>
                </c:pt>
              </c:numCache>
            </c:numRef>
          </c:xVal>
          <c:yVal>
            <c:numRef>
              <c:f>IMDB!$H$26:$H$31</c:f>
              <c:numCache>
                <c:formatCode>0.00E+00</c:formatCode>
                <c:ptCount val="6"/>
                <c:pt idx="0">
                  <c:v>1146401</c:v>
                </c:pt>
                <c:pt idx="1">
                  <c:v>194835.8</c:v>
                </c:pt>
                <c:pt idx="2">
                  <c:v>13716.45</c:v>
                </c:pt>
                <c:pt idx="3">
                  <c:v>9382.7270000000008</c:v>
                </c:pt>
                <c:pt idx="4">
                  <c:v>4756.3140000000003</c:v>
                </c:pt>
                <c:pt idx="5">
                  <c:v>3271.4389999999999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A0F-4D8F-A9F6-2CBFF4B30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10000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200000"/>
      </c:valAx>
      <c:valAx>
        <c:axId val="536595936"/>
        <c:scaling>
          <c:logBase val="10"/>
          <c:orientation val="minMax"/>
          <c:max val="1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36881672191829E-2"/>
          <c:y val="3.0578787835361495E-2"/>
          <c:w val="0.96410173872682381"/>
          <c:h val="0.95360635901212176"/>
        </c:manualLayout>
      </c:layout>
      <c:scatterChart>
        <c:scatterStyle val="smoothMarker"/>
        <c:varyColors val="0"/>
        <c:ser>
          <c:idx val="1"/>
          <c:order val="0"/>
          <c:tx>
            <c:v>Alg II*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(eps=0.1)'!$C$13:$C$21</c:f>
              <c:numCache>
                <c:formatCode>General</c:formatCode>
                <c:ptCount val="9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</c:numCache>
            </c:numRef>
          </c:xVal>
          <c:yVal>
            <c:numRef>
              <c:f>'GPlus (eps=0.1)'!$H$13:$H$21</c:f>
              <c:numCache>
                <c:formatCode>0.00E+00</c:formatCode>
                <c:ptCount val="9"/>
                <c:pt idx="0">
                  <c:v>2.750597</c:v>
                </c:pt>
                <c:pt idx="1">
                  <c:v>2.11998</c:v>
                </c:pt>
                <c:pt idx="2">
                  <c:v>1.608436</c:v>
                </c:pt>
                <c:pt idx="3">
                  <c:v>1.3654120000000001</c:v>
                </c:pt>
                <c:pt idx="4">
                  <c:v>1.184353</c:v>
                </c:pt>
                <c:pt idx="5">
                  <c:v>1.069591</c:v>
                </c:pt>
                <c:pt idx="6">
                  <c:v>1.2466919999999999</c:v>
                </c:pt>
                <c:pt idx="7">
                  <c:v>1.1917070000000001</c:v>
                </c:pt>
                <c:pt idx="8">
                  <c:v>1.1270119999999999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08-4FAD-AD36-BCE1B28FD1D1}"/>
            </c:ext>
          </c:extLst>
        </c:ser>
        <c:ser>
          <c:idx val="0"/>
          <c:order val="1"/>
          <c:tx>
            <c:v>Alg II</c:v>
          </c:tx>
          <c:spPr>
            <a:ln w="19050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circle"/>
            <c:size val="9"/>
            <c:spPr>
              <a:noFill/>
              <a:ln w="9525">
                <a:noFill/>
              </a:ln>
              <a:effectLst/>
            </c:spPr>
          </c:marker>
          <c:xVal>
            <c:numRef>
              <c:f>'GPlus (eps=0.1)'!$C$2:$C$3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xVal>
          <c:yVal>
            <c:numRef>
              <c:f>'GPlus (eps=0.1)'!$H$2:$H$3</c:f>
              <c:numCache>
                <c:formatCode>0.00E+00</c:formatCode>
                <c:ptCount val="2"/>
                <c:pt idx="0">
                  <c:v>3.7384849999999998</c:v>
                </c:pt>
                <c:pt idx="1">
                  <c:v>3.7384849999999998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D08-4FAD-AD36-BCE1B28FD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4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5"/>
      </c:valAx>
      <c:valAx>
        <c:axId val="536595936"/>
        <c:scaling>
          <c:orientation val="minMax"/>
          <c:max val="3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D5914-5821-46C6-A844-064B6AA213EB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15F31-4094-4758-82F9-E8B519C89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03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F1C7CC-9EBB-4C54-88BE-5DDEC3F55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8494BB-3BB3-46CD-9EB0-58C216F0B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B88A8-85EA-43EB-87AD-8C547FBD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893B6-6AE6-4597-BB1B-C6DBF8BA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2D171-EF1C-48FC-9D8C-7C7942BC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88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89555-3372-4B77-986D-84F355A9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130AD7-7BDE-4CB2-9348-00332E330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B82E05-A0C7-4369-A060-ECEEBEB8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56B553-98FD-4650-8927-BF4EBC1B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22BFBA-9024-45C4-ADE6-BE03C13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18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2478F9-8C87-4DA9-B225-BD6EA57F7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0598BB-CA3B-44B5-9FB5-51667FCCE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12CC3F-6F29-46EA-BDF8-AFC0EA9F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BB4E1A-6CF3-4786-8450-827A52A3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97388A-86F9-411D-928A-5D06724A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78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EA9DE-5F02-4171-9E5B-D1E6F733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97F508-50D6-4147-A773-7F9FAA83E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A075AD-6694-43F3-9563-B61F681F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DBE1C0-F4BD-40BF-8ACC-2F3EA5FE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05B666-4EE8-49D7-8C01-BE4B6D70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49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1CD53-F843-48DF-A95A-6166ED24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44526-8D82-490E-88D5-245904462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7CB5D7-3EA5-44B9-99FB-DFE2882E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1592EB-63CE-4188-9582-ED3110AC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B03EA9-FB7E-4CBF-B9FF-7668CE5F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63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04BABB-5985-452E-BA82-2740F90D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4AF91B-FA08-4206-BF58-A17F8861B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9F5C07-7513-4B51-9FA7-D3C9A03B1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8C6262-5E10-4FB8-A674-0554FFD8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8758AC-1165-4903-A0D7-56B6E60A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E05F2A-DA43-46DF-B276-B4B7A92F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41A5C-FDBE-4D19-A28A-1CB8DA97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99B5E0-B837-4518-9FC3-8A981BC0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240DD9-64FA-4AE2-93AB-CD99AC4E1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216779-0023-49F5-BF73-107C6DBB9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35DAFA-78D1-496D-AAF4-C8B1377B1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9643A8-10DE-41E2-B3EF-7527D459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924122-6D78-4D1D-BA2F-A9BFCE98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DA9421F-73DB-4FBB-AE98-DE8B1727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76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A23B3-3866-4873-A81E-3BCAD7FE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922C39-ECD8-41B5-8511-5D7C5E3F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091261-36F7-48A8-AC1F-CCD4498C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6B273C-B498-4781-9CEF-EAFBD28E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11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2798C7-D3F8-4AAB-8714-F430C599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26F418-7578-4D10-885F-F6596001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9B75C2-4F56-4FD0-9033-77B981FF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35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60304-E703-4190-BD7C-495D75BE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BA699E-4943-49E7-9F02-37E38F5D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FEED8C-1CF7-4A67-8A6F-BB6EBA6BB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F4C348-4614-46C1-98D3-383F6735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7C47AD-1BFC-4A25-A4F6-D8E3BDB8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F73EF9-C160-4CC5-916B-09C2D8EC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36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1DDE0-28A3-4EED-9541-34037C7A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65F347-4FFC-4A0E-97CE-17610C3AB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29A7CF-618E-4EE7-BDBC-C2207A635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C39FEB-47FA-4889-BE7C-614F8D68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81B3B8-97F6-4D36-80F0-7D2BE261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E244D3-F147-40E8-B47E-E3AE2631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1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302B38-D802-47C3-A437-CB7F6297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6B499-87B0-4935-9FC7-02B86324D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E40848-DB55-45A6-A081-B2548B53C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6A171-05A5-4B42-B18E-BE240CE6405A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1CF176-A357-4F1F-88AC-E0FA9E438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C19F01-1007-40A0-93C9-084B3D90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4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chart" Target="../charts/chart14.xml"/><Relationship Id="rId7" Type="http://schemas.openxmlformats.org/officeDocument/2006/relationships/image" Target="../media/image75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80.png"/><Relationship Id="rId5" Type="http://schemas.openxmlformats.org/officeDocument/2006/relationships/image" Target="../media/image71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chart" Target="../charts/chart15.xml"/><Relationship Id="rId7" Type="http://schemas.openxmlformats.org/officeDocument/2006/relationships/image" Target="../media/image8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7.png"/><Relationship Id="rId5" Type="http://schemas.openxmlformats.org/officeDocument/2006/relationships/chart" Target="../charts/chart16.xml"/><Relationship Id="rId10" Type="http://schemas.openxmlformats.org/officeDocument/2006/relationships/image" Target="../media/image86.png"/><Relationship Id="rId4" Type="http://schemas.openxmlformats.org/officeDocument/2006/relationships/image" Target="../media/image73.png"/><Relationship Id="rId9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chart" Target="../charts/char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2.png"/><Relationship Id="rId3" Type="http://schemas.openxmlformats.org/officeDocument/2006/relationships/chart" Target="../charts/chart20.xml"/><Relationship Id="rId21" Type="http://schemas.openxmlformats.org/officeDocument/2006/relationships/image" Target="../media/image105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chart" Target="../charts/chart19.xml"/><Relationship Id="rId16" Type="http://schemas.openxmlformats.org/officeDocument/2006/relationships/image" Target="../media/image99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chart" Target="../charts/chart22.xml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103.png"/><Relationship Id="rId4" Type="http://schemas.openxmlformats.org/officeDocument/2006/relationships/chart" Target="../charts/chart21.xml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07.sv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09.svg"/><Relationship Id="rId5" Type="http://schemas.openxmlformats.org/officeDocument/2006/relationships/image" Target="../media/image114.png"/><Relationship Id="rId10" Type="http://schemas.openxmlformats.org/officeDocument/2006/relationships/image" Target="../media/image108.png"/><Relationship Id="rId4" Type="http://schemas.openxmlformats.org/officeDocument/2006/relationships/image" Target="../media/image112.png"/><Relationship Id="rId9" Type="http://schemas.openxmlformats.org/officeDocument/2006/relationships/image" Target="../media/image1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sv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sv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3" Type="http://schemas.openxmlformats.org/officeDocument/2006/relationships/image" Target="../media/image1300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0.png"/><Relationship Id="rId11" Type="http://schemas.openxmlformats.org/officeDocument/2006/relationships/image" Target="../media/image190.png"/><Relationship Id="rId5" Type="http://schemas.openxmlformats.org/officeDocument/2006/relationships/image" Target="../media/image140.png"/><Relationship Id="rId15" Type="http://schemas.openxmlformats.org/officeDocument/2006/relationships/image" Target="../media/image1120.png"/><Relationship Id="rId10" Type="http://schemas.openxmlformats.org/officeDocument/2006/relationships/image" Target="../media/image180.png"/><Relationship Id="rId4" Type="http://schemas.openxmlformats.org/officeDocument/2006/relationships/image" Target="../media/image310.png"/><Relationship Id="rId9" Type="http://schemas.openxmlformats.org/officeDocument/2006/relationships/image" Target="../media/image170.png"/><Relationship Id="rId14" Type="http://schemas.openxmlformats.org/officeDocument/2006/relationships/image" Target="../media/image10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220.png"/><Relationship Id="rId7" Type="http://schemas.openxmlformats.org/officeDocument/2006/relationships/image" Target="../media/image600.png"/><Relationship Id="rId12" Type="http://schemas.openxmlformats.org/officeDocument/2006/relationships/image" Target="../media/image112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0.png"/><Relationship Id="rId11" Type="http://schemas.openxmlformats.org/officeDocument/2006/relationships/image" Target="../media/image1000.png"/><Relationship Id="rId5" Type="http://schemas.openxmlformats.org/officeDocument/2006/relationships/image" Target="../media/image400.png"/><Relationship Id="rId10" Type="http://schemas.openxmlformats.org/officeDocument/2006/relationships/image" Target="../media/image900.png"/><Relationship Id="rId4" Type="http://schemas.openxmlformats.org/officeDocument/2006/relationships/image" Target="../media/image310.png"/><Relationship Id="rId9" Type="http://schemas.openxmlformats.org/officeDocument/2006/relationships/image" Target="../media/image80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.png"/><Relationship Id="rId7" Type="http://schemas.openxmlformats.org/officeDocument/2006/relationships/image" Target="../media/image612.png"/><Relationship Id="rId12" Type="http://schemas.openxmlformats.org/officeDocument/2006/relationships/image" Target="../media/image113.png"/><Relationship Id="rId16" Type="http://schemas.openxmlformats.org/officeDocument/2006/relationships/image" Target="../media/image51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1.png"/><Relationship Id="rId5" Type="http://schemas.openxmlformats.org/officeDocument/2006/relationships/image" Target="../media/image412.png"/><Relationship Id="rId15" Type="http://schemas.openxmlformats.org/officeDocument/2006/relationships/image" Target="../media/image314.png"/><Relationship Id="rId14" Type="http://schemas.openxmlformats.org/officeDocument/2006/relationships/image" Target="../media/image2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1.png"/><Relationship Id="rId7" Type="http://schemas.openxmlformats.org/officeDocument/2006/relationships/image" Target="../media/image600.png"/><Relationship Id="rId12" Type="http://schemas.openxmlformats.org/officeDocument/2006/relationships/image" Target="../media/image112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0.png"/><Relationship Id="rId11" Type="http://schemas.openxmlformats.org/officeDocument/2006/relationships/image" Target="../media/image1000.png"/><Relationship Id="rId5" Type="http://schemas.openxmlformats.org/officeDocument/2006/relationships/image" Target="../media/image400.png"/><Relationship Id="rId10" Type="http://schemas.openxmlformats.org/officeDocument/2006/relationships/image" Target="../media/image900.png"/><Relationship Id="rId4" Type="http://schemas.openxmlformats.org/officeDocument/2006/relationships/image" Target="../media/image310.png"/><Relationship Id="rId9" Type="http://schemas.openxmlformats.org/officeDocument/2006/relationships/image" Target="../media/image8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810.png"/><Relationship Id="rId3" Type="http://schemas.openxmlformats.org/officeDocument/2006/relationships/image" Target="../media/image320.png"/><Relationship Id="rId7" Type="http://schemas.openxmlformats.org/officeDocument/2006/relationships/image" Target="../media/image610.png"/><Relationship Id="rId12" Type="http://schemas.openxmlformats.org/officeDocument/2006/relationships/image" Target="../media/image1120.png"/><Relationship Id="rId2" Type="http://schemas.openxmlformats.org/officeDocument/2006/relationships/image" Target="../media/image311.png"/><Relationship Id="rId16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0.png"/><Relationship Id="rId11" Type="http://schemas.openxmlformats.org/officeDocument/2006/relationships/image" Target="../media/image1000.png"/><Relationship Id="rId5" Type="http://schemas.openxmlformats.org/officeDocument/2006/relationships/image" Target="../media/image410.png"/><Relationship Id="rId15" Type="http://schemas.openxmlformats.org/officeDocument/2006/relationships/image" Target="../media/image1210.png"/><Relationship Id="rId4" Type="http://schemas.openxmlformats.org/officeDocument/2006/relationships/image" Target="../media/image310.png"/><Relationship Id="rId14" Type="http://schemas.openxmlformats.org/officeDocument/2006/relationships/image" Target="../media/image9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13" Type="http://schemas.openxmlformats.org/officeDocument/2006/relationships/image" Target="../media/image1220.png"/><Relationship Id="rId3" Type="http://schemas.openxmlformats.org/officeDocument/2006/relationships/image" Target="../media/image214.png"/><Relationship Id="rId7" Type="http://schemas.openxmlformats.org/officeDocument/2006/relationships/image" Target="../media/image612.png"/><Relationship Id="rId12" Type="http://schemas.openxmlformats.org/officeDocument/2006/relationships/image" Target="../media/image113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101.png"/><Relationship Id="rId5" Type="http://schemas.openxmlformats.org/officeDocument/2006/relationships/image" Target="../media/image412.png"/><Relationship Id="rId10" Type="http://schemas.openxmlformats.org/officeDocument/2006/relationships/image" Target="../media/image920.png"/><Relationship Id="rId4" Type="http://schemas.openxmlformats.org/officeDocument/2006/relationships/image" Target="../media/image313.png"/><Relationship Id="rId9" Type="http://schemas.openxmlformats.org/officeDocument/2006/relationships/image" Target="../media/image820.png"/><Relationship Id="rId14" Type="http://schemas.openxmlformats.org/officeDocument/2006/relationships/image" Target="../media/image13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13" Type="http://schemas.openxmlformats.org/officeDocument/2006/relationships/image" Target="../media/image1220.png"/><Relationship Id="rId3" Type="http://schemas.openxmlformats.org/officeDocument/2006/relationships/image" Target="../media/image214.png"/><Relationship Id="rId7" Type="http://schemas.openxmlformats.org/officeDocument/2006/relationships/image" Target="../media/image612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5" Type="http://schemas.openxmlformats.org/officeDocument/2006/relationships/image" Target="../media/image412.png"/><Relationship Id="rId10" Type="http://schemas.openxmlformats.org/officeDocument/2006/relationships/image" Target="../media/image930.png"/><Relationship Id="rId4" Type="http://schemas.openxmlformats.org/officeDocument/2006/relationships/image" Target="../media/image313.png"/><Relationship Id="rId9" Type="http://schemas.openxmlformats.org/officeDocument/2006/relationships/image" Target="../media/image830.png"/><Relationship Id="rId14" Type="http://schemas.openxmlformats.org/officeDocument/2006/relationships/image" Target="../media/image13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13" Type="http://schemas.openxmlformats.org/officeDocument/2006/relationships/image" Target="../media/image162.png"/><Relationship Id="rId3" Type="http://schemas.openxmlformats.org/officeDocument/2006/relationships/image" Target="../media/image214.png"/><Relationship Id="rId7" Type="http://schemas.openxmlformats.org/officeDocument/2006/relationships/image" Target="../media/image612.png"/><Relationship Id="rId12" Type="http://schemas.openxmlformats.org/officeDocument/2006/relationships/image" Target="../media/image113.png"/><Relationship Id="rId2" Type="http://schemas.openxmlformats.org/officeDocument/2006/relationships/image" Target="../media/image1140.png"/><Relationship Id="rId16" Type="http://schemas.openxmlformats.org/officeDocument/2006/relationships/image" Target="../media/image51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1.png"/><Relationship Id="rId5" Type="http://schemas.openxmlformats.org/officeDocument/2006/relationships/image" Target="../media/image412.png"/><Relationship Id="rId15" Type="http://schemas.openxmlformats.org/officeDocument/2006/relationships/image" Target="../media/image314.png"/><Relationship Id="rId14" Type="http://schemas.openxmlformats.org/officeDocument/2006/relationships/image" Target="../media/image13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50.png"/><Relationship Id="rId18" Type="http://schemas.openxmlformats.org/officeDocument/2006/relationships/image" Target="../media/image300.png"/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12" Type="http://schemas.openxmlformats.org/officeDocument/2006/relationships/image" Target="../media/image240.png"/><Relationship Id="rId17" Type="http://schemas.openxmlformats.org/officeDocument/2006/relationships/image" Target="../media/image290.png"/><Relationship Id="rId2" Type="http://schemas.openxmlformats.org/officeDocument/2006/relationships/image" Target="../media/image141.png"/><Relationship Id="rId16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230.png"/><Relationship Id="rId5" Type="http://schemas.openxmlformats.org/officeDocument/2006/relationships/image" Target="../media/image171.png"/><Relationship Id="rId15" Type="http://schemas.openxmlformats.org/officeDocument/2006/relationships/image" Target="../media/image270.png"/><Relationship Id="rId10" Type="http://schemas.openxmlformats.org/officeDocument/2006/relationships/image" Target="../media/image221.png"/><Relationship Id="rId4" Type="http://schemas.openxmlformats.org/officeDocument/2006/relationships/image" Target="../media/image133.png"/><Relationship Id="rId9" Type="http://schemas.openxmlformats.org/officeDocument/2006/relationships/image" Target="../media/image212.png"/><Relationship Id="rId14" Type="http://schemas.openxmlformats.org/officeDocument/2006/relationships/image" Target="../media/image2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51.png"/><Relationship Id="rId18" Type="http://schemas.openxmlformats.org/officeDocument/2006/relationships/image" Target="../media/image450.png"/><Relationship Id="rId3" Type="http://schemas.openxmlformats.org/officeDocument/2006/relationships/image" Target="../media/image380.png"/><Relationship Id="rId21" Type="http://schemas.openxmlformats.org/officeDocument/2006/relationships/image" Target="../media/image480.png"/><Relationship Id="rId7" Type="http://schemas.openxmlformats.org/officeDocument/2006/relationships/image" Target="../media/image420.png"/><Relationship Id="rId12" Type="http://schemas.openxmlformats.org/officeDocument/2006/relationships/image" Target="../media/image241.png"/><Relationship Id="rId17" Type="http://schemas.openxmlformats.org/officeDocument/2006/relationships/image" Target="../media/image291.png"/><Relationship Id="rId2" Type="http://schemas.openxmlformats.org/officeDocument/2006/relationships/image" Target="../media/image370.png"/><Relationship Id="rId16" Type="http://schemas.openxmlformats.org/officeDocument/2006/relationships/image" Target="../media/image281.png"/><Relationship Id="rId20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31.png"/><Relationship Id="rId5" Type="http://schemas.openxmlformats.org/officeDocument/2006/relationships/image" Target="../media/image411.png"/><Relationship Id="rId15" Type="http://schemas.openxmlformats.org/officeDocument/2006/relationships/image" Target="../media/image271.png"/><Relationship Id="rId10" Type="http://schemas.openxmlformats.org/officeDocument/2006/relationships/image" Target="../media/image22.png"/><Relationship Id="rId19" Type="http://schemas.openxmlformats.org/officeDocument/2006/relationships/image" Target="../media/image460.png"/><Relationship Id="rId4" Type="http://schemas.openxmlformats.org/officeDocument/2006/relationships/image" Target="../media/image390.png"/><Relationship Id="rId9" Type="http://schemas.openxmlformats.org/officeDocument/2006/relationships/image" Target="../media/image213.png"/><Relationship Id="rId14" Type="http://schemas.openxmlformats.org/officeDocument/2006/relationships/image" Target="../media/image440.png"/><Relationship Id="rId22" Type="http://schemas.openxmlformats.org/officeDocument/2006/relationships/image" Target="../media/image4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51.png"/><Relationship Id="rId18" Type="http://schemas.openxmlformats.org/officeDocument/2006/relationships/image" Target="../media/image301.png"/><Relationship Id="rId3" Type="http://schemas.openxmlformats.org/officeDocument/2006/relationships/image" Target="../media/image15.png"/><Relationship Id="rId21" Type="http://schemas.openxmlformats.org/officeDocument/2006/relationships/image" Target="../media/image331.png"/><Relationship Id="rId7" Type="http://schemas.openxmlformats.org/officeDocument/2006/relationships/image" Target="../media/image192.png"/><Relationship Id="rId12" Type="http://schemas.openxmlformats.org/officeDocument/2006/relationships/image" Target="../media/image241.png"/><Relationship Id="rId17" Type="http://schemas.openxmlformats.org/officeDocument/2006/relationships/image" Target="../media/image291.png"/><Relationship Id="rId2" Type="http://schemas.openxmlformats.org/officeDocument/2006/relationships/image" Target="../media/image14.png"/><Relationship Id="rId16" Type="http://schemas.openxmlformats.org/officeDocument/2006/relationships/image" Target="../media/image281.png"/><Relationship Id="rId20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231.png"/><Relationship Id="rId5" Type="http://schemas.openxmlformats.org/officeDocument/2006/relationships/image" Target="../media/image17.png"/><Relationship Id="rId15" Type="http://schemas.openxmlformats.org/officeDocument/2006/relationships/image" Target="../media/image271.png"/><Relationship Id="rId10" Type="http://schemas.openxmlformats.org/officeDocument/2006/relationships/image" Target="../media/image22.png"/><Relationship Id="rId19" Type="http://schemas.openxmlformats.org/officeDocument/2006/relationships/image" Target="../media/image312.png"/><Relationship Id="rId4" Type="http://schemas.openxmlformats.org/officeDocument/2006/relationships/image" Target="../media/image161.png"/><Relationship Id="rId9" Type="http://schemas.openxmlformats.org/officeDocument/2006/relationships/image" Target="../media/image213.png"/><Relationship Id="rId14" Type="http://schemas.openxmlformats.org/officeDocument/2006/relationships/image" Target="../media/image261.png"/><Relationship Id="rId22" Type="http://schemas.openxmlformats.org/officeDocument/2006/relationships/image" Target="../media/image3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51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2.png"/><Relationship Id="rId12" Type="http://schemas.openxmlformats.org/officeDocument/2006/relationships/image" Target="../media/image242.png"/><Relationship Id="rId17" Type="http://schemas.openxmlformats.org/officeDocument/2006/relationships/image" Target="../media/image291.png"/><Relationship Id="rId2" Type="http://schemas.openxmlformats.org/officeDocument/2006/relationships/image" Target="../media/image14.png"/><Relationship Id="rId16" Type="http://schemas.openxmlformats.org/officeDocument/2006/relationships/image" Target="../media/image282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231.png"/><Relationship Id="rId5" Type="http://schemas.openxmlformats.org/officeDocument/2006/relationships/image" Target="../media/image17.png"/><Relationship Id="rId15" Type="http://schemas.openxmlformats.org/officeDocument/2006/relationships/image" Target="../media/image271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1.png"/><Relationship Id="rId9" Type="http://schemas.openxmlformats.org/officeDocument/2006/relationships/image" Target="../media/image21.png"/><Relationship Id="rId14" Type="http://schemas.openxmlformats.org/officeDocument/2006/relationships/image" Target="../media/image261.png"/><Relationship Id="rId2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51.png"/><Relationship Id="rId3" Type="http://schemas.openxmlformats.org/officeDocument/2006/relationships/image" Target="../media/image15.png"/><Relationship Id="rId7" Type="http://schemas.openxmlformats.org/officeDocument/2006/relationships/image" Target="../media/image193.png"/><Relationship Id="rId12" Type="http://schemas.openxmlformats.org/officeDocument/2006/relationships/image" Target="../media/image242.png"/><Relationship Id="rId17" Type="http://schemas.openxmlformats.org/officeDocument/2006/relationships/image" Target="../media/image291.png"/><Relationship Id="rId2" Type="http://schemas.openxmlformats.org/officeDocument/2006/relationships/image" Target="../media/image14.png"/><Relationship Id="rId16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image" Target="../media/image231.png"/><Relationship Id="rId5" Type="http://schemas.openxmlformats.org/officeDocument/2006/relationships/image" Target="../media/image17.png"/><Relationship Id="rId15" Type="http://schemas.openxmlformats.org/officeDocument/2006/relationships/image" Target="../media/image271.png"/><Relationship Id="rId10" Type="http://schemas.openxmlformats.org/officeDocument/2006/relationships/image" Target="../media/image22.png"/><Relationship Id="rId4" Type="http://schemas.openxmlformats.org/officeDocument/2006/relationships/image" Target="../media/image161.png"/><Relationship Id="rId9" Type="http://schemas.openxmlformats.org/officeDocument/2006/relationships/image" Target="../media/image21.png"/><Relationship Id="rId14" Type="http://schemas.openxmlformats.org/officeDocument/2006/relationships/image" Target="../media/image261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0.png"/><Relationship Id="rId26" Type="http://schemas.openxmlformats.org/officeDocument/2006/relationships/image" Target="../media/image12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84.png"/><Relationship Id="rId25" Type="http://schemas.openxmlformats.org/officeDocument/2006/relationships/image" Target="../media/image11.png"/><Relationship Id="rId2" Type="http://schemas.openxmlformats.org/officeDocument/2006/relationships/image" Target="../media/image14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24" Type="http://schemas.openxmlformats.org/officeDocument/2006/relationships/image" Target="../media/image10.png"/><Relationship Id="rId5" Type="http://schemas.openxmlformats.org/officeDocument/2006/relationships/image" Target="../media/image17.png"/><Relationship Id="rId23" Type="http://schemas.openxmlformats.org/officeDocument/2006/relationships/image" Target="../media/image9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9" Type="http://schemas.openxmlformats.org/officeDocument/2006/relationships/image" Target="../media/image21.png"/><Relationship Id="rId22" Type="http://schemas.openxmlformats.org/officeDocument/2006/relationships/image" Target="../media/image34.png"/><Relationship Id="rId27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511.png"/><Relationship Id="rId7" Type="http://schemas.openxmlformats.org/officeDocument/2006/relationships/image" Target="../media/image55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10" Type="http://schemas.openxmlformats.org/officeDocument/2006/relationships/image" Target="../media/image58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7" Type="http://schemas.openxmlformats.org/officeDocument/2006/relationships/image" Target="../media/image640.png"/><Relationship Id="rId12" Type="http://schemas.openxmlformats.org/officeDocument/2006/relationships/image" Target="../media/image680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chart" Target="../charts/chart26.xml"/><Relationship Id="rId5" Type="http://schemas.openxmlformats.org/officeDocument/2006/relationships/image" Target="../media/image620.png"/><Relationship Id="rId10" Type="http://schemas.openxmlformats.org/officeDocument/2006/relationships/image" Target="../media/image670.png"/><Relationship Id="rId4" Type="http://schemas.openxmlformats.org/officeDocument/2006/relationships/image" Target="../media/image360.png"/><Relationship Id="rId9" Type="http://schemas.openxmlformats.org/officeDocument/2006/relationships/image" Target="../media/image66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3" Type="http://schemas.openxmlformats.org/officeDocument/2006/relationships/image" Target="../media/image361.png"/><Relationship Id="rId7" Type="http://schemas.openxmlformats.org/officeDocument/2006/relationships/image" Target="../media/image750.png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11" Type="http://schemas.openxmlformats.org/officeDocument/2006/relationships/image" Target="../media/image431.png"/><Relationship Id="rId5" Type="http://schemas.openxmlformats.org/officeDocument/2006/relationships/image" Target="../media/image730.png"/><Relationship Id="rId10" Type="http://schemas.openxmlformats.org/officeDocument/2006/relationships/chart" Target="../charts/chart28.xml"/><Relationship Id="rId4" Type="http://schemas.openxmlformats.org/officeDocument/2006/relationships/image" Target="../media/image690.png"/><Relationship Id="rId9" Type="http://schemas.openxmlformats.org/officeDocument/2006/relationships/image" Target="../media/image7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1.png"/><Relationship Id="rId3" Type="http://schemas.openxmlformats.org/officeDocument/2006/relationships/image" Target="../media/image601.png"/><Relationship Id="rId7" Type="http://schemas.openxmlformats.org/officeDocument/2006/relationships/image" Target="../media/image631.png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11" Type="http://schemas.openxmlformats.org/officeDocument/2006/relationships/image" Target="../media/image671.png"/><Relationship Id="rId5" Type="http://schemas.openxmlformats.org/officeDocument/2006/relationships/image" Target="../media/image621.png"/><Relationship Id="rId10" Type="http://schemas.openxmlformats.org/officeDocument/2006/relationships/image" Target="../media/image661.png"/><Relationship Id="rId4" Type="http://schemas.openxmlformats.org/officeDocument/2006/relationships/image" Target="../media/image611.png"/><Relationship Id="rId9" Type="http://schemas.openxmlformats.org/officeDocument/2006/relationships/image" Target="../media/image65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image" Target="../media/image362.png"/><Relationship Id="rId7" Type="http://schemas.openxmlformats.org/officeDocument/2006/relationships/image" Target="../media/image40.png"/><Relationship Id="rId12" Type="http://schemas.openxmlformats.org/officeDocument/2006/relationships/chart" Target="../charts/chart3.xml"/><Relationship Id="rId17" Type="http://schemas.openxmlformats.org/officeDocument/2006/relationships/image" Target="../media/image47.png"/><Relationship Id="rId2" Type="http://schemas.openxmlformats.org/officeDocument/2006/relationships/chart" Target="../charts/chart1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5" Type="http://schemas.openxmlformats.org/officeDocument/2006/relationships/image" Target="../media/image45.png"/><Relationship Id="rId10" Type="http://schemas.openxmlformats.org/officeDocument/2006/relationships/chart" Target="../charts/chart2.xml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3" Type="http://schemas.openxmlformats.org/officeDocument/2006/relationships/chart" Target="../charts/chart6.xml"/><Relationship Id="rId7" Type="http://schemas.openxmlformats.org/officeDocument/2006/relationships/image" Target="../media/image50.png"/><Relationship Id="rId12" Type="http://schemas.openxmlformats.org/officeDocument/2006/relationships/chart" Target="../charts/chart8.xml"/><Relationship Id="rId17" Type="http://schemas.openxmlformats.org/officeDocument/2006/relationships/image" Target="../media/image59.png"/><Relationship Id="rId2" Type="http://schemas.openxmlformats.org/officeDocument/2006/relationships/chart" Target="../charts/chart5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3.png"/><Relationship Id="rId4" Type="http://schemas.openxmlformats.org/officeDocument/2006/relationships/chart" Target="../charts/chart7.xml"/><Relationship Id="rId9" Type="http://schemas.openxmlformats.org/officeDocument/2006/relationships/image" Target="../media/image52.png"/><Relationship Id="rId1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13" Type="http://schemas.openxmlformats.org/officeDocument/2006/relationships/image" Target="../media/image68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chart" Target="../charts/chart11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5" Type="http://schemas.openxmlformats.org/officeDocument/2006/relationships/chart" Target="../charts/chart12.xml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B25FB7EF-EE0B-47CE-AA47-907082FA1327}"/>
                  </a:ext>
                </a:extLst>
              </p:cNvPr>
              <p:cNvSpPr txBox="1"/>
              <p:nvPr/>
            </p:nvSpPr>
            <p:spPr>
              <a:xfrm>
                <a:off x="2325213" y="2125860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B25FB7EF-EE0B-47CE-AA47-907082FA1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213" y="2125860"/>
                <a:ext cx="59720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7421384A-52E9-44E3-9AD8-D7F77CC7A4A9}"/>
                  </a:ext>
                </a:extLst>
              </p:cNvPr>
              <p:cNvSpPr txBox="1"/>
              <p:nvPr/>
            </p:nvSpPr>
            <p:spPr>
              <a:xfrm>
                <a:off x="1819450" y="2633860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7421384A-52E9-44E3-9AD8-D7F77CC7A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450" y="2633860"/>
                <a:ext cx="59720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8FECFDCF-2F38-42CF-AB56-E47984BD6881}"/>
                  </a:ext>
                </a:extLst>
              </p:cNvPr>
              <p:cNvSpPr txBox="1"/>
              <p:nvPr/>
            </p:nvSpPr>
            <p:spPr>
              <a:xfrm>
                <a:off x="2725413" y="2608464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8FECFDCF-2F38-42CF-AB56-E47984BD6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413" y="2608464"/>
                <a:ext cx="59720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2003E71E-90FA-4EFD-AE1E-D82BA2E24865}"/>
                  </a:ext>
                </a:extLst>
              </p:cNvPr>
              <p:cNvSpPr txBox="1"/>
              <p:nvPr/>
            </p:nvSpPr>
            <p:spPr>
              <a:xfrm>
                <a:off x="2234890" y="3028890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2003E71E-90FA-4EFD-AE1E-D82BA2E24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890" y="3028890"/>
                <a:ext cx="59720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84DD6EC1-A112-4F8E-8F5E-79981E4E1F87}"/>
                  </a:ext>
                </a:extLst>
              </p:cNvPr>
              <p:cNvSpPr txBox="1"/>
              <p:nvPr/>
            </p:nvSpPr>
            <p:spPr>
              <a:xfrm>
                <a:off x="3193966" y="2125860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84DD6EC1-A112-4F8E-8F5E-79981E4E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966" y="2125860"/>
                <a:ext cx="597203" cy="4001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9A3C4C20-33C4-4869-82FA-832970471C78}"/>
                  </a:ext>
                </a:extLst>
              </p:cNvPr>
              <p:cNvSpPr txBox="1"/>
              <p:nvPr/>
            </p:nvSpPr>
            <p:spPr>
              <a:xfrm>
                <a:off x="3260538" y="3016461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9A3C4C20-33C4-4869-82FA-832970471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538" y="3016461"/>
                <a:ext cx="597203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829A5BD6-2CC5-4823-B594-1CE3DE8DBE2F}"/>
                  </a:ext>
                </a:extLst>
              </p:cNvPr>
              <p:cNvSpPr txBox="1"/>
              <p:nvPr/>
            </p:nvSpPr>
            <p:spPr>
              <a:xfrm>
                <a:off x="3930929" y="2345420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829A5BD6-2CC5-4823-B594-1CE3DE8DB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29" y="2345420"/>
                <a:ext cx="59720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2762110C-E80B-4442-8A04-FCD6A3219F8D}"/>
                  </a:ext>
                </a:extLst>
              </p:cNvPr>
              <p:cNvSpPr txBox="1"/>
              <p:nvPr/>
            </p:nvSpPr>
            <p:spPr>
              <a:xfrm>
                <a:off x="3973262" y="3007880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2762110C-E80B-4442-8A04-FCD6A321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62" y="3007880"/>
                <a:ext cx="59720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楕円 2">
            <a:extLst>
              <a:ext uri="{FF2B5EF4-FFF2-40B4-BE49-F238E27FC236}">
                <a16:creationId xmlns:a16="http://schemas.microsoft.com/office/drawing/2014/main" id="{533BA4FC-8A5E-4945-B7FD-C23F3F9EE59E}"/>
              </a:ext>
            </a:extLst>
          </p:cNvPr>
          <p:cNvSpPr>
            <a:spLocks noChangeAspect="1"/>
          </p:cNvSpPr>
          <p:nvPr/>
        </p:nvSpPr>
        <p:spPr>
          <a:xfrm>
            <a:off x="2416653" y="2196890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6CC3CCA6-A64A-4D07-943D-557D823A691E}"/>
              </a:ext>
            </a:extLst>
          </p:cNvPr>
          <p:cNvSpPr>
            <a:spLocks noChangeAspect="1"/>
          </p:cNvSpPr>
          <p:nvPr/>
        </p:nvSpPr>
        <p:spPr>
          <a:xfrm>
            <a:off x="1910890" y="2704890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DC8F34C-851B-4040-BE50-3906F6ACF26E}"/>
              </a:ext>
            </a:extLst>
          </p:cNvPr>
          <p:cNvSpPr>
            <a:spLocks noChangeAspect="1"/>
          </p:cNvSpPr>
          <p:nvPr/>
        </p:nvSpPr>
        <p:spPr>
          <a:xfrm>
            <a:off x="2821086" y="267949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722797D3-B25D-4D0C-A375-C75D28579F0A}"/>
              </a:ext>
            </a:extLst>
          </p:cNvPr>
          <p:cNvSpPr>
            <a:spLocks noChangeAspect="1"/>
          </p:cNvSpPr>
          <p:nvPr/>
        </p:nvSpPr>
        <p:spPr>
          <a:xfrm>
            <a:off x="2326330" y="3099920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FD11F5D1-01DD-473F-9AC2-FEB2CB0DAE38}"/>
              </a:ext>
            </a:extLst>
          </p:cNvPr>
          <p:cNvSpPr>
            <a:spLocks noChangeAspect="1"/>
          </p:cNvSpPr>
          <p:nvPr/>
        </p:nvSpPr>
        <p:spPr>
          <a:xfrm>
            <a:off x="3285406" y="2196890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3967F130-ED73-471A-96FD-1E4A99DC3F5E}"/>
              </a:ext>
            </a:extLst>
          </p:cNvPr>
          <p:cNvSpPr>
            <a:spLocks noChangeAspect="1"/>
          </p:cNvSpPr>
          <p:nvPr/>
        </p:nvSpPr>
        <p:spPr>
          <a:xfrm>
            <a:off x="3360444" y="3083258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2C18304C-F101-410D-9695-2962DE48A321}"/>
              </a:ext>
            </a:extLst>
          </p:cNvPr>
          <p:cNvSpPr>
            <a:spLocks noChangeAspect="1"/>
          </p:cNvSpPr>
          <p:nvPr/>
        </p:nvSpPr>
        <p:spPr>
          <a:xfrm>
            <a:off x="4022369" y="2416450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3B3695D0-7223-4A1C-ADE6-4D031F16F6E0}"/>
              </a:ext>
            </a:extLst>
          </p:cNvPr>
          <p:cNvSpPr>
            <a:spLocks noChangeAspect="1"/>
          </p:cNvSpPr>
          <p:nvPr/>
        </p:nvSpPr>
        <p:spPr>
          <a:xfrm>
            <a:off x="4064702" y="3078910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B90F18F-F3B8-4569-8724-54360C4D61DA}"/>
              </a:ext>
            </a:extLst>
          </p:cNvPr>
          <p:cNvCxnSpPr>
            <a:cxnSpLocks/>
            <a:stCxn id="3" idx="3"/>
            <a:endCxn id="62" idx="7"/>
          </p:cNvCxnSpPr>
          <p:nvPr/>
        </p:nvCxnSpPr>
        <p:spPr>
          <a:xfrm flipH="1">
            <a:off x="2187441" y="2473441"/>
            <a:ext cx="276661" cy="278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80704F60-65A4-440A-8A23-BB38ACEE17A0}"/>
              </a:ext>
            </a:extLst>
          </p:cNvPr>
          <p:cNvCxnSpPr>
            <a:cxnSpLocks/>
            <a:stCxn id="76" idx="1"/>
            <a:endCxn id="62" idx="5"/>
          </p:cNvCxnSpPr>
          <p:nvPr/>
        </p:nvCxnSpPr>
        <p:spPr>
          <a:xfrm flipH="1" flipV="1">
            <a:off x="2187441" y="2981441"/>
            <a:ext cx="186338" cy="165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7AEF90F2-16BC-41AC-8D25-E5B767AD62F7}"/>
              </a:ext>
            </a:extLst>
          </p:cNvPr>
          <p:cNvCxnSpPr>
            <a:cxnSpLocks/>
            <a:stCxn id="76" idx="7"/>
            <a:endCxn id="70" idx="3"/>
          </p:cNvCxnSpPr>
          <p:nvPr/>
        </p:nvCxnSpPr>
        <p:spPr>
          <a:xfrm flipV="1">
            <a:off x="2602881" y="2956045"/>
            <a:ext cx="265654" cy="191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2AD632D4-492A-4278-906C-6D161F06D119}"/>
              </a:ext>
            </a:extLst>
          </p:cNvPr>
          <p:cNvCxnSpPr>
            <a:cxnSpLocks/>
            <a:stCxn id="70" idx="1"/>
            <a:endCxn id="3" idx="5"/>
          </p:cNvCxnSpPr>
          <p:nvPr/>
        </p:nvCxnSpPr>
        <p:spPr>
          <a:xfrm flipH="1" flipV="1">
            <a:off x="2693204" y="2473441"/>
            <a:ext cx="175331" cy="253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EE0E3B2D-DF6F-4698-8016-1651C5A336BE}"/>
              </a:ext>
            </a:extLst>
          </p:cNvPr>
          <p:cNvCxnSpPr>
            <a:cxnSpLocks/>
            <a:stCxn id="70" idx="5"/>
            <a:endCxn id="81" idx="2"/>
          </p:cNvCxnSpPr>
          <p:nvPr/>
        </p:nvCxnSpPr>
        <p:spPr>
          <a:xfrm>
            <a:off x="3097637" y="2956045"/>
            <a:ext cx="262807" cy="2892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45B65D07-88D2-4383-B7D3-D6E2E4A09DDE}"/>
              </a:ext>
            </a:extLst>
          </p:cNvPr>
          <p:cNvCxnSpPr>
            <a:cxnSpLocks/>
            <a:stCxn id="79" idx="4"/>
            <a:endCxn id="81" idx="0"/>
          </p:cNvCxnSpPr>
          <p:nvPr/>
        </p:nvCxnSpPr>
        <p:spPr>
          <a:xfrm>
            <a:off x="3447406" y="2520890"/>
            <a:ext cx="75038" cy="562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B01AB8E-CE75-4C03-8406-D3F4BC8962DA}"/>
              </a:ext>
            </a:extLst>
          </p:cNvPr>
          <p:cNvCxnSpPr>
            <a:cxnSpLocks/>
            <a:stCxn id="79" idx="3"/>
            <a:endCxn id="70" idx="7"/>
          </p:cNvCxnSpPr>
          <p:nvPr/>
        </p:nvCxnSpPr>
        <p:spPr>
          <a:xfrm flipH="1">
            <a:off x="3097637" y="2473441"/>
            <a:ext cx="235218" cy="253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A03FAEA-3FB5-460F-9103-50416437B39E}"/>
              </a:ext>
            </a:extLst>
          </p:cNvPr>
          <p:cNvCxnSpPr>
            <a:cxnSpLocks/>
            <a:stCxn id="62" idx="6"/>
            <a:endCxn id="70" idx="2"/>
          </p:cNvCxnSpPr>
          <p:nvPr/>
        </p:nvCxnSpPr>
        <p:spPr>
          <a:xfrm flipV="1">
            <a:off x="2234890" y="2841494"/>
            <a:ext cx="586196" cy="253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1A15A6F-9507-4825-9871-C861C542CD37}"/>
              </a:ext>
            </a:extLst>
          </p:cNvPr>
          <p:cNvCxnSpPr>
            <a:cxnSpLocks/>
            <a:stCxn id="79" idx="6"/>
            <a:endCxn id="83" idx="2"/>
          </p:cNvCxnSpPr>
          <p:nvPr/>
        </p:nvCxnSpPr>
        <p:spPr>
          <a:xfrm>
            <a:off x="3609406" y="2358890"/>
            <a:ext cx="412963" cy="219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BEDDD91-D328-4C12-BAA6-7BD89F07DECC}"/>
              </a:ext>
            </a:extLst>
          </p:cNvPr>
          <p:cNvCxnSpPr>
            <a:cxnSpLocks/>
            <a:stCxn id="81" idx="7"/>
            <a:endCxn id="83" idx="3"/>
          </p:cNvCxnSpPr>
          <p:nvPr/>
        </p:nvCxnSpPr>
        <p:spPr>
          <a:xfrm flipV="1">
            <a:off x="3636995" y="2693001"/>
            <a:ext cx="432823" cy="437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078582B-91B6-47E8-9732-F472BDCF1ED9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 flipV="1">
            <a:off x="3684444" y="3240910"/>
            <a:ext cx="380258" cy="4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8B05F8C8-C4FC-4665-AADA-119592481FDB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4184369" y="2740450"/>
            <a:ext cx="42333" cy="338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548E0A7F-40EA-4462-BDA4-321E1DC5BE37}"/>
              </a:ext>
            </a:extLst>
          </p:cNvPr>
          <p:cNvSpPr>
            <a:spLocks noChangeAspect="1"/>
          </p:cNvSpPr>
          <p:nvPr/>
        </p:nvSpPr>
        <p:spPr>
          <a:xfrm>
            <a:off x="4910490" y="210093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AD96CAF-2D35-4210-A47B-C3C11F841E07}"/>
              </a:ext>
            </a:extLst>
          </p:cNvPr>
          <p:cNvSpPr>
            <a:spLocks noChangeAspect="1"/>
          </p:cNvSpPr>
          <p:nvPr/>
        </p:nvSpPr>
        <p:spPr>
          <a:xfrm>
            <a:off x="4732624" y="23509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372B2BC-ACA0-43AB-A36C-3BA9E66F102A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4855536" y="2223846"/>
            <a:ext cx="76042" cy="148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E9FD0B34-7CB6-4FE2-B516-0B0BB4821B89}"/>
              </a:ext>
            </a:extLst>
          </p:cNvPr>
          <p:cNvSpPr>
            <a:spLocks noChangeAspect="1"/>
          </p:cNvSpPr>
          <p:nvPr/>
        </p:nvSpPr>
        <p:spPr>
          <a:xfrm>
            <a:off x="5088230" y="23509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F4623AC6-565E-455A-87A2-07C2C1B6174C}"/>
              </a:ext>
            </a:extLst>
          </p:cNvPr>
          <p:cNvCxnSpPr>
            <a:cxnSpLocks/>
            <a:stCxn id="44" idx="6"/>
            <a:endCxn id="48" idx="2"/>
          </p:cNvCxnSpPr>
          <p:nvPr/>
        </p:nvCxnSpPr>
        <p:spPr>
          <a:xfrm>
            <a:off x="4876624" y="2422998"/>
            <a:ext cx="2116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D9BD784-54FB-4B76-AD00-84BBEEA4D4B6}"/>
              </a:ext>
            </a:extLst>
          </p:cNvPr>
          <p:cNvCxnSpPr>
            <a:cxnSpLocks/>
            <a:stCxn id="43" idx="5"/>
            <a:endCxn id="48" idx="1"/>
          </p:cNvCxnSpPr>
          <p:nvPr/>
        </p:nvCxnSpPr>
        <p:spPr>
          <a:xfrm>
            <a:off x="5033402" y="2223846"/>
            <a:ext cx="75916" cy="148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DB1508E-F338-421F-AE89-46FC59BBBDAF}"/>
              </a:ext>
            </a:extLst>
          </p:cNvPr>
          <p:cNvSpPr txBox="1"/>
          <p:nvPr/>
        </p:nvSpPr>
        <p:spPr>
          <a:xfrm>
            <a:off x="5315275" y="2096364"/>
            <a:ext cx="162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#triangles = 5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69D321A4-720B-4E84-83E2-3D95B97523EA}"/>
              </a:ext>
            </a:extLst>
          </p:cNvPr>
          <p:cNvSpPr>
            <a:spLocks noChangeAspect="1"/>
          </p:cNvSpPr>
          <p:nvPr/>
        </p:nvSpPr>
        <p:spPr>
          <a:xfrm>
            <a:off x="4910490" y="261317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30427C57-FE21-4BE5-82B4-EA7F08FC9FE0}"/>
              </a:ext>
            </a:extLst>
          </p:cNvPr>
          <p:cNvSpPr>
            <a:spLocks noChangeAspect="1"/>
          </p:cNvSpPr>
          <p:nvPr/>
        </p:nvSpPr>
        <p:spPr>
          <a:xfrm>
            <a:off x="4732624" y="286323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C132665D-2364-4780-8E8A-4C2572C56710}"/>
              </a:ext>
            </a:extLst>
          </p:cNvPr>
          <p:cNvCxnSpPr>
            <a:cxnSpLocks/>
            <a:stCxn id="61" idx="7"/>
            <a:endCxn id="60" idx="3"/>
          </p:cNvCxnSpPr>
          <p:nvPr/>
        </p:nvCxnSpPr>
        <p:spPr>
          <a:xfrm flipV="1">
            <a:off x="4855536" y="2736084"/>
            <a:ext cx="76042" cy="148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F586F37C-33B6-4BE2-B4C8-959E5335CF0A}"/>
              </a:ext>
            </a:extLst>
          </p:cNvPr>
          <p:cNvSpPr>
            <a:spLocks noChangeAspect="1"/>
          </p:cNvSpPr>
          <p:nvPr/>
        </p:nvSpPr>
        <p:spPr>
          <a:xfrm>
            <a:off x="5088230" y="286323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ABE17FD3-784E-4DEB-B8DC-F06107E522B8}"/>
              </a:ext>
            </a:extLst>
          </p:cNvPr>
          <p:cNvCxnSpPr>
            <a:cxnSpLocks/>
            <a:stCxn id="60" idx="5"/>
            <a:endCxn id="64" idx="1"/>
          </p:cNvCxnSpPr>
          <p:nvPr/>
        </p:nvCxnSpPr>
        <p:spPr>
          <a:xfrm>
            <a:off x="5033402" y="2736084"/>
            <a:ext cx="75916" cy="148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1D6EDBD-385B-4096-81E7-9FFB9E244640}"/>
              </a:ext>
            </a:extLst>
          </p:cNvPr>
          <p:cNvSpPr txBox="1"/>
          <p:nvPr/>
        </p:nvSpPr>
        <p:spPr>
          <a:xfrm>
            <a:off x="5315275" y="2608602"/>
            <a:ext cx="162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#2-stars = 28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64925BE6-1354-4FB4-A155-36BA71289B58}"/>
              </a:ext>
            </a:extLst>
          </p:cNvPr>
          <p:cNvSpPr>
            <a:spLocks noChangeAspect="1"/>
          </p:cNvSpPr>
          <p:nvPr/>
        </p:nvSpPr>
        <p:spPr>
          <a:xfrm>
            <a:off x="4754601" y="310486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8E280C01-DDC7-45A6-84E7-1A8E4AAFFD0B}"/>
              </a:ext>
            </a:extLst>
          </p:cNvPr>
          <p:cNvSpPr>
            <a:spLocks noChangeAspect="1"/>
          </p:cNvSpPr>
          <p:nvPr/>
        </p:nvSpPr>
        <p:spPr>
          <a:xfrm>
            <a:off x="4754535" y="339303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981A45D-D3C3-4FA7-937C-B46E8DFF5E86}"/>
              </a:ext>
            </a:extLst>
          </p:cNvPr>
          <p:cNvCxnSpPr>
            <a:cxnSpLocks/>
            <a:stCxn id="68" idx="6"/>
            <a:endCxn id="90" idx="2"/>
          </p:cNvCxnSpPr>
          <p:nvPr/>
        </p:nvCxnSpPr>
        <p:spPr>
          <a:xfrm flipV="1">
            <a:off x="4898601" y="3176108"/>
            <a:ext cx="170263" cy="7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楕円 73">
            <a:extLst>
              <a:ext uri="{FF2B5EF4-FFF2-40B4-BE49-F238E27FC236}">
                <a16:creationId xmlns:a16="http://schemas.microsoft.com/office/drawing/2014/main" id="{6AB568B4-074D-4A93-8667-558B5606BB9C}"/>
              </a:ext>
            </a:extLst>
          </p:cNvPr>
          <p:cNvSpPr>
            <a:spLocks noChangeAspect="1"/>
          </p:cNvSpPr>
          <p:nvPr/>
        </p:nvSpPr>
        <p:spPr>
          <a:xfrm>
            <a:off x="5068864" y="339303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C810901-478E-400D-8559-9DE6092743DE}"/>
              </a:ext>
            </a:extLst>
          </p:cNvPr>
          <p:cNvCxnSpPr>
            <a:cxnSpLocks/>
            <a:stCxn id="72" idx="6"/>
            <a:endCxn id="74" idx="2"/>
          </p:cNvCxnSpPr>
          <p:nvPr/>
        </p:nvCxnSpPr>
        <p:spPr>
          <a:xfrm>
            <a:off x="4898535" y="3465033"/>
            <a:ext cx="1703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80EDF77-56F1-49B7-BC4E-54B0B7053B29}"/>
              </a:ext>
            </a:extLst>
          </p:cNvPr>
          <p:cNvCxnSpPr>
            <a:cxnSpLocks/>
            <a:stCxn id="68" idx="4"/>
            <a:endCxn id="72" idx="0"/>
          </p:cNvCxnSpPr>
          <p:nvPr/>
        </p:nvCxnSpPr>
        <p:spPr>
          <a:xfrm flipH="1">
            <a:off x="4826535" y="3248869"/>
            <a:ext cx="66" cy="144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7EFA009-FB9B-407F-B760-2AC25F6A13AF}"/>
              </a:ext>
            </a:extLst>
          </p:cNvPr>
          <p:cNvSpPr txBox="1"/>
          <p:nvPr/>
        </p:nvSpPr>
        <p:spPr>
          <a:xfrm>
            <a:off x="5315275" y="3119349"/>
            <a:ext cx="162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#4-cycles = 3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D948241F-B265-43A5-BE2B-1D1E25C6C987}"/>
              </a:ext>
            </a:extLst>
          </p:cNvPr>
          <p:cNvSpPr>
            <a:spLocks noChangeAspect="1"/>
          </p:cNvSpPr>
          <p:nvPr/>
        </p:nvSpPr>
        <p:spPr>
          <a:xfrm>
            <a:off x="5068864" y="310410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6F51DF-D22E-48DB-952A-BAE32218B493}"/>
              </a:ext>
            </a:extLst>
          </p:cNvPr>
          <p:cNvCxnSpPr>
            <a:cxnSpLocks/>
            <a:stCxn id="90" idx="4"/>
            <a:endCxn id="74" idx="0"/>
          </p:cNvCxnSpPr>
          <p:nvPr/>
        </p:nvCxnSpPr>
        <p:spPr>
          <a:xfrm>
            <a:off x="5140864" y="3248108"/>
            <a:ext cx="0" cy="144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FD57A12-D221-4962-8D39-99EE13A6F9D3}"/>
              </a:ext>
            </a:extLst>
          </p:cNvPr>
          <p:cNvGrpSpPr/>
          <p:nvPr/>
        </p:nvGrpSpPr>
        <p:grpSpPr>
          <a:xfrm>
            <a:off x="4665352" y="2028871"/>
            <a:ext cx="2284745" cy="1548000"/>
            <a:chOff x="4685016" y="2058367"/>
            <a:chExt cx="2284745" cy="154800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AEDB6474-D239-44A6-B4B8-EA426C7C374E}"/>
                </a:ext>
              </a:extLst>
            </p:cNvPr>
            <p:cNvSpPr/>
            <p:nvPr/>
          </p:nvSpPr>
          <p:spPr>
            <a:xfrm>
              <a:off x="4685017" y="2058367"/>
              <a:ext cx="2284744" cy="15452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595A82E3-4B36-49A9-ACE0-B86086545132}"/>
                </a:ext>
              </a:extLst>
            </p:cNvPr>
            <p:cNvCxnSpPr/>
            <p:nvPr/>
          </p:nvCxnSpPr>
          <p:spPr>
            <a:xfrm>
              <a:off x="4685016" y="2578450"/>
              <a:ext cx="22796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9741813D-44B9-4BA9-A52D-5E2C9666365E}"/>
                </a:ext>
              </a:extLst>
            </p:cNvPr>
            <p:cNvCxnSpPr/>
            <p:nvPr/>
          </p:nvCxnSpPr>
          <p:spPr>
            <a:xfrm>
              <a:off x="4685016" y="3081370"/>
              <a:ext cx="22796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E258CAD3-615C-4467-AD68-82E262F727B8}"/>
                </a:ext>
              </a:extLst>
            </p:cNvPr>
            <p:cNvCxnSpPr>
              <a:cxnSpLocks/>
            </p:cNvCxnSpPr>
            <p:nvPr/>
          </p:nvCxnSpPr>
          <p:spPr>
            <a:xfrm>
              <a:off x="5324346" y="2058367"/>
              <a:ext cx="0" cy="154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83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グラフ 188">
            <a:extLst>
              <a:ext uri="{FF2B5EF4-FFF2-40B4-BE49-F238E27FC236}">
                <a16:creationId xmlns:a16="http://schemas.microsoft.com/office/drawing/2014/main" id="{DF3F04AE-C4D7-41AC-A0B0-46CA9A2F15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979739"/>
              </p:ext>
            </p:extLst>
          </p:nvPr>
        </p:nvGraphicFramePr>
        <p:xfrm>
          <a:off x="6346297" y="1900581"/>
          <a:ext cx="4068000" cy="18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058244A1-E1C6-4A6A-BB28-0D2D2E78F6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098219"/>
              </p:ext>
            </p:extLst>
          </p:nvPr>
        </p:nvGraphicFramePr>
        <p:xfrm>
          <a:off x="1727516" y="1911441"/>
          <a:ext cx="3996000" cy="185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6BEF2B8F-2A11-46A7-A76C-44DBB754E408}"/>
              </a:ext>
            </a:extLst>
          </p:cNvPr>
          <p:cNvSpPr txBox="1"/>
          <p:nvPr/>
        </p:nvSpPr>
        <p:spPr>
          <a:xfrm rot="16200000">
            <a:off x="5030133" y="2619329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686D82AC-4EA6-40AB-9642-700B1EE35296}"/>
              </a:ext>
            </a:extLst>
          </p:cNvPr>
          <p:cNvSpPr txBox="1"/>
          <p:nvPr/>
        </p:nvSpPr>
        <p:spPr>
          <a:xfrm rot="16200000">
            <a:off x="388041" y="2619329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8087179D-AFCE-4F6D-8A89-1C07A7267B2B}"/>
              </a:ext>
            </a:extLst>
          </p:cNvPr>
          <p:cNvSpPr txBox="1"/>
          <p:nvPr/>
        </p:nvSpPr>
        <p:spPr>
          <a:xfrm>
            <a:off x="1639166" y="3646732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フリーフォーム: 図形 152">
            <a:extLst>
              <a:ext uri="{FF2B5EF4-FFF2-40B4-BE49-F238E27FC236}">
                <a16:creationId xmlns:a16="http://schemas.microsoft.com/office/drawing/2014/main" id="{C886BC91-644F-42D5-BE9D-623F5244FA2B}"/>
              </a:ext>
            </a:extLst>
          </p:cNvPr>
          <p:cNvSpPr/>
          <p:nvPr/>
        </p:nvSpPr>
        <p:spPr>
          <a:xfrm>
            <a:off x="1790527" y="1131877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39941896-43E4-434E-924A-BEF68DB923EB}"/>
              </a:ext>
            </a:extLst>
          </p:cNvPr>
          <p:cNvSpPr txBox="1"/>
          <p:nvPr/>
        </p:nvSpPr>
        <p:spPr>
          <a:xfrm>
            <a:off x="4326210" y="2031658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C8156F9E-AD85-4AC1-95CE-D79731BEE3FA}"/>
              </a:ext>
            </a:extLst>
          </p:cNvPr>
          <p:cNvSpPr txBox="1"/>
          <p:nvPr/>
        </p:nvSpPr>
        <p:spPr>
          <a:xfrm>
            <a:off x="8953008" y="2029170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フリーフォーム: 図形 163">
            <a:extLst>
              <a:ext uri="{FF2B5EF4-FFF2-40B4-BE49-F238E27FC236}">
                <a16:creationId xmlns:a16="http://schemas.microsoft.com/office/drawing/2014/main" id="{B1CF779C-6000-4E9A-880E-821804385C45}"/>
              </a:ext>
            </a:extLst>
          </p:cNvPr>
          <p:cNvSpPr/>
          <p:nvPr/>
        </p:nvSpPr>
        <p:spPr>
          <a:xfrm>
            <a:off x="1731910" y="984238"/>
            <a:ext cx="3960000" cy="893848"/>
          </a:xfrm>
          <a:custGeom>
            <a:avLst/>
            <a:gdLst>
              <a:gd name="connsiteX0" fmla="*/ -299 w 1939842"/>
              <a:gd name="connsiteY0" fmla="*/ -962 h 949686"/>
              <a:gd name="connsiteX1" fmla="*/ 1939543 w 1939842"/>
              <a:gd name="connsiteY1" fmla="*/ -962 h 949686"/>
              <a:gd name="connsiteX2" fmla="*/ 1939543 w 1939842"/>
              <a:gd name="connsiteY2" fmla="*/ 948724 h 949686"/>
              <a:gd name="connsiteX3" fmla="*/ -299 w 1939842"/>
              <a:gd name="connsiteY3" fmla="*/ 948724 h 9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842" h="949686">
                <a:moveTo>
                  <a:pt x="-299" y="-962"/>
                </a:moveTo>
                <a:lnTo>
                  <a:pt x="1939543" y="-962"/>
                </a:lnTo>
                <a:lnTo>
                  <a:pt x="1939543" y="948724"/>
                </a:lnTo>
                <a:lnTo>
                  <a:pt x="-299" y="948724"/>
                </a:lnTo>
                <a:close/>
              </a:path>
            </a:pathLst>
          </a:custGeom>
          <a:solidFill>
            <a:srgbClr val="FFFFFF"/>
          </a:solidFill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6" name="フリーフォーム: 図形 165">
            <a:extLst>
              <a:ext uri="{FF2B5EF4-FFF2-40B4-BE49-F238E27FC236}">
                <a16:creationId xmlns:a16="http://schemas.microsoft.com/office/drawing/2014/main" id="{FA6C4E95-3146-4B87-9565-9D7D073A56C1}"/>
              </a:ext>
            </a:extLst>
          </p:cNvPr>
          <p:cNvSpPr/>
          <p:nvPr/>
        </p:nvSpPr>
        <p:spPr>
          <a:xfrm>
            <a:off x="1790527" y="1131877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7" name="フリーフォーム: 図形 166">
            <a:extLst>
              <a:ext uri="{FF2B5EF4-FFF2-40B4-BE49-F238E27FC236}">
                <a16:creationId xmlns:a16="http://schemas.microsoft.com/office/drawing/2014/main" id="{CBBE2E82-D22B-4F20-8530-83FE6BA000DD}"/>
              </a:ext>
            </a:extLst>
          </p:cNvPr>
          <p:cNvSpPr/>
          <p:nvPr/>
        </p:nvSpPr>
        <p:spPr>
          <a:xfrm>
            <a:off x="1923072" y="1077878"/>
            <a:ext cx="101454" cy="101454"/>
          </a:xfrm>
          <a:custGeom>
            <a:avLst/>
            <a:gdLst>
              <a:gd name="connsiteX0" fmla="*/ 83338 w 83637"/>
              <a:gd name="connsiteY0" fmla="*/ 40857 h 83637"/>
              <a:gd name="connsiteX1" fmla="*/ 41520 w 83637"/>
              <a:gd name="connsiteY1" fmla="*/ 82675 h 83637"/>
              <a:gd name="connsiteX2" fmla="*/ -299 w 83637"/>
              <a:gd name="connsiteY2" fmla="*/ 40857 h 83637"/>
              <a:gd name="connsiteX3" fmla="*/ 41520 w 83637"/>
              <a:gd name="connsiteY3" fmla="*/ -962 h 83637"/>
              <a:gd name="connsiteX4" fmla="*/ 83338 w 83637"/>
              <a:gd name="connsiteY4" fmla="*/ 40857 h 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37" h="83637">
                <a:moveTo>
                  <a:pt x="83338" y="40857"/>
                </a:moveTo>
                <a:cubicBezTo>
                  <a:pt x="83338" y="63951"/>
                  <a:pt x="64614" y="82675"/>
                  <a:pt x="41520" y="82675"/>
                </a:cubicBezTo>
                <a:cubicBezTo>
                  <a:pt x="18425" y="82675"/>
                  <a:pt x="-299" y="63951"/>
                  <a:pt x="-299" y="40857"/>
                </a:cubicBezTo>
                <a:cubicBezTo>
                  <a:pt x="-299" y="17762"/>
                  <a:pt x="18425" y="-962"/>
                  <a:pt x="41520" y="-962"/>
                </a:cubicBezTo>
                <a:cubicBezTo>
                  <a:pt x="64614" y="-962"/>
                  <a:pt x="83338" y="17762"/>
                  <a:pt x="83338" y="40857"/>
                </a:cubicBezTo>
                <a:close/>
              </a:path>
            </a:pathLst>
          </a:custGeom>
          <a:noFill/>
          <a:ln w="9273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EF86B996-50AC-4677-BEDE-2F51A51BAB33}"/>
                  </a:ext>
                </a:extLst>
              </p:cNvPr>
              <p:cNvSpPr txBox="1"/>
              <p:nvPr/>
            </p:nvSpPr>
            <p:spPr>
              <a:xfrm>
                <a:off x="2112267" y="923298"/>
                <a:ext cx="1269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EF86B996-50AC-4677-BEDE-2F51A51BA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267" y="923298"/>
                <a:ext cx="1269290" cy="400110"/>
              </a:xfrm>
              <a:prstGeom prst="rect">
                <a:avLst/>
              </a:prstGeom>
              <a:blipFill>
                <a:blip r:embed="rId4"/>
                <a:stretch>
                  <a:fillRect r="-2404"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6A07FCB3-6844-46E8-A0FC-703F5D382DA7}"/>
              </a:ext>
            </a:extLst>
          </p:cNvPr>
          <p:cNvSpPr txBox="1"/>
          <p:nvPr/>
        </p:nvSpPr>
        <p:spPr>
          <a:xfrm>
            <a:off x="1915582" y="364550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E12C9BA5-11EE-4474-BE10-69FB14EBEE12}"/>
              </a:ext>
            </a:extLst>
          </p:cNvPr>
          <p:cNvSpPr txBox="1"/>
          <p:nvPr/>
        </p:nvSpPr>
        <p:spPr>
          <a:xfrm>
            <a:off x="2304202" y="364550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CD9A5F9-0590-4F19-ACBC-B1E08609A00E}"/>
              </a:ext>
            </a:extLst>
          </p:cNvPr>
          <p:cNvSpPr txBox="1"/>
          <p:nvPr/>
        </p:nvSpPr>
        <p:spPr>
          <a:xfrm>
            <a:off x="2690282" y="364296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E8D17823-075A-480D-9E3F-47B00B843F72}"/>
              </a:ext>
            </a:extLst>
          </p:cNvPr>
          <p:cNvSpPr txBox="1"/>
          <p:nvPr/>
        </p:nvSpPr>
        <p:spPr>
          <a:xfrm>
            <a:off x="3078902" y="364296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BFD120E1-D59C-419C-B4A4-FF2C3764B412}"/>
              </a:ext>
            </a:extLst>
          </p:cNvPr>
          <p:cNvSpPr txBox="1"/>
          <p:nvPr/>
        </p:nvSpPr>
        <p:spPr>
          <a:xfrm>
            <a:off x="3866302" y="364296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EF6D9413-3C87-456E-B6E5-04923D86BDE7}"/>
              </a:ext>
            </a:extLst>
          </p:cNvPr>
          <p:cNvSpPr txBox="1"/>
          <p:nvPr/>
        </p:nvSpPr>
        <p:spPr>
          <a:xfrm>
            <a:off x="4254922" y="364296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1472DDB4-3EAB-4DDD-8CE0-79B29247EBC2}"/>
              </a:ext>
            </a:extLst>
          </p:cNvPr>
          <p:cNvSpPr txBox="1"/>
          <p:nvPr/>
        </p:nvSpPr>
        <p:spPr>
          <a:xfrm>
            <a:off x="4641002" y="364042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9B2CA151-C0C4-493A-A349-932458051432}"/>
              </a:ext>
            </a:extLst>
          </p:cNvPr>
          <p:cNvSpPr txBox="1"/>
          <p:nvPr/>
        </p:nvSpPr>
        <p:spPr>
          <a:xfrm>
            <a:off x="5029622" y="364042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0A940175-BD24-4B5D-827C-EBAA77D0CC01}"/>
              </a:ext>
            </a:extLst>
          </p:cNvPr>
          <p:cNvSpPr txBox="1"/>
          <p:nvPr/>
        </p:nvSpPr>
        <p:spPr>
          <a:xfrm>
            <a:off x="3576743" y="364550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FB75B128-B8C2-49D0-BB7C-3983A0EE9A71}"/>
              </a:ext>
            </a:extLst>
          </p:cNvPr>
          <p:cNvSpPr txBox="1"/>
          <p:nvPr/>
        </p:nvSpPr>
        <p:spPr>
          <a:xfrm>
            <a:off x="5532543" y="364042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0B847C0B-5FFE-4744-BA56-40CF8F69828A}"/>
                  </a:ext>
                </a:extLst>
              </p:cNvPr>
              <p:cNvSpPr txBox="1"/>
              <p:nvPr/>
            </p:nvSpPr>
            <p:spPr>
              <a:xfrm>
                <a:off x="2866176" y="3886807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0B847C0B-5FFE-4744-BA56-40CF8F69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176" y="3886807"/>
                <a:ext cx="174692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CD31D52A-27CC-4C9C-84DF-9D9E0222A394}"/>
              </a:ext>
            </a:extLst>
          </p:cNvPr>
          <p:cNvSpPr txBox="1"/>
          <p:nvPr/>
        </p:nvSpPr>
        <p:spPr>
          <a:xfrm>
            <a:off x="6283194" y="364647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FE6AF93E-8234-4172-ADCB-D5D27948B4B1}"/>
              </a:ext>
            </a:extLst>
          </p:cNvPr>
          <p:cNvSpPr txBox="1"/>
          <p:nvPr/>
        </p:nvSpPr>
        <p:spPr>
          <a:xfrm>
            <a:off x="6559610" y="364524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92F990EC-37A2-4932-A719-9FA1735D6B11}"/>
              </a:ext>
            </a:extLst>
          </p:cNvPr>
          <p:cNvSpPr txBox="1"/>
          <p:nvPr/>
        </p:nvSpPr>
        <p:spPr>
          <a:xfrm>
            <a:off x="6948230" y="364524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733368BC-FD37-4606-B162-092465558E6E}"/>
              </a:ext>
            </a:extLst>
          </p:cNvPr>
          <p:cNvSpPr txBox="1"/>
          <p:nvPr/>
        </p:nvSpPr>
        <p:spPr>
          <a:xfrm>
            <a:off x="7334310" y="364270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5C418237-EA08-4262-A083-6B6F8391B529}"/>
              </a:ext>
            </a:extLst>
          </p:cNvPr>
          <p:cNvSpPr txBox="1"/>
          <p:nvPr/>
        </p:nvSpPr>
        <p:spPr>
          <a:xfrm>
            <a:off x="7722930" y="364270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C5526B2-9A93-43B7-9E88-CF4A72BC2BB5}"/>
              </a:ext>
            </a:extLst>
          </p:cNvPr>
          <p:cNvSpPr txBox="1"/>
          <p:nvPr/>
        </p:nvSpPr>
        <p:spPr>
          <a:xfrm>
            <a:off x="8510330" y="364270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D1FEA443-7F01-4589-8A49-82F3F17A88FE}"/>
              </a:ext>
            </a:extLst>
          </p:cNvPr>
          <p:cNvSpPr txBox="1"/>
          <p:nvPr/>
        </p:nvSpPr>
        <p:spPr>
          <a:xfrm>
            <a:off x="8898950" y="364270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4B0A9E61-87CF-4949-92BC-2FA24FC1AB70}"/>
              </a:ext>
            </a:extLst>
          </p:cNvPr>
          <p:cNvSpPr txBox="1"/>
          <p:nvPr/>
        </p:nvSpPr>
        <p:spPr>
          <a:xfrm>
            <a:off x="9285030" y="364016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CCDB6AEC-EB4C-4136-BB59-D8FC8EC56E6D}"/>
              </a:ext>
            </a:extLst>
          </p:cNvPr>
          <p:cNvSpPr txBox="1"/>
          <p:nvPr/>
        </p:nvSpPr>
        <p:spPr>
          <a:xfrm>
            <a:off x="9673650" y="364016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79D072B1-B9D8-462E-87B9-B298B6C7DF88}"/>
              </a:ext>
            </a:extLst>
          </p:cNvPr>
          <p:cNvSpPr txBox="1"/>
          <p:nvPr/>
        </p:nvSpPr>
        <p:spPr>
          <a:xfrm>
            <a:off x="8220771" y="3645249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A5C17405-646E-4561-87B1-A5246FD7AA69}"/>
              </a:ext>
            </a:extLst>
          </p:cNvPr>
          <p:cNvSpPr txBox="1"/>
          <p:nvPr/>
        </p:nvSpPr>
        <p:spPr>
          <a:xfrm>
            <a:off x="10176571" y="3640169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B4629F36-CBFE-4FAF-B5EB-D76620C50B21}"/>
                  </a:ext>
                </a:extLst>
              </p:cNvPr>
              <p:cNvSpPr txBox="1"/>
              <p:nvPr/>
            </p:nvSpPr>
            <p:spPr>
              <a:xfrm>
                <a:off x="7510204" y="3886551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B4629F36-CBFE-4FAF-B5EB-D76620C50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204" y="3886551"/>
                <a:ext cx="174692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B52CB8A7-ECDC-467E-BB33-0B76540C1E19}"/>
              </a:ext>
            </a:extLst>
          </p:cNvPr>
          <p:cNvSpPr txBox="1"/>
          <p:nvPr/>
        </p:nvSpPr>
        <p:spPr>
          <a:xfrm>
            <a:off x="5938198" y="351874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E8EA5543-6839-4AB8-B627-2E22DB350E9A}"/>
              </a:ext>
            </a:extLst>
          </p:cNvPr>
          <p:cNvSpPr txBox="1"/>
          <p:nvPr/>
        </p:nvSpPr>
        <p:spPr>
          <a:xfrm>
            <a:off x="5943278" y="3267287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E5CF351B-1739-4CD1-9383-9EB492D5DF7D}"/>
              </a:ext>
            </a:extLst>
          </p:cNvPr>
          <p:cNvSpPr txBox="1"/>
          <p:nvPr/>
        </p:nvSpPr>
        <p:spPr>
          <a:xfrm>
            <a:off x="5938198" y="3029371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FB46F18A-17CC-4FD7-9203-2F4EE8F4584D}"/>
              </a:ext>
            </a:extLst>
          </p:cNvPr>
          <p:cNvSpPr txBox="1"/>
          <p:nvPr/>
        </p:nvSpPr>
        <p:spPr>
          <a:xfrm>
            <a:off x="5943278" y="2782989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3B5904EC-A4F9-48D3-882B-49431F89DDC0}"/>
              </a:ext>
            </a:extLst>
          </p:cNvPr>
          <p:cNvSpPr txBox="1"/>
          <p:nvPr/>
        </p:nvSpPr>
        <p:spPr>
          <a:xfrm>
            <a:off x="5938198" y="2539995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47332DAA-F30A-40D2-AC82-CE0756C316D4}"/>
              </a:ext>
            </a:extLst>
          </p:cNvPr>
          <p:cNvSpPr txBox="1"/>
          <p:nvPr/>
        </p:nvSpPr>
        <p:spPr>
          <a:xfrm>
            <a:off x="5933118" y="2297847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339F7109-2D45-4350-B675-704821243E25}"/>
              </a:ext>
            </a:extLst>
          </p:cNvPr>
          <p:cNvSpPr txBox="1"/>
          <p:nvPr/>
        </p:nvSpPr>
        <p:spPr>
          <a:xfrm>
            <a:off x="5938198" y="2051467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121B491A-D69B-4726-BAC8-FA4A5C64CB73}"/>
              </a:ext>
            </a:extLst>
          </p:cNvPr>
          <p:cNvSpPr/>
          <p:nvPr/>
        </p:nvSpPr>
        <p:spPr>
          <a:xfrm>
            <a:off x="1789097" y="1416617"/>
            <a:ext cx="372973" cy="3243"/>
          </a:xfrm>
          <a:custGeom>
            <a:avLst/>
            <a:gdLst>
              <a:gd name="connsiteX0" fmla="*/ -1461 w 949275"/>
              <a:gd name="connsiteY0" fmla="*/ -924 h 8254"/>
              <a:gd name="connsiteX1" fmla="*/ 947815 w 949275"/>
              <a:gd name="connsiteY1" fmla="*/ -924 h 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9275" h="8254">
                <a:moveTo>
                  <a:pt x="-1461" y="-924"/>
                </a:moveTo>
                <a:lnTo>
                  <a:pt x="947815" y="-924"/>
                </a:lnTo>
              </a:path>
            </a:pathLst>
          </a:custGeom>
          <a:noFill/>
          <a:ln w="927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741F3D21-37C0-42DC-A13F-B7D1E210F3F1}"/>
              </a:ext>
            </a:extLst>
          </p:cNvPr>
          <p:cNvSpPr/>
          <p:nvPr/>
        </p:nvSpPr>
        <p:spPr>
          <a:xfrm>
            <a:off x="1922070" y="1364725"/>
            <a:ext cx="103784" cy="103784"/>
          </a:xfrm>
          <a:custGeom>
            <a:avLst/>
            <a:gdLst>
              <a:gd name="connsiteX0" fmla="*/ 130612 w 264146"/>
              <a:gd name="connsiteY0" fmla="*/ -924 h 264146"/>
              <a:gd name="connsiteX1" fmla="*/ 262685 w 264146"/>
              <a:gd name="connsiteY1" fmla="*/ 131149 h 264146"/>
              <a:gd name="connsiteX2" fmla="*/ 130612 w 264146"/>
              <a:gd name="connsiteY2" fmla="*/ 263222 h 264146"/>
              <a:gd name="connsiteX3" fmla="*/ -1461 w 264146"/>
              <a:gd name="connsiteY3" fmla="*/ 131149 h 26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146" h="264146">
                <a:moveTo>
                  <a:pt x="130612" y="-924"/>
                </a:moveTo>
                <a:lnTo>
                  <a:pt x="262685" y="131149"/>
                </a:lnTo>
                <a:lnTo>
                  <a:pt x="130612" y="263222"/>
                </a:lnTo>
                <a:lnTo>
                  <a:pt x="-1461" y="131149"/>
                </a:lnTo>
                <a:close/>
              </a:path>
            </a:pathLst>
          </a:custGeom>
          <a:noFill/>
          <a:ln w="9271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テキスト ボックス 213">
                <a:extLst>
                  <a:ext uri="{FF2B5EF4-FFF2-40B4-BE49-F238E27FC236}">
                    <a16:creationId xmlns:a16="http://schemas.microsoft.com/office/drawing/2014/main" id="{45ADD9E3-BF82-4017-8E09-87915DBADD25}"/>
                  </a:ext>
                </a:extLst>
              </p:cNvPr>
              <p:cNvSpPr txBox="1"/>
              <p:nvPr/>
            </p:nvSpPr>
            <p:spPr>
              <a:xfrm>
                <a:off x="2112711" y="1207866"/>
                <a:ext cx="36199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ja-JP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Small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(DL cost = 1.8M bits)</a:t>
                </a:r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4" name="テキスト ボックス 213">
                <a:extLst>
                  <a:ext uri="{FF2B5EF4-FFF2-40B4-BE49-F238E27FC236}">
                    <a16:creationId xmlns:a16="http://schemas.microsoft.com/office/drawing/2014/main" id="{45ADD9E3-BF82-4017-8E09-87915DBAD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711" y="1207866"/>
                <a:ext cx="3619979" cy="400110"/>
              </a:xfrm>
              <a:prstGeom prst="rect">
                <a:avLst/>
              </a:prstGeom>
              <a:blipFill>
                <a:blip r:embed="rId7"/>
                <a:stretch>
                  <a:fillRect t="-7576" r="-134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261202F-D83C-425D-A789-2BCB38236720}"/>
                  </a:ext>
                </a:extLst>
              </p:cNvPr>
              <p:cNvSpPr txBox="1"/>
              <p:nvPr/>
            </p:nvSpPr>
            <p:spPr>
              <a:xfrm>
                <a:off x="2104244" y="1504204"/>
                <a:ext cx="3409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ja-JP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Large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(DL cost = 6G bits)</a:t>
                </a:r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261202F-D83C-425D-A789-2BCB3823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244" y="1504204"/>
                <a:ext cx="3409502" cy="400110"/>
              </a:xfrm>
              <a:prstGeom prst="rect">
                <a:avLst/>
              </a:prstGeom>
              <a:blipFill>
                <a:blip r:embed="rId8"/>
                <a:stretch>
                  <a:fillRect t="-9231" r="-14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082B3E30-3C58-4341-8770-B4F8A107F782}"/>
              </a:ext>
            </a:extLst>
          </p:cNvPr>
          <p:cNvSpPr/>
          <p:nvPr/>
        </p:nvSpPr>
        <p:spPr>
          <a:xfrm>
            <a:off x="6432377" y="1138227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102BC02E-E71E-4B3A-9DAA-A9647F52F03C}"/>
              </a:ext>
            </a:extLst>
          </p:cNvPr>
          <p:cNvSpPr/>
          <p:nvPr/>
        </p:nvSpPr>
        <p:spPr>
          <a:xfrm>
            <a:off x="6373760" y="990588"/>
            <a:ext cx="3960000" cy="893848"/>
          </a:xfrm>
          <a:custGeom>
            <a:avLst/>
            <a:gdLst>
              <a:gd name="connsiteX0" fmla="*/ -299 w 1939842"/>
              <a:gd name="connsiteY0" fmla="*/ -962 h 949686"/>
              <a:gd name="connsiteX1" fmla="*/ 1939543 w 1939842"/>
              <a:gd name="connsiteY1" fmla="*/ -962 h 949686"/>
              <a:gd name="connsiteX2" fmla="*/ 1939543 w 1939842"/>
              <a:gd name="connsiteY2" fmla="*/ 948724 h 949686"/>
              <a:gd name="connsiteX3" fmla="*/ -299 w 1939842"/>
              <a:gd name="connsiteY3" fmla="*/ 948724 h 9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842" h="949686">
                <a:moveTo>
                  <a:pt x="-299" y="-962"/>
                </a:moveTo>
                <a:lnTo>
                  <a:pt x="1939543" y="-962"/>
                </a:lnTo>
                <a:lnTo>
                  <a:pt x="1939543" y="948724"/>
                </a:lnTo>
                <a:lnTo>
                  <a:pt x="-299" y="948724"/>
                </a:lnTo>
                <a:close/>
              </a:path>
            </a:pathLst>
          </a:custGeom>
          <a:solidFill>
            <a:srgbClr val="FFFFFF"/>
          </a:solidFill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06E165B6-414F-4E9F-A5ED-FBE524CA7549}"/>
              </a:ext>
            </a:extLst>
          </p:cNvPr>
          <p:cNvSpPr/>
          <p:nvPr/>
        </p:nvSpPr>
        <p:spPr>
          <a:xfrm>
            <a:off x="6432377" y="1138227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EFA2B5E6-434F-4DF6-BE73-E3558EE02541}"/>
              </a:ext>
            </a:extLst>
          </p:cNvPr>
          <p:cNvSpPr/>
          <p:nvPr/>
        </p:nvSpPr>
        <p:spPr>
          <a:xfrm>
            <a:off x="6564922" y="1084228"/>
            <a:ext cx="101454" cy="101454"/>
          </a:xfrm>
          <a:custGeom>
            <a:avLst/>
            <a:gdLst>
              <a:gd name="connsiteX0" fmla="*/ 83338 w 83637"/>
              <a:gd name="connsiteY0" fmla="*/ 40857 h 83637"/>
              <a:gd name="connsiteX1" fmla="*/ 41520 w 83637"/>
              <a:gd name="connsiteY1" fmla="*/ 82675 h 83637"/>
              <a:gd name="connsiteX2" fmla="*/ -299 w 83637"/>
              <a:gd name="connsiteY2" fmla="*/ 40857 h 83637"/>
              <a:gd name="connsiteX3" fmla="*/ 41520 w 83637"/>
              <a:gd name="connsiteY3" fmla="*/ -962 h 83637"/>
              <a:gd name="connsiteX4" fmla="*/ 83338 w 83637"/>
              <a:gd name="connsiteY4" fmla="*/ 40857 h 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37" h="83637">
                <a:moveTo>
                  <a:pt x="83338" y="40857"/>
                </a:moveTo>
                <a:cubicBezTo>
                  <a:pt x="83338" y="63951"/>
                  <a:pt x="64614" y="82675"/>
                  <a:pt x="41520" y="82675"/>
                </a:cubicBezTo>
                <a:cubicBezTo>
                  <a:pt x="18425" y="82675"/>
                  <a:pt x="-299" y="63951"/>
                  <a:pt x="-299" y="40857"/>
                </a:cubicBezTo>
                <a:cubicBezTo>
                  <a:pt x="-299" y="17762"/>
                  <a:pt x="18425" y="-962"/>
                  <a:pt x="41520" y="-962"/>
                </a:cubicBezTo>
                <a:cubicBezTo>
                  <a:pt x="64614" y="-962"/>
                  <a:pt x="83338" y="17762"/>
                  <a:pt x="83338" y="40857"/>
                </a:cubicBezTo>
                <a:close/>
              </a:path>
            </a:pathLst>
          </a:custGeom>
          <a:noFill/>
          <a:ln w="9273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0EE22AAE-20B1-4713-AEFD-90211A792BD6}"/>
                  </a:ext>
                </a:extLst>
              </p:cNvPr>
              <p:cNvSpPr txBox="1"/>
              <p:nvPr/>
            </p:nvSpPr>
            <p:spPr>
              <a:xfrm>
                <a:off x="6754117" y="929648"/>
                <a:ext cx="1269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0EE22AAE-20B1-4713-AEFD-90211A792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117" y="929648"/>
                <a:ext cx="1269290" cy="400110"/>
              </a:xfrm>
              <a:prstGeom prst="rect">
                <a:avLst/>
              </a:prstGeom>
              <a:blipFill>
                <a:blip r:embed="rId9"/>
                <a:stretch>
                  <a:fillRect r="-2885" b="-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CA6856C3-9238-4FA6-906E-B68C26EB083D}"/>
              </a:ext>
            </a:extLst>
          </p:cNvPr>
          <p:cNvSpPr/>
          <p:nvPr/>
        </p:nvSpPr>
        <p:spPr>
          <a:xfrm>
            <a:off x="6430947" y="1422967"/>
            <a:ext cx="372973" cy="3243"/>
          </a:xfrm>
          <a:custGeom>
            <a:avLst/>
            <a:gdLst>
              <a:gd name="connsiteX0" fmla="*/ -1461 w 949275"/>
              <a:gd name="connsiteY0" fmla="*/ -924 h 8254"/>
              <a:gd name="connsiteX1" fmla="*/ 947815 w 949275"/>
              <a:gd name="connsiteY1" fmla="*/ -924 h 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9275" h="8254">
                <a:moveTo>
                  <a:pt x="-1461" y="-924"/>
                </a:moveTo>
                <a:lnTo>
                  <a:pt x="947815" y="-924"/>
                </a:lnTo>
              </a:path>
            </a:pathLst>
          </a:custGeom>
          <a:noFill/>
          <a:ln w="927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E8D33FFD-EEEE-41F5-BA71-83573E7F7930}"/>
              </a:ext>
            </a:extLst>
          </p:cNvPr>
          <p:cNvSpPr/>
          <p:nvPr/>
        </p:nvSpPr>
        <p:spPr>
          <a:xfrm>
            <a:off x="6563920" y="1371075"/>
            <a:ext cx="103784" cy="103784"/>
          </a:xfrm>
          <a:custGeom>
            <a:avLst/>
            <a:gdLst>
              <a:gd name="connsiteX0" fmla="*/ 130612 w 264146"/>
              <a:gd name="connsiteY0" fmla="*/ -924 h 264146"/>
              <a:gd name="connsiteX1" fmla="*/ 262685 w 264146"/>
              <a:gd name="connsiteY1" fmla="*/ 131149 h 264146"/>
              <a:gd name="connsiteX2" fmla="*/ 130612 w 264146"/>
              <a:gd name="connsiteY2" fmla="*/ 263222 h 264146"/>
              <a:gd name="connsiteX3" fmla="*/ -1461 w 264146"/>
              <a:gd name="connsiteY3" fmla="*/ 131149 h 26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146" h="264146">
                <a:moveTo>
                  <a:pt x="130612" y="-924"/>
                </a:moveTo>
                <a:lnTo>
                  <a:pt x="262685" y="131149"/>
                </a:lnTo>
                <a:lnTo>
                  <a:pt x="130612" y="263222"/>
                </a:lnTo>
                <a:lnTo>
                  <a:pt x="-1461" y="131149"/>
                </a:lnTo>
                <a:close/>
              </a:path>
            </a:pathLst>
          </a:custGeom>
          <a:noFill/>
          <a:ln w="9271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CC4D78C1-0263-4039-845A-3531A63B5BE9}"/>
              </a:ext>
            </a:extLst>
          </p:cNvPr>
          <p:cNvSpPr/>
          <p:nvPr/>
        </p:nvSpPr>
        <p:spPr>
          <a:xfrm>
            <a:off x="6437726" y="1715673"/>
            <a:ext cx="372973" cy="3243"/>
          </a:xfrm>
          <a:custGeom>
            <a:avLst/>
            <a:gdLst>
              <a:gd name="connsiteX0" fmla="*/ -1461 w 949275"/>
              <a:gd name="connsiteY0" fmla="*/ -924 h 8254"/>
              <a:gd name="connsiteX1" fmla="*/ 947815 w 949275"/>
              <a:gd name="connsiteY1" fmla="*/ -924 h 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9275" h="8254">
                <a:moveTo>
                  <a:pt x="-1461" y="-924"/>
                </a:moveTo>
                <a:lnTo>
                  <a:pt x="947815" y="-924"/>
                </a:lnTo>
              </a:path>
            </a:pathLst>
          </a:custGeom>
          <a:noFill/>
          <a:ln w="9271" cap="rnd">
            <a:solidFill>
              <a:srgbClr val="7F7F7F"/>
            </a:solidFill>
            <a:prstDash val="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7D1CC1AA-A040-41DC-A288-44092B3DFCFC}"/>
              </a:ext>
            </a:extLst>
          </p:cNvPr>
          <p:cNvSpPr/>
          <p:nvPr/>
        </p:nvSpPr>
        <p:spPr>
          <a:xfrm>
            <a:off x="6570699" y="1663781"/>
            <a:ext cx="103784" cy="103784"/>
          </a:xfrm>
          <a:custGeom>
            <a:avLst/>
            <a:gdLst>
              <a:gd name="connsiteX0" fmla="*/ 130612 w 264146"/>
              <a:gd name="connsiteY0" fmla="*/ -924 h 264146"/>
              <a:gd name="connsiteX1" fmla="*/ 262685 w 264146"/>
              <a:gd name="connsiteY1" fmla="*/ 131149 h 264146"/>
              <a:gd name="connsiteX2" fmla="*/ 130612 w 264146"/>
              <a:gd name="connsiteY2" fmla="*/ 263222 h 264146"/>
              <a:gd name="connsiteX3" fmla="*/ -1461 w 264146"/>
              <a:gd name="connsiteY3" fmla="*/ 131149 h 26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146" h="264146">
                <a:moveTo>
                  <a:pt x="130612" y="-924"/>
                </a:moveTo>
                <a:lnTo>
                  <a:pt x="262685" y="131149"/>
                </a:lnTo>
                <a:lnTo>
                  <a:pt x="130612" y="263222"/>
                </a:lnTo>
                <a:lnTo>
                  <a:pt x="-1461" y="131149"/>
                </a:lnTo>
                <a:close/>
              </a:path>
            </a:pathLst>
          </a:custGeom>
          <a:noFill/>
          <a:ln w="9271" cap="flat">
            <a:solidFill>
              <a:srgbClr val="7F7F7F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A55E2CDB-6D9F-4846-8165-2FC5B6F66F69}"/>
                  </a:ext>
                </a:extLst>
              </p:cNvPr>
              <p:cNvSpPr txBox="1"/>
              <p:nvPr/>
            </p:nvSpPr>
            <p:spPr>
              <a:xfrm>
                <a:off x="6754562" y="1214216"/>
                <a:ext cx="3553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ja-JP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Small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(DL cost = 18M bits)</a:t>
                </a:r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A55E2CDB-6D9F-4846-8165-2FC5B6F66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62" y="1214216"/>
                <a:ext cx="3553868" cy="400110"/>
              </a:xfrm>
              <a:prstGeom prst="rect">
                <a:avLst/>
              </a:prstGeom>
              <a:blipFill>
                <a:blip r:embed="rId10"/>
                <a:stretch>
                  <a:fillRect t="-7576" r="-1544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6C95066C-C739-4FBD-8325-1987B15CAB26}"/>
                  </a:ext>
                </a:extLst>
              </p:cNvPr>
              <p:cNvSpPr txBox="1"/>
              <p:nvPr/>
            </p:nvSpPr>
            <p:spPr>
              <a:xfrm>
                <a:off x="6746094" y="1510554"/>
                <a:ext cx="367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ja-JP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Large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(DL cost = 400G bits)</a:t>
                </a:r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6C95066C-C739-4FBD-8325-1987B15CA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094" y="1510554"/>
                <a:ext cx="3672000" cy="400110"/>
              </a:xfrm>
              <a:prstGeom prst="rect">
                <a:avLst/>
              </a:prstGeom>
              <a:blipFill>
                <a:blip r:embed="rId11"/>
                <a:stretch>
                  <a:fillRect t="-9231" r="-997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0030E0A-9F17-4B7F-9CD7-BC08EF2C6807}"/>
              </a:ext>
            </a:extLst>
          </p:cNvPr>
          <p:cNvSpPr txBox="1"/>
          <p:nvPr/>
        </p:nvSpPr>
        <p:spPr>
          <a:xfrm>
            <a:off x="5938198" y="1805935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784F151-8BCF-4FD7-9E81-1125F2EA074E}"/>
              </a:ext>
            </a:extLst>
          </p:cNvPr>
          <p:cNvSpPr txBox="1"/>
          <p:nvPr/>
        </p:nvSpPr>
        <p:spPr>
          <a:xfrm>
            <a:off x="1296043" y="3519869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CD89C55-D1CE-436E-A72E-C43D7B04E507}"/>
              </a:ext>
            </a:extLst>
          </p:cNvPr>
          <p:cNvSpPr txBox="1"/>
          <p:nvPr/>
        </p:nvSpPr>
        <p:spPr>
          <a:xfrm>
            <a:off x="1301123" y="326840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CFB8B54-FD02-4AA3-A688-9F449A64C958}"/>
              </a:ext>
            </a:extLst>
          </p:cNvPr>
          <p:cNvSpPr txBox="1"/>
          <p:nvPr/>
        </p:nvSpPr>
        <p:spPr>
          <a:xfrm>
            <a:off x="1296043" y="3030492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8B3FC70-7128-458E-A8A2-46A48CCDE325}"/>
              </a:ext>
            </a:extLst>
          </p:cNvPr>
          <p:cNvSpPr txBox="1"/>
          <p:nvPr/>
        </p:nvSpPr>
        <p:spPr>
          <a:xfrm>
            <a:off x="1301123" y="2784110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67F0B9A-DD6F-4F11-B880-DCAF845D7A2F}"/>
              </a:ext>
            </a:extLst>
          </p:cNvPr>
          <p:cNvSpPr txBox="1"/>
          <p:nvPr/>
        </p:nvSpPr>
        <p:spPr>
          <a:xfrm>
            <a:off x="1296043" y="2541116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1201605-7DBA-42AF-BF0F-84FDB2C6BFAD}"/>
              </a:ext>
            </a:extLst>
          </p:cNvPr>
          <p:cNvSpPr txBox="1"/>
          <p:nvPr/>
        </p:nvSpPr>
        <p:spPr>
          <a:xfrm>
            <a:off x="1290963" y="229896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BB62A5-822C-4169-8D72-A4AC2AB3962B}"/>
              </a:ext>
            </a:extLst>
          </p:cNvPr>
          <p:cNvSpPr txBox="1"/>
          <p:nvPr/>
        </p:nvSpPr>
        <p:spPr>
          <a:xfrm>
            <a:off x="1296043" y="205258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22BC236-3DCC-4EEB-A889-5737F1C7048B}"/>
              </a:ext>
            </a:extLst>
          </p:cNvPr>
          <p:cNvSpPr txBox="1"/>
          <p:nvPr/>
        </p:nvSpPr>
        <p:spPr>
          <a:xfrm>
            <a:off x="1296043" y="1807056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DC602A24-40F8-4AF7-AF27-083953EDA960}"/>
              </a:ext>
            </a:extLst>
          </p:cNvPr>
          <p:cNvSpPr/>
          <p:nvPr/>
        </p:nvSpPr>
        <p:spPr>
          <a:xfrm>
            <a:off x="1798969" y="1709491"/>
            <a:ext cx="372973" cy="3243"/>
          </a:xfrm>
          <a:custGeom>
            <a:avLst/>
            <a:gdLst>
              <a:gd name="connsiteX0" fmla="*/ -1461 w 949275"/>
              <a:gd name="connsiteY0" fmla="*/ -924 h 8254"/>
              <a:gd name="connsiteX1" fmla="*/ 947815 w 949275"/>
              <a:gd name="connsiteY1" fmla="*/ -924 h 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9275" h="8254">
                <a:moveTo>
                  <a:pt x="-1461" y="-924"/>
                </a:moveTo>
                <a:lnTo>
                  <a:pt x="947815" y="-924"/>
                </a:lnTo>
              </a:path>
            </a:pathLst>
          </a:custGeom>
          <a:noFill/>
          <a:ln w="9271" cap="rnd">
            <a:solidFill>
              <a:srgbClr val="7F7F7F"/>
            </a:solidFill>
            <a:prstDash val="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80DB5DF6-4E2B-466D-96A9-B584337EAE00}"/>
              </a:ext>
            </a:extLst>
          </p:cNvPr>
          <p:cNvSpPr/>
          <p:nvPr/>
        </p:nvSpPr>
        <p:spPr>
          <a:xfrm>
            <a:off x="1931942" y="1657599"/>
            <a:ext cx="103784" cy="103784"/>
          </a:xfrm>
          <a:custGeom>
            <a:avLst/>
            <a:gdLst>
              <a:gd name="connsiteX0" fmla="*/ 130612 w 264146"/>
              <a:gd name="connsiteY0" fmla="*/ -924 h 264146"/>
              <a:gd name="connsiteX1" fmla="*/ 262685 w 264146"/>
              <a:gd name="connsiteY1" fmla="*/ 131149 h 264146"/>
              <a:gd name="connsiteX2" fmla="*/ 130612 w 264146"/>
              <a:gd name="connsiteY2" fmla="*/ 263222 h 264146"/>
              <a:gd name="connsiteX3" fmla="*/ -1461 w 264146"/>
              <a:gd name="connsiteY3" fmla="*/ 131149 h 26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146" h="264146">
                <a:moveTo>
                  <a:pt x="130612" y="-924"/>
                </a:moveTo>
                <a:lnTo>
                  <a:pt x="262685" y="131149"/>
                </a:lnTo>
                <a:lnTo>
                  <a:pt x="130612" y="263222"/>
                </a:lnTo>
                <a:lnTo>
                  <a:pt x="-1461" y="131149"/>
                </a:lnTo>
                <a:close/>
              </a:path>
            </a:pathLst>
          </a:custGeom>
          <a:noFill/>
          <a:ln w="9271" cap="flat">
            <a:solidFill>
              <a:srgbClr val="7F7F7F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011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F5D829-6807-441D-B166-25F7592DC999}"/>
              </a:ext>
            </a:extLst>
          </p:cNvPr>
          <p:cNvSpPr txBox="1"/>
          <p:nvPr/>
        </p:nvSpPr>
        <p:spPr>
          <a:xfrm rot="16200000">
            <a:off x="388041" y="2509261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CF8066-0BF1-4F52-A4B4-9908278528AF}"/>
              </a:ext>
            </a:extLst>
          </p:cNvPr>
          <p:cNvSpPr txBox="1"/>
          <p:nvPr/>
        </p:nvSpPr>
        <p:spPr>
          <a:xfrm>
            <a:off x="1639166" y="3536664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314C076-3FD0-43C6-888C-3D41FF57B45D}"/>
              </a:ext>
            </a:extLst>
          </p:cNvPr>
          <p:cNvSpPr txBox="1"/>
          <p:nvPr/>
        </p:nvSpPr>
        <p:spPr>
          <a:xfrm>
            <a:off x="1915582" y="353543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530DDD2-DF46-4A8A-A881-7B75637A606B}"/>
              </a:ext>
            </a:extLst>
          </p:cNvPr>
          <p:cNvSpPr txBox="1"/>
          <p:nvPr/>
        </p:nvSpPr>
        <p:spPr>
          <a:xfrm>
            <a:off x="2304202" y="353543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9B580B3-1D4B-405C-B785-0B071E1AFB9F}"/>
              </a:ext>
            </a:extLst>
          </p:cNvPr>
          <p:cNvSpPr txBox="1"/>
          <p:nvPr/>
        </p:nvSpPr>
        <p:spPr>
          <a:xfrm>
            <a:off x="2690282" y="353289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6C0D2C2-BD03-4697-969F-BDF414A81BFD}"/>
              </a:ext>
            </a:extLst>
          </p:cNvPr>
          <p:cNvSpPr txBox="1"/>
          <p:nvPr/>
        </p:nvSpPr>
        <p:spPr>
          <a:xfrm>
            <a:off x="3078902" y="353289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15F041-47A2-446F-8585-BFE505DF046C}"/>
              </a:ext>
            </a:extLst>
          </p:cNvPr>
          <p:cNvSpPr txBox="1"/>
          <p:nvPr/>
        </p:nvSpPr>
        <p:spPr>
          <a:xfrm>
            <a:off x="3866302" y="353289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00924C-905C-4E24-BE70-330E0C704B6C}"/>
              </a:ext>
            </a:extLst>
          </p:cNvPr>
          <p:cNvSpPr txBox="1"/>
          <p:nvPr/>
        </p:nvSpPr>
        <p:spPr>
          <a:xfrm>
            <a:off x="4254922" y="353289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408240-BB9B-42A3-92A3-E61DD1E9E322}"/>
              </a:ext>
            </a:extLst>
          </p:cNvPr>
          <p:cNvSpPr txBox="1"/>
          <p:nvPr/>
        </p:nvSpPr>
        <p:spPr>
          <a:xfrm>
            <a:off x="4641002" y="353035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A8BE224-2437-416D-8A73-EA7CE9D2DEEC}"/>
              </a:ext>
            </a:extLst>
          </p:cNvPr>
          <p:cNvSpPr txBox="1"/>
          <p:nvPr/>
        </p:nvSpPr>
        <p:spPr>
          <a:xfrm>
            <a:off x="5029622" y="353035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C4A3F0B-DFB4-4FD8-A8B5-277634942810}"/>
              </a:ext>
            </a:extLst>
          </p:cNvPr>
          <p:cNvSpPr txBox="1"/>
          <p:nvPr/>
        </p:nvSpPr>
        <p:spPr>
          <a:xfrm>
            <a:off x="3576743" y="3535437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4F2FBF3-B30B-423C-BC78-6F89E1EA7D80}"/>
              </a:ext>
            </a:extLst>
          </p:cNvPr>
          <p:cNvSpPr txBox="1"/>
          <p:nvPr/>
        </p:nvSpPr>
        <p:spPr>
          <a:xfrm>
            <a:off x="5532543" y="3530357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14FC65C-9909-4867-86EB-1AB63F908171}"/>
                  </a:ext>
                </a:extLst>
              </p:cNvPr>
              <p:cNvSpPr txBox="1"/>
              <p:nvPr/>
            </p:nvSpPr>
            <p:spPr>
              <a:xfrm>
                <a:off x="2866176" y="3776739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14FC65C-9909-4867-86EB-1AB63F908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176" y="3776739"/>
                <a:ext cx="174692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2EF2C5E-107D-453A-9F32-F2121A32508D}"/>
              </a:ext>
            </a:extLst>
          </p:cNvPr>
          <p:cNvSpPr txBox="1"/>
          <p:nvPr/>
        </p:nvSpPr>
        <p:spPr>
          <a:xfrm>
            <a:off x="1296043" y="339624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2B1D1A2-1F3E-405A-B409-FB04624D9A08}"/>
              </a:ext>
            </a:extLst>
          </p:cNvPr>
          <p:cNvSpPr txBox="1"/>
          <p:nvPr/>
        </p:nvSpPr>
        <p:spPr>
          <a:xfrm>
            <a:off x="1290963" y="2830250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A691AD3-60B2-49EB-8499-AF794D35E315}"/>
              </a:ext>
            </a:extLst>
          </p:cNvPr>
          <p:cNvSpPr txBox="1"/>
          <p:nvPr/>
        </p:nvSpPr>
        <p:spPr>
          <a:xfrm>
            <a:off x="1296043" y="2253670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BEDA4E0-4AE6-4B45-9FF5-C5D3ED27148B}"/>
              </a:ext>
            </a:extLst>
          </p:cNvPr>
          <p:cNvSpPr txBox="1"/>
          <p:nvPr/>
        </p:nvSpPr>
        <p:spPr>
          <a:xfrm>
            <a:off x="1296043" y="169698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E6A5B856-7314-4E9C-931A-3B8189D776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145858"/>
              </p:ext>
            </p:extLst>
          </p:nvPr>
        </p:nvGraphicFramePr>
        <p:xfrm>
          <a:off x="1722824" y="1753233"/>
          <a:ext cx="4032000" cy="18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79320E-0B74-4F92-881E-B839A3CBDAF0}"/>
              </a:ext>
            </a:extLst>
          </p:cNvPr>
          <p:cNvSpPr txBox="1"/>
          <p:nvPr/>
        </p:nvSpPr>
        <p:spPr>
          <a:xfrm>
            <a:off x="4326210" y="1921590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6C6433A-E121-4ED6-9D30-1BA6C2745546}"/>
              </a:ext>
            </a:extLst>
          </p:cNvPr>
          <p:cNvSpPr txBox="1"/>
          <p:nvPr/>
        </p:nvSpPr>
        <p:spPr>
          <a:xfrm rot="16200000">
            <a:off x="5025829" y="2507661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B6564E5-A51C-4F6B-82A9-9724A00A93A9}"/>
              </a:ext>
            </a:extLst>
          </p:cNvPr>
          <p:cNvSpPr txBox="1"/>
          <p:nvPr/>
        </p:nvSpPr>
        <p:spPr>
          <a:xfrm>
            <a:off x="6276954" y="3535064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3E4B299-7E70-4B9A-A949-DFCF29F5B958}"/>
              </a:ext>
            </a:extLst>
          </p:cNvPr>
          <p:cNvSpPr txBox="1"/>
          <p:nvPr/>
        </p:nvSpPr>
        <p:spPr>
          <a:xfrm>
            <a:off x="6553370" y="353383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5FB2725-FF24-4B61-8DB1-28E4E233BACC}"/>
              </a:ext>
            </a:extLst>
          </p:cNvPr>
          <p:cNvSpPr txBox="1"/>
          <p:nvPr/>
        </p:nvSpPr>
        <p:spPr>
          <a:xfrm>
            <a:off x="6941990" y="353383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8BB37A5-EC5B-4549-9914-FD9E73469415}"/>
              </a:ext>
            </a:extLst>
          </p:cNvPr>
          <p:cNvSpPr txBox="1"/>
          <p:nvPr/>
        </p:nvSpPr>
        <p:spPr>
          <a:xfrm>
            <a:off x="7328070" y="353129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EF135AC-C8BE-483F-91EF-697AE334C996}"/>
              </a:ext>
            </a:extLst>
          </p:cNvPr>
          <p:cNvSpPr txBox="1"/>
          <p:nvPr/>
        </p:nvSpPr>
        <p:spPr>
          <a:xfrm>
            <a:off x="7716690" y="353129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DAF63FB-0369-4790-B82B-7E619E009EAA}"/>
              </a:ext>
            </a:extLst>
          </p:cNvPr>
          <p:cNvSpPr txBox="1"/>
          <p:nvPr/>
        </p:nvSpPr>
        <p:spPr>
          <a:xfrm>
            <a:off x="8504090" y="353129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1315A7E-2456-492D-A32A-B35F63CC9666}"/>
              </a:ext>
            </a:extLst>
          </p:cNvPr>
          <p:cNvSpPr txBox="1"/>
          <p:nvPr/>
        </p:nvSpPr>
        <p:spPr>
          <a:xfrm>
            <a:off x="8892710" y="353129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65AB292-0CC2-4DB3-BD90-04468F2B5F06}"/>
              </a:ext>
            </a:extLst>
          </p:cNvPr>
          <p:cNvSpPr txBox="1"/>
          <p:nvPr/>
        </p:nvSpPr>
        <p:spPr>
          <a:xfrm>
            <a:off x="9278790" y="352875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8143688-C62C-4FBD-A497-53AED51A7974}"/>
              </a:ext>
            </a:extLst>
          </p:cNvPr>
          <p:cNvSpPr txBox="1"/>
          <p:nvPr/>
        </p:nvSpPr>
        <p:spPr>
          <a:xfrm>
            <a:off x="9667410" y="352875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AD528B8-D2D6-422C-BB1E-09B96104D3D3}"/>
              </a:ext>
            </a:extLst>
          </p:cNvPr>
          <p:cNvSpPr txBox="1"/>
          <p:nvPr/>
        </p:nvSpPr>
        <p:spPr>
          <a:xfrm>
            <a:off x="8214531" y="3533837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DF89027-4AB2-4380-81D6-C160271410E8}"/>
              </a:ext>
            </a:extLst>
          </p:cNvPr>
          <p:cNvSpPr txBox="1"/>
          <p:nvPr/>
        </p:nvSpPr>
        <p:spPr>
          <a:xfrm>
            <a:off x="10170331" y="3528757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7A0ED28-69EC-4193-AC28-DCF285DE756A}"/>
                  </a:ext>
                </a:extLst>
              </p:cNvPr>
              <p:cNvSpPr txBox="1"/>
              <p:nvPr/>
            </p:nvSpPr>
            <p:spPr>
              <a:xfrm>
                <a:off x="7503964" y="3775139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7A0ED28-69EC-4193-AC28-DCF285DE7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964" y="3775139"/>
                <a:ext cx="174692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33CB929-060B-43D4-B573-6BD3544E8ED0}"/>
              </a:ext>
            </a:extLst>
          </p:cNvPr>
          <p:cNvSpPr txBox="1"/>
          <p:nvPr/>
        </p:nvSpPr>
        <p:spPr>
          <a:xfrm>
            <a:off x="5933831" y="339464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EAD3F49-4AC4-4B40-B058-8572D2E439FD}"/>
              </a:ext>
            </a:extLst>
          </p:cNvPr>
          <p:cNvSpPr txBox="1"/>
          <p:nvPr/>
        </p:nvSpPr>
        <p:spPr>
          <a:xfrm>
            <a:off x="5928751" y="2828650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A1979F3-1215-407B-A6EB-B9E1BCADA554}"/>
              </a:ext>
            </a:extLst>
          </p:cNvPr>
          <p:cNvSpPr txBox="1"/>
          <p:nvPr/>
        </p:nvSpPr>
        <p:spPr>
          <a:xfrm>
            <a:off x="5933831" y="2252070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BADA6BC-44EF-49DC-BEFF-75E2CCD0ECC4}"/>
              </a:ext>
            </a:extLst>
          </p:cNvPr>
          <p:cNvSpPr txBox="1"/>
          <p:nvPr/>
        </p:nvSpPr>
        <p:spPr>
          <a:xfrm>
            <a:off x="5933831" y="169538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" name="グラフ 38">
            <a:extLst>
              <a:ext uri="{FF2B5EF4-FFF2-40B4-BE49-F238E27FC236}">
                <a16:creationId xmlns:a16="http://schemas.microsoft.com/office/drawing/2014/main" id="{A80518C6-7C60-42AA-920C-847BC1E3A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697812"/>
              </p:ext>
            </p:extLst>
          </p:nvPr>
        </p:nvGraphicFramePr>
        <p:xfrm>
          <a:off x="6366278" y="1791399"/>
          <a:ext cx="4032000" cy="18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FB185A9-7936-43B7-AAC8-6C66D0F02B41}"/>
              </a:ext>
            </a:extLst>
          </p:cNvPr>
          <p:cNvSpPr txBox="1"/>
          <p:nvPr/>
        </p:nvSpPr>
        <p:spPr>
          <a:xfrm>
            <a:off x="8953008" y="1919102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フリーフォーム: 図形 100">
            <a:extLst>
              <a:ext uri="{FF2B5EF4-FFF2-40B4-BE49-F238E27FC236}">
                <a16:creationId xmlns:a16="http://schemas.microsoft.com/office/drawing/2014/main" id="{5BB40015-592E-4CB9-9D4E-3B1ACFB8E657}"/>
              </a:ext>
            </a:extLst>
          </p:cNvPr>
          <p:cNvSpPr/>
          <p:nvPr/>
        </p:nvSpPr>
        <p:spPr>
          <a:xfrm>
            <a:off x="1774245" y="834968"/>
            <a:ext cx="8537018" cy="918000"/>
          </a:xfrm>
          <a:custGeom>
            <a:avLst/>
            <a:gdLst>
              <a:gd name="connsiteX0" fmla="*/ -299 w 1939842"/>
              <a:gd name="connsiteY0" fmla="*/ -962 h 949686"/>
              <a:gd name="connsiteX1" fmla="*/ 1939543 w 1939842"/>
              <a:gd name="connsiteY1" fmla="*/ -962 h 949686"/>
              <a:gd name="connsiteX2" fmla="*/ 1939543 w 1939842"/>
              <a:gd name="connsiteY2" fmla="*/ 948724 h 949686"/>
              <a:gd name="connsiteX3" fmla="*/ -299 w 1939842"/>
              <a:gd name="connsiteY3" fmla="*/ 948724 h 9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842" h="949686">
                <a:moveTo>
                  <a:pt x="-299" y="-962"/>
                </a:moveTo>
                <a:lnTo>
                  <a:pt x="1939543" y="-962"/>
                </a:lnTo>
                <a:lnTo>
                  <a:pt x="1939543" y="948724"/>
                </a:lnTo>
                <a:lnTo>
                  <a:pt x="-299" y="948724"/>
                </a:lnTo>
                <a:close/>
              </a:path>
            </a:pathLst>
          </a:custGeom>
          <a:solidFill>
            <a:srgbClr val="FFFFFF"/>
          </a:solidFill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D54F9E8E-1865-438A-9C1D-EF1B7BC0203E}"/>
                  </a:ext>
                </a:extLst>
              </p:cNvPr>
              <p:cNvSpPr txBox="1"/>
              <p:nvPr/>
            </p:nvSpPr>
            <p:spPr>
              <a:xfrm>
                <a:off x="2766161" y="782907"/>
                <a:ext cx="28407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WShuffle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(numerical)</a:t>
                </a:r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D54F9E8E-1865-438A-9C1D-EF1B7BC02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161" y="782907"/>
                <a:ext cx="2840733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F3DACFD5-6B4C-4B76-97F5-EB241ACA9B0E}"/>
              </a:ext>
            </a:extLst>
          </p:cNvPr>
          <p:cNvGrpSpPr/>
          <p:nvPr/>
        </p:nvGrpSpPr>
        <p:grpSpPr>
          <a:xfrm>
            <a:off x="6369650" y="932175"/>
            <a:ext cx="378000" cy="102559"/>
            <a:chOff x="7000985" y="854513"/>
            <a:chExt cx="378000" cy="102559"/>
          </a:xfrm>
        </p:grpSpPr>
        <p:sp>
          <p:nvSpPr>
            <p:cNvPr id="82" name="フリーフォーム: 図形 81">
              <a:extLst>
                <a:ext uri="{FF2B5EF4-FFF2-40B4-BE49-F238E27FC236}">
                  <a16:creationId xmlns:a16="http://schemas.microsoft.com/office/drawing/2014/main" id="{28926DFF-CDBB-4531-B1B9-68E72167EF4E}"/>
                </a:ext>
              </a:extLst>
            </p:cNvPr>
            <p:cNvSpPr/>
            <p:nvPr/>
          </p:nvSpPr>
          <p:spPr>
            <a:xfrm>
              <a:off x="7000985" y="909101"/>
              <a:ext cx="378000" cy="3309"/>
            </a:xfrm>
            <a:custGeom>
              <a:avLst/>
              <a:gdLst>
                <a:gd name="connsiteX0" fmla="*/ -1458 w 723463"/>
                <a:gd name="connsiteY0" fmla="*/ -878 h 8221"/>
                <a:gd name="connsiteX1" fmla="*/ 722005 w 723463"/>
                <a:gd name="connsiteY1" fmla="*/ -878 h 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3463" h="8221">
                  <a:moveTo>
                    <a:pt x="-1458" y="-878"/>
                  </a:moveTo>
                  <a:lnTo>
                    <a:pt x="722005" y="-878"/>
                  </a:lnTo>
                </a:path>
              </a:pathLst>
            </a:custGeom>
            <a:noFill/>
            <a:ln w="9271" cap="rnd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 sz="800"/>
            </a:p>
          </p:txBody>
        </p:sp>
        <p:sp>
          <p:nvSpPr>
            <p:cNvPr id="83" name="フリーフォーム: 図形 82">
              <a:extLst>
                <a:ext uri="{FF2B5EF4-FFF2-40B4-BE49-F238E27FC236}">
                  <a16:creationId xmlns:a16="http://schemas.microsoft.com/office/drawing/2014/main" id="{CE6A7A4D-4507-4373-9002-4AD48746C79A}"/>
                </a:ext>
              </a:extLst>
            </p:cNvPr>
            <p:cNvSpPr/>
            <p:nvPr/>
          </p:nvSpPr>
          <p:spPr>
            <a:xfrm>
              <a:off x="7137608" y="854513"/>
              <a:ext cx="102559" cy="102559"/>
            </a:xfrm>
            <a:custGeom>
              <a:avLst/>
              <a:gdLst>
                <a:gd name="connsiteX0" fmla="*/ 253398 w 254856"/>
                <a:gd name="connsiteY0" fmla="*/ 126550 h 254856"/>
                <a:gd name="connsiteX1" fmla="*/ 125970 w 254856"/>
                <a:gd name="connsiteY1" fmla="*/ 253978 h 254856"/>
                <a:gd name="connsiteX2" fmla="*/ -1458 w 254856"/>
                <a:gd name="connsiteY2" fmla="*/ 126550 h 254856"/>
                <a:gd name="connsiteX3" fmla="*/ 125970 w 254856"/>
                <a:gd name="connsiteY3" fmla="*/ -878 h 254856"/>
                <a:gd name="connsiteX4" fmla="*/ 253398 w 254856"/>
                <a:gd name="connsiteY4" fmla="*/ 126550 h 2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56" h="254856">
                  <a:moveTo>
                    <a:pt x="253398" y="126550"/>
                  </a:moveTo>
                  <a:cubicBezTo>
                    <a:pt x="253398" y="196923"/>
                    <a:pt x="196344" y="253978"/>
                    <a:pt x="125970" y="253978"/>
                  </a:cubicBezTo>
                  <a:cubicBezTo>
                    <a:pt x="55596" y="253978"/>
                    <a:pt x="-1458" y="196923"/>
                    <a:pt x="-1458" y="126550"/>
                  </a:cubicBezTo>
                  <a:cubicBezTo>
                    <a:pt x="-1458" y="56177"/>
                    <a:pt x="55596" y="-878"/>
                    <a:pt x="125970" y="-878"/>
                  </a:cubicBezTo>
                  <a:cubicBezTo>
                    <a:pt x="196344" y="-878"/>
                    <a:pt x="253398" y="56177"/>
                    <a:pt x="253398" y="126550"/>
                  </a:cubicBezTo>
                  <a:close/>
                </a:path>
              </a:pathLst>
            </a:custGeom>
            <a:solidFill>
              <a:srgbClr val="C00000"/>
            </a:solidFill>
            <a:ln w="9271" cap="flat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 sz="800"/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B2954AFC-4C19-45DE-BAD4-B9E04E9B293E}"/>
              </a:ext>
            </a:extLst>
          </p:cNvPr>
          <p:cNvGrpSpPr/>
          <p:nvPr/>
        </p:nvGrpSpPr>
        <p:grpSpPr>
          <a:xfrm>
            <a:off x="6369650" y="1247860"/>
            <a:ext cx="378000" cy="86017"/>
            <a:chOff x="7000985" y="1114318"/>
            <a:chExt cx="378000" cy="86017"/>
          </a:xfrm>
        </p:grpSpPr>
        <p:sp>
          <p:nvSpPr>
            <p:cNvPr id="85" name="フリーフォーム: 図形 84">
              <a:extLst>
                <a:ext uri="{FF2B5EF4-FFF2-40B4-BE49-F238E27FC236}">
                  <a16:creationId xmlns:a16="http://schemas.microsoft.com/office/drawing/2014/main" id="{A6BBC9DB-789D-41A5-A14C-D6ECE819A89E}"/>
                </a:ext>
              </a:extLst>
            </p:cNvPr>
            <p:cNvSpPr/>
            <p:nvPr/>
          </p:nvSpPr>
          <p:spPr>
            <a:xfrm>
              <a:off x="7000985" y="1160535"/>
              <a:ext cx="378000" cy="3309"/>
            </a:xfrm>
            <a:custGeom>
              <a:avLst/>
              <a:gdLst>
                <a:gd name="connsiteX0" fmla="*/ -1458 w 723463"/>
                <a:gd name="connsiteY0" fmla="*/ -878 h 8221"/>
                <a:gd name="connsiteX1" fmla="*/ 722005 w 723463"/>
                <a:gd name="connsiteY1" fmla="*/ -878 h 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3463" h="8221">
                  <a:moveTo>
                    <a:pt x="-1458" y="-878"/>
                  </a:moveTo>
                  <a:lnTo>
                    <a:pt x="722005" y="-878"/>
                  </a:lnTo>
                </a:path>
              </a:pathLst>
            </a:custGeom>
            <a:noFill/>
            <a:ln w="9271" cap="rnd">
              <a:solidFill>
                <a:srgbClr val="00206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 sz="800"/>
            </a:p>
          </p:txBody>
        </p:sp>
        <p:sp>
          <p:nvSpPr>
            <p:cNvPr id="86" name="フリーフォーム: 図形 85">
              <a:extLst>
                <a:ext uri="{FF2B5EF4-FFF2-40B4-BE49-F238E27FC236}">
                  <a16:creationId xmlns:a16="http://schemas.microsoft.com/office/drawing/2014/main" id="{A895C11B-3F66-4434-94C2-9CA02AC5B770}"/>
                </a:ext>
              </a:extLst>
            </p:cNvPr>
            <p:cNvSpPr/>
            <p:nvPr/>
          </p:nvSpPr>
          <p:spPr>
            <a:xfrm>
              <a:off x="7142803" y="1114318"/>
              <a:ext cx="86017" cy="86017"/>
            </a:xfrm>
            <a:custGeom>
              <a:avLst/>
              <a:gdLst>
                <a:gd name="connsiteX0" fmla="*/ -1458 w 213750"/>
                <a:gd name="connsiteY0" fmla="*/ -878 h 213750"/>
                <a:gd name="connsiteX1" fmla="*/ 212293 w 213750"/>
                <a:gd name="connsiteY1" fmla="*/ -878 h 213750"/>
                <a:gd name="connsiteX2" fmla="*/ 212293 w 213750"/>
                <a:gd name="connsiteY2" fmla="*/ 212872 h 213750"/>
                <a:gd name="connsiteX3" fmla="*/ -1458 w 213750"/>
                <a:gd name="connsiteY3" fmla="*/ 212872 h 21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750" h="213750">
                  <a:moveTo>
                    <a:pt x="-1458" y="-878"/>
                  </a:moveTo>
                  <a:lnTo>
                    <a:pt x="212293" y="-878"/>
                  </a:lnTo>
                  <a:lnTo>
                    <a:pt x="212293" y="212872"/>
                  </a:lnTo>
                  <a:lnTo>
                    <a:pt x="-1458" y="212872"/>
                  </a:lnTo>
                  <a:close/>
                </a:path>
              </a:pathLst>
            </a:custGeom>
            <a:solidFill>
              <a:srgbClr val="002060"/>
            </a:solidFill>
            <a:ln w="9271" cap="flat">
              <a:solidFill>
                <a:srgbClr val="00206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 sz="800"/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549507A9-7A01-405C-86EF-9B1F86E871C5}"/>
              </a:ext>
            </a:extLst>
          </p:cNvPr>
          <p:cNvGrpSpPr/>
          <p:nvPr/>
        </p:nvGrpSpPr>
        <p:grpSpPr>
          <a:xfrm>
            <a:off x="6369650" y="1543378"/>
            <a:ext cx="378000" cy="105866"/>
            <a:chOff x="7000985" y="1359036"/>
            <a:chExt cx="378000" cy="105866"/>
          </a:xfrm>
        </p:grpSpPr>
        <p:sp>
          <p:nvSpPr>
            <p:cNvPr id="88" name="フリーフォーム: 図形 87">
              <a:extLst>
                <a:ext uri="{FF2B5EF4-FFF2-40B4-BE49-F238E27FC236}">
                  <a16:creationId xmlns:a16="http://schemas.microsoft.com/office/drawing/2014/main" id="{A78F7983-766B-426C-ACD5-F447E0528D83}"/>
                </a:ext>
              </a:extLst>
            </p:cNvPr>
            <p:cNvSpPr/>
            <p:nvPr/>
          </p:nvSpPr>
          <p:spPr>
            <a:xfrm>
              <a:off x="7000985" y="1411969"/>
              <a:ext cx="378000" cy="3309"/>
            </a:xfrm>
            <a:custGeom>
              <a:avLst/>
              <a:gdLst>
                <a:gd name="connsiteX0" fmla="*/ -1458 w 723463"/>
                <a:gd name="connsiteY0" fmla="*/ -878 h 8221"/>
                <a:gd name="connsiteX1" fmla="*/ 722005 w 723463"/>
                <a:gd name="connsiteY1" fmla="*/ -878 h 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3463" h="8221">
                  <a:moveTo>
                    <a:pt x="-1458" y="-878"/>
                  </a:moveTo>
                  <a:lnTo>
                    <a:pt x="722005" y="-878"/>
                  </a:lnTo>
                </a:path>
              </a:pathLst>
            </a:custGeom>
            <a:noFill/>
            <a:ln w="9271" cap="rnd">
              <a:solidFill>
                <a:srgbClr val="0066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 sz="800"/>
            </a:p>
          </p:txBody>
        </p:sp>
        <p:sp>
          <p:nvSpPr>
            <p:cNvPr id="89" name="フリーフォーム: 図形 88">
              <a:extLst>
                <a:ext uri="{FF2B5EF4-FFF2-40B4-BE49-F238E27FC236}">
                  <a16:creationId xmlns:a16="http://schemas.microsoft.com/office/drawing/2014/main" id="{FD25A981-130F-4B92-87A9-188808D19555}"/>
                </a:ext>
              </a:extLst>
            </p:cNvPr>
            <p:cNvSpPr/>
            <p:nvPr/>
          </p:nvSpPr>
          <p:spPr>
            <a:xfrm>
              <a:off x="7135954" y="1359036"/>
              <a:ext cx="105867" cy="105866"/>
            </a:xfrm>
            <a:custGeom>
              <a:avLst/>
              <a:gdLst>
                <a:gd name="connsiteX0" fmla="*/ 130081 w 263077"/>
                <a:gd name="connsiteY0" fmla="*/ -878 h 263077"/>
                <a:gd name="connsiteX1" fmla="*/ 261620 w 263077"/>
                <a:gd name="connsiteY1" fmla="*/ 262200 h 263077"/>
                <a:gd name="connsiteX2" fmla="*/ -1458 w 263077"/>
                <a:gd name="connsiteY2" fmla="*/ 262200 h 2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077" h="263077">
                  <a:moveTo>
                    <a:pt x="130081" y="-878"/>
                  </a:moveTo>
                  <a:lnTo>
                    <a:pt x="261620" y="262200"/>
                  </a:lnTo>
                  <a:lnTo>
                    <a:pt x="-1458" y="262200"/>
                  </a:lnTo>
                  <a:close/>
                </a:path>
              </a:pathLst>
            </a:custGeom>
            <a:solidFill>
              <a:srgbClr val="006600"/>
            </a:solidFill>
            <a:ln w="9271" cap="flat">
              <a:solidFill>
                <a:srgbClr val="0066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 sz="8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60C067FA-907F-44D9-B0F4-5AE8EE46E850}"/>
              </a:ext>
            </a:extLst>
          </p:cNvPr>
          <p:cNvGrpSpPr/>
          <p:nvPr/>
        </p:nvGrpSpPr>
        <p:grpSpPr>
          <a:xfrm>
            <a:off x="2398891" y="931977"/>
            <a:ext cx="378000" cy="102559"/>
            <a:chOff x="7000985" y="1722192"/>
            <a:chExt cx="378000" cy="102559"/>
          </a:xfrm>
        </p:grpSpPr>
        <p:sp>
          <p:nvSpPr>
            <p:cNvPr id="91" name="フリーフォーム: 図形 90">
              <a:extLst>
                <a:ext uri="{FF2B5EF4-FFF2-40B4-BE49-F238E27FC236}">
                  <a16:creationId xmlns:a16="http://schemas.microsoft.com/office/drawing/2014/main" id="{0F98B8DC-6A8E-4FCF-AC0E-C3DC644C2A89}"/>
                </a:ext>
              </a:extLst>
            </p:cNvPr>
            <p:cNvSpPr/>
            <p:nvPr/>
          </p:nvSpPr>
          <p:spPr>
            <a:xfrm>
              <a:off x="7000985" y="1773472"/>
              <a:ext cx="378000" cy="3309"/>
            </a:xfrm>
            <a:custGeom>
              <a:avLst/>
              <a:gdLst>
                <a:gd name="connsiteX0" fmla="*/ -1458 w 723463"/>
                <a:gd name="connsiteY0" fmla="*/ -878 h 8221"/>
                <a:gd name="connsiteX1" fmla="*/ 722005 w 723463"/>
                <a:gd name="connsiteY1" fmla="*/ -878 h 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3463" h="8221">
                  <a:moveTo>
                    <a:pt x="-1458" y="-878"/>
                  </a:moveTo>
                  <a:lnTo>
                    <a:pt x="722005" y="-878"/>
                  </a:lnTo>
                </a:path>
              </a:pathLst>
            </a:custGeom>
            <a:noFill/>
            <a:ln w="9271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 sz="800"/>
            </a:p>
          </p:txBody>
        </p:sp>
        <p:sp>
          <p:nvSpPr>
            <p:cNvPr id="92" name="フリーフォーム: 図形 91">
              <a:extLst>
                <a:ext uri="{FF2B5EF4-FFF2-40B4-BE49-F238E27FC236}">
                  <a16:creationId xmlns:a16="http://schemas.microsoft.com/office/drawing/2014/main" id="{AC53C377-363C-4C8B-9407-C66BD8E54C29}"/>
                </a:ext>
              </a:extLst>
            </p:cNvPr>
            <p:cNvSpPr/>
            <p:nvPr/>
          </p:nvSpPr>
          <p:spPr>
            <a:xfrm>
              <a:off x="7137608" y="1722192"/>
              <a:ext cx="102559" cy="102559"/>
            </a:xfrm>
            <a:custGeom>
              <a:avLst/>
              <a:gdLst>
                <a:gd name="connsiteX0" fmla="*/ 253398 w 254856"/>
                <a:gd name="connsiteY0" fmla="*/ 126550 h 254856"/>
                <a:gd name="connsiteX1" fmla="*/ 125970 w 254856"/>
                <a:gd name="connsiteY1" fmla="*/ 253978 h 254856"/>
                <a:gd name="connsiteX2" fmla="*/ -1458 w 254856"/>
                <a:gd name="connsiteY2" fmla="*/ 126550 h 254856"/>
                <a:gd name="connsiteX3" fmla="*/ 125970 w 254856"/>
                <a:gd name="connsiteY3" fmla="*/ -878 h 254856"/>
                <a:gd name="connsiteX4" fmla="*/ 253398 w 254856"/>
                <a:gd name="connsiteY4" fmla="*/ 126550 h 2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56" h="254856">
                  <a:moveTo>
                    <a:pt x="253398" y="126550"/>
                  </a:moveTo>
                  <a:cubicBezTo>
                    <a:pt x="253398" y="196924"/>
                    <a:pt x="196344" y="253978"/>
                    <a:pt x="125970" y="253978"/>
                  </a:cubicBezTo>
                  <a:cubicBezTo>
                    <a:pt x="55596" y="253978"/>
                    <a:pt x="-1458" y="196924"/>
                    <a:pt x="-1458" y="126550"/>
                  </a:cubicBezTo>
                  <a:cubicBezTo>
                    <a:pt x="-1458" y="56176"/>
                    <a:pt x="55596" y="-878"/>
                    <a:pt x="125970" y="-878"/>
                  </a:cubicBezTo>
                  <a:cubicBezTo>
                    <a:pt x="196344" y="-878"/>
                    <a:pt x="253398" y="56176"/>
                    <a:pt x="253398" y="126550"/>
                  </a:cubicBezTo>
                  <a:close/>
                </a:path>
              </a:pathLst>
            </a:custGeom>
            <a:noFill/>
            <a:ln w="9271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 sz="8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A6F4DEAE-D155-45F7-9B4E-4879723C3F41}"/>
              </a:ext>
            </a:extLst>
          </p:cNvPr>
          <p:cNvGrpSpPr/>
          <p:nvPr/>
        </p:nvGrpSpPr>
        <p:grpSpPr>
          <a:xfrm>
            <a:off x="2395480" y="1239459"/>
            <a:ext cx="378000" cy="102559"/>
            <a:chOff x="7000985" y="1862037"/>
            <a:chExt cx="378000" cy="102559"/>
          </a:xfrm>
        </p:grpSpPr>
        <p:sp>
          <p:nvSpPr>
            <p:cNvPr id="94" name="フリーフォーム: 図形 93">
              <a:extLst>
                <a:ext uri="{FF2B5EF4-FFF2-40B4-BE49-F238E27FC236}">
                  <a16:creationId xmlns:a16="http://schemas.microsoft.com/office/drawing/2014/main" id="{09DD7F7A-1C40-4227-A963-7278C57C7DA0}"/>
                </a:ext>
              </a:extLst>
            </p:cNvPr>
            <p:cNvSpPr/>
            <p:nvPr/>
          </p:nvSpPr>
          <p:spPr>
            <a:xfrm>
              <a:off x="7000985" y="1914838"/>
              <a:ext cx="378000" cy="3309"/>
            </a:xfrm>
            <a:custGeom>
              <a:avLst/>
              <a:gdLst>
                <a:gd name="connsiteX0" fmla="*/ -1458 w 723463"/>
                <a:gd name="connsiteY0" fmla="*/ -878 h 8221"/>
                <a:gd name="connsiteX1" fmla="*/ 722005 w 723463"/>
                <a:gd name="connsiteY1" fmla="*/ -878 h 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3463" h="8221">
                  <a:moveTo>
                    <a:pt x="-1458" y="-878"/>
                  </a:moveTo>
                  <a:lnTo>
                    <a:pt x="722005" y="-878"/>
                  </a:lnTo>
                </a:path>
              </a:pathLst>
            </a:custGeom>
            <a:noFill/>
            <a:ln w="9271" cap="rnd">
              <a:solidFill>
                <a:srgbClr val="0070C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 sz="800"/>
            </a:p>
          </p:txBody>
        </p:sp>
        <p:sp>
          <p:nvSpPr>
            <p:cNvPr id="95" name="フリーフォーム: 図形 94">
              <a:extLst>
                <a:ext uri="{FF2B5EF4-FFF2-40B4-BE49-F238E27FC236}">
                  <a16:creationId xmlns:a16="http://schemas.microsoft.com/office/drawing/2014/main" id="{48279FA4-53C2-497D-83D8-E95B5ACEAF5C}"/>
                </a:ext>
              </a:extLst>
            </p:cNvPr>
            <p:cNvSpPr/>
            <p:nvPr/>
          </p:nvSpPr>
          <p:spPr>
            <a:xfrm>
              <a:off x="7136186" y="1862037"/>
              <a:ext cx="102559" cy="102559"/>
            </a:xfrm>
            <a:custGeom>
              <a:avLst/>
              <a:gdLst>
                <a:gd name="connsiteX0" fmla="*/ -1458 w 254856"/>
                <a:gd name="connsiteY0" fmla="*/ -878 h 254856"/>
                <a:gd name="connsiteX1" fmla="*/ 253398 w 254856"/>
                <a:gd name="connsiteY1" fmla="*/ -878 h 254856"/>
                <a:gd name="connsiteX2" fmla="*/ 253398 w 254856"/>
                <a:gd name="connsiteY2" fmla="*/ 253978 h 254856"/>
                <a:gd name="connsiteX3" fmla="*/ -1458 w 254856"/>
                <a:gd name="connsiteY3" fmla="*/ 253978 h 2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856" h="254856">
                  <a:moveTo>
                    <a:pt x="-1458" y="-878"/>
                  </a:moveTo>
                  <a:lnTo>
                    <a:pt x="253398" y="-878"/>
                  </a:lnTo>
                  <a:lnTo>
                    <a:pt x="253398" y="253978"/>
                  </a:lnTo>
                  <a:lnTo>
                    <a:pt x="-1458" y="253978"/>
                  </a:lnTo>
                  <a:close/>
                </a:path>
              </a:pathLst>
            </a:custGeom>
            <a:noFill/>
            <a:ln w="9271" cap="flat">
              <a:solidFill>
                <a:srgbClr val="0070C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 sz="8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4A490AF4-20E9-43D0-A2C7-FB7E03115C0F}"/>
              </a:ext>
            </a:extLst>
          </p:cNvPr>
          <p:cNvGrpSpPr/>
          <p:nvPr/>
        </p:nvGrpSpPr>
        <p:grpSpPr>
          <a:xfrm>
            <a:off x="2395343" y="1539466"/>
            <a:ext cx="378000" cy="105866"/>
            <a:chOff x="7000985" y="2116647"/>
            <a:chExt cx="378000" cy="105866"/>
          </a:xfrm>
        </p:grpSpPr>
        <p:sp>
          <p:nvSpPr>
            <p:cNvPr id="97" name="フリーフォーム: 図形 96">
              <a:extLst>
                <a:ext uri="{FF2B5EF4-FFF2-40B4-BE49-F238E27FC236}">
                  <a16:creationId xmlns:a16="http://schemas.microsoft.com/office/drawing/2014/main" id="{91655394-F002-48C6-9723-F5B218DEF3A5}"/>
                </a:ext>
              </a:extLst>
            </p:cNvPr>
            <p:cNvSpPr/>
            <p:nvPr/>
          </p:nvSpPr>
          <p:spPr>
            <a:xfrm>
              <a:off x="7000985" y="2169581"/>
              <a:ext cx="378000" cy="3309"/>
            </a:xfrm>
            <a:custGeom>
              <a:avLst/>
              <a:gdLst>
                <a:gd name="connsiteX0" fmla="*/ -1458 w 723463"/>
                <a:gd name="connsiteY0" fmla="*/ -878 h 8221"/>
                <a:gd name="connsiteX1" fmla="*/ 722005 w 723463"/>
                <a:gd name="connsiteY1" fmla="*/ -878 h 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3463" h="8221">
                  <a:moveTo>
                    <a:pt x="-1458" y="-878"/>
                  </a:moveTo>
                  <a:lnTo>
                    <a:pt x="722005" y="-878"/>
                  </a:lnTo>
                </a:path>
              </a:pathLst>
            </a:custGeom>
            <a:noFill/>
            <a:ln w="9271" cap="rnd">
              <a:solidFill>
                <a:srgbClr val="00B05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 sz="800"/>
            </a:p>
          </p:txBody>
        </p:sp>
        <p:sp>
          <p:nvSpPr>
            <p:cNvPr id="98" name="フリーフォーム: 図形 97">
              <a:extLst>
                <a:ext uri="{FF2B5EF4-FFF2-40B4-BE49-F238E27FC236}">
                  <a16:creationId xmlns:a16="http://schemas.microsoft.com/office/drawing/2014/main" id="{9B1C08EE-5F6F-4EF8-9289-FA95BF09EE8C}"/>
                </a:ext>
              </a:extLst>
            </p:cNvPr>
            <p:cNvSpPr/>
            <p:nvPr/>
          </p:nvSpPr>
          <p:spPr>
            <a:xfrm>
              <a:off x="7135954" y="2116647"/>
              <a:ext cx="105867" cy="105866"/>
            </a:xfrm>
            <a:custGeom>
              <a:avLst/>
              <a:gdLst>
                <a:gd name="connsiteX0" fmla="*/ 130081 w 263077"/>
                <a:gd name="connsiteY0" fmla="*/ -878 h 263077"/>
                <a:gd name="connsiteX1" fmla="*/ 261620 w 263077"/>
                <a:gd name="connsiteY1" fmla="*/ 262200 h 263077"/>
                <a:gd name="connsiteX2" fmla="*/ -1458 w 263077"/>
                <a:gd name="connsiteY2" fmla="*/ 262200 h 2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077" h="263077">
                  <a:moveTo>
                    <a:pt x="130081" y="-878"/>
                  </a:moveTo>
                  <a:lnTo>
                    <a:pt x="261620" y="262200"/>
                  </a:lnTo>
                  <a:lnTo>
                    <a:pt x="-1458" y="262200"/>
                  </a:lnTo>
                  <a:close/>
                </a:path>
              </a:pathLst>
            </a:custGeom>
            <a:noFill/>
            <a:ln w="9271" cap="flat">
              <a:solidFill>
                <a:srgbClr val="00B05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 sz="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506CFE3C-2329-4AC4-A242-B819C5F89561}"/>
                  </a:ext>
                </a:extLst>
              </p:cNvPr>
              <p:cNvSpPr txBox="1"/>
              <p:nvPr/>
            </p:nvSpPr>
            <p:spPr>
              <a:xfrm>
                <a:off x="2770780" y="1092547"/>
                <a:ext cx="2645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WShuffle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</m:sub>
                    </m:sSub>
                  </m:oMath>
                </a14:m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(numerical)</a:t>
                </a:r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506CFE3C-2329-4AC4-A242-B819C5F89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780" y="1092547"/>
                <a:ext cx="2645996" cy="400110"/>
              </a:xfrm>
              <a:prstGeom prst="rect">
                <a:avLst/>
              </a:prstGeom>
              <a:blipFill>
                <a:blip r:embed="rId7"/>
                <a:stretch>
                  <a:fillRect t="-7576" r="-230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36F7EA42-3F1C-4985-87C9-C17D9BEC9B77}"/>
              </a:ext>
            </a:extLst>
          </p:cNvPr>
          <p:cNvSpPr txBox="1"/>
          <p:nvPr/>
        </p:nvSpPr>
        <p:spPr>
          <a:xfrm>
            <a:off x="3876582" y="1429150"/>
            <a:ext cx="1476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(numerical)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62D3AF52-993E-4B08-8636-1871A785AD03}"/>
              </a:ext>
            </a:extLst>
          </p:cNvPr>
          <p:cNvGrpSpPr/>
          <p:nvPr/>
        </p:nvGrpSpPr>
        <p:grpSpPr>
          <a:xfrm>
            <a:off x="2718278" y="1387616"/>
            <a:ext cx="1269290" cy="400110"/>
            <a:chOff x="2941674" y="4851816"/>
            <a:chExt cx="1269290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2F1DDAD4-0C96-410D-8DF8-9AD1C5674F35}"/>
                    </a:ext>
                  </a:extLst>
                </p:cNvPr>
                <p:cNvSpPr txBox="1"/>
                <p:nvPr/>
              </p:nvSpPr>
              <p:spPr>
                <a:xfrm>
                  <a:off x="2941674" y="4851816"/>
                  <a:ext cx="12692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WShuffle</m:t>
                        </m:r>
                      </m:oMath>
                    </m:oMathPara>
                  </a14:m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2F1DDAD4-0C96-410D-8DF8-9AD1C5674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674" y="4851816"/>
                  <a:ext cx="1269290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82528B15-F757-4ED2-BF6A-EFCCF07AD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6234" y="5066816"/>
              <a:ext cx="108000" cy="1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670075E0-BBD0-4F80-98C2-2426D037AF49}"/>
                  </a:ext>
                </a:extLst>
              </p:cNvPr>
              <p:cNvSpPr txBox="1"/>
              <p:nvPr/>
            </p:nvSpPr>
            <p:spPr>
              <a:xfrm>
                <a:off x="6762436" y="782906"/>
                <a:ext cx="28407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WShuffle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(closed form)</a:t>
                </a:r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670075E0-BBD0-4F80-98C2-2426D037A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436" y="782906"/>
                <a:ext cx="2840733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58DEDB5-0750-4CB4-824B-48FB842E7055}"/>
                  </a:ext>
                </a:extLst>
              </p:cNvPr>
              <p:cNvSpPr txBox="1"/>
              <p:nvPr/>
            </p:nvSpPr>
            <p:spPr>
              <a:xfrm>
                <a:off x="6767055" y="1092546"/>
                <a:ext cx="28748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WShuffle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</m:sub>
                    </m:sSub>
                  </m:oMath>
                </a14:m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(closed form)</a:t>
                </a:r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58DEDB5-0750-4CB4-824B-48FB842E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055" y="1092546"/>
                <a:ext cx="2874846" cy="400110"/>
              </a:xfrm>
              <a:prstGeom prst="rect">
                <a:avLst/>
              </a:prstGeom>
              <a:blipFill>
                <a:blip r:embed="rId1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EA0FBA0-93F7-48DE-93D8-BE363FB6E391}"/>
              </a:ext>
            </a:extLst>
          </p:cNvPr>
          <p:cNvSpPr txBox="1"/>
          <p:nvPr/>
        </p:nvSpPr>
        <p:spPr>
          <a:xfrm>
            <a:off x="7927356" y="1429149"/>
            <a:ext cx="1617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(closed form)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F17FF072-D91A-4D89-A425-56C05347A0A7}"/>
              </a:ext>
            </a:extLst>
          </p:cNvPr>
          <p:cNvGrpSpPr/>
          <p:nvPr/>
        </p:nvGrpSpPr>
        <p:grpSpPr>
          <a:xfrm>
            <a:off x="6714553" y="1387615"/>
            <a:ext cx="1269290" cy="400110"/>
            <a:chOff x="2941674" y="4851816"/>
            <a:chExt cx="1269290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テキスト ボックス 132">
                  <a:extLst>
                    <a:ext uri="{FF2B5EF4-FFF2-40B4-BE49-F238E27FC236}">
                      <a16:creationId xmlns:a16="http://schemas.microsoft.com/office/drawing/2014/main" id="{009B62BE-3BC8-4813-999F-26F5FDC69BEE}"/>
                    </a:ext>
                  </a:extLst>
                </p:cNvPr>
                <p:cNvSpPr txBox="1"/>
                <p:nvPr/>
              </p:nvSpPr>
              <p:spPr>
                <a:xfrm>
                  <a:off x="2941674" y="4851816"/>
                  <a:ext cx="12692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WShuffle</m:t>
                        </m:r>
                      </m:oMath>
                    </m:oMathPara>
                  </a14:m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3" name="テキスト ボックス 132">
                  <a:extLst>
                    <a:ext uri="{FF2B5EF4-FFF2-40B4-BE49-F238E27FC236}">
                      <a16:creationId xmlns:a16="http://schemas.microsoft.com/office/drawing/2014/main" id="{009B62BE-3BC8-4813-999F-26F5FDC69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674" y="4851816"/>
                  <a:ext cx="1269290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56E7B209-574D-4614-BBE6-A2FEF41718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6234" y="5066816"/>
              <a:ext cx="108000" cy="1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290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グラフ 130">
            <a:extLst>
              <a:ext uri="{FF2B5EF4-FFF2-40B4-BE49-F238E27FC236}">
                <a16:creationId xmlns:a16="http://schemas.microsoft.com/office/drawing/2014/main" id="{E7C3D882-72A3-4BB3-95FE-3EBDBFDDE2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983144"/>
              </p:ext>
            </p:extLst>
          </p:nvPr>
        </p:nvGraphicFramePr>
        <p:xfrm>
          <a:off x="1673824" y="1749971"/>
          <a:ext cx="4104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A5845086-5198-4BAD-96D5-64E8E1ACAE54}"/>
              </a:ext>
            </a:extLst>
          </p:cNvPr>
          <p:cNvSpPr txBox="1"/>
          <p:nvPr/>
        </p:nvSpPr>
        <p:spPr>
          <a:xfrm rot="16200000">
            <a:off x="388041" y="2509261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75598DB7-9E04-4C7A-BA7E-B10E05E7D5D9}"/>
              </a:ext>
            </a:extLst>
          </p:cNvPr>
          <p:cNvSpPr txBox="1"/>
          <p:nvPr/>
        </p:nvSpPr>
        <p:spPr>
          <a:xfrm>
            <a:off x="1639166" y="3536664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568E1D82-C1F7-4104-8C4A-0635DE24A13D}"/>
              </a:ext>
            </a:extLst>
          </p:cNvPr>
          <p:cNvSpPr txBox="1"/>
          <p:nvPr/>
        </p:nvSpPr>
        <p:spPr>
          <a:xfrm>
            <a:off x="1915582" y="353543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2AA5AADE-8027-4471-9A25-BA6352C46706}"/>
              </a:ext>
            </a:extLst>
          </p:cNvPr>
          <p:cNvSpPr txBox="1"/>
          <p:nvPr/>
        </p:nvSpPr>
        <p:spPr>
          <a:xfrm>
            <a:off x="2304202" y="353543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8928213A-A785-4760-8060-0D99EFFD2217}"/>
              </a:ext>
            </a:extLst>
          </p:cNvPr>
          <p:cNvSpPr txBox="1"/>
          <p:nvPr/>
        </p:nvSpPr>
        <p:spPr>
          <a:xfrm>
            <a:off x="2690282" y="353289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BE995B65-01E2-4684-8268-89397E5D6A14}"/>
              </a:ext>
            </a:extLst>
          </p:cNvPr>
          <p:cNvSpPr txBox="1"/>
          <p:nvPr/>
        </p:nvSpPr>
        <p:spPr>
          <a:xfrm>
            <a:off x="3078902" y="353289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9F7B9B6E-1D24-48CC-9278-AD8A58F3F413}"/>
              </a:ext>
            </a:extLst>
          </p:cNvPr>
          <p:cNvSpPr txBox="1"/>
          <p:nvPr/>
        </p:nvSpPr>
        <p:spPr>
          <a:xfrm>
            <a:off x="3866302" y="353289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89F905CD-C04B-4D97-ABD8-82E10A4C54FD}"/>
              </a:ext>
            </a:extLst>
          </p:cNvPr>
          <p:cNvSpPr txBox="1"/>
          <p:nvPr/>
        </p:nvSpPr>
        <p:spPr>
          <a:xfrm>
            <a:off x="4254922" y="353289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F1919A07-A96E-4426-8B78-1BC54C96C38A}"/>
              </a:ext>
            </a:extLst>
          </p:cNvPr>
          <p:cNvSpPr txBox="1"/>
          <p:nvPr/>
        </p:nvSpPr>
        <p:spPr>
          <a:xfrm>
            <a:off x="4641002" y="353035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83A83815-7F7C-4B00-9674-2E22DA4F0D28}"/>
              </a:ext>
            </a:extLst>
          </p:cNvPr>
          <p:cNvSpPr txBox="1"/>
          <p:nvPr/>
        </p:nvSpPr>
        <p:spPr>
          <a:xfrm>
            <a:off x="5029622" y="353035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90CFCA81-AF7F-4847-9D72-65ADB9933FCF}"/>
              </a:ext>
            </a:extLst>
          </p:cNvPr>
          <p:cNvSpPr txBox="1"/>
          <p:nvPr/>
        </p:nvSpPr>
        <p:spPr>
          <a:xfrm>
            <a:off x="3576743" y="3535437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F8C6BA5C-59E4-4A5A-8CEE-5C71089BCAB0}"/>
              </a:ext>
            </a:extLst>
          </p:cNvPr>
          <p:cNvSpPr txBox="1"/>
          <p:nvPr/>
        </p:nvSpPr>
        <p:spPr>
          <a:xfrm>
            <a:off x="5532543" y="3530357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B38BECDF-0364-4F8E-8DC0-6B09DF99F6E0}"/>
                  </a:ext>
                </a:extLst>
              </p:cNvPr>
              <p:cNvSpPr txBox="1"/>
              <p:nvPr/>
            </p:nvSpPr>
            <p:spPr>
              <a:xfrm>
                <a:off x="2866176" y="3776739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B38BECDF-0364-4F8E-8DC0-6B09DF99F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176" y="3776739"/>
                <a:ext cx="174692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2EA73141-CCCD-484D-AFB2-455C52CBCA75}"/>
              </a:ext>
            </a:extLst>
          </p:cNvPr>
          <p:cNvSpPr txBox="1"/>
          <p:nvPr/>
        </p:nvSpPr>
        <p:spPr>
          <a:xfrm>
            <a:off x="1290963" y="2115240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E540D540-BE54-418D-895A-2A01FD6998B9}"/>
              </a:ext>
            </a:extLst>
          </p:cNvPr>
          <p:cNvSpPr txBox="1"/>
          <p:nvPr/>
        </p:nvSpPr>
        <p:spPr>
          <a:xfrm>
            <a:off x="1296043" y="1899340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63343947-24AC-48EB-9F20-06F8C8429755}"/>
              </a:ext>
            </a:extLst>
          </p:cNvPr>
          <p:cNvSpPr txBox="1"/>
          <p:nvPr/>
        </p:nvSpPr>
        <p:spPr>
          <a:xfrm>
            <a:off x="1296043" y="254534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B9E846D0-1254-4EA6-A099-18475FADD1E7}"/>
              </a:ext>
            </a:extLst>
          </p:cNvPr>
          <p:cNvSpPr txBox="1"/>
          <p:nvPr/>
        </p:nvSpPr>
        <p:spPr>
          <a:xfrm>
            <a:off x="4370660" y="2558710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8895665B-7F76-44CC-99DF-3272B99F3510}"/>
              </a:ext>
            </a:extLst>
          </p:cNvPr>
          <p:cNvSpPr txBox="1"/>
          <p:nvPr/>
        </p:nvSpPr>
        <p:spPr>
          <a:xfrm>
            <a:off x="1296043" y="232690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5AD21672-CDDC-4E54-AB09-63234F70E1EA}"/>
              </a:ext>
            </a:extLst>
          </p:cNvPr>
          <p:cNvSpPr txBox="1"/>
          <p:nvPr/>
        </p:nvSpPr>
        <p:spPr>
          <a:xfrm>
            <a:off x="1296043" y="296317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BE0371DC-C17E-41EB-A221-8A84F845E951}"/>
              </a:ext>
            </a:extLst>
          </p:cNvPr>
          <p:cNvSpPr txBox="1"/>
          <p:nvPr/>
        </p:nvSpPr>
        <p:spPr>
          <a:xfrm>
            <a:off x="1296043" y="275743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B4AB13F0-4B8D-4042-B5F5-9A00724D8185}"/>
              </a:ext>
            </a:extLst>
          </p:cNvPr>
          <p:cNvSpPr txBox="1"/>
          <p:nvPr/>
        </p:nvSpPr>
        <p:spPr>
          <a:xfrm>
            <a:off x="1296043" y="339878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9568DD5F-13D1-4A96-8141-222EEDD0E774}"/>
              </a:ext>
            </a:extLst>
          </p:cNvPr>
          <p:cNvSpPr txBox="1"/>
          <p:nvPr/>
        </p:nvSpPr>
        <p:spPr>
          <a:xfrm>
            <a:off x="1296043" y="318034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フリーフォーム: 図形 155">
            <a:extLst>
              <a:ext uri="{FF2B5EF4-FFF2-40B4-BE49-F238E27FC236}">
                <a16:creationId xmlns:a16="http://schemas.microsoft.com/office/drawing/2014/main" id="{50082A85-67B5-4C89-8F19-03A9F786A9B1}"/>
              </a:ext>
            </a:extLst>
          </p:cNvPr>
          <p:cNvSpPr/>
          <p:nvPr/>
        </p:nvSpPr>
        <p:spPr>
          <a:xfrm>
            <a:off x="1775405" y="1358837"/>
            <a:ext cx="8478000" cy="360103"/>
          </a:xfrm>
          <a:custGeom>
            <a:avLst/>
            <a:gdLst>
              <a:gd name="connsiteX0" fmla="*/ -299 w 1939842"/>
              <a:gd name="connsiteY0" fmla="*/ -962 h 949686"/>
              <a:gd name="connsiteX1" fmla="*/ 1939543 w 1939842"/>
              <a:gd name="connsiteY1" fmla="*/ -962 h 949686"/>
              <a:gd name="connsiteX2" fmla="*/ 1939543 w 1939842"/>
              <a:gd name="connsiteY2" fmla="*/ 948724 h 949686"/>
              <a:gd name="connsiteX3" fmla="*/ -299 w 1939842"/>
              <a:gd name="connsiteY3" fmla="*/ 948724 h 9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842" h="949686">
                <a:moveTo>
                  <a:pt x="-299" y="-962"/>
                </a:moveTo>
                <a:lnTo>
                  <a:pt x="1939543" y="-962"/>
                </a:lnTo>
                <a:lnTo>
                  <a:pt x="1939543" y="948724"/>
                </a:lnTo>
                <a:lnTo>
                  <a:pt x="-299" y="948724"/>
                </a:lnTo>
                <a:close/>
              </a:path>
            </a:pathLst>
          </a:custGeom>
          <a:solidFill>
            <a:srgbClr val="FFFFFF"/>
          </a:solidFill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B9569229-B61C-45FD-83F9-149EE9846E28}"/>
              </a:ext>
            </a:extLst>
          </p:cNvPr>
          <p:cNvSpPr txBox="1"/>
          <p:nvPr/>
        </p:nvSpPr>
        <p:spPr>
          <a:xfrm>
            <a:off x="3005807" y="1329783"/>
            <a:ext cx="1269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triangles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2" name="グラフ 161">
            <a:extLst>
              <a:ext uri="{FF2B5EF4-FFF2-40B4-BE49-F238E27FC236}">
                <a16:creationId xmlns:a16="http://schemas.microsoft.com/office/drawing/2014/main" id="{7888886F-86D6-4FF0-BA3D-8CCEC3BB9F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113061"/>
              </p:ext>
            </p:extLst>
          </p:nvPr>
        </p:nvGraphicFramePr>
        <p:xfrm>
          <a:off x="6290765" y="1743736"/>
          <a:ext cx="4075200" cy="19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4CEC208E-DBFF-47E7-BB6C-C2879CC17DB7}"/>
              </a:ext>
            </a:extLst>
          </p:cNvPr>
          <p:cNvSpPr txBox="1"/>
          <p:nvPr/>
        </p:nvSpPr>
        <p:spPr>
          <a:xfrm rot="16200000">
            <a:off x="4968518" y="2509260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8BDD90C7-2F50-4B56-A3AA-1A89B2D5A8F1}"/>
              </a:ext>
            </a:extLst>
          </p:cNvPr>
          <p:cNvSpPr txBox="1"/>
          <p:nvPr/>
        </p:nvSpPr>
        <p:spPr>
          <a:xfrm>
            <a:off x="6219643" y="3536663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F1EC70E-AA5D-4393-91B3-AB16E55F1E4E}"/>
              </a:ext>
            </a:extLst>
          </p:cNvPr>
          <p:cNvSpPr txBox="1"/>
          <p:nvPr/>
        </p:nvSpPr>
        <p:spPr>
          <a:xfrm>
            <a:off x="6496059" y="353543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F290FE9D-C12B-4FCA-9161-21B9511FB2B4}"/>
              </a:ext>
            </a:extLst>
          </p:cNvPr>
          <p:cNvSpPr txBox="1"/>
          <p:nvPr/>
        </p:nvSpPr>
        <p:spPr>
          <a:xfrm>
            <a:off x="6884679" y="353543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009404A3-53D5-43F8-B856-52633BF5C413}"/>
              </a:ext>
            </a:extLst>
          </p:cNvPr>
          <p:cNvSpPr txBox="1"/>
          <p:nvPr/>
        </p:nvSpPr>
        <p:spPr>
          <a:xfrm>
            <a:off x="7270759" y="353289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8EBEC27C-741C-482B-9252-19E97F6A484D}"/>
              </a:ext>
            </a:extLst>
          </p:cNvPr>
          <p:cNvSpPr txBox="1"/>
          <p:nvPr/>
        </p:nvSpPr>
        <p:spPr>
          <a:xfrm>
            <a:off x="7659379" y="353289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DA5C04BA-3D45-4CBA-ADE3-B9E380788E30}"/>
              </a:ext>
            </a:extLst>
          </p:cNvPr>
          <p:cNvSpPr txBox="1"/>
          <p:nvPr/>
        </p:nvSpPr>
        <p:spPr>
          <a:xfrm>
            <a:off x="8446779" y="353289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A4611D28-4CE6-4591-89BD-FC2731CE28BF}"/>
              </a:ext>
            </a:extLst>
          </p:cNvPr>
          <p:cNvSpPr txBox="1"/>
          <p:nvPr/>
        </p:nvSpPr>
        <p:spPr>
          <a:xfrm>
            <a:off x="8835399" y="353289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BD2CCE83-CCC7-49EE-86B4-0871017E6779}"/>
              </a:ext>
            </a:extLst>
          </p:cNvPr>
          <p:cNvSpPr txBox="1"/>
          <p:nvPr/>
        </p:nvSpPr>
        <p:spPr>
          <a:xfrm>
            <a:off x="9221479" y="353035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D7CE4D8D-DA8D-445C-8CAC-7120644C2E94}"/>
              </a:ext>
            </a:extLst>
          </p:cNvPr>
          <p:cNvSpPr txBox="1"/>
          <p:nvPr/>
        </p:nvSpPr>
        <p:spPr>
          <a:xfrm>
            <a:off x="9610099" y="353035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1349CB75-528A-4FB9-98EE-B0CBFC6E84A1}"/>
              </a:ext>
            </a:extLst>
          </p:cNvPr>
          <p:cNvSpPr txBox="1"/>
          <p:nvPr/>
        </p:nvSpPr>
        <p:spPr>
          <a:xfrm>
            <a:off x="8157220" y="353543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9C527840-714B-449F-A5B7-BB141A4A9552}"/>
              </a:ext>
            </a:extLst>
          </p:cNvPr>
          <p:cNvSpPr txBox="1"/>
          <p:nvPr/>
        </p:nvSpPr>
        <p:spPr>
          <a:xfrm>
            <a:off x="10113020" y="353035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1B66763F-DC83-44E8-AB0E-3154F656292C}"/>
                  </a:ext>
                </a:extLst>
              </p:cNvPr>
              <p:cNvSpPr txBox="1"/>
              <p:nvPr/>
            </p:nvSpPr>
            <p:spPr>
              <a:xfrm>
                <a:off x="7446653" y="3776738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1B66763F-DC83-44E8-AB0E-3154F656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653" y="3776738"/>
                <a:ext cx="174692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9" name="グループ化 218">
            <a:extLst>
              <a:ext uri="{FF2B5EF4-FFF2-40B4-BE49-F238E27FC236}">
                <a16:creationId xmlns:a16="http://schemas.microsoft.com/office/drawing/2014/main" id="{05D1EAD7-5383-4475-8C11-5FB11FE1B614}"/>
              </a:ext>
            </a:extLst>
          </p:cNvPr>
          <p:cNvGrpSpPr/>
          <p:nvPr/>
        </p:nvGrpSpPr>
        <p:grpSpPr>
          <a:xfrm>
            <a:off x="2626590" y="1476124"/>
            <a:ext cx="378000" cy="101455"/>
            <a:chOff x="2992349" y="1228941"/>
            <a:chExt cx="378000" cy="101455"/>
          </a:xfrm>
        </p:grpSpPr>
        <p:sp>
          <p:nvSpPr>
            <p:cNvPr id="208" name="フリーフォーム: 図形 207">
              <a:extLst>
                <a:ext uri="{FF2B5EF4-FFF2-40B4-BE49-F238E27FC236}">
                  <a16:creationId xmlns:a16="http://schemas.microsoft.com/office/drawing/2014/main" id="{254043A9-29D9-4356-9202-CD10C8254F14}"/>
                </a:ext>
              </a:extLst>
            </p:cNvPr>
            <p:cNvSpPr/>
            <p:nvPr/>
          </p:nvSpPr>
          <p:spPr>
            <a:xfrm>
              <a:off x="2992349" y="1279669"/>
              <a:ext cx="378000" cy="3272"/>
            </a:xfrm>
            <a:custGeom>
              <a:avLst/>
              <a:gdLst>
                <a:gd name="connsiteX0" fmla="*/ -1461 w 726402"/>
                <a:gd name="connsiteY0" fmla="*/ -872 h 8254"/>
                <a:gd name="connsiteX1" fmla="*/ 724941 w 726402"/>
                <a:gd name="connsiteY1" fmla="*/ -872 h 8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402" h="8254">
                  <a:moveTo>
                    <a:pt x="-1461" y="-872"/>
                  </a:moveTo>
                  <a:lnTo>
                    <a:pt x="724941" y="-872"/>
                  </a:lnTo>
                </a:path>
              </a:pathLst>
            </a:custGeom>
            <a:noFill/>
            <a:ln w="9271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9" name="フリーフォーム: 図形 208">
              <a:extLst>
                <a:ext uri="{FF2B5EF4-FFF2-40B4-BE49-F238E27FC236}">
                  <a16:creationId xmlns:a16="http://schemas.microsoft.com/office/drawing/2014/main" id="{EDC10EB9-DFBF-488A-B85B-F9A96ED1056E}"/>
                </a:ext>
              </a:extLst>
            </p:cNvPr>
            <p:cNvSpPr/>
            <p:nvPr/>
          </p:nvSpPr>
          <p:spPr>
            <a:xfrm>
              <a:off x="3132123" y="1228941"/>
              <a:ext cx="98313" cy="101455"/>
            </a:xfrm>
            <a:custGeom>
              <a:avLst/>
              <a:gdLst>
                <a:gd name="connsiteX0" fmla="*/ 246507 w 247967"/>
                <a:gd name="connsiteY0" fmla="*/ 127074 h 255891"/>
                <a:gd name="connsiteX1" fmla="*/ 122523 w 247967"/>
                <a:gd name="connsiteY1" fmla="*/ 255020 h 255891"/>
                <a:gd name="connsiteX2" fmla="*/ -1461 w 247967"/>
                <a:gd name="connsiteY2" fmla="*/ 127074 h 255891"/>
                <a:gd name="connsiteX3" fmla="*/ 122523 w 247967"/>
                <a:gd name="connsiteY3" fmla="*/ -872 h 255891"/>
                <a:gd name="connsiteX4" fmla="*/ 246507 w 247967"/>
                <a:gd name="connsiteY4" fmla="*/ 127074 h 25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967" h="255891">
                  <a:moveTo>
                    <a:pt x="246507" y="127074"/>
                  </a:moveTo>
                  <a:cubicBezTo>
                    <a:pt x="246507" y="197733"/>
                    <a:pt x="190954" y="255020"/>
                    <a:pt x="122523" y="255020"/>
                  </a:cubicBezTo>
                  <a:cubicBezTo>
                    <a:pt x="54092" y="255020"/>
                    <a:pt x="-1461" y="197733"/>
                    <a:pt x="-1461" y="127074"/>
                  </a:cubicBezTo>
                  <a:cubicBezTo>
                    <a:pt x="-1461" y="56414"/>
                    <a:pt x="54092" y="-872"/>
                    <a:pt x="122523" y="-872"/>
                  </a:cubicBezTo>
                  <a:cubicBezTo>
                    <a:pt x="190954" y="-872"/>
                    <a:pt x="246507" y="56414"/>
                    <a:pt x="246507" y="127074"/>
                  </a:cubicBezTo>
                  <a:close/>
                </a:path>
              </a:pathLst>
            </a:custGeom>
            <a:noFill/>
            <a:ln w="9271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F3C1AA45-B99D-42AE-A953-9E7BCF8F6260}"/>
              </a:ext>
            </a:extLst>
          </p:cNvPr>
          <p:cNvGrpSpPr/>
          <p:nvPr/>
        </p:nvGrpSpPr>
        <p:grpSpPr>
          <a:xfrm>
            <a:off x="4840609" y="1479723"/>
            <a:ext cx="378000" cy="104728"/>
            <a:chOff x="2300609" y="581137"/>
            <a:chExt cx="378000" cy="104728"/>
          </a:xfrm>
        </p:grpSpPr>
        <p:sp>
          <p:nvSpPr>
            <p:cNvPr id="211" name="フリーフォーム: 図形 210">
              <a:extLst>
                <a:ext uri="{FF2B5EF4-FFF2-40B4-BE49-F238E27FC236}">
                  <a16:creationId xmlns:a16="http://schemas.microsoft.com/office/drawing/2014/main" id="{2670BC27-9581-4156-AEF0-2BA4DD8BB3B4}"/>
                </a:ext>
              </a:extLst>
            </p:cNvPr>
            <p:cNvSpPr/>
            <p:nvPr/>
          </p:nvSpPr>
          <p:spPr>
            <a:xfrm>
              <a:off x="2300609" y="633501"/>
              <a:ext cx="378000" cy="3272"/>
            </a:xfrm>
            <a:custGeom>
              <a:avLst/>
              <a:gdLst>
                <a:gd name="connsiteX0" fmla="*/ -1461 w 726402"/>
                <a:gd name="connsiteY0" fmla="*/ -872 h 8254"/>
                <a:gd name="connsiteX1" fmla="*/ 724941 w 726402"/>
                <a:gd name="connsiteY1" fmla="*/ -872 h 8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402" h="8254">
                  <a:moveTo>
                    <a:pt x="-1461" y="-872"/>
                  </a:moveTo>
                  <a:lnTo>
                    <a:pt x="724941" y="-872"/>
                  </a:lnTo>
                </a:path>
              </a:pathLst>
            </a:custGeom>
            <a:noFill/>
            <a:ln w="9271" cap="rnd">
              <a:solidFill>
                <a:srgbClr val="4472C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2" name="フリーフォーム: 図形 211">
              <a:extLst>
                <a:ext uri="{FF2B5EF4-FFF2-40B4-BE49-F238E27FC236}">
                  <a16:creationId xmlns:a16="http://schemas.microsoft.com/office/drawing/2014/main" id="{ABFE4BEB-B586-41D0-A3E9-EB0D5D03A741}"/>
                </a:ext>
              </a:extLst>
            </p:cNvPr>
            <p:cNvSpPr/>
            <p:nvPr/>
          </p:nvSpPr>
          <p:spPr>
            <a:xfrm>
              <a:off x="2438812" y="581137"/>
              <a:ext cx="104727" cy="104728"/>
            </a:xfrm>
            <a:custGeom>
              <a:avLst/>
              <a:gdLst>
                <a:gd name="connsiteX0" fmla="*/ 130612 w 264146"/>
                <a:gd name="connsiteY0" fmla="*/ -872 h 264146"/>
                <a:gd name="connsiteX1" fmla="*/ 262685 w 264146"/>
                <a:gd name="connsiteY1" fmla="*/ 131201 h 264146"/>
                <a:gd name="connsiteX2" fmla="*/ 130612 w 264146"/>
                <a:gd name="connsiteY2" fmla="*/ 263274 h 264146"/>
                <a:gd name="connsiteX3" fmla="*/ -1461 w 264146"/>
                <a:gd name="connsiteY3" fmla="*/ 131201 h 26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46" h="264146">
                  <a:moveTo>
                    <a:pt x="130612" y="-872"/>
                  </a:moveTo>
                  <a:lnTo>
                    <a:pt x="262685" y="131201"/>
                  </a:lnTo>
                  <a:lnTo>
                    <a:pt x="130612" y="263274"/>
                  </a:lnTo>
                  <a:lnTo>
                    <a:pt x="-1461" y="131201"/>
                  </a:lnTo>
                  <a:close/>
                </a:path>
              </a:pathLst>
            </a:custGeom>
            <a:noFill/>
            <a:ln w="9271" cap="flat">
              <a:solidFill>
                <a:srgbClr val="4472C4">
                  <a:alpha val="9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20" name="グループ化 219">
            <a:extLst>
              <a:ext uri="{FF2B5EF4-FFF2-40B4-BE49-F238E27FC236}">
                <a16:creationId xmlns:a16="http://schemas.microsoft.com/office/drawing/2014/main" id="{23FA5660-7AAA-45FB-86CB-45F6A1E5A416}"/>
              </a:ext>
            </a:extLst>
          </p:cNvPr>
          <p:cNvGrpSpPr/>
          <p:nvPr/>
        </p:nvGrpSpPr>
        <p:grpSpPr>
          <a:xfrm>
            <a:off x="6883025" y="1471712"/>
            <a:ext cx="378000" cy="108001"/>
            <a:chOff x="2300609" y="800412"/>
            <a:chExt cx="378000" cy="108001"/>
          </a:xfrm>
        </p:grpSpPr>
        <p:sp>
          <p:nvSpPr>
            <p:cNvPr id="214" name="フリーフォーム: 図形 213">
              <a:extLst>
                <a:ext uri="{FF2B5EF4-FFF2-40B4-BE49-F238E27FC236}">
                  <a16:creationId xmlns:a16="http://schemas.microsoft.com/office/drawing/2014/main" id="{AE42EC66-7563-49F8-9AE1-EAA242ACFD19}"/>
                </a:ext>
              </a:extLst>
            </p:cNvPr>
            <p:cNvSpPr/>
            <p:nvPr/>
          </p:nvSpPr>
          <p:spPr>
            <a:xfrm>
              <a:off x="2300609" y="856049"/>
              <a:ext cx="378000" cy="3272"/>
            </a:xfrm>
            <a:custGeom>
              <a:avLst/>
              <a:gdLst>
                <a:gd name="connsiteX0" fmla="*/ -1461 w 726402"/>
                <a:gd name="connsiteY0" fmla="*/ -872 h 8254"/>
                <a:gd name="connsiteX1" fmla="*/ 724941 w 726402"/>
                <a:gd name="connsiteY1" fmla="*/ -872 h 8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402" h="8254">
                  <a:moveTo>
                    <a:pt x="-1461" y="-872"/>
                  </a:moveTo>
                  <a:lnTo>
                    <a:pt x="724941" y="-872"/>
                  </a:lnTo>
                </a:path>
              </a:pathLst>
            </a:custGeom>
            <a:noFill/>
            <a:ln w="9271" cap="rnd">
              <a:solidFill>
                <a:srgbClr val="0066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5" name="フリーフォーム: 図形 214">
              <a:extLst>
                <a:ext uri="{FF2B5EF4-FFF2-40B4-BE49-F238E27FC236}">
                  <a16:creationId xmlns:a16="http://schemas.microsoft.com/office/drawing/2014/main" id="{C33F3AB2-9645-4880-A174-EADF4D9BE9B5}"/>
                </a:ext>
              </a:extLst>
            </p:cNvPr>
            <p:cNvSpPr/>
            <p:nvPr/>
          </p:nvSpPr>
          <p:spPr>
            <a:xfrm>
              <a:off x="2438812" y="800412"/>
              <a:ext cx="104727" cy="108001"/>
            </a:xfrm>
            <a:custGeom>
              <a:avLst/>
              <a:gdLst>
                <a:gd name="connsiteX0" fmla="*/ 131356 w 264146"/>
                <a:gd name="connsiteY0" fmla="*/ -872 h 272400"/>
                <a:gd name="connsiteX1" fmla="*/ 131356 w 264146"/>
                <a:gd name="connsiteY1" fmla="*/ 271529 h 272400"/>
                <a:gd name="connsiteX2" fmla="*/ -1461 w 264146"/>
                <a:gd name="connsiteY2" fmla="*/ 139786 h 272400"/>
                <a:gd name="connsiteX3" fmla="*/ 262685 w 264146"/>
                <a:gd name="connsiteY3" fmla="*/ 139786 h 27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46" h="272400">
                  <a:moveTo>
                    <a:pt x="131356" y="-872"/>
                  </a:moveTo>
                  <a:lnTo>
                    <a:pt x="131356" y="271529"/>
                  </a:lnTo>
                  <a:moveTo>
                    <a:pt x="-1461" y="139786"/>
                  </a:moveTo>
                  <a:lnTo>
                    <a:pt x="262685" y="139786"/>
                  </a:lnTo>
                </a:path>
              </a:pathLst>
            </a:custGeom>
            <a:noFill/>
            <a:ln w="9271" cap="flat">
              <a:solidFill>
                <a:srgbClr val="0066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DF66ECC7-0345-4964-BE34-EE6CBE6434F3}"/>
              </a:ext>
            </a:extLst>
          </p:cNvPr>
          <p:cNvSpPr txBox="1"/>
          <p:nvPr/>
        </p:nvSpPr>
        <p:spPr>
          <a:xfrm>
            <a:off x="5220156" y="1328178"/>
            <a:ext cx="1269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2-stars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357B9361-C861-4344-980A-BE48CD2C9A7B}"/>
              </a:ext>
            </a:extLst>
          </p:cNvPr>
          <p:cNvSpPr txBox="1"/>
          <p:nvPr/>
        </p:nvSpPr>
        <p:spPr>
          <a:xfrm>
            <a:off x="7276221" y="1336198"/>
            <a:ext cx="246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coefficient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2197CAED-FCC8-4737-BA6B-78B7E807B5F0}"/>
              </a:ext>
            </a:extLst>
          </p:cNvPr>
          <p:cNvSpPr txBox="1"/>
          <p:nvPr/>
        </p:nvSpPr>
        <p:spPr>
          <a:xfrm>
            <a:off x="8953008" y="2554104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0051D623-9398-45CF-8E60-F3D6CC394658}"/>
              </a:ext>
            </a:extLst>
          </p:cNvPr>
          <p:cNvSpPr txBox="1"/>
          <p:nvPr/>
        </p:nvSpPr>
        <p:spPr>
          <a:xfrm>
            <a:off x="1296043" y="167920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B60F33FB-AA67-4BD6-B42B-D8E96C65E1BC}"/>
              </a:ext>
            </a:extLst>
          </p:cNvPr>
          <p:cNvSpPr txBox="1"/>
          <p:nvPr/>
        </p:nvSpPr>
        <p:spPr>
          <a:xfrm>
            <a:off x="5875663" y="2121590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7004F824-2554-440A-B170-915A9183118A}"/>
              </a:ext>
            </a:extLst>
          </p:cNvPr>
          <p:cNvSpPr txBox="1"/>
          <p:nvPr/>
        </p:nvSpPr>
        <p:spPr>
          <a:xfrm>
            <a:off x="5880743" y="1905690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4C034253-508D-4A3A-A8F6-2A3C3980FC97}"/>
              </a:ext>
            </a:extLst>
          </p:cNvPr>
          <p:cNvSpPr txBox="1"/>
          <p:nvPr/>
        </p:nvSpPr>
        <p:spPr>
          <a:xfrm>
            <a:off x="5880743" y="255169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222C9B11-B571-4B00-A6D6-ADF49F9A2E8F}"/>
              </a:ext>
            </a:extLst>
          </p:cNvPr>
          <p:cNvSpPr txBox="1"/>
          <p:nvPr/>
        </p:nvSpPr>
        <p:spPr>
          <a:xfrm>
            <a:off x="5880743" y="233325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BB8429CB-A014-4622-88A9-778CFC435512}"/>
              </a:ext>
            </a:extLst>
          </p:cNvPr>
          <p:cNvSpPr txBox="1"/>
          <p:nvPr/>
        </p:nvSpPr>
        <p:spPr>
          <a:xfrm>
            <a:off x="5880743" y="296952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C65FB529-0071-4C28-8D79-9C13A896544D}"/>
              </a:ext>
            </a:extLst>
          </p:cNvPr>
          <p:cNvSpPr txBox="1"/>
          <p:nvPr/>
        </p:nvSpPr>
        <p:spPr>
          <a:xfrm>
            <a:off x="5880743" y="276378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68297182-0F1C-4046-80D5-F7297619EBF8}"/>
              </a:ext>
            </a:extLst>
          </p:cNvPr>
          <p:cNvSpPr txBox="1"/>
          <p:nvPr/>
        </p:nvSpPr>
        <p:spPr>
          <a:xfrm>
            <a:off x="5880743" y="340513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5A1301EA-28D5-4327-B3CE-C6A6A4BD04AB}"/>
              </a:ext>
            </a:extLst>
          </p:cNvPr>
          <p:cNvSpPr txBox="1"/>
          <p:nvPr/>
        </p:nvSpPr>
        <p:spPr>
          <a:xfrm>
            <a:off x="5880743" y="318669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F5771CEB-4440-4358-B737-FD10675EE235}"/>
              </a:ext>
            </a:extLst>
          </p:cNvPr>
          <p:cNvSpPr txBox="1"/>
          <p:nvPr/>
        </p:nvSpPr>
        <p:spPr>
          <a:xfrm>
            <a:off x="5880743" y="168555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5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グラフ 138">
            <a:extLst>
              <a:ext uri="{FF2B5EF4-FFF2-40B4-BE49-F238E27FC236}">
                <a16:creationId xmlns:a16="http://schemas.microsoft.com/office/drawing/2014/main" id="{13B734EB-B579-444D-A78B-FA0CAB9B09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566962"/>
              </p:ext>
            </p:extLst>
          </p:nvPr>
        </p:nvGraphicFramePr>
        <p:xfrm>
          <a:off x="6462105" y="5221694"/>
          <a:ext cx="4060800" cy="18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6" name="グラフ 125">
            <a:extLst>
              <a:ext uri="{FF2B5EF4-FFF2-40B4-BE49-F238E27FC236}">
                <a16:creationId xmlns:a16="http://schemas.microsoft.com/office/drawing/2014/main" id="{F6A9D29C-3F21-4259-8151-57B66D4051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926562"/>
              </p:ext>
            </p:extLst>
          </p:nvPr>
        </p:nvGraphicFramePr>
        <p:xfrm>
          <a:off x="1846371" y="5217038"/>
          <a:ext cx="4158000" cy="18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4" name="グラフ 123">
            <a:extLst>
              <a:ext uri="{FF2B5EF4-FFF2-40B4-BE49-F238E27FC236}">
                <a16:creationId xmlns:a16="http://schemas.microsoft.com/office/drawing/2014/main" id="{25B9896C-68B2-493E-82EA-AD9C2F2B5A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166137"/>
              </p:ext>
            </p:extLst>
          </p:nvPr>
        </p:nvGraphicFramePr>
        <p:xfrm>
          <a:off x="6391051" y="1040799"/>
          <a:ext cx="4176000" cy="291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34614BE7-F660-4732-B99F-BFDAD42654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322258"/>
              </p:ext>
            </p:extLst>
          </p:nvPr>
        </p:nvGraphicFramePr>
        <p:xfrm>
          <a:off x="1805382" y="1041431"/>
          <a:ext cx="4176000" cy="29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A49F980E-8645-454F-BC3B-090C12756251}"/>
              </a:ext>
            </a:extLst>
          </p:cNvPr>
          <p:cNvSpPr/>
          <p:nvPr/>
        </p:nvSpPr>
        <p:spPr>
          <a:xfrm>
            <a:off x="1976867" y="426206"/>
            <a:ext cx="8478580" cy="612000"/>
          </a:xfrm>
          <a:custGeom>
            <a:avLst/>
            <a:gdLst>
              <a:gd name="connsiteX0" fmla="*/ -299 w 1939842"/>
              <a:gd name="connsiteY0" fmla="*/ -962 h 949686"/>
              <a:gd name="connsiteX1" fmla="*/ 1939543 w 1939842"/>
              <a:gd name="connsiteY1" fmla="*/ -962 h 949686"/>
              <a:gd name="connsiteX2" fmla="*/ 1939543 w 1939842"/>
              <a:gd name="connsiteY2" fmla="*/ 948724 h 949686"/>
              <a:gd name="connsiteX3" fmla="*/ -299 w 1939842"/>
              <a:gd name="connsiteY3" fmla="*/ 948724 h 9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842" h="949686">
                <a:moveTo>
                  <a:pt x="-299" y="-962"/>
                </a:moveTo>
                <a:lnTo>
                  <a:pt x="1939543" y="-962"/>
                </a:lnTo>
                <a:lnTo>
                  <a:pt x="1939543" y="948724"/>
                </a:lnTo>
                <a:lnTo>
                  <a:pt x="-299" y="948724"/>
                </a:lnTo>
                <a:close/>
              </a:path>
            </a:pathLst>
          </a:custGeom>
          <a:solidFill>
            <a:srgbClr val="FFFFFF"/>
          </a:solidFill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1FEF20C-FD10-4267-A3E8-FD29D02F97AC}"/>
              </a:ext>
            </a:extLst>
          </p:cNvPr>
          <p:cNvSpPr/>
          <p:nvPr/>
        </p:nvSpPr>
        <p:spPr>
          <a:xfrm>
            <a:off x="2082350" y="591168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C00000">
                <a:alpha val="95000"/>
              </a:srgbClr>
            </a:solidFill>
            <a:prstDash val="sys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CA935F9F-5808-4AB1-8317-B20D78FDF71D}"/>
              </a:ext>
            </a:extLst>
          </p:cNvPr>
          <p:cNvSpPr/>
          <p:nvPr/>
        </p:nvSpPr>
        <p:spPr>
          <a:xfrm>
            <a:off x="2213259" y="538804"/>
            <a:ext cx="108000" cy="104727"/>
          </a:xfrm>
          <a:custGeom>
            <a:avLst/>
            <a:gdLst>
              <a:gd name="connsiteX0" fmla="*/ 45675 w 89033"/>
              <a:gd name="connsiteY0" fmla="*/ -962 h 86335"/>
              <a:gd name="connsiteX1" fmla="*/ 45675 w 89033"/>
              <a:gd name="connsiteY1" fmla="*/ 85373 h 86335"/>
              <a:gd name="connsiteX2" fmla="*/ -299 w 89033"/>
              <a:gd name="connsiteY2" fmla="*/ 42287 h 86335"/>
              <a:gd name="connsiteX3" fmla="*/ 88734 w 89033"/>
              <a:gd name="connsiteY3" fmla="*/ 42287 h 8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33" h="86335">
                <a:moveTo>
                  <a:pt x="45675" y="-962"/>
                </a:moveTo>
                <a:lnTo>
                  <a:pt x="45675" y="85373"/>
                </a:lnTo>
                <a:moveTo>
                  <a:pt x="-299" y="42287"/>
                </a:moveTo>
                <a:lnTo>
                  <a:pt x="88734" y="42287"/>
                </a:lnTo>
              </a:path>
            </a:pathLst>
          </a:custGeom>
          <a:noFill/>
          <a:ln w="9273" cap="flat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BAF1011-9202-4CEB-8F55-E8F18F722C3D}"/>
              </a:ext>
            </a:extLst>
          </p:cNvPr>
          <p:cNvSpPr/>
          <p:nvPr/>
        </p:nvSpPr>
        <p:spPr>
          <a:xfrm>
            <a:off x="4790570" y="584909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59E7A64-586E-45B1-8163-6BBA1A69691D}"/>
              </a:ext>
            </a:extLst>
          </p:cNvPr>
          <p:cNvSpPr/>
          <p:nvPr/>
        </p:nvSpPr>
        <p:spPr>
          <a:xfrm>
            <a:off x="4923115" y="530910"/>
            <a:ext cx="101454" cy="101454"/>
          </a:xfrm>
          <a:custGeom>
            <a:avLst/>
            <a:gdLst>
              <a:gd name="connsiteX0" fmla="*/ 83338 w 83637"/>
              <a:gd name="connsiteY0" fmla="*/ 40857 h 83637"/>
              <a:gd name="connsiteX1" fmla="*/ 41520 w 83637"/>
              <a:gd name="connsiteY1" fmla="*/ 82675 h 83637"/>
              <a:gd name="connsiteX2" fmla="*/ -299 w 83637"/>
              <a:gd name="connsiteY2" fmla="*/ 40857 h 83637"/>
              <a:gd name="connsiteX3" fmla="*/ 41520 w 83637"/>
              <a:gd name="connsiteY3" fmla="*/ -962 h 83637"/>
              <a:gd name="connsiteX4" fmla="*/ 83338 w 83637"/>
              <a:gd name="connsiteY4" fmla="*/ 40857 h 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37" h="83637">
                <a:moveTo>
                  <a:pt x="83338" y="40857"/>
                </a:moveTo>
                <a:cubicBezTo>
                  <a:pt x="83338" y="63951"/>
                  <a:pt x="64614" y="82675"/>
                  <a:pt x="41520" y="82675"/>
                </a:cubicBezTo>
                <a:cubicBezTo>
                  <a:pt x="18425" y="82675"/>
                  <a:pt x="-299" y="63951"/>
                  <a:pt x="-299" y="40857"/>
                </a:cubicBezTo>
                <a:cubicBezTo>
                  <a:pt x="-299" y="17762"/>
                  <a:pt x="18425" y="-962"/>
                  <a:pt x="41520" y="-962"/>
                </a:cubicBezTo>
                <a:cubicBezTo>
                  <a:pt x="64614" y="-962"/>
                  <a:pt x="83338" y="17762"/>
                  <a:pt x="83338" y="40857"/>
                </a:cubicBezTo>
                <a:close/>
              </a:path>
            </a:pathLst>
          </a:custGeom>
          <a:noFill/>
          <a:ln w="9273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59CCE1D-D626-4BCE-ACD4-28F8AF860E34}"/>
              </a:ext>
            </a:extLst>
          </p:cNvPr>
          <p:cNvSpPr/>
          <p:nvPr/>
        </p:nvSpPr>
        <p:spPr>
          <a:xfrm>
            <a:off x="7390920" y="583494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82527D24-67B1-46D8-843F-4C92C4BE8AC8}"/>
              </a:ext>
            </a:extLst>
          </p:cNvPr>
          <p:cNvSpPr/>
          <p:nvPr/>
        </p:nvSpPr>
        <p:spPr>
          <a:xfrm>
            <a:off x="7531778" y="537806"/>
            <a:ext cx="85091" cy="85091"/>
          </a:xfrm>
          <a:custGeom>
            <a:avLst/>
            <a:gdLst>
              <a:gd name="connsiteX0" fmla="*/ -299 w 70147"/>
              <a:gd name="connsiteY0" fmla="*/ -962 h 70147"/>
              <a:gd name="connsiteX1" fmla="*/ 69848 w 70147"/>
              <a:gd name="connsiteY1" fmla="*/ -962 h 70147"/>
              <a:gd name="connsiteX2" fmla="*/ 69848 w 70147"/>
              <a:gd name="connsiteY2" fmla="*/ 69185 h 70147"/>
              <a:gd name="connsiteX3" fmla="*/ -299 w 70147"/>
              <a:gd name="connsiteY3" fmla="*/ 69185 h 7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47" h="70147">
                <a:moveTo>
                  <a:pt x="-299" y="-962"/>
                </a:moveTo>
                <a:lnTo>
                  <a:pt x="69848" y="-962"/>
                </a:lnTo>
                <a:lnTo>
                  <a:pt x="69848" y="69185"/>
                </a:lnTo>
                <a:lnTo>
                  <a:pt x="-299" y="69185"/>
                </a:lnTo>
                <a:close/>
              </a:path>
            </a:pathLst>
          </a:custGeom>
          <a:noFill/>
          <a:ln w="9273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8DF504D2-10C3-4F33-AA91-9CCAB64D85BE}"/>
              </a:ext>
            </a:extLst>
          </p:cNvPr>
          <p:cNvSpPr/>
          <p:nvPr/>
        </p:nvSpPr>
        <p:spPr>
          <a:xfrm>
            <a:off x="2091638" y="884777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38C768-B9F3-4794-8A71-AD6DFD788150}"/>
              </a:ext>
            </a:extLst>
          </p:cNvPr>
          <p:cNvSpPr/>
          <p:nvPr/>
        </p:nvSpPr>
        <p:spPr>
          <a:xfrm>
            <a:off x="2235638" y="842231"/>
            <a:ext cx="85091" cy="85091"/>
          </a:xfrm>
          <a:custGeom>
            <a:avLst/>
            <a:gdLst>
              <a:gd name="connsiteX0" fmla="*/ 34775 w 70147"/>
              <a:gd name="connsiteY0" fmla="*/ -962 h 70147"/>
              <a:gd name="connsiteX1" fmla="*/ 69848 w 70147"/>
              <a:gd name="connsiteY1" fmla="*/ 69185 h 70147"/>
              <a:gd name="connsiteX2" fmla="*/ -299 w 70147"/>
              <a:gd name="connsiteY2" fmla="*/ 69185 h 7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47" h="70147">
                <a:moveTo>
                  <a:pt x="34775" y="-962"/>
                </a:moveTo>
                <a:lnTo>
                  <a:pt x="69848" y="69185"/>
                </a:lnTo>
                <a:lnTo>
                  <a:pt x="-299" y="69185"/>
                </a:lnTo>
                <a:close/>
              </a:path>
            </a:pathLst>
          </a:custGeom>
          <a:noFill/>
          <a:ln w="9273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87BCE45D-1DD3-4A35-84B5-7A2965EF8A6C}"/>
              </a:ext>
            </a:extLst>
          </p:cNvPr>
          <p:cNvSpPr/>
          <p:nvPr/>
        </p:nvSpPr>
        <p:spPr>
          <a:xfrm>
            <a:off x="4786579" y="870409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595959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6BD92A0-A50F-4043-A97B-0870B711DCA2}"/>
              </a:ext>
            </a:extLst>
          </p:cNvPr>
          <p:cNvSpPr/>
          <p:nvPr/>
        </p:nvSpPr>
        <p:spPr>
          <a:xfrm>
            <a:off x="4927306" y="824592"/>
            <a:ext cx="88363" cy="88363"/>
          </a:xfrm>
          <a:custGeom>
            <a:avLst/>
            <a:gdLst>
              <a:gd name="connsiteX0" fmla="*/ 72546 w 72845"/>
              <a:gd name="connsiteY0" fmla="*/ 71883 h 72845"/>
              <a:gd name="connsiteX1" fmla="*/ -299 w 72845"/>
              <a:gd name="connsiteY1" fmla="*/ -962 h 72845"/>
              <a:gd name="connsiteX2" fmla="*/ -299 w 72845"/>
              <a:gd name="connsiteY2" fmla="*/ 71883 h 72845"/>
              <a:gd name="connsiteX3" fmla="*/ 72546 w 72845"/>
              <a:gd name="connsiteY3" fmla="*/ -962 h 7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45" h="72845">
                <a:moveTo>
                  <a:pt x="72546" y="71883"/>
                </a:moveTo>
                <a:lnTo>
                  <a:pt x="-299" y="-962"/>
                </a:lnTo>
                <a:moveTo>
                  <a:pt x="-299" y="71883"/>
                </a:moveTo>
                <a:lnTo>
                  <a:pt x="72546" y="-962"/>
                </a:lnTo>
              </a:path>
            </a:pathLst>
          </a:custGeom>
          <a:noFill/>
          <a:ln w="9273" cap="flat">
            <a:solidFill>
              <a:srgbClr val="595959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0F288A04-A646-48DE-8437-9C6EABE0254E}"/>
              </a:ext>
            </a:extLst>
          </p:cNvPr>
          <p:cNvSpPr/>
          <p:nvPr/>
        </p:nvSpPr>
        <p:spPr>
          <a:xfrm>
            <a:off x="7395496" y="868876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196B42DB-1C91-4485-AE57-F1A0E539CFCA}"/>
              </a:ext>
            </a:extLst>
          </p:cNvPr>
          <p:cNvSpPr/>
          <p:nvPr/>
        </p:nvSpPr>
        <p:spPr>
          <a:xfrm>
            <a:off x="7536223" y="823057"/>
            <a:ext cx="88363" cy="88363"/>
          </a:xfrm>
          <a:custGeom>
            <a:avLst/>
            <a:gdLst>
              <a:gd name="connsiteX0" fmla="*/ 72546 w 72845"/>
              <a:gd name="connsiteY0" fmla="*/ 71883 h 72845"/>
              <a:gd name="connsiteX1" fmla="*/ -299 w 72845"/>
              <a:gd name="connsiteY1" fmla="*/ -962 h 72845"/>
              <a:gd name="connsiteX2" fmla="*/ 37581 w 72845"/>
              <a:gd name="connsiteY2" fmla="*/ -962 h 72845"/>
              <a:gd name="connsiteX3" fmla="*/ 37581 w 72845"/>
              <a:gd name="connsiteY3" fmla="*/ 71883 h 72845"/>
              <a:gd name="connsiteX4" fmla="*/ -299 w 72845"/>
              <a:gd name="connsiteY4" fmla="*/ 71883 h 72845"/>
              <a:gd name="connsiteX5" fmla="*/ 72546 w 72845"/>
              <a:gd name="connsiteY5" fmla="*/ -962 h 7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45" h="72845">
                <a:moveTo>
                  <a:pt x="72546" y="71883"/>
                </a:moveTo>
                <a:lnTo>
                  <a:pt x="-299" y="-962"/>
                </a:lnTo>
                <a:moveTo>
                  <a:pt x="37581" y="-962"/>
                </a:moveTo>
                <a:lnTo>
                  <a:pt x="37581" y="71883"/>
                </a:lnTo>
                <a:moveTo>
                  <a:pt x="-299" y="71883"/>
                </a:moveTo>
                <a:lnTo>
                  <a:pt x="72546" y="-962"/>
                </a:lnTo>
              </a:path>
            </a:pathLst>
          </a:custGeom>
          <a:noFill/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84B4DEE-F2B6-4016-A82A-D0102D85F87A}"/>
              </a:ext>
            </a:extLst>
          </p:cNvPr>
          <p:cNvSpPr txBox="1"/>
          <p:nvPr/>
        </p:nvSpPr>
        <p:spPr>
          <a:xfrm>
            <a:off x="1832521" y="3812750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698813-EE51-44E4-8905-88AE436A7FE2}"/>
              </a:ext>
            </a:extLst>
          </p:cNvPr>
          <p:cNvSpPr txBox="1"/>
          <p:nvPr/>
        </p:nvSpPr>
        <p:spPr>
          <a:xfrm>
            <a:off x="2111920" y="381529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10A043E-D31F-43AC-883B-EA6B4FF77817}"/>
              </a:ext>
            </a:extLst>
          </p:cNvPr>
          <p:cNvSpPr txBox="1"/>
          <p:nvPr/>
        </p:nvSpPr>
        <p:spPr>
          <a:xfrm>
            <a:off x="2500540" y="381529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1ECA82-A23D-4931-9BE0-6A248984CFFA}"/>
              </a:ext>
            </a:extLst>
          </p:cNvPr>
          <p:cNvSpPr txBox="1"/>
          <p:nvPr/>
        </p:nvSpPr>
        <p:spPr>
          <a:xfrm>
            <a:off x="2886620" y="381275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EA89B3-7A8D-49B7-99D5-8C66F491576F}"/>
              </a:ext>
            </a:extLst>
          </p:cNvPr>
          <p:cNvSpPr txBox="1"/>
          <p:nvPr/>
        </p:nvSpPr>
        <p:spPr>
          <a:xfrm>
            <a:off x="3275240" y="381275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1C9B7B-CE1D-4462-9048-7AEFEC648B0E}"/>
              </a:ext>
            </a:extLst>
          </p:cNvPr>
          <p:cNvSpPr txBox="1"/>
          <p:nvPr/>
        </p:nvSpPr>
        <p:spPr>
          <a:xfrm>
            <a:off x="4062640" y="381275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35046A-F37E-4F8A-990D-CEFC17005DD3}"/>
              </a:ext>
            </a:extLst>
          </p:cNvPr>
          <p:cNvSpPr txBox="1"/>
          <p:nvPr/>
        </p:nvSpPr>
        <p:spPr>
          <a:xfrm>
            <a:off x="4451260" y="381275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63491FD-D7BE-4A14-8B20-0EA07985C248}"/>
              </a:ext>
            </a:extLst>
          </p:cNvPr>
          <p:cNvSpPr txBox="1"/>
          <p:nvPr/>
        </p:nvSpPr>
        <p:spPr>
          <a:xfrm>
            <a:off x="4837340" y="381021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3A34F0-3646-4813-B9F3-ED79072C7AB4}"/>
              </a:ext>
            </a:extLst>
          </p:cNvPr>
          <p:cNvSpPr txBox="1"/>
          <p:nvPr/>
        </p:nvSpPr>
        <p:spPr>
          <a:xfrm>
            <a:off x="5225960" y="381021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31C524B-1E8E-4035-9BE3-3D9931CF8CCC}"/>
              </a:ext>
            </a:extLst>
          </p:cNvPr>
          <p:cNvSpPr txBox="1"/>
          <p:nvPr/>
        </p:nvSpPr>
        <p:spPr>
          <a:xfrm>
            <a:off x="3773081" y="3815290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19F28D-80CA-434F-9CB9-C11038DCEBA2}"/>
              </a:ext>
            </a:extLst>
          </p:cNvPr>
          <p:cNvSpPr txBox="1"/>
          <p:nvPr/>
        </p:nvSpPr>
        <p:spPr>
          <a:xfrm>
            <a:off x="5728881" y="3810210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CC08955-5BF1-48B2-95DB-20D0423F1972}"/>
                  </a:ext>
                </a:extLst>
              </p:cNvPr>
              <p:cNvSpPr txBox="1"/>
              <p:nvPr/>
            </p:nvSpPr>
            <p:spPr>
              <a:xfrm>
                <a:off x="3062514" y="4056592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CC08955-5BF1-48B2-95DB-20D0423F1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514" y="4056592"/>
                <a:ext cx="174692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AC39507-7716-48DF-8636-EE11590EDA2E}"/>
              </a:ext>
            </a:extLst>
          </p:cNvPr>
          <p:cNvSpPr txBox="1"/>
          <p:nvPr/>
        </p:nvSpPr>
        <p:spPr>
          <a:xfrm rot="16200000">
            <a:off x="632196" y="2323911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8FC048E-6EE2-4FD6-92D0-D21224F5704D}"/>
              </a:ext>
            </a:extLst>
          </p:cNvPr>
          <p:cNvSpPr txBox="1"/>
          <p:nvPr/>
        </p:nvSpPr>
        <p:spPr>
          <a:xfrm>
            <a:off x="1543853" y="132531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8D347D6-D2BC-41C1-BA87-065E10DE3314}"/>
              </a:ext>
            </a:extLst>
          </p:cNvPr>
          <p:cNvSpPr txBox="1"/>
          <p:nvPr/>
        </p:nvSpPr>
        <p:spPr>
          <a:xfrm>
            <a:off x="1543853" y="162376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9984718-A8AC-4702-A54A-0E608020C895}"/>
              </a:ext>
            </a:extLst>
          </p:cNvPr>
          <p:cNvSpPr txBox="1"/>
          <p:nvPr/>
        </p:nvSpPr>
        <p:spPr>
          <a:xfrm>
            <a:off x="1543853" y="191078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874B13C-5054-4411-BCD1-59208BEA4A24}"/>
              </a:ext>
            </a:extLst>
          </p:cNvPr>
          <p:cNvSpPr txBox="1"/>
          <p:nvPr/>
        </p:nvSpPr>
        <p:spPr>
          <a:xfrm>
            <a:off x="1543853" y="221558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869B35F-1C2C-4956-94FA-21139455DAA5}"/>
              </a:ext>
            </a:extLst>
          </p:cNvPr>
          <p:cNvSpPr txBox="1"/>
          <p:nvPr/>
        </p:nvSpPr>
        <p:spPr>
          <a:xfrm>
            <a:off x="1541313" y="249879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3079A4E-F025-478E-989C-857183E03AC1}"/>
              </a:ext>
            </a:extLst>
          </p:cNvPr>
          <p:cNvSpPr txBox="1"/>
          <p:nvPr/>
        </p:nvSpPr>
        <p:spPr>
          <a:xfrm>
            <a:off x="1541313" y="279089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76C1DD2-E424-4734-BAEC-D3B65EBAF819}"/>
              </a:ext>
            </a:extLst>
          </p:cNvPr>
          <p:cNvSpPr txBox="1"/>
          <p:nvPr/>
        </p:nvSpPr>
        <p:spPr>
          <a:xfrm>
            <a:off x="1541313" y="308426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3195ECA-01F2-4036-82EF-1C32D8ED97BE}"/>
              </a:ext>
            </a:extLst>
          </p:cNvPr>
          <p:cNvSpPr txBox="1"/>
          <p:nvPr/>
        </p:nvSpPr>
        <p:spPr>
          <a:xfrm>
            <a:off x="1541313" y="338271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2C8FCA4-114F-4F50-A1B7-2B4629171579}"/>
              </a:ext>
            </a:extLst>
          </p:cNvPr>
          <p:cNvSpPr txBox="1"/>
          <p:nvPr/>
        </p:nvSpPr>
        <p:spPr>
          <a:xfrm>
            <a:off x="1490508" y="3668469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44DFC42-37AA-4AAA-BBEC-214D5376C3C9}"/>
                  </a:ext>
                </a:extLst>
              </p:cNvPr>
              <p:cNvSpPr txBox="1"/>
              <p:nvPr/>
            </p:nvSpPr>
            <p:spPr>
              <a:xfrm>
                <a:off x="2384499" y="376330"/>
                <a:ext cx="24227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sz="20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WShuffle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</m:sub>
                      <m:sup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(w/o Lap)</a:t>
                </a:r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44DFC42-37AA-4AAA-BBEC-214D5376C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499" y="376330"/>
                <a:ext cx="2422739" cy="400110"/>
              </a:xfrm>
              <a:prstGeom prst="rect">
                <a:avLst/>
              </a:prstGeom>
              <a:blipFill>
                <a:blip r:embed="rId7"/>
                <a:stretch>
                  <a:fillRect t="-9231" r="-1759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F34A09D-0CB7-47C8-9562-3B706B0D40C0}"/>
                  </a:ext>
                </a:extLst>
              </p:cNvPr>
              <p:cNvSpPr txBox="1"/>
              <p:nvPr/>
            </p:nvSpPr>
            <p:spPr>
              <a:xfrm>
                <a:off x="5130820" y="371717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sz="200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F34A09D-0CB7-47C8-9562-3B706B0D4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20" y="371717"/>
                <a:ext cx="1217425" cy="400110"/>
              </a:xfrm>
              <a:prstGeom prst="rect">
                <a:avLst/>
              </a:prstGeom>
              <a:blipFill>
                <a:blip r:embed="rId8"/>
                <a:stretch>
                  <a:fillRect r="-7538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5886C6-3AB8-488C-9F2D-160B201B13E7}"/>
                  </a:ext>
                </a:extLst>
              </p:cNvPr>
              <p:cNvSpPr txBox="1"/>
              <p:nvPr/>
            </p:nvSpPr>
            <p:spPr>
              <a:xfrm>
                <a:off x="7726937" y="367707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5886C6-3AB8-488C-9F2D-160B201B1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937" y="367707"/>
                <a:ext cx="1217425" cy="400110"/>
              </a:xfrm>
              <a:prstGeom prst="rect">
                <a:avLst/>
              </a:prstGeom>
              <a:blipFill>
                <a:blip r:embed="rId9"/>
                <a:stretch>
                  <a:fillRect r="-7538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D2A5767-9B9D-4688-A4A1-2F33A5611F94}"/>
                  </a:ext>
                </a:extLst>
              </p:cNvPr>
              <p:cNvSpPr txBox="1"/>
              <p:nvPr/>
            </p:nvSpPr>
            <p:spPr>
              <a:xfrm>
                <a:off x="2427656" y="666400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Local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D2A5767-9B9D-4688-A4A1-2F33A5611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56" y="666400"/>
                <a:ext cx="1217425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2CC0536-DE16-4B2B-9840-F87618146A8D}"/>
                  </a:ext>
                </a:extLst>
              </p:cNvPr>
              <p:cNvSpPr txBox="1"/>
              <p:nvPr/>
            </p:nvSpPr>
            <p:spPr>
              <a:xfrm>
                <a:off x="5139528" y="656947"/>
                <a:ext cx="2311327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−1/3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2CC0536-DE16-4B2B-9840-F87618146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528" y="656947"/>
                <a:ext cx="2311327" cy="411651"/>
              </a:xfrm>
              <a:prstGeom prst="rect">
                <a:avLst/>
              </a:prstGeom>
              <a:blipFill>
                <a:blip r:embed="rId11"/>
                <a:stretch>
                  <a:fillRect r="-264" b="-164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4BC561E-B689-4B3C-86F9-116F80FF19B3}"/>
                  </a:ext>
                </a:extLst>
              </p:cNvPr>
              <p:cNvSpPr txBox="1"/>
              <p:nvPr/>
            </p:nvSpPr>
            <p:spPr>
              <a:xfrm>
                <a:off x="7748446" y="648590"/>
                <a:ext cx="2723992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−1/3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/10)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4BC561E-B689-4B3C-86F9-116F80FF1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446" y="648590"/>
                <a:ext cx="2723992" cy="411651"/>
              </a:xfrm>
              <a:prstGeom prst="rect">
                <a:avLst/>
              </a:prstGeom>
              <a:blipFill>
                <a:blip r:embed="rId12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BD2010B-FC73-4448-A673-AE3B8D734D52}"/>
              </a:ext>
            </a:extLst>
          </p:cNvPr>
          <p:cNvSpPr txBox="1"/>
          <p:nvPr/>
        </p:nvSpPr>
        <p:spPr>
          <a:xfrm>
            <a:off x="6421463" y="381275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FF4F1DA-AFC5-459C-BED0-9E8BE47D9A80}"/>
              </a:ext>
            </a:extLst>
          </p:cNvPr>
          <p:cNvSpPr txBox="1"/>
          <p:nvPr/>
        </p:nvSpPr>
        <p:spPr>
          <a:xfrm>
            <a:off x="6700862" y="381529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5FFD961-FC35-4A74-992F-8D38E523F0CD}"/>
              </a:ext>
            </a:extLst>
          </p:cNvPr>
          <p:cNvSpPr txBox="1"/>
          <p:nvPr/>
        </p:nvSpPr>
        <p:spPr>
          <a:xfrm>
            <a:off x="7089482" y="381529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1AF5CB0-A938-4CD9-A13F-A17BCD66815E}"/>
              </a:ext>
            </a:extLst>
          </p:cNvPr>
          <p:cNvSpPr txBox="1"/>
          <p:nvPr/>
        </p:nvSpPr>
        <p:spPr>
          <a:xfrm>
            <a:off x="7475562" y="381275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D61CC3A-5787-40E8-B652-113FBED1CD5F}"/>
              </a:ext>
            </a:extLst>
          </p:cNvPr>
          <p:cNvSpPr txBox="1"/>
          <p:nvPr/>
        </p:nvSpPr>
        <p:spPr>
          <a:xfrm>
            <a:off x="7864182" y="381275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E942C30-CEDF-4781-97B8-C1E47766B638}"/>
              </a:ext>
            </a:extLst>
          </p:cNvPr>
          <p:cNvSpPr txBox="1"/>
          <p:nvPr/>
        </p:nvSpPr>
        <p:spPr>
          <a:xfrm>
            <a:off x="8651582" y="381275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156A45B-90CE-4F8D-B20E-A4621A4491E1}"/>
              </a:ext>
            </a:extLst>
          </p:cNvPr>
          <p:cNvSpPr txBox="1"/>
          <p:nvPr/>
        </p:nvSpPr>
        <p:spPr>
          <a:xfrm>
            <a:off x="9040202" y="381275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A0DDE96-83EB-407E-B5AD-AF0E791C8EA9}"/>
              </a:ext>
            </a:extLst>
          </p:cNvPr>
          <p:cNvSpPr txBox="1"/>
          <p:nvPr/>
        </p:nvSpPr>
        <p:spPr>
          <a:xfrm>
            <a:off x="9426282" y="38102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D452068-AE3E-47C8-9B2D-2287BCCE7DFA}"/>
              </a:ext>
            </a:extLst>
          </p:cNvPr>
          <p:cNvSpPr txBox="1"/>
          <p:nvPr/>
        </p:nvSpPr>
        <p:spPr>
          <a:xfrm>
            <a:off x="9814902" y="38102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8B36ABE-0718-4D52-AF9F-C56FFC454B19}"/>
              </a:ext>
            </a:extLst>
          </p:cNvPr>
          <p:cNvSpPr txBox="1"/>
          <p:nvPr/>
        </p:nvSpPr>
        <p:spPr>
          <a:xfrm>
            <a:off x="8362023" y="381529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6F0866D-9C3B-4703-9BD1-53AC92CE91E9}"/>
              </a:ext>
            </a:extLst>
          </p:cNvPr>
          <p:cNvSpPr txBox="1"/>
          <p:nvPr/>
        </p:nvSpPr>
        <p:spPr>
          <a:xfrm>
            <a:off x="10317823" y="381021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933A9646-2CAA-4101-BAD7-C6AF866B226F}"/>
                  </a:ext>
                </a:extLst>
              </p:cNvPr>
              <p:cNvSpPr txBox="1"/>
              <p:nvPr/>
            </p:nvSpPr>
            <p:spPr>
              <a:xfrm>
                <a:off x="7651456" y="4056597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933A9646-2CAA-4101-BAD7-C6AF866B2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456" y="4056597"/>
                <a:ext cx="174692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286A235-D692-46C4-807A-89BF3594B69E}"/>
              </a:ext>
            </a:extLst>
          </p:cNvPr>
          <p:cNvSpPr txBox="1"/>
          <p:nvPr/>
        </p:nvSpPr>
        <p:spPr>
          <a:xfrm rot="16200000">
            <a:off x="5221138" y="2323916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B4A5610-4E59-4879-B802-95FE8C62BA14}"/>
              </a:ext>
            </a:extLst>
          </p:cNvPr>
          <p:cNvSpPr txBox="1"/>
          <p:nvPr/>
        </p:nvSpPr>
        <p:spPr>
          <a:xfrm>
            <a:off x="6079450" y="3668474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8909DC3-118C-4F60-BAAA-ECC78497050B}"/>
              </a:ext>
            </a:extLst>
          </p:cNvPr>
          <p:cNvSpPr txBox="1"/>
          <p:nvPr/>
        </p:nvSpPr>
        <p:spPr>
          <a:xfrm>
            <a:off x="5046945" y="0"/>
            <a:ext cx="2166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Triangles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095AC4F2-5F72-4244-B8C8-B08CFC8A5A39}"/>
                  </a:ext>
                </a:extLst>
              </p:cNvPr>
              <p:cNvSpPr txBox="1"/>
              <p:nvPr/>
            </p:nvSpPr>
            <p:spPr>
              <a:xfrm>
                <a:off x="4442793" y="1249835"/>
                <a:ext cx="1370471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=100</m:t>
                      </m:r>
                    </m:oMath>
                  </m:oMathPara>
                </a14:m>
                <a:endParaRPr kumimoji="1" lang="ja-JP" alt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095AC4F2-5F72-4244-B8C8-B08CFC8A5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3" y="1249835"/>
                <a:ext cx="1370471" cy="461665"/>
              </a:xfrm>
              <a:prstGeom prst="rect">
                <a:avLst/>
              </a:prstGeom>
              <a:blipFill>
                <a:blip r:embed="rId14"/>
                <a:stretch>
                  <a:fillRect l="-4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08B73C5-2AF7-4128-B772-517F6560B6CA}"/>
              </a:ext>
            </a:extLst>
          </p:cNvPr>
          <p:cNvSpPr txBox="1"/>
          <p:nvPr/>
        </p:nvSpPr>
        <p:spPr>
          <a:xfrm>
            <a:off x="5046945" y="4403025"/>
            <a:ext cx="2166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4-Cycles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10CCDC9-2087-435C-8A5B-8FEA3F4E2033}"/>
              </a:ext>
            </a:extLst>
          </p:cNvPr>
          <p:cNvSpPr txBox="1"/>
          <p:nvPr/>
        </p:nvSpPr>
        <p:spPr>
          <a:xfrm>
            <a:off x="1824054" y="698140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E8004E7-93CB-44F8-8262-B2104EC77B28}"/>
              </a:ext>
            </a:extLst>
          </p:cNvPr>
          <p:cNvSpPr txBox="1"/>
          <p:nvPr/>
        </p:nvSpPr>
        <p:spPr>
          <a:xfrm>
            <a:off x="2103453" y="698394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BE9349D-86AB-4E82-BD8A-8F9EA5BDE2D8}"/>
              </a:ext>
            </a:extLst>
          </p:cNvPr>
          <p:cNvSpPr txBox="1"/>
          <p:nvPr/>
        </p:nvSpPr>
        <p:spPr>
          <a:xfrm>
            <a:off x="2492073" y="698394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D2AABD1-43DF-4731-B343-A9F824769BA3}"/>
              </a:ext>
            </a:extLst>
          </p:cNvPr>
          <p:cNvSpPr txBox="1"/>
          <p:nvPr/>
        </p:nvSpPr>
        <p:spPr>
          <a:xfrm>
            <a:off x="2878153" y="698140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330E0C3-F712-4E66-9B1F-BD5386FF7716}"/>
              </a:ext>
            </a:extLst>
          </p:cNvPr>
          <p:cNvSpPr txBox="1"/>
          <p:nvPr/>
        </p:nvSpPr>
        <p:spPr>
          <a:xfrm>
            <a:off x="3266773" y="698140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9100775-E8EE-4603-BC51-2C4D2CAF3929}"/>
              </a:ext>
            </a:extLst>
          </p:cNvPr>
          <p:cNvSpPr txBox="1"/>
          <p:nvPr/>
        </p:nvSpPr>
        <p:spPr>
          <a:xfrm>
            <a:off x="4054173" y="698140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59D0082-B615-44FC-92E7-EFA3D1FA75D9}"/>
              </a:ext>
            </a:extLst>
          </p:cNvPr>
          <p:cNvSpPr txBox="1"/>
          <p:nvPr/>
        </p:nvSpPr>
        <p:spPr>
          <a:xfrm>
            <a:off x="4442793" y="698140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6CFD906-20E2-41B3-AAA8-1FCFEB6EBA45}"/>
              </a:ext>
            </a:extLst>
          </p:cNvPr>
          <p:cNvSpPr txBox="1"/>
          <p:nvPr/>
        </p:nvSpPr>
        <p:spPr>
          <a:xfrm>
            <a:off x="4828873" y="697886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3C197E8-E97D-48CB-B419-73B37FFCF49F}"/>
              </a:ext>
            </a:extLst>
          </p:cNvPr>
          <p:cNvSpPr txBox="1"/>
          <p:nvPr/>
        </p:nvSpPr>
        <p:spPr>
          <a:xfrm>
            <a:off x="5217493" y="697886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D6360C7-B898-4A88-9033-BAADD53BB3C7}"/>
              </a:ext>
            </a:extLst>
          </p:cNvPr>
          <p:cNvSpPr txBox="1"/>
          <p:nvPr/>
        </p:nvSpPr>
        <p:spPr>
          <a:xfrm>
            <a:off x="3764614" y="698394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C9967322-6561-484B-9809-356412C30731}"/>
              </a:ext>
            </a:extLst>
          </p:cNvPr>
          <p:cNvSpPr txBox="1"/>
          <p:nvPr/>
        </p:nvSpPr>
        <p:spPr>
          <a:xfrm>
            <a:off x="5720414" y="697886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9C7F797E-5986-43C9-9CCF-CCEDCCEEED20}"/>
                  </a:ext>
                </a:extLst>
              </p:cNvPr>
              <p:cNvSpPr txBox="1"/>
              <p:nvPr/>
            </p:nvSpPr>
            <p:spPr>
              <a:xfrm>
                <a:off x="3054047" y="7225248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9C7F797E-5986-43C9-9CCF-CCEDCCEEE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47" y="7225248"/>
                <a:ext cx="174692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C43AE15-838A-460D-9C6F-D451D6C0343B}"/>
              </a:ext>
            </a:extLst>
          </p:cNvPr>
          <p:cNvSpPr txBox="1"/>
          <p:nvPr/>
        </p:nvSpPr>
        <p:spPr>
          <a:xfrm rot="16200000">
            <a:off x="623729" y="5951886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60ABC09-2D21-402D-A350-A487113806E0}"/>
              </a:ext>
            </a:extLst>
          </p:cNvPr>
          <p:cNvSpPr txBox="1"/>
          <p:nvPr/>
        </p:nvSpPr>
        <p:spPr>
          <a:xfrm>
            <a:off x="1543853" y="536391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92FB47C-977B-4F7D-9AD2-55010CC6E04B}"/>
              </a:ext>
            </a:extLst>
          </p:cNvPr>
          <p:cNvSpPr txBox="1"/>
          <p:nvPr/>
        </p:nvSpPr>
        <p:spPr>
          <a:xfrm>
            <a:off x="1541313" y="560521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2EC2CBB-E62E-4B37-AA65-EDF221D69944}"/>
              </a:ext>
            </a:extLst>
          </p:cNvPr>
          <p:cNvSpPr txBox="1"/>
          <p:nvPr/>
        </p:nvSpPr>
        <p:spPr>
          <a:xfrm>
            <a:off x="1541313" y="584905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F1C261E-9952-4722-910C-0569CDFE588D}"/>
              </a:ext>
            </a:extLst>
          </p:cNvPr>
          <p:cNvSpPr txBox="1"/>
          <p:nvPr/>
        </p:nvSpPr>
        <p:spPr>
          <a:xfrm>
            <a:off x="1541313" y="609289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B1A9D49-2837-4F4D-93A3-35BD84BCC199}"/>
              </a:ext>
            </a:extLst>
          </p:cNvPr>
          <p:cNvSpPr txBox="1"/>
          <p:nvPr/>
        </p:nvSpPr>
        <p:spPr>
          <a:xfrm>
            <a:off x="1541313" y="632657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5F37ACD-C6F4-4DFF-93FA-4A3A4ABD7889}"/>
              </a:ext>
            </a:extLst>
          </p:cNvPr>
          <p:cNvSpPr txBox="1"/>
          <p:nvPr/>
        </p:nvSpPr>
        <p:spPr>
          <a:xfrm>
            <a:off x="1490508" y="6566609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1DDF900-C256-4477-AB72-06B88743BC58}"/>
              </a:ext>
            </a:extLst>
          </p:cNvPr>
          <p:cNvSpPr txBox="1"/>
          <p:nvPr/>
        </p:nvSpPr>
        <p:spPr>
          <a:xfrm>
            <a:off x="6399698" y="6979801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6C2CC5B-BFAD-4896-A085-033B7206A7D5}"/>
              </a:ext>
            </a:extLst>
          </p:cNvPr>
          <p:cNvSpPr txBox="1"/>
          <p:nvPr/>
        </p:nvSpPr>
        <p:spPr>
          <a:xfrm>
            <a:off x="6679097" y="698234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DC9D8A3-D835-45B5-A307-31F3619CD289}"/>
              </a:ext>
            </a:extLst>
          </p:cNvPr>
          <p:cNvSpPr txBox="1"/>
          <p:nvPr/>
        </p:nvSpPr>
        <p:spPr>
          <a:xfrm>
            <a:off x="7067717" y="698234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DE4D5CD0-1E98-448E-A3FF-D12AC5FC0B82}"/>
              </a:ext>
            </a:extLst>
          </p:cNvPr>
          <p:cNvSpPr txBox="1"/>
          <p:nvPr/>
        </p:nvSpPr>
        <p:spPr>
          <a:xfrm>
            <a:off x="7453797" y="697980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C6606A3-0DF4-44EB-B060-69F55F5A1931}"/>
              </a:ext>
            </a:extLst>
          </p:cNvPr>
          <p:cNvSpPr txBox="1"/>
          <p:nvPr/>
        </p:nvSpPr>
        <p:spPr>
          <a:xfrm>
            <a:off x="7842417" y="697980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8E64FDD-D8E4-4256-ABDE-73F9353742FE}"/>
              </a:ext>
            </a:extLst>
          </p:cNvPr>
          <p:cNvSpPr txBox="1"/>
          <p:nvPr/>
        </p:nvSpPr>
        <p:spPr>
          <a:xfrm>
            <a:off x="8629817" y="697980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5B5F5BD7-68F5-4BEF-BC2A-EC41FA1EE658}"/>
              </a:ext>
            </a:extLst>
          </p:cNvPr>
          <p:cNvSpPr txBox="1"/>
          <p:nvPr/>
        </p:nvSpPr>
        <p:spPr>
          <a:xfrm>
            <a:off x="9018437" y="697980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69FDE40-1BF7-4E14-8187-331A25E04304}"/>
              </a:ext>
            </a:extLst>
          </p:cNvPr>
          <p:cNvSpPr txBox="1"/>
          <p:nvPr/>
        </p:nvSpPr>
        <p:spPr>
          <a:xfrm>
            <a:off x="9404517" y="697726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C60C220-01B2-4718-9B3E-4CD1B7757632}"/>
              </a:ext>
            </a:extLst>
          </p:cNvPr>
          <p:cNvSpPr txBox="1"/>
          <p:nvPr/>
        </p:nvSpPr>
        <p:spPr>
          <a:xfrm>
            <a:off x="9793137" y="697726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91ADC6FC-BE7A-4B9A-8DE7-5137DC3AE504}"/>
              </a:ext>
            </a:extLst>
          </p:cNvPr>
          <p:cNvSpPr txBox="1"/>
          <p:nvPr/>
        </p:nvSpPr>
        <p:spPr>
          <a:xfrm>
            <a:off x="8340258" y="6982341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6ED5A2E5-F121-4E26-B83E-60C1656F03EB}"/>
              </a:ext>
            </a:extLst>
          </p:cNvPr>
          <p:cNvSpPr txBox="1"/>
          <p:nvPr/>
        </p:nvSpPr>
        <p:spPr>
          <a:xfrm>
            <a:off x="10296058" y="6977261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558C562A-B449-4084-9861-4E03BC3F5CC5}"/>
                  </a:ext>
                </a:extLst>
              </p:cNvPr>
              <p:cNvSpPr txBox="1"/>
              <p:nvPr/>
            </p:nvSpPr>
            <p:spPr>
              <a:xfrm>
                <a:off x="7629691" y="7223643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558C562A-B449-4084-9861-4E03BC3F5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691" y="7223643"/>
                <a:ext cx="1746926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24D7CD48-7C81-46FE-AD62-987F99C1D9E2}"/>
              </a:ext>
            </a:extLst>
          </p:cNvPr>
          <p:cNvSpPr txBox="1"/>
          <p:nvPr/>
        </p:nvSpPr>
        <p:spPr>
          <a:xfrm rot="16200000">
            <a:off x="5199373" y="5950281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フリーフォーム: 図形 113">
            <a:extLst>
              <a:ext uri="{FF2B5EF4-FFF2-40B4-BE49-F238E27FC236}">
                <a16:creationId xmlns:a16="http://schemas.microsoft.com/office/drawing/2014/main" id="{BA449EDC-B9E9-441B-B82B-C307C39E51FF}"/>
              </a:ext>
            </a:extLst>
          </p:cNvPr>
          <p:cNvSpPr/>
          <p:nvPr/>
        </p:nvSpPr>
        <p:spPr>
          <a:xfrm>
            <a:off x="1962118" y="4796671"/>
            <a:ext cx="8478000" cy="360103"/>
          </a:xfrm>
          <a:custGeom>
            <a:avLst/>
            <a:gdLst>
              <a:gd name="connsiteX0" fmla="*/ -299 w 1939842"/>
              <a:gd name="connsiteY0" fmla="*/ -962 h 949686"/>
              <a:gd name="connsiteX1" fmla="*/ 1939543 w 1939842"/>
              <a:gd name="connsiteY1" fmla="*/ -962 h 949686"/>
              <a:gd name="connsiteX2" fmla="*/ 1939543 w 1939842"/>
              <a:gd name="connsiteY2" fmla="*/ 948724 h 949686"/>
              <a:gd name="connsiteX3" fmla="*/ -299 w 1939842"/>
              <a:gd name="connsiteY3" fmla="*/ 948724 h 9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842" h="949686">
                <a:moveTo>
                  <a:pt x="-299" y="-962"/>
                </a:moveTo>
                <a:lnTo>
                  <a:pt x="1939543" y="-962"/>
                </a:lnTo>
                <a:lnTo>
                  <a:pt x="1939543" y="948724"/>
                </a:lnTo>
                <a:lnTo>
                  <a:pt x="-299" y="948724"/>
                </a:lnTo>
                <a:close/>
              </a:path>
            </a:pathLst>
          </a:custGeom>
          <a:solidFill>
            <a:srgbClr val="FFFFFF"/>
          </a:solidFill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5" name="フリーフォーム: 図形 114">
            <a:extLst>
              <a:ext uri="{FF2B5EF4-FFF2-40B4-BE49-F238E27FC236}">
                <a16:creationId xmlns:a16="http://schemas.microsoft.com/office/drawing/2014/main" id="{7F40CDE8-10FD-4D25-BB9D-226EAB0E8FB9}"/>
              </a:ext>
            </a:extLst>
          </p:cNvPr>
          <p:cNvSpPr/>
          <p:nvPr/>
        </p:nvSpPr>
        <p:spPr>
          <a:xfrm>
            <a:off x="3191889" y="4987738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6" name="フリーフォーム: 図形 115">
            <a:extLst>
              <a:ext uri="{FF2B5EF4-FFF2-40B4-BE49-F238E27FC236}">
                <a16:creationId xmlns:a16="http://schemas.microsoft.com/office/drawing/2014/main" id="{FE1A057A-184F-4F40-B105-323AC4945035}"/>
              </a:ext>
            </a:extLst>
          </p:cNvPr>
          <p:cNvSpPr/>
          <p:nvPr/>
        </p:nvSpPr>
        <p:spPr>
          <a:xfrm>
            <a:off x="3324434" y="4933739"/>
            <a:ext cx="101454" cy="101454"/>
          </a:xfrm>
          <a:custGeom>
            <a:avLst/>
            <a:gdLst>
              <a:gd name="connsiteX0" fmla="*/ 83338 w 83637"/>
              <a:gd name="connsiteY0" fmla="*/ 40857 h 83637"/>
              <a:gd name="connsiteX1" fmla="*/ 41520 w 83637"/>
              <a:gd name="connsiteY1" fmla="*/ 82675 h 83637"/>
              <a:gd name="connsiteX2" fmla="*/ -299 w 83637"/>
              <a:gd name="connsiteY2" fmla="*/ 40857 h 83637"/>
              <a:gd name="connsiteX3" fmla="*/ 41520 w 83637"/>
              <a:gd name="connsiteY3" fmla="*/ -962 h 83637"/>
              <a:gd name="connsiteX4" fmla="*/ 83338 w 83637"/>
              <a:gd name="connsiteY4" fmla="*/ 40857 h 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37" h="83637">
                <a:moveTo>
                  <a:pt x="83338" y="40857"/>
                </a:moveTo>
                <a:cubicBezTo>
                  <a:pt x="83338" y="63951"/>
                  <a:pt x="64614" y="82675"/>
                  <a:pt x="41520" y="82675"/>
                </a:cubicBezTo>
                <a:cubicBezTo>
                  <a:pt x="18425" y="82675"/>
                  <a:pt x="-299" y="63951"/>
                  <a:pt x="-299" y="40857"/>
                </a:cubicBezTo>
                <a:cubicBezTo>
                  <a:pt x="-299" y="17762"/>
                  <a:pt x="18425" y="-962"/>
                  <a:pt x="41520" y="-962"/>
                </a:cubicBezTo>
                <a:cubicBezTo>
                  <a:pt x="64614" y="-962"/>
                  <a:pt x="83338" y="17762"/>
                  <a:pt x="83338" y="40857"/>
                </a:cubicBezTo>
                <a:close/>
              </a:path>
            </a:pathLst>
          </a:custGeom>
          <a:noFill/>
          <a:ln w="9273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7" name="フリーフォーム: 図形 116">
            <a:extLst>
              <a:ext uri="{FF2B5EF4-FFF2-40B4-BE49-F238E27FC236}">
                <a16:creationId xmlns:a16="http://schemas.microsoft.com/office/drawing/2014/main" id="{04C7A478-E86E-48DF-9546-1187D599B412}"/>
              </a:ext>
            </a:extLst>
          </p:cNvPr>
          <p:cNvSpPr/>
          <p:nvPr/>
        </p:nvSpPr>
        <p:spPr>
          <a:xfrm>
            <a:off x="7637853" y="4987042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8" name="フリーフォーム: 図形 117">
            <a:extLst>
              <a:ext uri="{FF2B5EF4-FFF2-40B4-BE49-F238E27FC236}">
                <a16:creationId xmlns:a16="http://schemas.microsoft.com/office/drawing/2014/main" id="{738AA041-4AF1-4B47-B0A8-3149115A3AB0}"/>
              </a:ext>
            </a:extLst>
          </p:cNvPr>
          <p:cNvSpPr/>
          <p:nvPr/>
        </p:nvSpPr>
        <p:spPr>
          <a:xfrm>
            <a:off x="7781853" y="4944496"/>
            <a:ext cx="85091" cy="85091"/>
          </a:xfrm>
          <a:custGeom>
            <a:avLst/>
            <a:gdLst>
              <a:gd name="connsiteX0" fmla="*/ 34775 w 70147"/>
              <a:gd name="connsiteY0" fmla="*/ -962 h 70147"/>
              <a:gd name="connsiteX1" fmla="*/ 69848 w 70147"/>
              <a:gd name="connsiteY1" fmla="*/ 69185 h 70147"/>
              <a:gd name="connsiteX2" fmla="*/ -299 w 70147"/>
              <a:gd name="connsiteY2" fmla="*/ 69185 h 7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47" h="70147">
                <a:moveTo>
                  <a:pt x="34775" y="-962"/>
                </a:moveTo>
                <a:lnTo>
                  <a:pt x="69848" y="69185"/>
                </a:lnTo>
                <a:lnTo>
                  <a:pt x="-299" y="69185"/>
                </a:lnTo>
                <a:close/>
              </a:path>
            </a:pathLst>
          </a:custGeom>
          <a:noFill/>
          <a:ln w="9273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0E7F42DB-3D6E-44DC-9201-0E40BBD98317}"/>
                  </a:ext>
                </a:extLst>
              </p:cNvPr>
              <p:cNvSpPr txBox="1"/>
              <p:nvPr/>
            </p:nvSpPr>
            <p:spPr>
              <a:xfrm>
                <a:off x="3471654" y="4779159"/>
                <a:ext cx="1269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WShuffle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0E7F42DB-3D6E-44DC-9201-0E40BBD98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654" y="4779159"/>
                <a:ext cx="1269290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CEE13751-77DC-46C7-84FB-D2EB4749EB11}"/>
                  </a:ext>
                </a:extLst>
              </p:cNvPr>
              <p:cNvSpPr txBox="1"/>
              <p:nvPr/>
            </p:nvSpPr>
            <p:spPr>
              <a:xfrm>
                <a:off x="7973871" y="4768665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WLocal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CEE13751-77DC-46C7-84FB-D2EB4749E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871" y="4768665"/>
                <a:ext cx="1217425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D6CCBC68-7839-4010-A182-FEF3AED31D03}"/>
              </a:ext>
            </a:extLst>
          </p:cNvPr>
          <p:cNvSpPr>
            <a:spLocks noChangeAspect="1"/>
          </p:cNvSpPr>
          <p:nvPr/>
        </p:nvSpPr>
        <p:spPr>
          <a:xfrm>
            <a:off x="4626214" y="4994159"/>
            <a:ext cx="108000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BC6A3B29-1D52-45A1-84D9-24C6B06042CF}"/>
              </a:ext>
            </a:extLst>
          </p:cNvPr>
          <p:cNvSpPr>
            <a:spLocks noChangeAspect="1"/>
          </p:cNvSpPr>
          <p:nvPr/>
        </p:nvSpPr>
        <p:spPr>
          <a:xfrm>
            <a:off x="8892461" y="4994160"/>
            <a:ext cx="108000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5791B1E4-DB47-4C8C-B9D8-1AFBA7960F63}"/>
              </a:ext>
            </a:extLst>
          </p:cNvPr>
          <p:cNvSpPr txBox="1"/>
          <p:nvPr/>
        </p:nvSpPr>
        <p:spPr>
          <a:xfrm>
            <a:off x="1543853" y="102051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DE75BC7A-13E5-4560-9266-26EBDD38E08F}"/>
                  </a:ext>
                </a:extLst>
              </p:cNvPr>
              <p:cNvSpPr txBox="1"/>
              <p:nvPr/>
            </p:nvSpPr>
            <p:spPr>
              <a:xfrm>
                <a:off x="9014793" y="1249835"/>
                <a:ext cx="1370471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=200</m:t>
                      </m:r>
                    </m:oMath>
                  </m:oMathPara>
                </a14:m>
                <a:endParaRPr kumimoji="1" lang="ja-JP" alt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DE75BC7A-13E5-4560-9266-26EBDD38E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793" y="1249835"/>
                <a:ext cx="1370471" cy="461665"/>
              </a:xfrm>
              <a:prstGeom prst="rect">
                <a:avLst/>
              </a:prstGeom>
              <a:blipFill>
                <a:blip r:embed="rId19"/>
                <a:stretch>
                  <a:fillRect l="-4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186E3243-22C7-477C-A4D6-0B6778B57016}"/>
              </a:ext>
            </a:extLst>
          </p:cNvPr>
          <p:cNvSpPr txBox="1"/>
          <p:nvPr/>
        </p:nvSpPr>
        <p:spPr>
          <a:xfrm>
            <a:off x="6133512" y="13237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97470CED-F63A-46F0-9B01-B71C401B8734}"/>
              </a:ext>
            </a:extLst>
          </p:cNvPr>
          <p:cNvSpPr txBox="1"/>
          <p:nvPr/>
        </p:nvSpPr>
        <p:spPr>
          <a:xfrm>
            <a:off x="6133512" y="162216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3CB24BF-C754-46C8-A228-D6F49906AE17}"/>
              </a:ext>
            </a:extLst>
          </p:cNvPr>
          <p:cNvSpPr txBox="1"/>
          <p:nvPr/>
        </p:nvSpPr>
        <p:spPr>
          <a:xfrm>
            <a:off x="6133512" y="190918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3C8D53C8-C6F3-4676-9B49-DC350D079713}"/>
              </a:ext>
            </a:extLst>
          </p:cNvPr>
          <p:cNvSpPr txBox="1"/>
          <p:nvPr/>
        </p:nvSpPr>
        <p:spPr>
          <a:xfrm>
            <a:off x="6133512" y="221398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B72E1EF9-76C6-4979-90D9-B378BF08FAB1}"/>
              </a:ext>
            </a:extLst>
          </p:cNvPr>
          <p:cNvSpPr txBox="1"/>
          <p:nvPr/>
        </p:nvSpPr>
        <p:spPr>
          <a:xfrm>
            <a:off x="6130972" y="249719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C1C333C5-2BCC-4C92-8A9B-FD38496A0374}"/>
              </a:ext>
            </a:extLst>
          </p:cNvPr>
          <p:cNvSpPr txBox="1"/>
          <p:nvPr/>
        </p:nvSpPr>
        <p:spPr>
          <a:xfrm>
            <a:off x="6130972" y="278929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57A00CC1-74D8-4095-BDF4-FBA6A8560A5B}"/>
              </a:ext>
            </a:extLst>
          </p:cNvPr>
          <p:cNvSpPr txBox="1"/>
          <p:nvPr/>
        </p:nvSpPr>
        <p:spPr>
          <a:xfrm>
            <a:off x="6130972" y="308266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F05E707B-51D2-4716-8A70-884C0EFEE305}"/>
              </a:ext>
            </a:extLst>
          </p:cNvPr>
          <p:cNvSpPr txBox="1"/>
          <p:nvPr/>
        </p:nvSpPr>
        <p:spPr>
          <a:xfrm>
            <a:off x="6130972" y="33811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352F263C-4B1A-4653-9776-0EA38DEEB857}"/>
              </a:ext>
            </a:extLst>
          </p:cNvPr>
          <p:cNvSpPr txBox="1"/>
          <p:nvPr/>
        </p:nvSpPr>
        <p:spPr>
          <a:xfrm>
            <a:off x="6133512" y="10189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971F5640-3EB6-46F1-A85B-B4FFDD2FF5C7}"/>
              </a:ext>
            </a:extLst>
          </p:cNvPr>
          <p:cNvSpPr txBox="1"/>
          <p:nvPr/>
        </p:nvSpPr>
        <p:spPr>
          <a:xfrm>
            <a:off x="1543853" y="512515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67FAE1C-CCB1-4C5E-BFFF-B598F03979DA}"/>
              </a:ext>
            </a:extLst>
          </p:cNvPr>
          <p:cNvSpPr txBox="1"/>
          <p:nvPr/>
        </p:nvSpPr>
        <p:spPr>
          <a:xfrm>
            <a:off x="1490508" y="6825689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5789A584-1468-44C1-B19F-29EC4C45347C}"/>
              </a:ext>
            </a:extLst>
          </p:cNvPr>
          <p:cNvSpPr txBox="1"/>
          <p:nvPr/>
        </p:nvSpPr>
        <p:spPr>
          <a:xfrm>
            <a:off x="6114396" y="5606288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B617E550-4764-46E3-AE30-D141E4E6780D}"/>
              </a:ext>
            </a:extLst>
          </p:cNvPr>
          <p:cNvSpPr txBox="1"/>
          <p:nvPr/>
        </p:nvSpPr>
        <p:spPr>
          <a:xfrm>
            <a:off x="6114396" y="5850128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9E9A8FA5-3D8C-4B08-A1AE-106EA34C60A0}"/>
              </a:ext>
            </a:extLst>
          </p:cNvPr>
          <p:cNvSpPr txBox="1"/>
          <p:nvPr/>
        </p:nvSpPr>
        <p:spPr>
          <a:xfrm>
            <a:off x="6114396" y="6093968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88DD5E32-8722-41CF-AE01-B73F95B0DA73}"/>
              </a:ext>
            </a:extLst>
          </p:cNvPr>
          <p:cNvSpPr txBox="1"/>
          <p:nvPr/>
        </p:nvSpPr>
        <p:spPr>
          <a:xfrm>
            <a:off x="6114396" y="6327648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6B042241-9A8F-46E0-ABCF-D6EB9D85A47F}"/>
              </a:ext>
            </a:extLst>
          </p:cNvPr>
          <p:cNvSpPr txBox="1"/>
          <p:nvPr/>
        </p:nvSpPr>
        <p:spPr>
          <a:xfrm>
            <a:off x="6063591" y="656767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E1E50A7F-5EB5-4D02-86A5-6C9C0493E50E}"/>
              </a:ext>
            </a:extLst>
          </p:cNvPr>
          <p:cNvSpPr txBox="1"/>
          <p:nvPr/>
        </p:nvSpPr>
        <p:spPr>
          <a:xfrm>
            <a:off x="6116936" y="5126228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F7A60A6F-8F91-46AD-B269-42AA756116F3}"/>
              </a:ext>
            </a:extLst>
          </p:cNvPr>
          <p:cNvSpPr txBox="1"/>
          <p:nvPr/>
        </p:nvSpPr>
        <p:spPr>
          <a:xfrm>
            <a:off x="6063591" y="6826758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F6BC4202-DF0F-412E-B4A6-AE582B53C39A}"/>
                  </a:ext>
                </a:extLst>
              </p:cNvPr>
              <p:cNvSpPr txBox="1"/>
              <p:nvPr/>
            </p:nvSpPr>
            <p:spPr>
              <a:xfrm>
                <a:off x="4447709" y="5335150"/>
                <a:ext cx="1370471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=100</m:t>
                      </m:r>
                    </m:oMath>
                  </m:oMathPara>
                </a14:m>
                <a:endParaRPr kumimoji="1" lang="ja-JP" alt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F6BC4202-DF0F-412E-B4A6-AE582B53C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709" y="5335150"/>
                <a:ext cx="1370471" cy="461665"/>
              </a:xfrm>
              <a:prstGeom prst="rect">
                <a:avLst/>
              </a:prstGeom>
              <a:blipFill>
                <a:blip r:embed="rId20"/>
                <a:stretch>
                  <a:fillRect l="-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3BC1D243-DAEC-4CAF-A77A-F62D76284656}"/>
                  </a:ext>
                </a:extLst>
              </p:cNvPr>
              <p:cNvSpPr txBox="1"/>
              <p:nvPr/>
            </p:nvSpPr>
            <p:spPr>
              <a:xfrm>
                <a:off x="9019709" y="5335150"/>
                <a:ext cx="1370471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=200</m:t>
                      </m:r>
                    </m:oMath>
                  </m:oMathPara>
                </a14:m>
                <a:endParaRPr kumimoji="1" lang="ja-JP" alt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3BC1D243-DAEC-4CAF-A77A-F62D76284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709" y="5335150"/>
                <a:ext cx="1370471" cy="461665"/>
              </a:xfrm>
              <a:prstGeom prst="rect">
                <a:avLst/>
              </a:prstGeom>
              <a:blipFill>
                <a:blip r:embed="rId21"/>
                <a:stretch>
                  <a:fillRect l="-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4363B945-8213-43B6-B694-16CCDF15B423}"/>
              </a:ext>
            </a:extLst>
          </p:cNvPr>
          <p:cNvSpPr txBox="1"/>
          <p:nvPr/>
        </p:nvSpPr>
        <p:spPr>
          <a:xfrm>
            <a:off x="6116936" y="536752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4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グラフィックス 149">
            <a:extLst>
              <a:ext uri="{FF2B5EF4-FFF2-40B4-BE49-F238E27FC236}">
                <a16:creationId xmlns:a16="http://schemas.microsoft.com/office/drawing/2014/main" id="{444AD4DC-03B8-4E91-89DD-7A284068B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1263" y="1600200"/>
            <a:ext cx="3200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BBC91356-66EF-44DE-979A-67B7914FC0F7}"/>
                  </a:ext>
                </a:extLst>
              </p:cNvPr>
              <p:cNvSpPr txBox="1"/>
              <p:nvPr/>
            </p:nvSpPr>
            <p:spPr>
              <a:xfrm>
                <a:off x="1751469" y="3842662"/>
                <a:ext cx="1269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WShuffle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BBC91356-66EF-44DE-979A-67B7914FC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469" y="3842662"/>
                <a:ext cx="126929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ACC489D5-85CB-4C92-A40F-622E38DA1FD2}"/>
              </a:ext>
            </a:extLst>
          </p:cNvPr>
          <p:cNvSpPr>
            <a:spLocks noChangeAspect="1"/>
          </p:cNvSpPr>
          <p:nvPr/>
        </p:nvSpPr>
        <p:spPr>
          <a:xfrm>
            <a:off x="2906029" y="4057662"/>
            <a:ext cx="108000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3BCA24D6-1054-4D30-9E9D-27F5F572F618}"/>
                  </a:ext>
                </a:extLst>
              </p:cNvPr>
              <p:cNvSpPr txBox="1"/>
              <p:nvPr/>
            </p:nvSpPr>
            <p:spPr>
              <a:xfrm>
                <a:off x="1803334" y="4350176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WLocal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3BCA24D6-1054-4D30-9E9D-27F5F572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34" y="4350176"/>
                <a:ext cx="121742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24FA131F-C1B0-4C97-8424-DC3A81AD12A8}"/>
              </a:ext>
            </a:extLst>
          </p:cNvPr>
          <p:cNvSpPr>
            <a:spLocks noChangeAspect="1"/>
          </p:cNvSpPr>
          <p:nvPr/>
        </p:nvSpPr>
        <p:spPr>
          <a:xfrm>
            <a:off x="2721924" y="4575671"/>
            <a:ext cx="108000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4E57124A-EEC5-403E-8518-C5301CD53D15}"/>
                  </a:ext>
                </a:extLst>
              </p:cNvPr>
              <p:cNvSpPr txBox="1"/>
              <p:nvPr/>
            </p:nvSpPr>
            <p:spPr>
              <a:xfrm>
                <a:off x="1788586" y="2340985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sz="200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4E57124A-EEC5-403E-8518-C5301CD5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586" y="2340985"/>
                <a:ext cx="1217425" cy="400110"/>
              </a:xfrm>
              <a:prstGeom prst="rect">
                <a:avLst/>
              </a:prstGeom>
              <a:blipFill>
                <a:blip r:embed="rId6"/>
                <a:stretch>
                  <a:fillRect r="-7000"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2FC4C3A8-353E-4659-8F1D-19359A368C25}"/>
                  </a:ext>
                </a:extLst>
              </p:cNvPr>
              <p:cNvSpPr txBox="1"/>
              <p:nvPr/>
            </p:nvSpPr>
            <p:spPr>
              <a:xfrm>
                <a:off x="1803334" y="2842608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Local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2FC4C3A8-353E-4659-8F1D-19359A368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34" y="2842608"/>
                <a:ext cx="1217425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27D91C6C-5032-4ED4-8E15-35E36338B9F8}"/>
                  </a:ext>
                </a:extLst>
              </p:cNvPr>
              <p:cNvSpPr txBox="1"/>
              <p:nvPr/>
            </p:nvSpPr>
            <p:spPr>
              <a:xfrm>
                <a:off x="1789949" y="1826161"/>
                <a:ext cx="13748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#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Triangles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27D91C6C-5032-4ED4-8E15-35E36338B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949" y="1826161"/>
                <a:ext cx="1374861" cy="400110"/>
              </a:xfrm>
              <a:prstGeom prst="rect">
                <a:avLst/>
              </a:prstGeom>
              <a:blipFill>
                <a:blip r:embed="rId8"/>
                <a:stretch>
                  <a:fillRect r="-889" b="-1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54CF341F-4E79-452E-B1B9-9148C34DFB87}"/>
                  </a:ext>
                </a:extLst>
              </p:cNvPr>
              <p:cNvSpPr txBox="1"/>
              <p:nvPr/>
            </p:nvSpPr>
            <p:spPr>
              <a:xfrm>
                <a:off x="1807003" y="3354517"/>
                <a:ext cx="13748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#4</m:t>
                    </m:r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Cycles</m:t>
                    </m:r>
                  </m:oMath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54CF341F-4E79-452E-B1B9-9148C34DF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003" y="3354517"/>
                <a:ext cx="1374861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46222B1B-9F7B-49E3-9FAF-EFD2454E30F0}"/>
              </a:ext>
            </a:extLst>
          </p:cNvPr>
          <p:cNvSpPr txBox="1"/>
          <p:nvPr/>
        </p:nvSpPr>
        <p:spPr>
          <a:xfrm>
            <a:off x="3446078" y="5106773"/>
            <a:ext cx="224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Count/Estimate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1" name="グラフィックス 160">
            <a:extLst>
              <a:ext uri="{FF2B5EF4-FFF2-40B4-BE49-F238E27FC236}">
                <a16:creationId xmlns:a16="http://schemas.microsoft.com/office/drawing/2014/main" id="{0EF6216A-6F64-4D0B-86F9-993F575C08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57167" y="1600200"/>
            <a:ext cx="3200400" cy="3657600"/>
          </a:xfrm>
          <a:prstGeom prst="rect">
            <a:avLst/>
          </a:prstGeom>
        </p:spPr>
      </p:pic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51832C1E-663D-4E03-8D03-D9AC106F52F1}"/>
              </a:ext>
            </a:extLst>
          </p:cNvPr>
          <p:cNvSpPr txBox="1"/>
          <p:nvPr/>
        </p:nvSpPr>
        <p:spPr>
          <a:xfrm>
            <a:off x="6507149" y="5105168"/>
            <a:ext cx="224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Count/Estimate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1513F9D0-B477-4571-8874-25440B9BC34F}"/>
                  </a:ext>
                </a:extLst>
              </p:cNvPr>
              <p:cNvSpPr txBox="1"/>
              <p:nvPr/>
            </p:nvSpPr>
            <p:spPr>
              <a:xfrm>
                <a:off x="3126310" y="1341682"/>
                <a:ext cx="28827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altLang="ja-JP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US" altLang="ja-JP" sz="2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2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𝟏𝟎𝟎</m:t>
                    </m:r>
                    <m:r>
                      <a:rPr lang="en-US" altLang="ja-JP" sz="2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ja-JP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  <m:r>
                      <a:rPr lang="en-US" altLang="ja-JP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ja-JP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ja-JP" altLang="en-US" sz="2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1513F9D0-B477-4571-8874-25440B9BC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0" y="1341682"/>
                <a:ext cx="2882732" cy="430887"/>
              </a:xfrm>
              <a:prstGeom prst="rect">
                <a:avLst/>
              </a:prstGeom>
              <a:blipFill>
                <a:blip r:embed="rId12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DE3ED3F5-0B2D-4A52-B7EB-FAE30A1B1187}"/>
                  </a:ext>
                </a:extLst>
              </p:cNvPr>
              <p:cNvSpPr txBox="1"/>
              <p:nvPr/>
            </p:nvSpPr>
            <p:spPr>
              <a:xfrm>
                <a:off x="6195173" y="1340077"/>
                <a:ext cx="28827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ja-JP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US" altLang="ja-JP" sz="2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2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𝟐𝟎𝟎</m:t>
                    </m:r>
                    <m:r>
                      <a:rPr lang="en-US" altLang="ja-JP" sz="2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ja-JP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  <m:r>
                      <a:rPr lang="en-US" altLang="ja-JP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ja-JP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ja-JP" altLang="en-US" sz="2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DE3ED3F5-0B2D-4A52-B7EB-FAE30A1B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73" y="1340077"/>
                <a:ext cx="2882732" cy="430887"/>
              </a:xfrm>
              <a:prstGeom prst="rect">
                <a:avLst/>
              </a:prstGeom>
              <a:blipFill>
                <a:blip r:embed="rId13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334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グラフ 139">
            <a:extLst>
              <a:ext uri="{FF2B5EF4-FFF2-40B4-BE49-F238E27FC236}">
                <a16:creationId xmlns:a16="http://schemas.microsoft.com/office/drawing/2014/main" id="{42F44172-2D47-463D-B243-312D1570D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555474"/>
              </p:ext>
            </p:extLst>
          </p:nvPr>
        </p:nvGraphicFramePr>
        <p:xfrm>
          <a:off x="1636208" y="2489900"/>
          <a:ext cx="4158000" cy="1836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E9873D5-5D5E-4A12-9A7B-67C646C4DBD7}"/>
              </a:ext>
            </a:extLst>
          </p:cNvPr>
          <p:cNvSpPr txBox="1"/>
          <p:nvPr/>
        </p:nvSpPr>
        <p:spPr>
          <a:xfrm>
            <a:off x="1627716" y="4265271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625D56F2-E3DC-494C-924F-02AC58856AEE}"/>
              </a:ext>
            </a:extLst>
          </p:cNvPr>
          <p:cNvSpPr txBox="1"/>
          <p:nvPr/>
        </p:nvSpPr>
        <p:spPr>
          <a:xfrm>
            <a:off x="1907115" y="426781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F4702D91-61E5-4602-8D4B-4CFC2C6FAC42}"/>
              </a:ext>
            </a:extLst>
          </p:cNvPr>
          <p:cNvSpPr txBox="1"/>
          <p:nvPr/>
        </p:nvSpPr>
        <p:spPr>
          <a:xfrm>
            <a:off x="2295735" y="426781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12F4F9E1-B66A-4E87-A31A-67B904582CDC}"/>
              </a:ext>
            </a:extLst>
          </p:cNvPr>
          <p:cNvSpPr txBox="1"/>
          <p:nvPr/>
        </p:nvSpPr>
        <p:spPr>
          <a:xfrm>
            <a:off x="2681815" y="426527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55A3846-4FC8-415B-8A8D-DE5ACB42AB18}"/>
              </a:ext>
            </a:extLst>
          </p:cNvPr>
          <p:cNvSpPr txBox="1"/>
          <p:nvPr/>
        </p:nvSpPr>
        <p:spPr>
          <a:xfrm>
            <a:off x="3070435" y="426527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C89E1862-F4EA-4891-8DCC-0C5C18CB7079}"/>
              </a:ext>
            </a:extLst>
          </p:cNvPr>
          <p:cNvSpPr txBox="1"/>
          <p:nvPr/>
        </p:nvSpPr>
        <p:spPr>
          <a:xfrm>
            <a:off x="3857835" y="426527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49755DE8-753D-4880-8C19-9ED81B0DBA90}"/>
              </a:ext>
            </a:extLst>
          </p:cNvPr>
          <p:cNvSpPr txBox="1"/>
          <p:nvPr/>
        </p:nvSpPr>
        <p:spPr>
          <a:xfrm>
            <a:off x="4246455" y="426527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0AB077D2-B533-49A4-A03A-1A5819A9B4C4}"/>
              </a:ext>
            </a:extLst>
          </p:cNvPr>
          <p:cNvSpPr txBox="1"/>
          <p:nvPr/>
        </p:nvSpPr>
        <p:spPr>
          <a:xfrm>
            <a:off x="4632535" y="426273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47C0D3C3-4D43-43B7-B8CB-B3E38697E7B7}"/>
              </a:ext>
            </a:extLst>
          </p:cNvPr>
          <p:cNvSpPr txBox="1"/>
          <p:nvPr/>
        </p:nvSpPr>
        <p:spPr>
          <a:xfrm>
            <a:off x="5021155" y="426273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CA594A6D-DDE4-4B35-8209-DC96D98E7B39}"/>
              </a:ext>
            </a:extLst>
          </p:cNvPr>
          <p:cNvSpPr txBox="1"/>
          <p:nvPr/>
        </p:nvSpPr>
        <p:spPr>
          <a:xfrm>
            <a:off x="3568276" y="4267811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D1EBD84D-3691-427F-9D0A-625FE9F593DF}"/>
              </a:ext>
            </a:extLst>
          </p:cNvPr>
          <p:cNvSpPr txBox="1"/>
          <p:nvPr/>
        </p:nvSpPr>
        <p:spPr>
          <a:xfrm>
            <a:off x="5524076" y="4262731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47588590-7087-46D5-8247-C4C7A8ADFC25}"/>
                  </a:ext>
                </a:extLst>
              </p:cNvPr>
              <p:cNvSpPr txBox="1"/>
              <p:nvPr/>
            </p:nvSpPr>
            <p:spPr>
              <a:xfrm>
                <a:off x="2857709" y="4509113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47588590-7087-46D5-8247-C4C7A8ADF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09" y="4509113"/>
                <a:ext cx="174692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182C907A-2683-4C1D-9D23-2CF79EB6E07E}"/>
              </a:ext>
            </a:extLst>
          </p:cNvPr>
          <p:cNvSpPr txBox="1"/>
          <p:nvPr/>
        </p:nvSpPr>
        <p:spPr>
          <a:xfrm rot="16200000">
            <a:off x="427391" y="3235751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4EC5AE8E-78DD-4742-92C5-D7FD2F7C9F80}"/>
              </a:ext>
            </a:extLst>
          </p:cNvPr>
          <p:cNvSpPr txBox="1"/>
          <p:nvPr/>
        </p:nvSpPr>
        <p:spPr>
          <a:xfrm>
            <a:off x="3567852" y="2631575"/>
            <a:ext cx="2040607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Bipartite </a:t>
            </a:r>
            <a:r>
              <a:rPr kumimoji="1" lang="en-US" altLang="ja-JP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E96DC6C2-1A29-449F-AF96-94EB061C4209}"/>
              </a:ext>
            </a:extLst>
          </p:cNvPr>
          <p:cNvSpPr txBox="1"/>
          <p:nvPr/>
        </p:nvSpPr>
        <p:spPr>
          <a:xfrm>
            <a:off x="1347515" y="268715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4D8F088F-4E92-4561-AA02-AAAD8792D3FB}"/>
              </a:ext>
            </a:extLst>
          </p:cNvPr>
          <p:cNvSpPr txBox="1"/>
          <p:nvPr/>
        </p:nvSpPr>
        <p:spPr>
          <a:xfrm>
            <a:off x="1344975" y="297036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5E86F35F-A5B8-4C38-9E1B-0D5CDE19A9B2}"/>
              </a:ext>
            </a:extLst>
          </p:cNvPr>
          <p:cNvSpPr txBox="1"/>
          <p:nvPr/>
        </p:nvSpPr>
        <p:spPr>
          <a:xfrm>
            <a:off x="1344975" y="324341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6CEAE341-D103-4CE0-B076-EB5A6C964241}"/>
              </a:ext>
            </a:extLst>
          </p:cNvPr>
          <p:cNvSpPr txBox="1"/>
          <p:nvPr/>
        </p:nvSpPr>
        <p:spPr>
          <a:xfrm>
            <a:off x="1344975" y="35304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C5F54992-53E7-4F82-BFEE-FF5085CA986A}"/>
              </a:ext>
            </a:extLst>
          </p:cNvPr>
          <p:cNvSpPr txBox="1"/>
          <p:nvPr/>
        </p:nvSpPr>
        <p:spPr>
          <a:xfrm>
            <a:off x="1344975" y="38098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9841B631-9233-49A0-B0C9-AFA39525DD90}"/>
              </a:ext>
            </a:extLst>
          </p:cNvPr>
          <p:cNvSpPr txBox="1"/>
          <p:nvPr/>
        </p:nvSpPr>
        <p:spPr>
          <a:xfrm>
            <a:off x="1294170" y="4089234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B979E959-9DFB-446B-91DB-1298FC1BEA3F}"/>
              </a:ext>
            </a:extLst>
          </p:cNvPr>
          <p:cNvSpPr txBox="1"/>
          <p:nvPr/>
        </p:nvSpPr>
        <p:spPr>
          <a:xfrm>
            <a:off x="6203360" y="426366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AC9CBD5C-A1E6-48F0-BBCF-C9740ED799F4}"/>
              </a:ext>
            </a:extLst>
          </p:cNvPr>
          <p:cNvSpPr txBox="1"/>
          <p:nvPr/>
        </p:nvSpPr>
        <p:spPr>
          <a:xfrm>
            <a:off x="6482759" y="426620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408F77E1-B7C3-4B46-90ED-7E415E91E942}"/>
              </a:ext>
            </a:extLst>
          </p:cNvPr>
          <p:cNvSpPr txBox="1"/>
          <p:nvPr/>
        </p:nvSpPr>
        <p:spPr>
          <a:xfrm>
            <a:off x="6871379" y="426620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2D303ED1-6C27-45CD-BAB2-B350BE395FB3}"/>
              </a:ext>
            </a:extLst>
          </p:cNvPr>
          <p:cNvSpPr txBox="1"/>
          <p:nvPr/>
        </p:nvSpPr>
        <p:spPr>
          <a:xfrm>
            <a:off x="7257459" y="426366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E1FCA14D-8741-455C-B0B5-2AF5FBD8C893}"/>
              </a:ext>
            </a:extLst>
          </p:cNvPr>
          <p:cNvSpPr txBox="1"/>
          <p:nvPr/>
        </p:nvSpPr>
        <p:spPr>
          <a:xfrm>
            <a:off x="7646079" y="426366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0C4C287-18CD-4D99-9B25-198485D53674}"/>
              </a:ext>
            </a:extLst>
          </p:cNvPr>
          <p:cNvSpPr txBox="1"/>
          <p:nvPr/>
        </p:nvSpPr>
        <p:spPr>
          <a:xfrm>
            <a:off x="8433479" y="426366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ED1AC384-AFD9-466F-BCBE-19A3DE782841}"/>
              </a:ext>
            </a:extLst>
          </p:cNvPr>
          <p:cNvSpPr txBox="1"/>
          <p:nvPr/>
        </p:nvSpPr>
        <p:spPr>
          <a:xfrm>
            <a:off x="8822099" y="426366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2666039C-5755-4824-BFD1-521B0A433825}"/>
              </a:ext>
            </a:extLst>
          </p:cNvPr>
          <p:cNvSpPr txBox="1"/>
          <p:nvPr/>
        </p:nvSpPr>
        <p:spPr>
          <a:xfrm>
            <a:off x="9208179" y="426112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C109A253-5628-4423-BB1B-DDC0F9CD216C}"/>
              </a:ext>
            </a:extLst>
          </p:cNvPr>
          <p:cNvSpPr txBox="1"/>
          <p:nvPr/>
        </p:nvSpPr>
        <p:spPr>
          <a:xfrm>
            <a:off x="9596799" y="426112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BDDB6035-62F1-4006-A36E-C2033CDD4074}"/>
              </a:ext>
            </a:extLst>
          </p:cNvPr>
          <p:cNvSpPr txBox="1"/>
          <p:nvPr/>
        </p:nvSpPr>
        <p:spPr>
          <a:xfrm>
            <a:off x="8143920" y="426620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79C30FE7-4D22-4C4F-A4D6-5D26CC461D4D}"/>
              </a:ext>
            </a:extLst>
          </p:cNvPr>
          <p:cNvSpPr txBox="1"/>
          <p:nvPr/>
        </p:nvSpPr>
        <p:spPr>
          <a:xfrm>
            <a:off x="10099720" y="426112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>
                <a:extLst>
                  <a:ext uri="{FF2B5EF4-FFF2-40B4-BE49-F238E27FC236}">
                    <a16:creationId xmlns:a16="http://schemas.microsoft.com/office/drawing/2014/main" id="{F21082F9-B860-4E0D-B632-0C1A8007B721}"/>
                  </a:ext>
                </a:extLst>
              </p:cNvPr>
              <p:cNvSpPr txBox="1"/>
              <p:nvPr/>
            </p:nvSpPr>
            <p:spPr>
              <a:xfrm>
                <a:off x="7433353" y="4507508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6" name="テキスト ボックス 185">
                <a:extLst>
                  <a:ext uri="{FF2B5EF4-FFF2-40B4-BE49-F238E27FC236}">
                    <a16:creationId xmlns:a16="http://schemas.microsoft.com/office/drawing/2014/main" id="{F21082F9-B860-4E0D-B632-0C1A8007B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53" y="4507508"/>
                <a:ext cx="174692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3D189CEC-1FB8-45C8-9E04-471566AA7C4C}"/>
              </a:ext>
            </a:extLst>
          </p:cNvPr>
          <p:cNvSpPr txBox="1"/>
          <p:nvPr/>
        </p:nvSpPr>
        <p:spPr>
          <a:xfrm rot="16200000">
            <a:off x="5003035" y="3234146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フリーフォーム: 図形 193">
            <a:extLst>
              <a:ext uri="{FF2B5EF4-FFF2-40B4-BE49-F238E27FC236}">
                <a16:creationId xmlns:a16="http://schemas.microsoft.com/office/drawing/2014/main" id="{814B7FCB-4C69-4F0F-BBF0-A40BECC5EBDB}"/>
              </a:ext>
            </a:extLst>
          </p:cNvPr>
          <p:cNvSpPr/>
          <p:nvPr/>
        </p:nvSpPr>
        <p:spPr>
          <a:xfrm>
            <a:off x="1765780" y="2080536"/>
            <a:ext cx="8478000" cy="360103"/>
          </a:xfrm>
          <a:custGeom>
            <a:avLst/>
            <a:gdLst>
              <a:gd name="connsiteX0" fmla="*/ -299 w 1939842"/>
              <a:gd name="connsiteY0" fmla="*/ -962 h 949686"/>
              <a:gd name="connsiteX1" fmla="*/ 1939543 w 1939842"/>
              <a:gd name="connsiteY1" fmla="*/ -962 h 949686"/>
              <a:gd name="connsiteX2" fmla="*/ 1939543 w 1939842"/>
              <a:gd name="connsiteY2" fmla="*/ 948724 h 949686"/>
              <a:gd name="connsiteX3" fmla="*/ -299 w 1939842"/>
              <a:gd name="connsiteY3" fmla="*/ 948724 h 9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842" h="949686">
                <a:moveTo>
                  <a:pt x="-299" y="-962"/>
                </a:moveTo>
                <a:lnTo>
                  <a:pt x="1939543" y="-962"/>
                </a:lnTo>
                <a:lnTo>
                  <a:pt x="1939543" y="948724"/>
                </a:lnTo>
                <a:lnTo>
                  <a:pt x="-299" y="948724"/>
                </a:lnTo>
                <a:close/>
              </a:path>
            </a:pathLst>
          </a:custGeom>
          <a:solidFill>
            <a:srgbClr val="FFFFFF"/>
          </a:solidFill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95" name="フリーフォーム: 図形 194">
            <a:extLst>
              <a:ext uri="{FF2B5EF4-FFF2-40B4-BE49-F238E27FC236}">
                <a16:creationId xmlns:a16="http://schemas.microsoft.com/office/drawing/2014/main" id="{C527EC85-1D5C-4101-BE9F-A4C1B0B1CE54}"/>
              </a:ext>
            </a:extLst>
          </p:cNvPr>
          <p:cNvSpPr/>
          <p:nvPr/>
        </p:nvSpPr>
        <p:spPr>
          <a:xfrm>
            <a:off x="2995551" y="2271603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96" name="フリーフォーム: 図形 195">
            <a:extLst>
              <a:ext uri="{FF2B5EF4-FFF2-40B4-BE49-F238E27FC236}">
                <a16:creationId xmlns:a16="http://schemas.microsoft.com/office/drawing/2014/main" id="{2E5856E6-25B1-439B-876E-DA3C6DB7A27B}"/>
              </a:ext>
            </a:extLst>
          </p:cNvPr>
          <p:cNvSpPr/>
          <p:nvPr/>
        </p:nvSpPr>
        <p:spPr>
          <a:xfrm>
            <a:off x="3128096" y="2217604"/>
            <a:ext cx="101454" cy="101454"/>
          </a:xfrm>
          <a:custGeom>
            <a:avLst/>
            <a:gdLst>
              <a:gd name="connsiteX0" fmla="*/ 83338 w 83637"/>
              <a:gd name="connsiteY0" fmla="*/ 40857 h 83637"/>
              <a:gd name="connsiteX1" fmla="*/ 41520 w 83637"/>
              <a:gd name="connsiteY1" fmla="*/ 82675 h 83637"/>
              <a:gd name="connsiteX2" fmla="*/ -299 w 83637"/>
              <a:gd name="connsiteY2" fmla="*/ 40857 h 83637"/>
              <a:gd name="connsiteX3" fmla="*/ 41520 w 83637"/>
              <a:gd name="connsiteY3" fmla="*/ -962 h 83637"/>
              <a:gd name="connsiteX4" fmla="*/ 83338 w 83637"/>
              <a:gd name="connsiteY4" fmla="*/ 40857 h 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37" h="83637">
                <a:moveTo>
                  <a:pt x="83338" y="40857"/>
                </a:moveTo>
                <a:cubicBezTo>
                  <a:pt x="83338" y="63951"/>
                  <a:pt x="64614" y="82675"/>
                  <a:pt x="41520" y="82675"/>
                </a:cubicBezTo>
                <a:cubicBezTo>
                  <a:pt x="18425" y="82675"/>
                  <a:pt x="-299" y="63951"/>
                  <a:pt x="-299" y="40857"/>
                </a:cubicBezTo>
                <a:cubicBezTo>
                  <a:pt x="-299" y="17762"/>
                  <a:pt x="18425" y="-962"/>
                  <a:pt x="41520" y="-962"/>
                </a:cubicBezTo>
                <a:cubicBezTo>
                  <a:pt x="64614" y="-962"/>
                  <a:pt x="83338" y="17762"/>
                  <a:pt x="83338" y="40857"/>
                </a:cubicBezTo>
                <a:close/>
              </a:path>
            </a:pathLst>
          </a:custGeom>
          <a:noFill/>
          <a:ln w="9273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97" name="フリーフォーム: 図形 196">
            <a:extLst>
              <a:ext uri="{FF2B5EF4-FFF2-40B4-BE49-F238E27FC236}">
                <a16:creationId xmlns:a16="http://schemas.microsoft.com/office/drawing/2014/main" id="{3717C282-A878-4B36-B26A-F87A931F9F69}"/>
              </a:ext>
            </a:extLst>
          </p:cNvPr>
          <p:cNvSpPr/>
          <p:nvPr/>
        </p:nvSpPr>
        <p:spPr>
          <a:xfrm>
            <a:off x="7441515" y="2270907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98" name="フリーフォーム: 図形 197">
            <a:extLst>
              <a:ext uri="{FF2B5EF4-FFF2-40B4-BE49-F238E27FC236}">
                <a16:creationId xmlns:a16="http://schemas.microsoft.com/office/drawing/2014/main" id="{65CF5337-5709-4F4C-905E-0231374800A2}"/>
              </a:ext>
            </a:extLst>
          </p:cNvPr>
          <p:cNvSpPr/>
          <p:nvPr/>
        </p:nvSpPr>
        <p:spPr>
          <a:xfrm>
            <a:off x="7585515" y="2228361"/>
            <a:ext cx="85091" cy="85091"/>
          </a:xfrm>
          <a:custGeom>
            <a:avLst/>
            <a:gdLst>
              <a:gd name="connsiteX0" fmla="*/ 34775 w 70147"/>
              <a:gd name="connsiteY0" fmla="*/ -962 h 70147"/>
              <a:gd name="connsiteX1" fmla="*/ 69848 w 70147"/>
              <a:gd name="connsiteY1" fmla="*/ 69185 h 70147"/>
              <a:gd name="connsiteX2" fmla="*/ -299 w 70147"/>
              <a:gd name="connsiteY2" fmla="*/ 69185 h 7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47" h="70147">
                <a:moveTo>
                  <a:pt x="34775" y="-962"/>
                </a:moveTo>
                <a:lnTo>
                  <a:pt x="69848" y="69185"/>
                </a:lnTo>
                <a:lnTo>
                  <a:pt x="-299" y="69185"/>
                </a:lnTo>
                <a:close/>
              </a:path>
            </a:pathLst>
          </a:custGeom>
          <a:noFill/>
          <a:ln w="9273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テキスト ボックス 198">
                <a:extLst>
                  <a:ext uri="{FF2B5EF4-FFF2-40B4-BE49-F238E27FC236}">
                    <a16:creationId xmlns:a16="http://schemas.microsoft.com/office/drawing/2014/main" id="{169C207C-2DB3-494F-8B74-0C8B84253A3F}"/>
                  </a:ext>
                </a:extLst>
              </p:cNvPr>
              <p:cNvSpPr txBox="1"/>
              <p:nvPr/>
            </p:nvSpPr>
            <p:spPr>
              <a:xfrm>
                <a:off x="3275316" y="2063024"/>
                <a:ext cx="1269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WShuffle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9" name="テキスト ボックス 198">
                <a:extLst>
                  <a:ext uri="{FF2B5EF4-FFF2-40B4-BE49-F238E27FC236}">
                    <a16:creationId xmlns:a16="http://schemas.microsoft.com/office/drawing/2014/main" id="{169C207C-2DB3-494F-8B74-0C8B84253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316" y="2063024"/>
                <a:ext cx="126929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189A05BB-949C-4EE2-8C74-64D8D7F9AFCB}"/>
                  </a:ext>
                </a:extLst>
              </p:cNvPr>
              <p:cNvSpPr txBox="1"/>
              <p:nvPr/>
            </p:nvSpPr>
            <p:spPr>
              <a:xfrm>
                <a:off x="7777533" y="2052530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WLocal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189A05BB-949C-4EE2-8C74-64D8D7F9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533" y="2052530"/>
                <a:ext cx="121742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66DF1ABA-22FA-462C-B286-12AF57F02AB3}"/>
              </a:ext>
            </a:extLst>
          </p:cNvPr>
          <p:cNvSpPr>
            <a:spLocks noChangeAspect="1"/>
          </p:cNvSpPr>
          <p:nvPr/>
        </p:nvSpPr>
        <p:spPr>
          <a:xfrm>
            <a:off x="4429876" y="2278024"/>
            <a:ext cx="108000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BCD2F7A9-C522-4E5D-9A03-1847D8DFC395}"/>
              </a:ext>
            </a:extLst>
          </p:cNvPr>
          <p:cNvSpPr>
            <a:spLocks noChangeAspect="1"/>
          </p:cNvSpPr>
          <p:nvPr/>
        </p:nvSpPr>
        <p:spPr>
          <a:xfrm>
            <a:off x="8696123" y="2278025"/>
            <a:ext cx="108000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6C66F12E-C0E9-4B8A-9FC0-F26C83900F4C}"/>
              </a:ext>
            </a:extLst>
          </p:cNvPr>
          <p:cNvSpPr txBox="1"/>
          <p:nvPr/>
        </p:nvSpPr>
        <p:spPr>
          <a:xfrm>
            <a:off x="1347515" y="240140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4" name="グラフ 203">
            <a:extLst>
              <a:ext uri="{FF2B5EF4-FFF2-40B4-BE49-F238E27FC236}">
                <a16:creationId xmlns:a16="http://schemas.microsoft.com/office/drawing/2014/main" id="{CC628432-2236-4E2A-8FFD-EAE0276C51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121721"/>
              </p:ext>
            </p:extLst>
          </p:nvPr>
        </p:nvGraphicFramePr>
        <p:xfrm>
          <a:off x="6248757" y="2466770"/>
          <a:ext cx="4068000" cy="185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D018CD10-3FC2-4F67-8A00-6DD0B53D8322}"/>
              </a:ext>
            </a:extLst>
          </p:cNvPr>
          <p:cNvSpPr txBox="1"/>
          <p:nvPr/>
        </p:nvSpPr>
        <p:spPr>
          <a:xfrm>
            <a:off x="5922958" y="268554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B6766B5A-1514-4304-94A0-A1F12FC05F1F}"/>
              </a:ext>
            </a:extLst>
          </p:cNvPr>
          <p:cNvSpPr txBox="1"/>
          <p:nvPr/>
        </p:nvSpPr>
        <p:spPr>
          <a:xfrm>
            <a:off x="5920418" y="296875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947D3DAD-D372-4FB8-9E62-0FADB9B1E288}"/>
              </a:ext>
            </a:extLst>
          </p:cNvPr>
          <p:cNvSpPr txBox="1"/>
          <p:nvPr/>
        </p:nvSpPr>
        <p:spPr>
          <a:xfrm>
            <a:off x="5920418" y="324180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F05DB1B7-CC9C-43ED-8553-DC63F2CFABA9}"/>
              </a:ext>
            </a:extLst>
          </p:cNvPr>
          <p:cNvSpPr txBox="1"/>
          <p:nvPr/>
        </p:nvSpPr>
        <p:spPr>
          <a:xfrm>
            <a:off x="5920418" y="352882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7BA23B3-EE25-4BB1-8286-949A4AD7BB81}"/>
              </a:ext>
            </a:extLst>
          </p:cNvPr>
          <p:cNvSpPr txBox="1"/>
          <p:nvPr/>
        </p:nvSpPr>
        <p:spPr>
          <a:xfrm>
            <a:off x="5920418" y="380822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EBBBD416-0363-44AF-A6BB-10DBAADBC6A5}"/>
              </a:ext>
            </a:extLst>
          </p:cNvPr>
          <p:cNvSpPr txBox="1"/>
          <p:nvPr/>
        </p:nvSpPr>
        <p:spPr>
          <a:xfrm>
            <a:off x="5869613" y="4087629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F143171-B37F-40B0-9C4B-9BB19DC89A66}"/>
              </a:ext>
            </a:extLst>
          </p:cNvPr>
          <p:cNvSpPr txBox="1"/>
          <p:nvPr/>
        </p:nvSpPr>
        <p:spPr>
          <a:xfrm>
            <a:off x="5922958" y="239979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526247F0-A70E-46BA-97DB-5E7187C84BF4}"/>
              </a:ext>
            </a:extLst>
          </p:cNvPr>
          <p:cNvSpPr txBox="1"/>
          <p:nvPr/>
        </p:nvSpPr>
        <p:spPr>
          <a:xfrm>
            <a:off x="8017844" y="2616901"/>
            <a:ext cx="216147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Bipartite IMDB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6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57A036FB-522D-4A33-B696-F1FAA6046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0920" y="2057400"/>
            <a:ext cx="3657600" cy="2743200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68B49F8-3A6E-4DC6-9207-5BDEBA5A7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0972" y="2057400"/>
            <a:ext cx="365760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582D8DE-BB7C-4832-AC77-EEAE2F16DC14}"/>
                  </a:ext>
                </a:extLst>
              </p:cNvPr>
              <p:cNvSpPr txBox="1"/>
              <p:nvPr/>
            </p:nvSpPr>
            <p:spPr>
              <a:xfrm>
                <a:off x="1179969" y="3106062"/>
                <a:ext cx="1269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WShuffle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582D8DE-BB7C-4832-AC77-EEAE2F16D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969" y="3106062"/>
                <a:ext cx="126929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D2B6ED0-B805-458D-B319-59FCC08EEDE7}"/>
              </a:ext>
            </a:extLst>
          </p:cNvPr>
          <p:cNvSpPr>
            <a:spLocks noChangeAspect="1"/>
          </p:cNvSpPr>
          <p:nvPr/>
        </p:nvSpPr>
        <p:spPr>
          <a:xfrm>
            <a:off x="2334529" y="3321062"/>
            <a:ext cx="108000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53976-4DC3-4CDF-9692-438CB4338157}"/>
                  </a:ext>
                </a:extLst>
              </p:cNvPr>
              <p:cNvSpPr txBox="1"/>
              <p:nvPr/>
            </p:nvSpPr>
            <p:spPr>
              <a:xfrm>
                <a:off x="1231834" y="3816776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WLocal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53976-4DC3-4CDF-9692-438CB4338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34" y="3816776"/>
                <a:ext cx="12174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A310908-793C-4CFB-B192-C942E3957D0D}"/>
              </a:ext>
            </a:extLst>
          </p:cNvPr>
          <p:cNvSpPr>
            <a:spLocks noChangeAspect="1"/>
          </p:cNvSpPr>
          <p:nvPr/>
        </p:nvSpPr>
        <p:spPr>
          <a:xfrm>
            <a:off x="2150424" y="4042271"/>
            <a:ext cx="108000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CB812DF-ACEA-4AD4-A502-152CD4B77C05}"/>
                  </a:ext>
                </a:extLst>
              </p:cNvPr>
              <p:cNvSpPr txBox="1"/>
              <p:nvPr/>
            </p:nvSpPr>
            <p:spPr>
              <a:xfrm>
                <a:off x="1235503" y="2395667"/>
                <a:ext cx="13748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#4</m:t>
                    </m:r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Cycles</m:t>
                    </m:r>
                  </m:oMath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CB812DF-ACEA-4AD4-A502-152CD4B77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503" y="2395667"/>
                <a:ext cx="1374861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7DD3A0E-D21A-46EA-8DA7-6E24B4983F60}"/>
              </a:ext>
            </a:extLst>
          </p:cNvPr>
          <p:cNvSpPr txBox="1"/>
          <p:nvPr/>
        </p:nvSpPr>
        <p:spPr>
          <a:xfrm>
            <a:off x="3033122" y="4703650"/>
            <a:ext cx="224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Count/Estimate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0BD045A-304D-4A48-B0FE-336DE836632A}"/>
              </a:ext>
            </a:extLst>
          </p:cNvPr>
          <p:cNvSpPr txBox="1"/>
          <p:nvPr/>
        </p:nvSpPr>
        <p:spPr>
          <a:xfrm>
            <a:off x="6497313" y="4702045"/>
            <a:ext cx="224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Count/Estimate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0171FA7-759C-4F45-A0CB-BA8D03207D9B}"/>
                  </a:ext>
                </a:extLst>
              </p:cNvPr>
              <p:cNvSpPr txBox="1"/>
              <p:nvPr/>
            </p:nvSpPr>
            <p:spPr>
              <a:xfrm>
                <a:off x="2461779" y="1813633"/>
                <a:ext cx="34383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Bipartite </a:t>
                </a:r>
                <a:r>
                  <a:rPr lang="en-US" altLang="ja-JP" sz="2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lang="en-US" altLang="ja-JP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  <m:r>
                      <a:rPr lang="en-US" altLang="ja-JP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ja-JP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ja-JP" altLang="en-US" sz="2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0171FA7-759C-4F45-A0CB-BA8D03207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779" y="1813633"/>
                <a:ext cx="3438391" cy="430887"/>
              </a:xfrm>
              <a:prstGeom prst="rect">
                <a:avLst/>
              </a:prstGeom>
              <a:blipFill>
                <a:blip r:embed="rId9"/>
                <a:stretch>
                  <a:fillRect l="-1950" t="-10000" r="-709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BD87C28-D978-414D-BC95-98FF6048BE7C}"/>
                  </a:ext>
                </a:extLst>
              </p:cNvPr>
              <p:cNvSpPr txBox="1"/>
              <p:nvPr/>
            </p:nvSpPr>
            <p:spPr>
              <a:xfrm>
                <a:off x="5931947" y="1812028"/>
                <a:ext cx="35199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Bipartite IMDB </a:t>
                </a:r>
                <a14:m>
                  <m:oMath xmlns:m="http://schemas.openxmlformats.org/officeDocument/2006/math">
                    <m:r>
                      <a:rPr lang="en-US" altLang="ja-JP" sz="2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  <m:r>
                      <a:rPr lang="en-US" altLang="ja-JP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ja-JP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ja-JP" altLang="en-US" sz="2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BD87C28-D978-414D-BC95-98FF6048B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947" y="1812028"/>
                <a:ext cx="3519948" cy="430887"/>
              </a:xfrm>
              <a:prstGeom prst="rect">
                <a:avLst/>
              </a:prstGeom>
              <a:blipFill>
                <a:blip r:embed="rId10"/>
                <a:stretch>
                  <a:fillRect l="-1730" t="-9859" r="-346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19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B0295C-38AA-4CBF-B945-992C123BD5DA}"/>
              </a:ext>
            </a:extLst>
          </p:cNvPr>
          <p:cNvSpPr txBox="1"/>
          <p:nvPr/>
        </p:nvSpPr>
        <p:spPr>
          <a:xfrm>
            <a:off x="3734602" y="2773863"/>
            <a:ext cx="473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dirty="0"/>
              <a:t>Back Up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60027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39">
            <a:extLst>
              <a:ext uri="{FF2B5EF4-FFF2-40B4-BE49-F238E27FC236}">
                <a16:creationId xmlns:a16="http://schemas.microsoft.com/office/drawing/2014/main" id="{F15A894A-18F1-43E8-8AC4-2942094D3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56" y="2744824"/>
            <a:ext cx="1068871" cy="3948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" name="Line 39">
            <a:extLst>
              <a:ext uri="{FF2B5EF4-FFF2-40B4-BE49-F238E27FC236}">
                <a16:creationId xmlns:a16="http://schemas.microsoft.com/office/drawing/2014/main" id="{6A4D72B5-1646-41C7-A005-AA10E8233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6612" y="3664201"/>
            <a:ext cx="1132415" cy="3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4787678-2A06-44DC-95A0-F21C50DB4D3A}"/>
                  </a:ext>
                </a:extLst>
              </p:cNvPr>
              <p:cNvSpPr txBox="1"/>
              <p:nvPr/>
            </p:nvSpPr>
            <p:spPr>
              <a:xfrm>
                <a:off x="4845204" y="2543616"/>
                <a:ext cx="8938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4787678-2A06-44DC-95A0-F21C50DB4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204" y="2543616"/>
                <a:ext cx="893889" cy="400110"/>
              </a:xfrm>
              <a:prstGeom prst="rect">
                <a:avLst/>
              </a:prstGeom>
              <a:blipFill>
                <a:blip r:embed="rId2"/>
                <a:stretch>
                  <a:fillRect r="-685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4A3D2A3-18A5-4CAD-ACA2-8E30608A90FD}"/>
                  </a:ext>
                </a:extLst>
              </p:cNvPr>
              <p:cNvSpPr txBox="1"/>
              <p:nvPr/>
            </p:nvSpPr>
            <p:spPr>
              <a:xfrm>
                <a:off x="4845204" y="3784473"/>
                <a:ext cx="8938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4A3D2A3-18A5-4CAD-ACA2-8E30608A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204" y="3784473"/>
                <a:ext cx="893889" cy="400110"/>
              </a:xfrm>
              <a:prstGeom prst="rect">
                <a:avLst/>
              </a:prstGeom>
              <a:blipFill>
                <a:blip r:embed="rId3"/>
                <a:stretch>
                  <a:fillRect r="-1370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ine 39">
            <a:extLst>
              <a:ext uri="{FF2B5EF4-FFF2-40B4-BE49-F238E27FC236}">
                <a16:creationId xmlns:a16="http://schemas.microsoft.com/office/drawing/2014/main" id="{232BC62F-CA8C-4FF0-80FE-2C49C7D12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8494" y="3420821"/>
            <a:ext cx="27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5" name="Line 39">
            <a:extLst>
              <a:ext uri="{FF2B5EF4-FFF2-40B4-BE49-F238E27FC236}">
                <a16:creationId xmlns:a16="http://schemas.microsoft.com/office/drawing/2014/main" id="{DE595C97-6BB7-4C70-88CD-34DF71082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980" y="2633725"/>
            <a:ext cx="2232000" cy="8059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" name="Line 39">
            <a:extLst>
              <a:ext uri="{FF2B5EF4-FFF2-40B4-BE49-F238E27FC236}">
                <a16:creationId xmlns:a16="http://schemas.microsoft.com/office/drawing/2014/main" id="{FE3D2332-02E3-4827-B58F-B4C6DA52DE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5278" y="3422068"/>
            <a:ext cx="2232000" cy="5852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61" name="グループ化 220">
            <a:extLst>
              <a:ext uri="{FF2B5EF4-FFF2-40B4-BE49-F238E27FC236}">
                <a16:creationId xmlns:a16="http://schemas.microsoft.com/office/drawing/2014/main" id="{633E5F56-E1FD-4EB7-902B-4DE35EA75CC4}"/>
              </a:ext>
            </a:extLst>
          </p:cNvPr>
          <p:cNvGrpSpPr>
            <a:grpSpLocks/>
          </p:cNvGrpSpPr>
          <p:nvPr/>
        </p:nvGrpSpPr>
        <p:grpSpPr bwMode="auto">
          <a:xfrm>
            <a:off x="3878388" y="3194238"/>
            <a:ext cx="66675" cy="295275"/>
            <a:chOff x="428424" y="2200102"/>
            <a:chExt cx="66240" cy="294986"/>
          </a:xfrm>
        </p:grpSpPr>
        <p:sp>
          <p:nvSpPr>
            <p:cNvPr id="62" name="円/楕円 553">
              <a:extLst>
                <a:ext uri="{FF2B5EF4-FFF2-40B4-BE49-F238E27FC236}">
                  <a16:creationId xmlns:a16="http://schemas.microsoft.com/office/drawing/2014/main" id="{C8C1196C-860D-4878-AF17-9FBA048F90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9" name="円/楕円 554">
              <a:extLst>
                <a:ext uri="{FF2B5EF4-FFF2-40B4-BE49-F238E27FC236}">
                  <a16:creationId xmlns:a16="http://schemas.microsoft.com/office/drawing/2014/main" id="{FE4DB455-7329-410A-8325-D1896ED8C8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70" name="円/楕円 555">
              <a:extLst>
                <a:ext uri="{FF2B5EF4-FFF2-40B4-BE49-F238E27FC236}">
                  <a16:creationId xmlns:a16="http://schemas.microsoft.com/office/drawing/2014/main" id="{8C2FD4EC-2488-481D-972C-3E10B2EF83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4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grpSp>
        <p:nvGrpSpPr>
          <p:cNvPr id="71" name="グループ化 224">
            <a:extLst>
              <a:ext uri="{FF2B5EF4-FFF2-40B4-BE49-F238E27FC236}">
                <a16:creationId xmlns:a16="http://schemas.microsoft.com/office/drawing/2014/main" id="{C1F20E7A-1D6B-40C4-BFBC-62F5AA5C1FF0}"/>
              </a:ext>
            </a:extLst>
          </p:cNvPr>
          <p:cNvGrpSpPr>
            <a:grpSpLocks/>
          </p:cNvGrpSpPr>
          <p:nvPr/>
        </p:nvGrpSpPr>
        <p:grpSpPr bwMode="auto">
          <a:xfrm>
            <a:off x="1180169" y="3192650"/>
            <a:ext cx="65088" cy="295275"/>
            <a:chOff x="428424" y="2200102"/>
            <a:chExt cx="66240" cy="294986"/>
          </a:xfrm>
        </p:grpSpPr>
        <p:sp>
          <p:nvSpPr>
            <p:cNvPr id="76" name="円/楕円 557">
              <a:extLst>
                <a:ext uri="{FF2B5EF4-FFF2-40B4-BE49-F238E27FC236}">
                  <a16:creationId xmlns:a16="http://schemas.microsoft.com/office/drawing/2014/main" id="{02B328A4-1DF7-4916-96E5-9AF4AA35CC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79" name="円/楕円 558">
              <a:extLst>
                <a:ext uri="{FF2B5EF4-FFF2-40B4-BE49-F238E27FC236}">
                  <a16:creationId xmlns:a16="http://schemas.microsoft.com/office/drawing/2014/main" id="{686B9058-BF7D-4DF6-B84B-E860D126A1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80" name="円/楕円 559">
              <a:extLst>
                <a:ext uri="{FF2B5EF4-FFF2-40B4-BE49-F238E27FC236}">
                  <a16:creationId xmlns:a16="http://schemas.microsoft.com/office/drawing/2014/main" id="{8585DD30-2E79-4657-BB6B-172D507643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5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57A57153-A612-48A2-B413-3AD2EAB8649A}"/>
                  </a:ext>
                </a:extLst>
              </p:cNvPr>
              <p:cNvSpPr/>
              <p:nvPr/>
            </p:nvSpPr>
            <p:spPr>
              <a:xfrm>
                <a:off x="3608427" y="2527533"/>
                <a:ext cx="619522" cy="336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57A57153-A612-48A2-B413-3AD2EAB86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427" y="2527533"/>
                <a:ext cx="619522" cy="336550"/>
              </a:xfrm>
              <a:prstGeom prst="rect">
                <a:avLst/>
              </a:prstGeom>
              <a:blipFill>
                <a:blip r:embed="rId4"/>
                <a:stretch>
                  <a:fillRect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948B9FB-CFF4-4803-85F2-8B4BF81E694C}"/>
                  </a:ext>
                </a:extLst>
              </p:cNvPr>
              <p:cNvSpPr txBox="1"/>
              <p:nvPr/>
            </p:nvSpPr>
            <p:spPr>
              <a:xfrm>
                <a:off x="1018378" y="2465550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948B9FB-CFF4-4803-85F2-8B4BF81E6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78" y="2465550"/>
                <a:ext cx="59720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A320AA36-4090-4CCE-A86E-8878AEA44E5D}"/>
                  </a:ext>
                </a:extLst>
              </p:cNvPr>
              <p:cNvSpPr/>
              <p:nvPr/>
            </p:nvSpPr>
            <p:spPr>
              <a:xfrm>
                <a:off x="3599719" y="3776767"/>
                <a:ext cx="619522" cy="336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</m:oMath>
                  </m:oMathPara>
                </a14:m>
                <a:endParaRPr lang="ja-JP" altLang="en-US" sz="2000" i="1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A320AA36-4090-4CCE-A86E-8878AEA44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719" y="3776767"/>
                <a:ext cx="619522" cy="336550"/>
              </a:xfrm>
              <a:prstGeom prst="rect">
                <a:avLst/>
              </a:prstGeom>
              <a:blipFill>
                <a:blip r:embed="rId6"/>
                <a:stretch>
                  <a:fillRect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E9DE43E-6EF8-4251-95D4-A6A6398648BF}"/>
                  </a:ext>
                </a:extLst>
              </p:cNvPr>
              <p:cNvSpPr txBox="1"/>
              <p:nvPr/>
            </p:nvSpPr>
            <p:spPr>
              <a:xfrm>
                <a:off x="1009670" y="3714784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E9DE43E-6EF8-4251-95D4-A6A639864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70" y="3714784"/>
                <a:ext cx="59720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DD0CBE25-9DE1-4C5E-BD56-AA20593F55AF}"/>
                  </a:ext>
                </a:extLst>
              </p:cNvPr>
              <p:cNvSpPr txBox="1"/>
              <p:nvPr/>
            </p:nvSpPr>
            <p:spPr>
              <a:xfrm>
                <a:off x="1682777" y="2475546"/>
                <a:ext cx="14264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𝐚</m:t>
                      </m:r>
                      <m:r>
                        <m:rPr>
                          <m:nor/>
                        </m:rPr>
                        <a:rPr lang="en-US" altLang="ja-JP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DD0CBE25-9DE1-4C5E-BD56-AA20593F5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7" y="2475546"/>
                <a:ext cx="1426427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Line 39">
            <a:extLst>
              <a:ext uri="{FF2B5EF4-FFF2-40B4-BE49-F238E27FC236}">
                <a16:creationId xmlns:a16="http://schemas.microsoft.com/office/drawing/2014/main" id="{B0637219-F9F4-4E94-A4A7-1AFD18C1F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1422" y="2688536"/>
            <a:ext cx="5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6" name="Line 39">
            <a:extLst>
              <a:ext uri="{FF2B5EF4-FFF2-40B4-BE49-F238E27FC236}">
                <a16:creationId xmlns:a16="http://schemas.microsoft.com/office/drawing/2014/main" id="{112D0B1F-EE7E-4E0F-8FFA-43EDB1FFF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0232" y="3970816"/>
            <a:ext cx="5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4D496FEF-2225-4A25-A812-1322B5CFBE90}"/>
                  </a:ext>
                </a:extLst>
              </p:cNvPr>
              <p:cNvSpPr txBox="1"/>
              <p:nvPr/>
            </p:nvSpPr>
            <p:spPr>
              <a:xfrm>
                <a:off x="1686476" y="3752500"/>
                <a:ext cx="14264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𝐚</m:t>
                      </m:r>
                      <m:r>
                        <m:rPr>
                          <m:nor/>
                        </m:rPr>
                        <a:rPr lang="en-US" altLang="ja-JP" sz="20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4D496FEF-2225-4A25-A812-1322B5CFB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476" y="3752500"/>
                <a:ext cx="1426427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90DEF5D-AA5E-4143-B455-C545EF8ED1EF}"/>
                  </a:ext>
                </a:extLst>
              </p:cNvPr>
              <p:cNvSpPr txBox="1"/>
              <p:nvPr/>
            </p:nvSpPr>
            <p:spPr>
              <a:xfrm>
                <a:off x="3036295" y="1876535"/>
                <a:ext cx="17650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Randomizer</a:t>
                </a:r>
                <a:b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-LDP)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90DEF5D-AA5E-4143-B455-C545EF8ED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295" y="1876535"/>
                <a:ext cx="1765078" cy="646331"/>
              </a:xfrm>
              <a:prstGeom prst="rect">
                <a:avLst/>
              </a:prstGeom>
              <a:blipFill>
                <a:blip r:embed="rId10"/>
                <a:stretch>
                  <a:fillRect t="-5660" b="-13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テキスト ボックス 18">
            <a:extLst>
              <a:ext uri="{FF2B5EF4-FFF2-40B4-BE49-F238E27FC236}">
                <a16:creationId xmlns:a16="http://schemas.microsoft.com/office/drawing/2014/main" id="{D0534051-1C53-4498-AF91-C86518C74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765" y="2106587"/>
            <a:ext cx="801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User</a:t>
            </a:r>
            <a:endParaRPr lang="en-US" altLang="ja-JP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8">
            <a:extLst>
              <a:ext uri="{FF2B5EF4-FFF2-40B4-BE49-F238E27FC236}">
                <a16:creationId xmlns:a16="http://schemas.microsoft.com/office/drawing/2014/main" id="{0BFA3044-9755-4EAB-8F4C-B1CEF9B91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333" y="2105220"/>
            <a:ext cx="1524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Neighbor list</a:t>
            </a:r>
            <a:endParaRPr lang="en-US" altLang="ja-JP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7BED439-94AB-4554-A1E0-329B0222381F}"/>
              </a:ext>
            </a:extLst>
          </p:cNvPr>
          <p:cNvSpPr txBox="1"/>
          <p:nvPr/>
        </p:nvSpPr>
        <p:spPr>
          <a:xfrm>
            <a:off x="9512707" y="2367851"/>
            <a:ext cx="1166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6BECFB21-1C26-4DD5-9320-9C0D0A684DCE}"/>
                  </a:ext>
                </a:extLst>
              </p:cNvPr>
              <p:cNvSpPr txBox="1"/>
              <p:nvPr/>
            </p:nvSpPr>
            <p:spPr>
              <a:xfrm>
                <a:off x="7226086" y="2984393"/>
                <a:ext cx="2689183" cy="429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ja-JP" sz="200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…,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ja-JP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ja-JP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6BECFB21-1C26-4DD5-9320-9C0D0A684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086" y="2984393"/>
                <a:ext cx="2689183" cy="429669"/>
              </a:xfrm>
              <a:prstGeom prst="rect">
                <a:avLst/>
              </a:prstGeom>
              <a:blipFill>
                <a:blip r:embed="rId11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3DF11B4C-0A4B-4B77-9703-E27032E2246F}"/>
              </a:ext>
            </a:extLst>
          </p:cNvPr>
          <p:cNvCxnSpPr/>
          <p:nvPr/>
        </p:nvCxnSpPr>
        <p:spPr>
          <a:xfrm>
            <a:off x="4570553" y="2027707"/>
            <a:ext cx="0" cy="284400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28B802AA-69AC-45CF-95BB-44FC5FC3201E}"/>
                  </a:ext>
                </a:extLst>
              </p:cNvPr>
              <p:cNvSpPr txBox="1"/>
              <p:nvPr/>
            </p:nvSpPr>
            <p:spPr>
              <a:xfrm>
                <a:off x="4520487" y="4531658"/>
                <a:ext cx="11324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ja-JP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altLang="ja-JP" b="1" dirty="0">
                    <a:solidFill>
                      <a:srgbClr val="0000FF"/>
                    </a:solidFill>
                  </a:rPr>
                  <a:t>-LDP</a:t>
                </a:r>
                <a:endParaRPr lang="ja-JP" alt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28B802AA-69AC-45CF-95BB-44FC5FC32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487" y="4531658"/>
                <a:ext cx="1132414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F530BA3A-E4B6-41AA-A441-47E83B78E9B0}"/>
              </a:ext>
            </a:extLst>
          </p:cNvPr>
          <p:cNvCxnSpPr/>
          <p:nvPr/>
        </p:nvCxnSpPr>
        <p:spPr>
          <a:xfrm>
            <a:off x="7304486" y="2024338"/>
            <a:ext cx="0" cy="284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761A052-3F99-4420-B61B-570E30D07014}"/>
                  </a:ext>
                </a:extLst>
              </p:cNvPr>
              <p:cNvSpPr txBox="1"/>
              <p:nvPr/>
            </p:nvSpPr>
            <p:spPr>
              <a:xfrm>
                <a:off x="7241760" y="4528289"/>
                <a:ext cx="12859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ja-JP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altLang="ja-JP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b="1" dirty="0">
                    <a:solidFill>
                      <a:srgbClr val="FF0000"/>
                    </a:solidFill>
                  </a:rPr>
                  <a:t>-DP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761A052-3F99-4420-B61B-570E30D0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760" y="4528289"/>
                <a:ext cx="1285929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858A6024-7ED5-490E-B0B4-8B1B23BFB149}"/>
                  </a:ext>
                </a:extLst>
              </p:cNvPr>
              <p:cNvSpPr txBox="1"/>
              <p:nvPr/>
            </p:nvSpPr>
            <p:spPr>
              <a:xfrm>
                <a:off x="3102513" y="2329254"/>
                <a:ext cx="3601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858A6024-7ED5-490E-B0B4-8B1B23BF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513" y="2329254"/>
                <a:ext cx="360165" cy="400110"/>
              </a:xfrm>
              <a:prstGeom prst="rect">
                <a:avLst/>
              </a:prstGeom>
              <a:blipFill>
                <a:blip r:embed="rId14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64A33AE9-E3A1-4DAB-BA35-09534FE9556E}"/>
                  </a:ext>
                </a:extLst>
              </p:cNvPr>
              <p:cNvSpPr txBox="1"/>
              <p:nvPr/>
            </p:nvSpPr>
            <p:spPr>
              <a:xfrm>
                <a:off x="3098156" y="3605065"/>
                <a:ext cx="3601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000" i="1" dirty="0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64A33AE9-E3A1-4DAB-BA35-09534FE95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156" y="3605065"/>
                <a:ext cx="360165" cy="400110"/>
              </a:xfrm>
              <a:prstGeom prst="rect">
                <a:avLst/>
              </a:prstGeom>
              <a:blipFill>
                <a:blip r:embed="rId15"/>
                <a:stretch>
                  <a:fillRect r="-10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2EDF6AE-5393-465B-965C-CDC29D1C4BE2}"/>
              </a:ext>
            </a:extLst>
          </p:cNvPr>
          <p:cNvSpPr/>
          <p:nvPr/>
        </p:nvSpPr>
        <p:spPr>
          <a:xfrm>
            <a:off x="6115769" y="3147989"/>
            <a:ext cx="960780" cy="54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B1DE5AF-67BB-42A6-945F-A266DA919DCD}"/>
              </a:ext>
            </a:extLst>
          </p:cNvPr>
          <p:cNvSpPr txBox="1"/>
          <p:nvPr/>
        </p:nvSpPr>
        <p:spPr>
          <a:xfrm>
            <a:off x="6115769" y="3236113"/>
            <a:ext cx="96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Shuffler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993A898-8F2F-412E-A533-E36DB5B12926}"/>
              </a:ext>
            </a:extLst>
          </p:cNvPr>
          <p:cNvSpPr/>
          <p:nvPr/>
        </p:nvSpPr>
        <p:spPr>
          <a:xfrm>
            <a:off x="9773344" y="3147990"/>
            <a:ext cx="960780" cy="54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FBE2AA0-6E76-4A9E-B866-9F5238D41D00}"/>
              </a:ext>
            </a:extLst>
          </p:cNvPr>
          <p:cNvSpPr txBox="1"/>
          <p:nvPr/>
        </p:nvSpPr>
        <p:spPr>
          <a:xfrm>
            <a:off x="9773344" y="3236114"/>
            <a:ext cx="96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Shuffler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53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39">
            <a:extLst>
              <a:ext uri="{FF2B5EF4-FFF2-40B4-BE49-F238E27FC236}">
                <a16:creationId xmlns:a16="http://schemas.microsoft.com/office/drawing/2014/main" id="{F15A894A-18F1-43E8-8AC4-2942094D3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5557" y="2744824"/>
            <a:ext cx="1068871" cy="3948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51" name="Line 39">
            <a:extLst>
              <a:ext uri="{FF2B5EF4-FFF2-40B4-BE49-F238E27FC236}">
                <a16:creationId xmlns:a16="http://schemas.microsoft.com/office/drawing/2014/main" id="{6A4D72B5-1646-41C7-A005-AA10E82335F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634243" y="3650866"/>
            <a:ext cx="1069200" cy="2889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4787678-2A06-44DC-95A0-F21C50DB4D3A}"/>
                  </a:ext>
                </a:extLst>
              </p:cNvPr>
              <p:cNvSpPr txBox="1"/>
              <p:nvPr/>
            </p:nvSpPr>
            <p:spPr>
              <a:xfrm>
                <a:off x="4831277" y="2553448"/>
                <a:ext cx="8938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4787678-2A06-44DC-95A0-F21C50DB4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277" y="2553448"/>
                <a:ext cx="893889" cy="400110"/>
              </a:xfrm>
              <a:prstGeom prst="rect">
                <a:avLst/>
              </a:prstGeom>
              <a:blipFill>
                <a:blip r:embed="rId2"/>
                <a:stretch>
                  <a:fillRect r="-685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4A3D2A3-18A5-4CAD-ACA2-8E30608A90FD}"/>
                  </a:ext>
                </a:extLst>
              </p:cNvPr>
              <p:cNvSpPr txBox="1"/>
              <p:nvPr/>
            </p:nvSpPr>
            <p:spPr>
              <a:xfrm>
                <a:off x="4831277" y="3784780"/>
                <a:ext cx="8938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4A3D2A3-18A5-4CAD-ACA2-8E30608A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277" y="3784780"/>
                <a:ext cx="893889" cy="400110"/>
              </a:xfrm>
              <a:prstGeom prst="rect">
                <a:avLst/>
              </a:prstGeom>
              <a:blipFill>
                <a:blip r:embed="rId3"/>
                <a:stretch>
                  <a:fillRect r="-1370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ine 39">
            <a:extLst>
              <a:ext uri="{FF2B5EF4-FFF2-40B4-BE49-F238E27FC236}">
                <a16:creationId xmlns:a16="http://schemas.microsoft.com/office/drawing/2014/main" id="{232BC62F-CA8C-4FF0-80FE-2C49C7D12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693" y="3403887"/>
            <a:ext cx="27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55" name="Line 39">
            <a:extLst>
              <a:ext uri="{FF2B5EF4-FFF2-40B4-BE49-F238E27FC236}">
                <a16:creationId xmlns:a16="http://schemas.microsoft.com/office/drawing/2014/main" id="{DE595C97-6BB7-4C70-88CD-34DF71082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980" y="2633725"/>
            <a:ext cx="2232000" cy="8059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59" name="Line 39">
            <a:extLst>
              <a:ext uri="{FF2B5EF4-FFF2-40B4-BE49-F238E27FC236}">
                <a16:creationId xmlns:a16="http://schemas.microsoft.com/office/drawing/2014/main" id="{FE3D2332-02E3-4827-B58F-B4C6DA52DE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5278" y="3422068"/>
            <a:ext cx="2232000" cy="5852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grpSp>
        <p:nvGrpSpPr>
          <p:cNvPr id="61" name="グループ化 220">
            <a:extLst>
              <a:ext uri="{FF2B5EF4-FFF2-40B4-BE49-F238E27FC236}">
                <a16:creationId xmlns:a16="http://schemas.microsoft.com/office/drawing/2014/main" id="{633E5F56-E1FD-4EB7-902B-4DE35EA75CC4}"/>
              </a:ext>
            </a:extLst>
          </p:cNvPr>
          <p:cNvGrpSpPr>
            <a:grpSpLocks/>
          </p:cNvGrpSpPr>
          <p:nvPr/>
        </p:nvGrpSpPr>
        <p:grpSpPr bwMode="auto">
          <a:xfrm>
            <a:off x="3878388" y="3194238"/>
            <a:ext cx="66675" cy="295275"/>
            <a:chOff x="428424" y="2200102"/>
            <a:chExt cx="66240" cy="294986"/>
          </a:xfrm>
        </p:grpSpPr>
        <p:sp>
          <p:nvSpPr>
            <p:cNvPr id="62" name="円/楕円 553">
              <a:extLst>
                <a:ext uri="{FF2B5EF4-FFF2-40B4-BE49-F238E27FC236}">
                  <a16:creationId xmlns:a16="http://schemas.microsoft.com/office/drawing/2014/main" id="{C8C1196C-860D-4878-AF17-9FBA048F90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69" name="円/楕円 554">
              <a:extLst>
                <a:ext uri="{FF2B5EF4-FFF2-40B4-BE49-F238E27FC236}">
                  <a16:creationId xmlns:a16="http://schemas.microsoft.com/office/drawing/2014/main" id="{FE4DB455-7329-410A-8325-D1896ED8C8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70" name="円/楕円 555">
              <a:extLst>
                <a:ext uri="{FF2B5EF4-FFF2-40B4-BE49-F238E27FC236}">
                  <a16:creationId xmlns:a16="http://schemas.microsoft.com/office/drawing/2014/main" id="{8C2FD4EC-2488-481D-972C-3E10B2EF83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4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</p:grpSp>
      <p:grpSp>
        <p:nvGrpSpPr>
          <p:cNvPr id="71" name="グループ化 224">
            <a:extLst>
              <a:ext uri="{FF2B5EF4-FFF2-40B4-BE49-F238E27FC236}">
                <a16:creationId xmlns:a16="http://schemas.microsoft.com/office/drawing/2014/main" id="{C1F20E7A-1D6B-40C4-BFBC-62F5AA5C1FF0}"/>
              </a:ext>
            </a:extLst>
          </p:cNvPr>
          <p:cNvGrpSpPr>
            <a:grpSpLocks/>
          </p:cNvGrpSpPr>
          <p:nvPr/>
        </p:nvGrpSpPr>
        <p:grpSpPr bwMode="auto">
          <a:xfrm>
            <a:off x="2729836" y="3192650"/>
            <a:ext cx="65088" cy="295275"/>
            <a:chOff x="428424" y="2200102"/>
            <a:chExt cx="66240" cy="294986"/>
          </a:xfrm>
        </p:grpSpPr>
        <p:sp>
          <p:nvSpPr>
            <p:cNvPr id="76" name="円/楕円 557">
              <a:extLst>
                <a:ext uri="{FF2B5EF4-FFF2-40B4-BE49-F238E27FC236}">
                  <a16:creationId xmlns:a16="http://schemas.microsoft.com/office/drawing/2014/main" id="{02B328A4-1DF7-4916-96E5-9AF4AA35CC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79" name="円/楕円 558">
              <a:extLst>
                <a:ext uri="{FF2B5EF4-FFF2-40B4-BE49-F238E27FC236}">
                  <a16:creationId xmlns:a16="http://schemas.microsoft.com/office/drawing/2014/main" id="{686B9058-BF7D-4DF6-B84B-E860D126A1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80" name="円/楕円 559">
              <a:extLst>
                <a:ext uri="{FF2B5EF4-FFF2-40B4-BE49-F238E27FC236}">
                  <a16:creationId xmlns:a16="http://schemas.microsoft.com/office/drawing/2014/main" id="{8585DD30-2E79-4657-BB6B-172D507643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5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57A57153-A612-48A2-B413-3AD2EAB8649A}"/>
                  </a:ext>
                </a:extLst>
              </p:cNvPr>
              <p:cNvSpPr/>
              <p:nvPr/>
            </p:nvSpPr>
            <p:spPr>
              <a:xfrm>
                <a:off x="3608427" y="2527533"/>
                <a:ext cx="619522" cy="336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57A57153-A612-48A2-B413-3AD2EAB86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427" y="2527533"/>
                <a:ext cx="619522" cy="336550"/>
              </a:xfrm>
              <a:prstGeom prst="rect">
                <a:avLst/>
              </a:prstGeom>
              <a:blipFill>
                <a:blip r:embed="rId4"/>
                <a:stretch>
                  <a:fillRect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948B9FB-CFF4-4803-85F2-8B4BF81E694C}"/>
                  </a:ext>
                </a:extLst>
              </p:cNvPr>
              <p:cNvSpPr txBox="1"/>
              <p:nvPr/>
            </p:nvSpPr>
            <p:spPr>
              <a:xfrm>
                <a:off x="2568045" y="2465550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948B9FB-CFF4-4803-85F2-8B4BF81E6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45" y="2465550"/>
                <a:ext cx="59720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A320AA36-4090-4CCE-A86E-8878AEA44E5D}"/>
                  </a:ext>
                </a:extLst>
              </p:cNvPr>
              <p:cNvSpPr/>
              <p:nvPr/>
            </p:nvSpPr>
            <p:spPr>
              <a:xfrm>
                <a:off x="3599719" y="3776767"/>
                <a:ext cx="619522" cy="336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</m:oMath>
                  </m:oMathPara>
                </a14:m>
                <a:endParaRPr lang="ja-JP" altLang="en-US" sz="2000" i="1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A320AA36-4090-4CCE-A86E-8878AEA44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719" y="3776767"/>
                <a:ext cx="619522" cy="336550"/>
              </a:xfrm>
              <a:prstGeom prst="rect">
                <a:avLst/>
              </a:prstGeom>
              <a:blipFill>
                <a:blip r:embed="rId6"/>
                <a:stretch>
                  <a:fillRect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E9DE43E-6EF8-4251-95D4-A6A6398648BF}"/>
                  </a:ext>
                </a:extLst>
              </p:cNvPr>
              <p:cNvSpPr txBox="1"/>
              <p:nvPr/>
            </p:nvSpPr>
            <p:spPr>
              <a:xfrm>
                <a:off x="2559337" y="3714784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E9DE43E-6EF8-4251-95D4-A6A639864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337" y="3714784"/>
                <a:ext cx="59720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Line 39">
            <a:extLst>
              <a:ext uri="{FF2B5EF4-FFF2-40B4-BE49-F238E27FC236}">
                <a16:creationId xmlns:a16="http://schemas.microsoft.com/office/drawing/2014/main" id="{B0637219-F9F4-4E94-A4A7-1AFD18C1F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1422" y="2688536"/>
            <a:ext cx="5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96" name="Line 39">
            <a:extLst>
              <a:ext uri="{FF2B5EF4-FFF2-40B4-BE49-F238E27FC236}">
                <a16:creationId xmlns:a16="http://schemas.microsoft.com/office/drawing/2014/main" id="{112D0B1F-EE7E-4E0F-8FFA-43EDB1FFF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0232" y="3970816"/>
            <a:ext cx="5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90DEF5D-AA5E-4143-B455-C545EF8ED1EF}"/>
              </a:ext>
            </a:extLst>
          </p:cNvPr>
          <p:cNvSpPr txBox="1"/>
          <p:nvPr/>
        </p:nvSpPr>
        <p:spPr>
          <a:xfrm>
            <a:off x="3036295" y="2062038"/>
            <a:ext cx="176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Randomizer</a:t>
            </a:r>
            <a:endParaRPr lang="ja-JP" altLang="en-US" sz="2000" dirty="0"/>
          </a:p>
        </p:txBody>
      </p:sp>
      <p:sp>
        <p:nvSpPr>
          <p:cNvPr id="102" name="テキスト ボックス 18">
            <a:extLst>
              <a:ext uri="{FF2B5EF4-FFF2-40B4-BE49-F238E27FC236}">
                <a16:creationId xmlns:a16="http://schemas.microsoft.com/office/drawing/2014/main" id="{D0534051-1C53-4498-AF91-C86518C74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1" y="2065947"/>
            <a:ext cx="717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6BECFB21-1C26-4DD5-9320-9C0D0A684DCE}"/>
                  </a:ext>
                </a:extLst>
              </p:cNvPr>
              <p:cNvSpPr txBox="1"/>
              <p:nvPr/>
            </p:nvSpPr>
            <p:spPr>
              <a:xfrm>
                <a:off x="6822414" y="2840457"/>
                <a:ext cx="2689183" cy="429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ja-JP" sz="200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…,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ja-JP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ja-JP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6BECFB21-1C26-4DD5-9320-9C0D0A684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414" y="2840457"/>
                <a:ext cx="2689183" cy="429669"/>
              </a:xfrm>
              <a:prstGeom prst="rect">
                <a:avLst/>
              </a:prstGeom>
              <a:blipFill>
                <a:blip r:embed="rId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3DF11B4C-0A4B-4B77-9703-E27032E2246F}"/>
              </a:ext>
            </a:extLst>
          </p:cNvPr>
          <p:cNvCxnSpPr/>
          <p:nvPr/>
        </p:nvCxnSpPr>
        <p:spPr>
          <a:xfrm>
            <a:off x="4603360" y="2067035"/>
            <a:ext cx="0" cy="2484000"/>
          </a:xfrm>
          <a:prstGeom prst="line">
            <a:avLst/>
          </a:prstGeom>
          <a:ln w="158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28B802AA-69AC-45CF-95BB-44FC5FC3201E}"/>
                  </a:ext>
                </a:extLst>
              </p:cNvPr>
              <p:cNvSpPr txBox="1"/>
              <p:nvPr/>
            </p:nvSpPr>
            <p:spPr>
              <a:xfrm>
                <a:off x="4569169" y="4187528"/>
                <a:ext cx="11324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ja-JP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altLang="ja-JP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</a:t>
                </a:r>
                <a:endParaRPr lang="ja-JP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28B802AA-69AC-45CF-95BB-44FC5FC32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169" y="4187528"/>
                <a:ext cx="1132414" cy="400110"/>
              </a:xfrm>
              <a:prstGeom prst="rect">
                <a:avLst/>
              </a:prstGeom>
              <a:blipFill>
                <a:blip r:embed="rId9"/>
                <a:stretch>
                  <a:fillRect t="-9091" r="-541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F530BA3A-E4B6-41AA-A441-47E83B78E9B0}"/>
              </a:ext>
            </a:extLst>
          </p:cNvPr>
          <p:cNvCxnSpPr/>
          <p:nvPr/>
        </p:nvCxnSpPr>
        <p:spPr>
          <a:xfrm>
            <a:off x="6906551" y="2063666"/>
            <a:ext cx="0" cy="248400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761A052-3F99-4420-B61B-570E30D07014}"/>
                  </a:ext>
                </a:extLst>
              </p:cNvPr>
              <p:cNvSpPr txBox="1"/>
              <p:nvPr/>
            </p:nvSpPr>
            <p:spPr>
              <a:xfrm>
                <a:off x="6843825" y="4184159"/>
                <a:ext cx="128592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-DP</a:t>
                </a:r>
                <a:endParaRPr lang="ja-JP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761A052-3F99-4420-B61B-570E30D0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825" y="4184159"/>
                <a:ext cx="1285929" cy="400110"/>
              </a:xfrm>
              <a:prstGeom prst="rect">
                <a:avLst/>
              </a:prstGeom>
              <a:blipFill>
                <a:blip r:embed="rId10"/>
                <a:stretch>
                  <a:fillRect t="-7576" r="-474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858A6024-7ED5-490E-B0B4-8B1B23BFB149}"/>
                  </a:ext>
                </a:extLst>
              </p:cNvPr>
              <p:cNvSpPr txBox="1"/>
              <p:nvPr/>
            </p:nvSpPr>
            <p:spPr>
              <a:xfrm>
                <a:off x="3102513" y="2329254"/>
                <a:ext cx="3601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858A6024-7ED5-490E-B0B4-8B1B23BF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513" y="2329254"/>
                <a:ext cx="360165" cy="400110"/>
              </a:xfrm>
              <a:prstGeom prst="rect">
                <a:avLst/>
              </a:prstGeom>
              <a:blipFill>
                <a:blip r:embed="rId11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64A33AE9-E3A1-4DAB-BA35-09534FE9556E}"/>
                  </a:ext>
                </a:extLst>
              </p:cNvPr>
              <p:cNvSpPr txBox="1"/>
              <p:nvPr/>
            </p:nvSpPr>
            <p:spPr>
              <a:xfrm>
                <a:off x="3098156" y="3605065"/>
                <a:ext cx="3601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000" i="1" dirty="0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64A33AE9-E3A1-4DAB-BA35-09534FE95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156" y="3605065"/>
                <a:ext cx="360165" cy="400110"/>
              </a:xfrm>
              <a:prstGeom prst="rect">
                <a:avLst/>
              </a:prstGeom>
              <a:blipFill>
                <a:blip r:embed="rId12"/>
                <a:stretch>
                  <a:fillRect r="-10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2EDF6AE-5393-465B-965C-CDC29D1C4BE2}"/>
              </a:ext>
            </a:extLst>
          </p:cNvPr>
          <p:cNvSpPr/>
          <p:nvPr/>
        </p:nvSpPr>
        <p:spPr>
          <a:xfrm>
            <a:off x="5810968" y="3131055"/>
            <a:ext cx="1024392" cy="54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B1DE5AF-67BB-42A6-945F-A266DA919DCD}"/>
              </a:ext>
            </a:extLst>
          </p:cNvPr>
          <p:cNvSpPr txBox="1"/>
          <p:nvPr/>
        </p:nvSpPr>
        <p:spPr>
          <a:xfrm>
            <a:off x="5816048" y="3198859"/>
            <a:ext cx="101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Line 39">
            <a:extLst>
              <a:ext uri="{FF2B5EF4-FFF2-40B4-BE49-F238E27FC236}">
                <a16:creationId xmlns:a16="http://schemas.microsoft.com/office/drawing/2014/main" id="{A9D0C724-B598-4036-AE79-9AAF096742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6283" y="3306609"/>
            <a:ext cx="208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993A898-8F2F-412E-A533-E36DB5B12926}"/>
              </a:ext>
            </a:extLst>
          </p:cNvPr>
          <p:cNvSpPr/>
          <p:nvPr/>
        </p:nvSpPr>
        <p:spPr>
          <a:xfrm>
            <a:off x="9398077" y="3120896"/>
            <a:ext cx="1005763" cy="57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FBE2AA0-6E76-4A9E-B866-9F5238D41D00}"/>
              </a:ext>
            </a:extLst>
          </p:cNvPr>
          <p:cNvSpPr txBox="1"/>
          <p:nvPr/>
        </p:nvSpPr>
        <p:spPr>
          <a:xfrm>
            <a:off x="9354052" y="3046459"/>
            <a:ext cx="1105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7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 39">
            <a:extLst>
              <a:ext uri="{FF2B5EF4-FFF2-40B4-BE49-F238E27FC236}">
                <a16:creationId xmlns:a16="http://schemas.microsoft.com/office/drawing/2014/main" id="{232BC62F-CA8C-4FF0-80FE-2C49C7D12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7909" y="3323454"/>
            <a:ext cx="18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55" name="Line 39">
            <a:extLst>
              <a:ext uri="{FF2B5EF4-FFF2-40B4-BE49-F238E27FC236}">
                <a16:creationId xmlns:a16="http://schemas.microsoft.com/office/drawing/2014/main" id="{DE595C97-6BB7-4C70-88CD-34DF71082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4729" y="2690945"/>
            <a:ext cx="1080000" cy="57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59" name="Line 39">
            <a:extLst>
              <a:ext uri="{FF2B5EF4-FFF2-40B4-BE49-F238E27FC236}">
                <a16:creationId xmlns:a16="http://schemas.microsoft.com/office/drawing/2014/main" id="{FE3D2332-02E3-4827-B58F-B4C6DA52DE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5500" y="3371268"/>
            <a:ext cx="1080000" cy="57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948B9FB-CFF4-4803-85F2-8B4BF81E694C}"/>
                  </a:ext>
                </a:extLst>
              </p:cNvPr>
              <p:cNvSpPr txBox="1"/>
              <p:nvPr/>
            </p:nvSpPr>
            <p:spPr>
              <a:xfrm>
                <a:off x="1873652" y="2465550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948B9FB-CFF4-4803-85F2-8B4BF81E6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52" y="2465550"/>
                <a:ext cx="59720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E9DE43E-6EF8-4251-95D4-A6A6398648BF}"/>
                  </a:ext>
                </a:extLst>
              </p:cNvPr>
              <p:cNvSpPr txBox="1"/>
              <p:nvPr/>
            </p:nvSpPr>
            <p:spPr>
              <a:xfrm>
                <a:off x="1864944" y="3714784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E9DE43E-6EF8-4251-95D4-A6A639864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944" y="3714784"/>
                <a:ext cx="59720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Line 39">
            <a:extLst>
              <a:ext uri="{FF2B5EF4-FFF2-40B4-BE49-F238E27FC236}">
                <a16:creationId xmlns:a16="http://schemas.microsoft.com/office/drawing/2014/main" id="{B0637219-F9F4-4E94-A4A7-1AFD18C1F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444" y="2688536"/>
            <a:ext cx="5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96" name="Line 39">
            <a:extLst>
              <a:ext uri="{FF2B5EF4-FFF2-40B4-BE49-F238E27FC236}">
                <a16:creationId xmlns:a16="http://schemas.microsoft.com/office/drawing/2014/main" id="{112D0B1F-EE7E-4E0F-8FFA-43EDB1FFF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7254" y="3970816"/>
            <a:ext cx="5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102" name="テキスト ボックス 18">
            <a:extLst>
              <a:ext uri="{FF2B5EF4-FFF2-40B4-BE49-F238E27FC236}">
                <a16:creationId xmlns:a16="http://schemas.microsoft.com/office/drawing/2014/main" id="{D0534051-1C53-4498-AF91-C86518C74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808" y="2068062"/>
            <a:ext cx="717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2EDF6AE-5393-465B-965C-CDC29D1C4BE2}"/>
              </a:ext>
            </a:extLst>
          </p:cNvPr>
          <p:cNvSpPr/>
          <p:nvPr/>
        </p:nvSpPr>
        <p:spPr>
          <a:xfrm>
            <a:off x="6154225" y="3050622"/>
            <a:ext cx="1024392" cy="54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B1DE5AF-67BB-42A6-945F-A266DA919DCD}"/>
              </a:ext>
            </a:extLst>
          </p:cNvPr>
          <p:cNvSpPr txBox="1"/>
          <p:nvPr/>
        </p:nvSpPr>
        <p:spPr>
          <a:xfrm>
            <a:off x="6159305" y="3118426"/>
            <a:ext cx="101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Line 39">
            <a:extLst>
              <a:ext uri="{FF2B5EF4-FFF2-40B4-BE49-F238E27FC236}">
                <a16:creationId xmlns:a16="http://schemas.microsoft.com/office/drawing/2014/main" id="{A9D0C724-B598-4036-AE79-9AAF096742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3294" y="3226176"/>
            <a:ext cx="16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993A898-8F2F-412E-A533-E36DB5B12926}"/>
              </a:ext>
            </a:extLst>
          </p:cNvPr>
          <p:cNvSpPr/>
          <p:nvPr/>
        </p:nvSpPr>
        <p:spPr>
          <a:xfrm>
            <a:off x="8970878" y="3021624"/>
            <a:ext cx="1005763" cy="57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FBE2AA0-6E76-4A9E-B866-9F5238D41D00}"/>
              </a:ext>
            </a:extLst>
          </p:cNvPr>
          <p:cNvSpPr txBox="1"/>
          <p:nvPr/>
        </p:nvSpPr>
        <p:spPr>
          <a:xfrm>
            <a:off x="8926853" y="2947187"/>
            <a:ext cx="1105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AC3922-39AB-4694-8A4B-4093A07FEE22}"/>
                  </a:ext>
                </a:extLst>
              </p:cNvPr>
              <p:cNvSpPr txBox="1"/>
              <p:nvPr/>
            </p:nvSpPr>
            <p:spPr>
              <a:xfrm>
                <a:off x="2515471" y="2475546"/>
                <a:ext cx="14264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𝐚</m:t>
                      </m:r>
                      <m:r>
                        <m:rPr>
                          <m:nor/>
                        </m:rPr>
                        <a:rPr lang="en-US" altLang="ja-JP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AC3922-39AB-4694-8A4B-4093A07FE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471" y="2475546"/>
                <a:ext cx="1426427" cy="400110"/>
              </a:xfrm>
              <a:prstGeom prst="rect">
                <a:avLst/>
              </a:prstGeom>
              <a:blipFill>
                <a:blip r:embed="rId11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7A29F69D-BCF5-456C-BC4F-F50FF1A58217}"/>
                  </a:ext>
                </a:extLst>
              </p:cNvPr>
              <p:cNvSpPr txBox="1"/>
              <p:nvPr/>
            </p:nvSpPr>
            <p:spPr>
              <a:xfrm>
                <a:off x="2519170" y="3752500"/>
                <a:ext cx="14264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𝐚</m:t>
                      </m:r>
                      <m:r>
                        <m:rPr>
                          <m:nor/>
                        </m:rPr>
                        <a:rPr lang="en-US" altLang="ja-JP" sz="20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7A29F69D-BCF5-456C-BC4F-F50FF1A58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70" y="3752500"/>
                <a:ext cx="1426427" cy="400110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18">
            <a:extLst>
              <a:ext uri="{FF2B5EF4-FFF2-40B4-BE49-F238E27FC236}">
                <a16:creationId xmlns:a16="http://schemas.microsoft.com/office/drawing/2014/main" id="{3B92E979-CE9A-4FC6-B995-92A95102A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027" y="2069898"/>
            <a:ext cx="1524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Neighbor list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8EDB18B-E5A3-4BA2-99A6-C297A2DA5504}"/>
                  </a:ext>
                </a:extLst>
              </p:cNvPr>
              <p:cNvSpPr txBox="1"/>
              <p:nvPr/>
            </p:nvSpPr>
            <p:spPr>
              <a:xfrm>
                <a:off x="5416191" y="4235653"/>
                <a:ext cx="11324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altLang="ja-JP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</a:t>
                </a:r>
                <a:endParaRPr lang="ja-JP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8EDB18B-E5A3-4BA2-99A6-C297A2DA5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191" y="4235653"/>
                <a:ext cx="1132414" cy="400110"/>
              </a:xfrm>
              <a:prstGeom prst="rect">
                <a:avLst/>
              </a:prstGeom>
              <a:blipFill>
                <a:blip r:embed="rId13"/>
                <a:stretch>
                  <a:fillRect t="-9231" r="-538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3F8FEBF-7F13-44F1-9FFA-80139DC43ACF}"/>
                  </a:ext>
                </a:extLst>
              </p:cNvPr>
              <p:cNvSpPr txBox="1"/>
              <p:nvPr/>
            </p:nvSpPr>
            <p:spPr>
              <a:xfrm>
                <a:off x="7277891" y="4232284"/>
                <a:ext cx="128592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ja-JP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altLang="ja-JP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-DP</a:t>
                </a:r>
                <a:endParaRPr lang="ja-JP" altLang="en-US" sz="20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3F8FEBF-7F13-44F1-9FFA-80139DC43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91" y="4232284"/>
                <a:ext cx="1285929" cy="400110"/>
              </a:xfrm>
              <a:prstGeom prst="rect">
                <a:avLst/>
              </a:prstGeom>
              <a:blipFill>
                <a:blip r:embed="rId14"/>
                <a:stretch>
                  <a:fillRect t="-7576" r="-474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C93EFF1-B90A-497C-AB37-98DDE1C9F1BF}"/>
              </a:ext>
            </a:extLst>
          </p:cNvPr>
          <p:cNvCxnSpPr/>
          <p:nvPr/>
        </p:nvCxnSpPr>
        <p:spPr>
          <a:xfrm>
            <a:off x="5450382" y="2115160"/>
            <a:ext cx="0" cy="248400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42D8838-49AE-40BE-AC37-686A0B770788}"/>
              </a:ext>
            </a:extLst>
          </p:cNvPr>
          <p:cNvCxnSpPr/>
          <p:nvPr/>
        </p:nvCxnSpPr>
        <p:spPr>
          <a:xfrm>
            <a:off x="7315001" y="2111791"/>
            <a:ext cx="0" cy="2484000"/>
          </a:xfrm>
          <a:prstGeom prst="line">
            <a:avLst/>
          </a:prstGeom>
          <a:ln w="15875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ne 39">
            <a:extLst>
              <a:ext uri="{FF2B5EF4-FFF2-40B4-BE49-F238E27FC236}">
                <a16:creationId xmlns:a16="http://schemas.microsoft.com/office/drawing/2014/main" id="{B84EB411-1623-414C-A2C7-261E8A165BB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95218" y="2714607"/>
            <a:ext cx="810000" cy="4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48" name="Line 39">
            <a:extLst>
              <a:ext uri="{FF2B5EF4-FFF2-40B4-BE49-F238E27FC236}">
                <a16:creationId xmlns:a16="http://schemas.microsoft.com/office/drawing/2014/main" id="{A83ED058-F32E-4807-92FB-B5894E1A8C6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304035" y="3474900"/>
            <a:ext cx="810000" cy="4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grpSp>
        <p:nvGrpSpPr>
          <p:cNvPr id="49" name="グループ化 220">
            <a:extLst>
              <a:ext uri="{FF2B5EF4-FFF2-40B4-BE49-F238E27FC236}">
                <a16:creationId xmlns:a16="http://schemas.microsoft.com/office/drawing/2014/main" id="{F3667B6A-2680-431A-9759-9F3769D3150B}"/>
              </a:ext>
            </a:extLst>
          </p:cNvPr>
          <p:cNvGrpSpPr>
            <a:grpSpLocks/>
          </p:cNvGrpSpPr>
          <p:nvPr/>
        </p:nvGrpSpPr>
        <p:grpSpPr bwMode="auto">
          <a:xfrm>
            <a:off x="4725410" y="3194238"/>
            <a:ext cx="66675" cy="295275"/>
            <a:chOff x="428424" y="2200102"/>
            <a:chExt cx="66240" cy="294986"/>
          </a:xfrm>
        </p:grpSpPr>
        <p:sp>
          <p:nvSpPr>
            <p:cNvPr id="50" name="円/楕円 553">
              <a:extLst>
                <a:ext uri="{FF2B5EF4-FFF2-40B4-BE49-F238E27FC236}">
                  <a16:creationId xmlns:a16="http://schemas.microsoft.com/office/drawing/2014/main" id="{C2FE3C75-C29B-414D-B748-22BD46D31F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51" name="円/楕円 554">
              <a:extLst>
                <a:ext uri="{FF2B5EF4-FFF2-40B4-BE49-F238E27FC236}">
                  <a16:creationId xmlns:a16="http://schemas.microsoft.com/office/drawing/2014/main" id="{7A75BEFC-6E72-4908-998C-8780B347C5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56" name="円/楕円 555">
              <a:extLst>
                <a:ext uri="{FF2B5EF4-FFF2-40B4-BE49-F238E27FC236}">
                  <a16:creationId xmlns:a16="http://schemas.microsoft.com/office/drawing/2014/main" id="{1C47E0FC-8CC4-4AC5-AE31-C10B960637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4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9A7132A2-65ED-4725-8562-A594A5831196}"/>
                  </a:ext>
                </a:extLst>
              </p:cNvPr>
              <p:cNvSpPr/>
              <p:nvPr/>
            </p:nvSpPr>
            <p:spPr>
              <a:xfrm>
                <a:off x="4455449" y="2527533"/>
                <a:ext cx="619522" cy="336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9A7132A2-65ED-4725-8562-A594A5831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449" y="2527533"/>
                <a:ext cx="619522" cy="336550"/>
              </a:xfrm>
              <a:prstGeom prst="rect">
                <a:avLst/>
              </a:prstGeom>
              <a:blipFill>
                <a:blip r:embed="rId15"/>
                <a:stretch>
                  <a:fillRect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5E3FDC-5D42-4245-87A1-BD3EA9E90E10}"/>
                  </a:ext>
                </a:extLst>
              </p:cNvPr>
              <p:cNvSpPr/>
              <p:nvPr/>
            </p:nvSpPr>
            <p:spPr>
              <a:xfrm>
                <a:off x="4446741" y="3776767"/>
                <a:ext cx="619522" cy="336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</m:oMath>
                  </m:oMathPara>
                </a14:m>
                <a:endParaRPr lang="ja-JP" altLang="en-US" sz="2000" i="1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5E3FDC-5D42-4245-87A1-BD3EA9E90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41" y="3776767"/>
                <a:ext cx="619522" cy="336550"/>
              </a:xfrm>
              <a:prstGeom prst="rect">
                <a:avLst/>
              </a:prstGeom>
              <a:blipFill>
                <a:blip r:embed="rId16"/>
                <a:stretch>
                  <a:fillRect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F48B5E3-33C3-4250-A749-F1F661A3BB8A}"/>
              </a:ext>
            </a:extLst>
          </p:cNvPr>
          <p:cNvSpPr txBox="1"/>
          <p:nvPr/>
        </p:nvSpPr>
        <p:spPr>
          <a:xfrm>
            <a:off x="3883317" y="2070503"/>
            <a:ext cx="176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Randomizer</a:t>
            </a:r>
            <a:endParaRPr lang="ja-JP" altLang="en-US" sz="2000" dirty="0"/>
          </a:p>
        </p:txBody>
      </p:sp>
      <p:grpSp>
        <p:nvGrpSpPr>
          <p:cNvPr id="63" name="グループ化 224">
            <a:extLst>
              <a:ext uri="{FF2B5EF4-FFF2-40B4-BE49-F238E27FC236}">
                <a16:creationId xmlns:a16="http://schemas.microsoft.com/office/drawing/2014/main" id="{E42A4E6E-63A2-4252-9ED4-5C914CE25D8C}"/>
              </a:ext>
            </a:extLst>
          </p:cNvPr>
          <p:cNvGrpSpPr>
            <a:grpSpLocks/>
          </p:cNvGrpSpPr>
          <p:nvPr/>
        </p:nvGrpSpPr>
        <p:grpSpPr bwMode="auto">
          <a:xfrm>
            <a:off x="2079893" y="3192650"/>
            <a:ext cx="65088" cy="295275"/>
            <a:chOff x="428424" y="2200102"/>
            <a:chExt cx="66240" cy="294986"/>
          </a:xfrm>
        </p:grpSpPr>
        <p:sp>
          <p:nvSpPr>
            <p:cNvPr id="64" name="円/楕円 557">
              <a:extLst>
                <a:ext uri="{FF2B5EF4-FFF2-40B4-BE49-F238E27FC236}">
                  <a16:creationId xmlns:a16="http://schemas.microsoft.com/office/drawing/2014/main" id="{C7E7EC0A-8FBF-40C3-9FFF-D4615617B8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65" name="円/楕円 558">
              <a:extLst>
                <a:ext uri="{FF2B5EF4-FFF2-40B4-BE49-F238E27FC236}">
                  <a16:creationId xmlns:a16="http://schemas.microsoft.com/office/drawing/2014/main" id="{6D92B17A-210F-4680-AF1C-2AFFB3C1F8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66" name="円/楕円 559">
              <a:extLst>
                <a:ext uri="{FF2B5EF4-FFF2-40B4-BE49-F238E27FC236}">
                  <a16:creationId xmlns:a16="http://schemas.microsoft.com/office/drawing/2014/main" id="{91D10BB4-C8BC-4BCE-B8C4-5F08B41E14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5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</p:grpSp>
      <p:grpSp>
        <p:nvGrpSpPr>
          <p:cNvPr id="67" name="グループ化 224">
            <a:extLst>
              <a:ext uri="{FF2B5EF4-FFF2-40B4-BE49-F238E27FC236}">
                <a16:creationId xmlns:a16="http://schemas.microsoft.com/office/drawing/2014/main" id="{53668303-0E51-4C9A-B065-EAC576D5834B}"/>
              </a:ext>
            </a:extLst>
          </p:cNvPr>
          <p:cNvGrpSpPr>
            <a:grpSpLocks/>
          </p:cNvGrpSpPr>
          <p:nvPr/>
        </p:nvGrpSpPr>
        <p:grpSpPr bwMode="auto">
          <a:xfrm>
            <a:off x="3098568" y="3191046"/>
            <a:ext cx="65088" cy="295275"/>
            <a:chOff x="428424" y="2200102"/>
            <a:chExt cx="66240" cy="294986"/>
          </a:xfrm>
        </p:grpSpPr>
        <p:sp>
          <p:nvSpPr>
            <p:cNvPr id="68" name="円/楕円 557">
              <a:extLst>
                <a:ext uri="{FF2B5EF4-FFF2-40B4-BE49-F238E27FC236}">
                  <a16:creationId xmlns:a16="http://schemas.microsoft.com/office/drawing/2014/main" id="{EB964F82-32F5-48F6-955C-9DA624FD87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72" name="円/楕円 558">
              <a:extLst>
                <a:ext uri="{FF2B5EF4-FFF2-40B4-BE49-F238E27FC236}">
                  <a16:creationId xmlns:a16="http://schemas.microsoft.com/office/drawing/2014/main" id="{FA6CB43E-DE0E-4E50-A848-5531B0948D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73" name="円/楕円 559">
              <a:extLst>
                <a:ext uri="{FF2B5EF4-FFF2-40B4-BE49-F238E27FC236}">
                  <a16:creationId xmlns:a16="http://schemas.microsoft.com/office/drawing/2014/main" id="{2FD7CEC5-DE44-44BB-BFB2-0D98C66BD3A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5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</p:grp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A671513-1533-4284-8BF2-419C9C039423}"/>
              </a:ext>
            </a:extLst>
          </p:cNvPr>
          <p:cNvSpPr txBox="1"/>
          <p:nvPr/>
        </p:nvSpPr>
        <p:spPr>
          <a:xfrm>
            <a:off x="5410151" y="2399264"/>
            <a:ext cx="1249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obfuscated</a:t>
            </a:r>
            <a:br>
              <a:rPr lang="en-US" altLang="ja-JP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US" altLang="ja-JP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7C6591D-2D8E-4C14-8A6B-AAABA9A14BBD}"/>
              </a:ext>
            </a:extLst>
          </p:cNvPr>
          <p:cNvSpPr txBox="1"/>
          <p:nvPr/>
        </p:nvSpPr>
        <p:spPr>
          <a:xfrm>
            <a:off x="7267145" y="2866554"/>
            <a:ext cx="1556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shuffled data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6CA00BE-85F8-4757-B0D8-F17F5E387AE4}"/>
              </a:ext>
            </a:extLst>
          </p:cNvPr>
          <p:cNvSpPr txBox="1"/>
          <p:nvPr/>
        </p:nvSpPr>
        <p:spPr>
          <a:xfrm>
            <a:off x="5408546" y="3677823"/>
            <a:ext cx="1249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obfuscated</a:t>
            </a:r>
            <a:br>
              <a:rPr lang="en-US" altLang="ja-JP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US" altLang="ja-JP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17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39">
            <a:extLst>
              <a:ext uri="{FF2B5EF4-FFF2-40B4-BE49-F238E27FC236}">
                <a16:creationId xmlns:a16="http://schemas.microsoft.com/office/drawing/2014/main" id="{F15A894A-18F1-43E8-8AC4-2942094D3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5557" y="2744824"/>
            <a:ext cx="1068871" cy="3948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51" name="Line 39">
            <a:extLst>
              <a:ext uri="{FF2B5EF4-FFF2-40B4-BE49-F238E27FC236}">
                <a16:creationId xmlns:a16="http://schemas.microsoft.com/office/drawing/2014/main" id="{6A4D72B5-1646-41C7-A005-AA10E82335F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634243" y="3650866"/>
            <a:ext cx="1069200" cy="2889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4787678-2A06-44DC-95A0-F21C50DB4D3A}"/>
                  </a:ext>
                </a:extLst>
              </p:cNvPr>
              <p:cNvSpPr txBox="1"/>
              <p:nvPr/>
            </p:nvSpPr>
            <p:spPr>
              <a:xfrm>
                <a:off x="4831277" y="2553448"/>
                <a:ext cx="8938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4787678-2A06-44DC-95A0-F21C50DB4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277" y="2553448"/>
                <a:ext cx="893889" cy="400110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4A3D2A3-18A5-4CAD-ACA2-8E30608A90FD}"/>
                  </a:ext>
                </a:extLst>
              </p:cNvPr>
              <p:cNvSpPr txBox="1"/>
              <p:nvPr/>
            </p:nvSpPr>
            <p:spPr>
              <a:xfrm>
                <a:off x="4831277" y="3784780"/>
                <a:ext cx="8938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4A3D2A3-18A5-4CAD-ACA2-8E30608A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277" y="3784780"/>
                <a:ext cx="893889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ine 39">
            <a:extLst>
              <a:ext uri="{FF2B5EF4-FFF2-40B4-BE49-F238E27FC236}">
                <a16:creationId xmlns:a16="http://schemas.microsoft.com/office/drawing/2014/main" id="{232BC62F-CA8C-4FF0-80FE-2C49C7D12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693" y="3403887"/>
            <a:ext cx="27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55" name="Line 39">
            <a:extLst>
              <a:ext uri="{FF2B5EF4-FFF2-40B4-BE49-F238E27FC236}">
                <a16:creationId xmlns:a16="http://schemas.microsoft.com/office/drawing/2014/main" id="{DE595C97-6BB7-4C70-88CD-34DF71082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980" y="2633725"/>
            <a:ext cx="2232000" cy="8059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59" name="Line 39">
            <a:extLst>
              <a:ext uri="{FF2B5EF4-FFF2-40B4-BE49-F238E27FC236}">
                <a16:creationId xmlns:a16="http://schemas.microsoft.com/office/drawing/2014/main" id="{FE3D2332-02E3-4827-B58F-B4C6DA52DE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5278" y="3422068"/>
            <a:ext cx="2232000" cy="5852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grpSp>
        <p:nvGrpSpPr>
          <p:cNvPr id="61" name="グループ化 220">
            <a:extLst>
              <a:ext uri="{FF2B5EF4-FFF2-40B4-BE49-F238E27FC236}">
                <a16:creationId xmlns:a16="http://schemas.microsoft.com/office/drawing/2014/main" id="{633E5F56-E1FD-4EB7-902B-4DE35EA75CC4}"/>
              </a:ext>
            </a:extLst>
          </p:cNvPr>
          <p:cNvGrpSpPr>
            <a:grpSpLocks/>
          </p:cNvGrpSpPr>
          <p:nvPr/>
        </p:nvGrpSpPr>
        <p:grpSpPr bwMode="auto">
          <a:xfrm>
            <a:off x="3878388" y="3194238"/>
            <a:ext cx="66675" cy="295275"/>
            <a:chOff x="428424" y="2200102"/>
            <a:chExt cx="66240" cy="294986"/>
          </a:xfrm>
        </p:grpSpPr>
        <p:sp>
          <p:nvSpPr>
            <p:cNvPr id="62" name="円/楕円 553">
              <a:extLst>
                <a:ext uri="{FF2B5EF4-FFF2-40B4-BE49-F238E27FC236}">
                  <a16:creationId xmlns:a16="http://schemas.microsoft.com/office/drawing/2014/main" id="{C8C1196C-860D-4878-AF17-9FBA048F90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69" name="円/楕円 554">
              <a:extLst>
                <a:ext uri="{FF2B5EF4-FFF2-40B4-BE49-F238E27FC236}">
                  <a16:creationId xmlns:a16="http://schemas.microsoft.com/office/drawing/2014/main" id="{FE4DB455-7329-410A-8325-D1896ED8C8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70" name="円/楕円 555">
              <a:extLst>
                <a:ext uri="{FF2B5EF4-FFF2-40B4-BE49-F238E27FC236}">
                  <a16:creationId xmlns:a16="http://schemas.microsoft.com/office/drawing/2014/main" id="{8C2FD4EC-2488-481D-972C-3E10B2EF83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4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</p:grpSp>
      <p:grpSp>
        <p:nvGrpSpPr>
          <p:cNvPr id="71" name="グループ化 224">
            <a:extLst>
              <a:ext uri="{FF2B5EF4-FFF2-40B4-BE49-F238E27FC236}">
                <a16:creationId xmlns:a16="http://schemas.microsoft.com/office/drawing/2014/main" id="{C1F20E7A-1D6B-40C4-BFBC-62F5AA5C1FF0}"/>
              </a:ext>
            </a:extLst>
          </p:cNvPr>
          <p:cNvGrpSpPr>
            <a:grpSpLocks/>
          </p:cNvGrpSpPr>
          <p:nvPr/>
        </p:nvGrpSpPr>
        <p:grpSpPr bwMode="auto">
          <a:xfrm>
            <a:off x="2729836" y="3192650"/>
            <a:ext cx="65088" cy="295275"/>
            <a:chOff x="428424" y="2200102"/>
            <a:chExt cx="66240" cy="294986"/>
          </a:xfrm>
        </p:grpSpPr>
        <p:sp>
          <p:nvSpPr>
            <p:cNvPr id="76" name="円/楕円 557">
              <a:extLst>
                <a:ext uri="{FF2B5EF4-FFF2-40B4-BE49-F238E27FC236}">
                  <a16:creationId xmlns:a16="http://schemas.microsoft.com/office/drawing/2014/main" id="{02B328A4-1DF7-4916-96E5-9AF4AA35CC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79" name="円/楕円 558">
              <a:extLst>
                <a:ext uri="{FF2B5EF4-FFF2-40B4-BE49-F238E27FC236}">
                  <a16:creationId xmlns:a16="http://schemas.microsoft.com/office/drawing/2014/main" id="{686B9058-BF7D-4DF6-B84B-E860D126A1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80" name="円/楕円 559">
              <a:extLst>
                <a:ext uri="{FF2B5EF4-FFF2-40B4-BE49-F238E27FC236}">
                  <a16:creationId xmlns:a16="http://schemas.microsoft.com/office/drawing/2014/main" id="{8585DD30-2E79-4657-BB6B-172D507643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5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57A57153-A612-48A2-B413-3AD2EAB8649A}"/>
                  </a:ext>
                </a:extLst>
              </p:cNvPr>
              <p:cNvSpPr/>
              <p:nvPr/>
            </p:nvSpPr>
            <p:spPr>
              <a:xfrm>
                <a:off x="3608427" y="2527533"/>
                <a:ext cx="619522" cy="336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57A57153-A612-48A2-B413-3AD2EAB86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427" y="2527533"/>
                <a:ext cx="619522" cy="336550"/>
              </a:xfrm>
              <a:prstGeom prst="rect">
                <a:avLst/>
              </a:prstGeom>
              <a:blipFill>
                <a:blip r:embed="rId4"/>
                <a:stretch>
                  <a:fillRect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948B9FB-CFF4-4803-85F2-8B4BF81E694C}"/>
                  </a:ext>
                </a:extLst>
              </p:cNvPr>
              <p:cNvSpPr txBox="1"/>
              <p:nvPr/>
            </p:nvSpPr>
            <p:spPr>
              <a:xfrm>
                <a:off x="2568045" y="2465550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948B9FB-CFF4-4803-85F2-8B4BF81E6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45" y="2465550"/>
                <a:ext cx="59720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A320AA36-4090-4CCE-A86E-8878AEA44E5D}"/>
                  </a:ext>
                </a:extLst>
              </p:cNvPr>
              <p:cNvSpPr/>
              <p:nvPr/>
            </p:nvSpPr>
            <p:spPr>
              <a:xfrm>
                <a:off x="3599719" y="3776767"/>
                <a:ext cx="619522" cy="336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</m:oMath>
                  </m:oMathPara>
                </a14:m>
                <a:endParaRPr lang="ja-JP" altLang="en-US" sz="2000" i="1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A320AA36-4090-4CCE-A86E-8878AEA44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719" y="3776767"/>
                <a:ext cx="619522" cy="336550"/>
              </a:xfrm>
              <a:prstGeom prst="rect">
                <a:avLst/>
              </a:prstGeom>
              <a:blipFill>
                <a:blip r:embed="rId6"/>
                <a:stretch>
                  <a:fillRect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E9DE43E-6EF8-4251-95D4-A6A6398648BF}"/>
                  </a:ext>
                </a:extLst>
              </p:cNvPr>
              <p:cNvSpPr txBox="1"/>
              <p:nvPr/>
            </p:nvSpPr>
            <p:spPr>
              <a:xfrm>
                <a:off x="2559337" y="3714784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E9DE43E-6EF8-4251-95D4-A6A639864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337" y="3714784"/>
                <a:ext cx="59720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Line 39">
            <a:extLst>
              <a:ext uri="{FF2B5EF4-FFF2-40B4-BE49-F238E27FC236}">
                <a16:creationId xmlns:a16="http://schemas.microsoft.com/office/drawing/2014/main" id="{B0637219-F9F4-4E94-A4A7-1AFD18C1F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1422" y="2688536"/>
            <a:ext cx="5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96" name="Line 39">
            <a:extLst>
              <a:ext uri="{FF2B5EF4-FFF2-40B4-BE49-F238E27FC236}">
                <a16:creationId xmlns:a16="http://schemas.microsoft.com/office/drawing/2014/main" id="{112D0B1F-EE7E-4E0F-8FFA-43EDB1FFF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0232" y="3970816"/>
            <a:ext cx="5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90DEF5D-AA5E-4143-B455-C545EF8ED1EF}"/>
              </a:ext>
            </a:extLst>
          </p:cNvPr>
          <p:cNvSpPr txBox="1"/>
          <p:nvPr/>
        </p:nvSpPr>
        <p:spPr>
          <a:xfrm>
            <a:off x="3036295" y="2062038"/>
            <a:ext cx="176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Randomizer</a:t>
            </a:r>
            <a:endParaRPr lang="ja-JP" altLang="en-US" sz="2000" dirty="0"/>
          </a:p>
        </p:txBody>
      </p:sp>
      <p:sp>
        <p:nvSpPr>
          <p:cNvPr id="102" name="テキスト ボックス 18">
            <a:extLst>
              <a:ext uri="{FF2B5EF4-FFF2-40B4-BE49-F238E27FC236}">
                <a16:creationId xmlns:a16="http://schemas.microsoft.com/office/drawing/2014/main" id="{D0534051-1C53-4498-AF91-C86518C74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1" y="2065947"/>
            <a:ext cx="717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6BECFB21-1C26-4DD5-9320-9C0D0A684DCE}"/>
                  </a:ext>
                </a:extLst>
              </p:cNvPr>
              <p:cNvSpPr txBox="1"/>
              <p:nvPr/>
            </p:nvSpPr>
            <p:spPr>
              <a:xfrm>
                <a:off x="6822414" y="2840457"/>
                <a:ext cx="2689183" cy="429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6BECFB21-1C26-4DD5-9320-9C0D0A684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414" y="2840457"/>
                <a:ext cx="2689183" cy="429669"/>
              </a:xfrm>
              <a:prstGeom prst="rect">
                <a:avLst/>
              </a:prstGeom>
              <a:blipFill>
                <a:blip r:embed="rId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3DF11B4C-0A4B-4B77-9703-E27032E2246F}"/>
              </a:ext>
            </a:extLst>
          </p:cNvPr>
          <p:cNvCxnSpPr/>
          <p:nvPr/>
        </p:nvCxnSpPr>
        <p:spPr>
          <a:xfrm>
            <a:off x="4603360" y="2067035"/>
            <a:ext cx="0" cy="2484000"/>
          </a:xfrm>
          <a:prstGeom prst="line">
            <a:avLst/>
          </a:prstGeom>
          <a:ln w="158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28B802AA-69AC-45CF-95BB-44FC5FC3201E}"/>
                  </a:ext>
                </a:extLst>
              </p:cNvPr>
              <p:cNvSpPr txBox="1"/>
              <p:nvPr/>
            </p:nvSpPr>
            <p:spPr>
              <a:xfrm>
                <a:off x="4569169" y="4187528"/>
                <a:ext cx="11324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ja-JP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altLang="ja-JP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</a:t>
                </a:r>
                <a:endParaRPr lang="ja-JP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28B802AA-69AC-45CF-95BB-44FC5FC32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169" y="4187528"/>
                <a:ext cx="1132414" cy="400110"/>
              </a:xfrm>
              <a:prstGeom prst="rect">
                <a:avLst/>
              </a:prstGeom>
              <a:blipFill>
                <a:blip r:embed="rId9"/>
                <a:stretch>
                  <a:fillRect t="-9091" r="-541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F530BA3A-E4B6-41AA-A441-47E83B78E9B0}"/>
              </a:ext>
            </a:extLst>
          </p:cNvPr>
          <p:cNvCxnSpPr/>
          <p:nvPr/>
        </p:nvCxnSpPr>
        <p:spPr>
          <a:xfrm>
            <a:off x="6906551" y="2063666"/>
            <a:ext cx="0" cy="248400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761A052-3F99-4420-B61B-570E30D07014}"/>
                  </a:ext>
                </a:extLst>
              </p:cNvPr>
              <p:cNvSpPr txBox="1"/>
              <p:nvPr/>
            </p:nvSpPr>
            <p:spPr>
              <a:xfrm>
                <a:off x="6843825" y="4184159"/>
                <a:ext cx="128592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-DP</a:t>
                </a:r>
                <a:endParaRPr lang="ja-JP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761A052-3F99-4420-B61B-570E30D0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825" y="4184159"/>
                <a:ext cx="1285929" cy="400110"/>
              </a:xfrm>
              <a:prstGeom prst="rect">
                <a:avLst/>
              </a:prstGeom>
              <a:blipFill>
                <a:blip r:embed="rId10"/>
                <a:stretch>
                  <a:fillRect t="-7576" r="-474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858A6024-7ED5-490E-B0B4-8B1B23BFB149}"/>
                  </a:ext>
                </a:extLst>
              </p:cNvPr>
              <p:cNvSpPr txBox="1"/>
              <p:nvPr/>
            </p:nvSpPr>
            <p:spPr>
              <a:xfrm>
                <a:off x="3102513" y="2329254"/>
                <a:ext cx="3601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858A6024-7ED5-490E-B0B4-8B1B23BF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513" y="2329254"/>
                <a:ext cx="360165" cy="400110"/>
              </a:xfrm>
              <a:prstGeom prst="rect">
                <a:avLst/>
              </a:prstGeom>
              <a:blipFill>
                <a:blip r:embed="rId11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64A33AE9-E3A1-4DAB-BA35-09534FE9556E}"/>
                  </a:ext>
                </a:extLst>
              </p:cNvPr>
              <p:cNvSpPr txBox="1"/>
              <p:nvPr/>
            </p:nvSpPr>
            <p:spPr>
              <a:xfrm>
                <a:off x="3098156" y="3605065"/>
                <a:ext cx="3601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000" i="1" dirty="0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64A33AE9-E3A1-4DAB-BA35-09534FE95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156" y="3605065"/>
                <a:ext cx="360165" cy="400110"/>
              </a:xfrm>
              <a:prstGeom prst="rect">
                <a:avLst/>
              </a:prstGeom>
              <a:blipFill>
                <a:blip r:embed="rId12"/>
                <a:stretch>
                  <a:fillRect r="-10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2EDF6AE-5393-465B-965C-CDC29D1C4BE2}"/>
              </a:ext>
            </a:extLst>
          </p:cNvPr>
          <p:cNvSpPr/>
          <p:nvPr/>
        </p:nvSpPr>
        <p:spPr>
          <a:xfrm>
            <a:off x="5810968" y="3131055"/>
            <a:ext cx="1024392" cy="54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B1DE5AF-67BB-42A6-945F-A266DA919DCD}"/>
              </a:ext>
            </a:extLst>
          </p:cNvPr>
          <p:cNvSpPr txBox="1"/>
          <p:nvPr/>
        </p:nvSpPr>
        <p:spPr>
          <a:xfrm>
            <a:off x="5816048" y="3198859"/>
            <a:ext cx="101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Line 39">
            <a:extLst>
              <a:ext uri="{FF2B5EF4-FFF2-40B4-BE49-F238E27FC236}">
                <a16:creationId xmlns:a16="http://schemas.microsoft.com/office/drawing/2014/main" id="{A9D0C724-B598-4036-AE79-9AAF096742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6283" y="3306609"/>
            <a:ext cx="208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993A898-8F2F-412E-A533-E36DB5B12926}"/>
              </a:ext>
            </a:extLst>
          </p:cNvPr>
          <p:cNvSpPr/>
          <p:nvPr/>
        </p:nvSpPr>
        <p:spPr>
          <a:xfrm>
            <a:off x="9398077" y="3120896"/>
            <a:ext cx="1005763" cy="57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FBE2AA0-6E76-4A9E-B866-9F5238D41D00}"/>
              </a:ext>
            </a:extLst>
          </p:cNvPr>
          <p:cNvSpPr txBox="1"/>
          <p:nvPr/>
        </p:nvSpPr>
        <p:spPr>
          <a:xfrm>
            <a:off x="9354052" y="3046459"/>
            <a:ext cx="1105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58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4787678-2A06-44DC-95A0-F21C50DB4D3A}"/>
                  </a:ext>
                </a:extLst>
              </p:cNvPr>
              <p:cNvSpPr txBox="1"/>
              <p:nvPr/>
            </p:nvSpPr>
            <p:spPr>
              <a:xfrm>
                <a:off x="4747453" y="2576729"/>
                <a:ext cx="5667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4787678-2A06-44DC-95A0-F21C50DB4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3" y="2576729"/>
                <a:ext cx="566789" cy="400110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4A3D2A3-18A5-4CAD-ACA2-8E30608A90FD}"/>
                  </a:ext>
                </a:extLst>
              </p:cNvPr>
              <p:cNvSpPr txBox="1"/>
              <p:nvPr/>
            </p:nvSpPr>
            <p:spPr>
              <a:xfrm>
                <a:off x="4747453" y="3545599"/>
                <a:ext cx="5667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4A3D2A3-18A5-4CAD-ACA2-8E30608A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3" y="3545599"/>
                <a:ext cx="566789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ine 39">
            <a:extLst>
              <a:ext uri="{FF2B5EF4-FFF2-40B4-BE49-F238E27FC236}">
                <a16:creationId xmlns:a16="http://schemas.microsoft.com/office/drawing/2014/main" id="{232BC62F-CA8C-4FF0-80FE-2C49C7D12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9928" y="3323454"/>
            <a:ext cx="17607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55" name="Line 39">
            <a:extLst>
              <a:ext uri="{FF2B5EF4-FFF2-40B4-BE49-F238E27FC236}">
                <a16:creationId xmlns:a16="http://schemas.microsoft.com/office/drawing/2014/main" id="{DE595C97-6BB7-4C70-88CD-34DF71082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7707" y="2690945"/>
            <a:ext cx="1080000" cy="57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59" name="Line 39">
            <a:extLst>
              <a:ext uri="{FF2B5EF4-FFF2-40B4-BE49-F238E27FC236}">
                <a16:creationId xmlns:a16="http://schemas.microsoft.com/office/drawing/2014/main" id="{FE3D2332-02E3-4827-B58F-B4C6DA52DE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8478" y="3371268"/>
            <a:ext cx="1080000" cy="57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grpSp>
        <p:nvGrpSpPr>
          <p:cNvPr id="61" name="グループ化 220">
            <a:extLst>
              <a:ext uri="{FF2B5EF4-FFF2-40B4-BE49-F238E27FC236}">
                <a16:creationId xmlns:a16="http://schemas.microsoft.com/office/drawing/2014/main" id="{633E5F56-E1FD-4EB7-902B-4DE35EA75CC4}"/>
              </a:ext>
            </a:extLst>
          </p:cNvPr>
          <p:cNvGrpSpPr>
            <a:grpSpLocks/>
          </p:cNvGrpSpPr>
          <p:nvPr/>
        </p:nvGrpSpPr>
        <p:grpSpPr bwMode="auto">
          <a:xfrm>
            <a:off x="3878388" y="3194238"/>
            <a:ext cx="66675" cy="295275"/>
            <a:chOff x="428424" y="2200102"/>
            <a:chExt cx="66240" cy="294986"/>
          </a:xfrm>
        </p:grpSpPr>
        <p:sp>
          <p:nvSpPr>
            <p:cNvPr id="62" name="円/楕円 553">
              <a:extLst>
                <a:ext uri="{FF2B5EF4-FFF2-40B4-BE49-F238E27FC236}">
                  <a16:creationId xmlns:a16="http://schemas.microsoft.com/office/drawing/2014/main" id="{C8C1196C-860D-4878-AF17-9FBA048F90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69" name="円/楕円 554">
              <a:extLst>
                <a:ext uri="{FF2B5EF4-FFF2-40B4-BE49-F238E27FC236}">
                  <a16:creationId xmlns:a16="http://schemas.microsoft.com/office/drawing/2014/main" id="{FE4DB455-7329-410A-8325-D1896ED8C8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70" name="円/楕円 555">
              <a:extLst>
                <a:ext uri="{FF2B5EF4-FFF2-40B4-BE49-F238E27FC236}">
                  <a16:creationId xmlns:a16="http://schemas.microsoft.com/office/drawing/2014/main" id="{8C2FD4EC-2488-481D-972C-3E10B2EF83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4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</p:grpSp>
      <p:grpSp>
        <p:nvGrpSpPr>
          <p:cNvPr id="71" name="グループ化 224">
            <a:extLst>
              <a:ext uri="{FF2B5EF4-FFF2-40B4-BE49-F238E27FC236}">
                <a16:creationId xmlns:a16="http://schemas.microsoft.com/office/drawing/2014/main" id="{C1F20E7A-1D6B-40C4-BFBC-62F5AA5C1FF0}"/>
              </a:ext>
            </a:extLst>
          </p:cNvPr>
          <p:cNvGrpSpPr>
            <a:grpSpLocks/>
          </p:cNvGrpSpPr>
          <p:nvPr/>
        </p:nvGrpSpPr>
        <p:grpSpPr bwMode="auto">
          <a:xfrm>
            <a:off x="1188421" y="3192650"/>
            <a:ext cx="65088" cy="295275"/>
            <a:chOff x="428424" y="2200102"/>
            <a:chExt cx="66240" cy="294986"/>
          </a:xfrm>
        </p:grpSpPr>
        <p:sp>
          <p:nvSpPr>
            <p:cNvPr id="76" name="円/楕円 557">
              <a:extLst>
                <a:ext uri="{FF2B5EF4-FFF2-40B4-BE49-F238E27FC236}">
                  <a16:creationId xmlns:a16="http://schemas.microsoft.com/office/drawing/2014/main" id="{02B328A4-1DF7-4916-96E5-9AF4AA35CC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79" name="円/楕円 558">
              <a:extLst>
                <a:ext uri="{FF2B5EF4-FFF2-40B4-BE49-F238E27FC236}">
                  <a16:creationId xmlns:a16="http://schemas.microsoft.com/office/drawing/2014/main" id="{686B9058-BF7D-4DF6-B84B-E860D126A1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80" name="円/楕円 559">
              <a:extLst>
                <a:ext uri="{FF2B5EF4-FFF2-40B4-BE49-F238E27FC236}">
                  <a16:creationId xmlns:a16="http://schemas.microsoft.com/office/drawing/2014/main" id="{8585DD30-2E79-4657-BB6B-172D507643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5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57A57153-A612-48A2-B413-3AD2EAB8649A}"/>
                  </a:ext>
                </a:extLst>
              </p:cNvPr>
              <p:cNvSpPr/>
              <p:nvPr/>
            </p:nvSpPr>
            <p:spPr>
              <a:xfrm>
                <a:off x="3608427" y="2527533"/>
                <a:ext cx="619522" cy="336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57A57153-A612-48A2-B413-3AD2EAB86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427" y="2527533"/>
                <a:ext cx="619522" cy="336550"/>
              </a:xfrm>
              <a:prstGeom prst="rect">
                <a:avLst/>
              </a:prstGeom>
              <a:blipFill>
                <a:blip r:embed="rId4"/>
                <a:stretch>
                  <a:fillRect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948B9FB-CFF4-4803-85F2-8B4BF81E694C}"/>
                  </a:ext>
                </a:extLst>
              </p:cNvPr>
              <p:cNvSpPr txBox="1"/>
              <p:nvPr/>
            </p:nvSpPr>
            <p:spPr>
              <a:xfrm>
                <a:off x="1026630" y="2465550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948B9FB-CFF4-4803-85F2-8B4BF81E6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30" y="2465550"/>
                <a:ext cx="59720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A320AA36-4090-4CCE-A86E-8878AEA44E5D}"/>
                  </a:ext>
                </a:extLst>
              </p:cNvPr>
              <p:cNvSpPr/>
              <p:nvPr/>
            </p:nvSpPr>
            <p:spPr>
              <a:xfrm>
                <a:off x="3599719" y="3776767"/>
                <a:ext cx="619522" cy="336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</m:oMath>
                  </m:oMathPara>
                </a14:m>
                <a:endParaRPr lang="ja-JP" altLang="en-US" sz="2000" i="1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A320AA36-4090-4CCE-A86E-8878AEA44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719" y="3776767"/>
                <a:ext cx="619522" cy="336550"/>
              </a:xfrm>
              <a:prstGeom prst="rect">
                <a:avLst/>
              </a:prstGeom>
              <a:blipFill>
                <a:blip r:embed="rId6"/>
                <a:stretch>
                  <a:fillRect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E9DE43E-6EF8-4251-95D4-A6A6398648BF}"/>
                  </a:ext>
                </a:extLst>
              </p:cNvPr>
              <p:cNvSpPr txBox="1"/>
              <p:nvPr/>
            </p:nvSpPr>
            <p:spPr>
              <a:xfrm>
                <a:off x="1017922" y="3714784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E9DE43E-6EF8-4251-95D4-A6A639864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22" y="3714784"/>
                <a:ext cx="59720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Line 39">
            <a:extLst>
              <a:ext uri="{FF2B5EF4-FFF2-40B4-BE49-F238E27FC236}">
                <a16:creationId xmlns:a16="http://schemas.microsoft.com/office/drawing/2014/main" id="{B0637219-F9F4-4E94-A4A7-1AFD18C1F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1422" y="2688536"/>
            <a:ext cx="5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96" name="Line 39">
            <a:extLst>
              <a:ext uri="{FF2B5EF4-FFF2-40B4-BE49-F238E27FC236}">
                <a16:creationId xmlns:a16="http://schemas.microsoft.com/office/drawing/2014/main" id="{112D0B1F-EE7E-4E0F-8FFA-43EDB1FFF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0232" y="3970816"/>
            <a:ext cx="5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90DEF5D-AA5E-4143-B455-C545EF8ED1EF}"/>
              </a:ext>
            </a:extLst>
          </p:cNvPr>
          <p:cNvSpPr txBox="1"/>
          <p:nvPr/>
        </p:nvSpPr>
        <p:spPr>
          <a:xfrm>
            <a:off x="3036295" y="2070503"/>
            <a:ext cx="176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Randomizer</a:t>
            </a:r>
            <a:endParaRPr lang="ja-JP" altLang="en-US" sz="2000" dirty="0"/>
          </a:p>
        </p:txBody>
      </p:sp>
      <p:sp>
        <p:nvSpPr>
          <p:cNvPr id="102" name="テキスト ボックス 18">
            <a:extLst>
              <a:ext uri="{FF2B5EF4-FFF2-40B4-BE49-F238E27FC236}">
                <a16:creationId xmlns:a16="http://schemas.microsoft.com/office/drawing/2014/main" id="{D0534051-1C53-4498-AF91-C86518C74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86" y="2068062"/>
            <a:ext cx="717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6BECFB21-1C26-4DD5-9320-9C0D0A684DCE}"/>
                  </a:ext>
                </a:extLst>
              </p:cNvPr>
              <p:cNvSpPr txBox="1"/>
              <p:nvPr/>
            </p:nvSpPr>
            <p:spPr>
              <a:xfrm>
                <a:off x="6358867" y="2760024"/>
                <a:ext cx="1760706" cy="429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6BECFB21-1C26-4DD5-9320-9C0D0A684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67" y="2760024"/>
                <a:ext cx="1760706" cy="429669"/>
              </a:xfrm>
              <a:prstGeom prst="rect">
                <a:avLst/>
              </a:prstGeom>
              <a:blipFill>
                <a:blip r:embed="rId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858A6024-7ED5-490E-B0B4-8B1B23BFB149}"/>
                  </a:ext>
                </a:extLst>
              </p:cNvPr>
              <p:cNvSpPr txBox="1"/>
              <p:nvPr/>
            </p:nvSpPr>
            <p:spPr>
              <a:xfrm>
                <a:off x="3102513" y="2329254"/>
                <a:ext cx="3601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858A6024-7ED5-490E-B0B4-8B1B23BF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513" y="2329254"/>
                <a:ext cx="360165" cy="400110"/>
              </a:xfrm>
              <a:prstGeom prst="rect">
                <a:avLst/>
              </a:prstGeom>
              <a:blipFill>
                <a:blip r:embed="rId11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64A33AE9-E3A1-4DAB-BA35-09534FE9556E}"/>
                  </a:ext>
                </a:extLst>
              </p:cNvPr>
              <p:cNvSpPr txBox="1"/>
              <p:nvPr/>
            </p:nvSpPr>
            <p:spPr>
              <a:xfrm>
                <a:off x="3098156" y="3605065"/>
                <a:ext cx="3601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000" i="1" dirty="0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64A33AE9-E3A1-4DAB-BA35-09534FE95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156" y="3605065"/>
                <a:ext cx="360165" cy="400110"/>
              </a:xfrm>
              <a:prstGeom prst="rect">
                <a:avLst/>
              </a:prstGeom>
              <a:blipFill>
                <a:blip r:embed="rId12"/>
                <a:stretch>
                  <a:fillRect r="-10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2EDF6AE-5393-465B-965C-CDC29D1C4BE2}"/>
              </a:ext>
            </a:extLst>
          </p:cNvPr>
          <p:cNvSpPr/>
          <p:nvPr/>
        </p:nvSpPr>
        <p:spPr>
          <a:xfrm>
            <a:off x="5307203" y="3050622"/>
            <a:ext cx="1024392" cy="54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B1DE5AF-67BB-42A6-945F-A266DA919DCD}"/>
              </a:ext>
            </a:extLst>
          </p:cNvPr>
          <p:cNvSpPr txBox="1"/>
          <p:nvPr/>
        </p:nvSpPr>
        <p:spPr>
          <a:xfrm>
            <a:off x="5312283" y="3118426"/>
            <a:ext cx="101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Line 39">
            <a:extLst>
              <a:ext uri="{FF2B5EF4-FFF2-40B4-BE49-F238E27FC236}">
                <a16:creationId xmlns:a16="http://schemas.microsoft.com/office/drawing/2014/main" id="{A9D0C724-B598-4036-AE79-9AAF096742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4717" y="3226176"/>
            <a:ext cx="15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993A898-8F2F-412E-A533-E36DB5B12926}"/>
              </a:ext>
            </a:extLst>
          </p:cNvPr>
          <p:cNvSpPr/>
          <p:nvPr/>
        </p:nvSpPr>
        <p:spPr>
          <a:xfrm>
            <a:off x="8037228" y="3021624"/>
            <a:ext cx="1005763" cy="57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FBE2AA0-6E76-4A9E-B866-9F5238D41D00}"/>
              </a:ext>
            </a:extLst>
          </p:cNvPr>
          <p:cNvSpPr txBox="1"/>
          <p:nvPr/>
        </p:nvSpPr>
        <p:spPr>
          <a:xfrm>
            <a:off x="7993203" y="2947187"/>
            <a:ext cx="1105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AC3922-39AB-4694-8A4B-4093A07FEE22}"/>
                  </a:ext>
                </a:extLst>
              </p:cNvPr>
              <p:cNvSpPr txBox="1"/>
              <p:nvPr/>
            </p:nvSpPr>
            <p:spPr>
              <a:xfrm>
                <a:off x="1668449" y="2475546"/>
                <a:ext cx="14264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𝐚</m:t>
                      </m:r>
                      <m:r>
                        <m:rPr>
                          <m:nor/>
                        </m:rPr>
                        <a:rPr lang="en-US" altLang="ja-JP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AC3922-39AB-4694-8A4B-4093A07FE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49" y="2475546"/>
                <a:ext cx="1426427" cy="400110"/>
              </a:xfrm>
              <a:prstGeom prst="rect">
                <a:avLst/>
              </a:prstGeom>
              <a:blipFill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7A29F69D-BCF5-456C-BC4F-F50FF1A58217}"/>
                  </a:ext>
                </a:extLst>
              </p:cNvPr>
              <p:cNvSpPr txBox="1"/>
              <p:nvPr/>
            </p:nvSpPr>
            <p:spPr>
              <a:xfrm>
                <a:off x="1672148" y="3752500"/>
                <a:ext cx="14264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𝐚</m:t>
                      </m:r>
                      <m:r>
                        <m:rPr>
                          <m:nor/>
                        </m:rPr>
                        <a:rPr lang="en-US" altLang="ja-JP" sz="20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7A29F69D-BCF5-456C-BC4F-F50FF1A58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148" y="3752500"/>
                <a:ext cx="1426427" cy="400110"/>
              </a:xfrm>
              <a:prstGeom prst="rect">
                <a:avLst/>
              </a:prstGeom>
              <a:blipFill>
                <a:blip r:embed="rId1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18">
            <a:extLst>
              <a:ext uri="{FF2B5EF4-FFF2-40B4-BE49-F238E27FC236}">
                <a16:creationId xmlns:a16="http://schemas.microsoft.com/office/drawing/2014/main" id="{3B92E979-CE9A-4FC6-B995-92A95102A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8005" y="2069898"/>
            <a:ext cx="1524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Neighbor list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8EDB18B-E5A3-4BA2-99A6-C297A2DA5504}"/>
                  </a:ext>
                </a:extLst>
              </p:cNvPr>
              <p:cNvSpPr txBox="1"/>
              <p:nvPr/>
            </p:nvSpPr>
            <p:spPr>
              <a:xfrm>
                <a:off x="4569169" y="4187528"/>
                <a:ext cx="11324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ja-JP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altLang="ja-JP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</a:t>
                </a:r>
                <a:endParaRPr lang="ja-JP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8EDB18B-E5A3-4BA2-99A6-C297A2DA5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169" y="4187528"/>
                <a:ext cx="1132414" cy="400110"/>
              </a:xfrm>
              <a:prstGeom prst="rect">
                <a:avLst/>
              </a:prstGeom>
              <a:blipFill>
                <a:blip r:embed="rId15"/>
                <a:stretch>
                  <a:fillRect t="-9091" r="-541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3F8FEBF-7F13-44F1-9FFA-80139DC43ACF}"/>
                  </a:ext>
                </a:extLst>
              </p:cNvPr>
              <p:cNvSpPr txBox="1"/>
              <p:nvPr/>
            </p:nvSpPr>
            <p:spPr>
              <a:xfrm>
                <a:off x="6843825" y="4184159"/>
                <a:ext cx="128592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-DP</a:t>
                </a:r>
                <a:endParaRPr lang="ja-JP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3F8FEBF-7F13-44F1-9FFA-80139DC43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825" y="4184159"/>
                <a:ext cx="1285929" cy="400110"/>
              </a:xfrm>
              <a:prstGeom prst="rect">
                <a:avLst/>
              </a:prstGeom>
              <a:blipFill>
                <a:blip r:embed="rId16"/>
                <a:stretch>
                  <a:fillRect t="-7576" r="-474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C93EFF1-B90A-497C-AB37-98DDE1C9F1BF}"/>
              </a:ext>
            </a:extLst>
          </p:cNvPr>
          <p:cNvCxnSpPr/>
          <p:nvPr/>
        </p:nvCxnSpPr>
        <p:spPr>
          <a:xfrm>
            <a:off x="4603360" y="2067035"/>
            <a:ext cx="0" cy="2484000"/>
          </a:xfrm>
          <a:prstGeom prst="line">
            <a:avLst/>
          </a:prstGeom>
          <a:ln w="158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42D8838-49AE-40BE-AC37-686A0B770788}"/>
              </a:ext>
            </a:extLst>
          </p:cNvPr>
          <p:cNvCxnSpPr/>
          <p:nvPr/>
        </p:nvCxnSpPr>
        <p:spPr>
          <a:xfrm>
            <a:off x="6407019" y="2063666"/>
            <a:ext cx="0" cy="248400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ne 39">
            <a:extLst>
              <a:ext uri="{FF2B5EF4-FFF2-40B4-BE49-F238E27FC236}">
                <a16:creationId xmlns:a16="http://schemas.microsoft.com/office/drawing/2014/main" id="{B84EB411-1623-414C-A2C7-261E8A165BB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651394" y="2837370"/>
            <a:ext cx="607500" cy="3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48" name="Line 39">
            <a:extLst>
              <a:ext uri="{FF2B5EF4-FFF2-40B4-BE49-F238E27FC236}">
                <a16:creationId xmlns:a16="http://schemas.microsoft.com/office/drawing/2014/main" id="{A83ED058-F32E-4807-92FB-B5894E1A8C6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643279" y="3479133"/>
            <a:ext cx="607500" cy="3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256684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4787678-2A06-44DC-95A0-F21C50DB4D3A}"/>
                  </a:ext>
                </a:extLst>
              </p:cNvPr>
              <p:cNvSpPr txBox="1"/>
              <p:nvPr/>
            </p:nvSpPr>
            <p:spPr>
              <a:xfrm>
                <a:off x="5539443" y="2534399"/>
                <a:ext cx="5667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4787678-2A06-44DC-95A0-F21C50DB4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43" y="2534399"/>
                <a:ext cx="566789" cy="400110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4A3D2A3-18A5-4CAD-ACA2-8E30608A90FD}"/>
                  </a:ext>
                </a:extLst>
              </p:cNvPr>
              <p:cNvSpPr txBox="1"/>
              <p:nvPr/>
            </p:nvSpPr>
            <p:spPr>
              <a:xfrm>
                <a:off x="5539443" y="3583696"/>
                <a:ext cx="5667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4A3D2A3-18A5-4CAD-ACA2-8E30608A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43" y="3583696"/>
                <a:ext cx="566789" cy="400110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ine 39">
            <a:extLst>
              <a:ext uri="{FF2B5EF4-FFF2-40B4-BE49-F238E27FC236}">
                <a16:creationId xmlns:a16="http://schemas.microsoft.com/office/drawing/2014/main" id="{232BC62F-CA8C-4FF0-80FE-2C49C7D12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7909" y="3323454"/>
            <a:ext cx="18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55" name="Line 39">
            <a:extLst>
              <a:ext uri="{FF2B5EF4-FFF2-40B4-BE49-F238E27FC236}">
                <a16:creationId xmlns:a16="http://schemas.microsoft.com/office/drawing/2014/main" id="{DE595C97-6BB7-4C70-88CD-34DF71082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4729" y="2690945"/>
            <a:ext cx="1080000" cy="57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59" name="Line 39">
            <a:extLst>
              <a:ext uri="{FF2B5EF4-FFF2-40B4-BE49-F238E27FC236}">
                <a16:creationId xmlns:a16="http://schemas.microsoft.com/office/drawing/2014/main" id="{FE3D2332-02E3-4827-B58F-B4C6DA52DE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5500" y="3371268"/>
            <a:ext cx="1080000" cy="57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grpSp>
        <p:nvGrpSpPr>
          <p:cNvPr id="61" name="グループ化 220">
            <a:extLst>
              <a:ext uri="{FF2B5EF4-FFF2-40B4-BE49-F238E27FC236}">
                <a16:creationId xmlns:a16="http://schemas.microsoft.com/office/drawing/2014/main" id="{633E5F56-E1FD-4EB7-902B-4DE35EA75CC4}"/>
              </a:ext>
            </a:extLst>
          </p:cNvPr>
          <p:cNvGrpSpPr>
            <a:grpSpLocks/>
          </p:cNvGrpSpPr>
          <p:nvPr/>
        </p:nvGrpSpPr>
        <p:grpSpPr bwMode="auto">
          <a:xfrm>
            <a:off x="4725410" y="3194238"/>
            <a:ext cx="66675" cy="295275"/>
            <a:chOff x="428424" y="2200102"/>
            <a:chExt cx="66240" cy="294986"/>
          </a:xfrm>
        </p:grpSpPr>
        <p:sp>
          <p:nvSpPr>
            <p:cNvPr id="62" name="円/楕円 553">
              <a:extLst>
                <a:ext uri="{FF2B5EF4-FFF2-40B4-BE49-F238E27FC236}">
                  <a16:creationId xmlns:a16="http://schemas.microsoft.com/office/drawing/2014/main" id="{C8C1196C-860D-4878-AF17-9FBA048F90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69" name="円/楕円 554">
              <a:extLst>
                <a:ext uri="{FF2B5EF4-FFF2-40B4-BE49-F238E27FC236}">
                  <a16:creationId xmlns:a16="http://schemas.microsoft.com/office/drawing/2014/main" id="{FE4DB455-7329-410A-8325-D1896ED8C8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70" name="円/楕円 555">
              <a:extLst>
                <a:ext uri="{FF2B5EF4-FFF2-40B4-BE49-F238E27FC236}">
                  <a16:creationId xmlns:a16="http://schemas.microsoft.com/office/drawing/2014/main" id="{8C2FD4EC-2488-481D-972C-3E10B2EF83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4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</p:grpSp>
      <p:grpSp>
        <p:nvGrpSpPr>
          <p:cNvPr id="71" name="グループ化 224">
            <a:extLst>
              <a:ext uri="{FF2B5EF4-FFF2-40B4-BE49-F238E27FC236}">
                <a16:creationId xmlns:a16="http://schemas.microsoft.com/office/drawing/2014/main" id="{C1F20E7A-1D6B-40C4-BFBC-62F5AA5C1FF0}"/>
              </a:ext>
            </a:extLst>
          </p:cNvPr>
          <p:cNvGrpSpPr>
            <a:grpSpLocks/>
          </p:cNvGrpSpPr>
          <p:nvPr/>
        </p:nvGrpSpPr>
        <p:grpSpPr bwMode="auto">
          <a:xfrm>
            <a:off x="2035443" y="3192650"/>
            <a:ext cx="65088" cy="295275"/>
            <a:chOff x="428424" y="2200102"/>
            <a:chExt cx="66240" cy="294986"/>
          </a:xfrm>
        </p:grpSpPr>
        <p:sp>
          <p:nvSpPr>
            <p:cNvPr id="76" name="円/楕円 557">
              <a:extLst>
                <a:ext uri="{FF2B5EF4-FFF2-40B4-BE49-F238E27FC236}">
                  <a16:creationId xmlns:a16="http://schemas.microsoft.com/office/drawing/2014/main" id="{02B328A4-1DF7-4916-96E5-9AF4AA35CC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79" name="円/楕円 558">
              <a:extLst>
                <a:ext uri="{FF2B5EF4-FFF2-40B4-BE49-F238E27FC236}">
                  <a16:creationId xmlns:a16="http://schemas.microsoft.com/office/drawing/2014/main" id="{686B9058-BF7D-4DF6-B84B-E860D126A1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80" name="円/楕円 559">
              <a:extLst>
                <a:ext uri="{FF2B5EF4-FFF2-40B4-BE49-F238E27FC236}">
                  <a16:creationId xmlns:a16="http://schemas.microsoft.com/office/drawing/2014/main" id="{8585DD30-2E79-4657-BB6B-172D507643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5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57A57153-A612-48A2-B413-3AD2EAB8649A}"/>
                  </a:ext>
                </a:extLst>
              </p:cNvPr>
              <p:cNvSpPr/>
              <p:nvPr/>
            </p:nvSpPr>
            <p:spPr>
              <a:xfrm>
                <a:off x="4455449" y="2527533"/>
                <a:ext cx="619522" cy="336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57A57153-A612-48A2-B413-3AD2EAB86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449" y="2527533"/>
                <a:ext cx="619522" cy="336550"/>
              </a:xfrm>
              <a:prstGeom prst="rect">
                <a:avLst/>
              </a:prstGeom>
              <a:blipFill>
                <a:blip r:embed="rId4"/>
                <a:stretch>
                  <a:fillRect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948B9FB-CFF4-4803-85F2-8B4BF81E694C}"/>
                  </a:ext>
                </a:extLst>
              </p:cNvPr>
              <p:cNvSpPr txBox="1"/>
              <p:nvPr/>
            </p:nvSpPr>
            <p:spPr>
              <a:xfrm>
                <a:off x="1873652" y="2465550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948B9FB-CFF4-4803-85F2-8B4BF81E6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52" y="2465550"/>
                <a:ext cx="59720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A320AA36-4090-4CCE-A86E-8878AEA44E5D}"/>
                  </a:ext>
                </a:extLst>
              </p:cNvPr>
              <p:cNvSpPr/>
              <p:nvPr/>
            </p:nvSpPr>
            <p:spPr>
              <a:xfrm>
                <a:off x="4446741" y="3776767"/>
                <a:ext cx="619522" cy="336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</m:oMath>
                  </m:oMathPara>
                </a14:m>
                <a:endParaRPr lang="ja-JP" altLang="en-US" sz="2000" i="1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A320AA36-4090-4CCE-A86E-8878AEA44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41" y="3776767"/>
                <a:ext cx="619522" cy="336550"/>
              </a:xfrm>
              <a:prstGeom prst="rect">
                <a:avLst/>
              </a:prstGeom>
              <a:blipFill>
                <a:blip r:embed="rId6"/>
                <a:stretch>
                  <a:fillRect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E9DE43E-6EF8-4251-95D4-A6A6398648BF}"/>
                  </a:ext>
                </a:extLst>
              </p:cNvPr>
              <p:cNvSpPr txBox="1"/>
              <p:nvPr/>
            </p:nvSpPr>
            <p:spPr>
              <a:xfrm>
                <a:off x="1864944" y="3714784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E9DE43E-6EF8-4251-95D4-A6A639864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944" y="3714784"/>
                <a:ext cx="59720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Line 39">
            <a:extLst>
              <a:ext uri="{FF2B5EF4-FFF2-40B4-BE49-F238E27FC236}">
                <a16:creationId xmlns:a16="http://schemas.microsoft.com/office/drawing/2014/main" id="{B0637219-F9F4-4E94-A4A7-1AFD18C1F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444" y="2688536"/>
            <a:ext cx="5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96" name="Line 39">
            <a:extLst>
              <a:ext uri="{FF2B5EF4-FFF2-40B4-BE49-F238E27FC236}">
                <a16:creationId xmlns:a16="http://schemas.microsoft.com/office/drawing/2014/main" id="{112D0B1F-EE7E-4E0F-8FFA-43EDB1FFF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7254" y="3970816"/>
            <a:ext cx="5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90DEF5D-AA5E-4143-B455-C545EF8ED1EF}"/>
              </a:ext>
            </a:extLst>
          </p:cNvPr>
          <p:cNvSpPr txBox="1"/>
          <p:nvPr/>
        </p:nvSpPr>
        <p:spPr>
          <a:xfrm>
            <a:off x="3883317" y="2070503"/>
            <a:ext cx="176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Randomizer</a:t>
            </a:r>
            <a:endParaRPr lang="ja-JP" altLang="en-US" sz="2000" dirty="0"/>
          </a:p>
        </p:txBody>
      </p:sp>
      <p:sp>
        <p:nvSpPr>
          <p:cNvPr id="102" name="テキスト ボックス 18">
            <a:extLst>
              <a:ext uri="{FF2B5EF4-FFF2-40B4-BE49-F238E27FC236}">
                <a16:creationId xmlns:a16="http://schemas.microsoft.com/office/drawing/2014/main" id="{D0534051-1C53-4498-AF91-C86518C74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808" y="2068062"/>
            <a:ext cx="717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6BECFB21-1C26-4DD5-9320-9C0D0A684DCE}"/>
                  </a:ext>
                </a:extLst>
              </p:cNvPr>
              <p:cNvSpPr txBox="1"/>
              <p:nvPr/>
            </p:nvSpPr>
            <p:spPr>
              <a:xfrm>
                <a:off x="7266849" y="2744784"/>
                <a:ext cx="1760706" cy="429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6BECFB21-1C26-4DD5-9320-9C0D0A684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49" y="2744784"/>
                <a:ext cx="1760706" cy="429669"/>
              </a:xfrm>
              <a:prstGeom prst="rect">
                <a:avLst/>
              </a:prstGeom>
              <a:blipFill>
                <a:blip r:embed="rId8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858A6024-7ED5-490E-B0B4-8B1B23BFB149}"/>
                  </a:ext>
                </a:extLst>
              </p:cNvPr>
              <p:cNvSpPr txBox="1"/>
              <p:nvPr/>
            </p:nvSpPr>
            <p:spPr>
              <a:xfrm>
                <a:off x="3949535" y="2329254"/>
                <a:ext cx="3601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858A6024-7ED5-490E-B0B4-8B1B23BF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35" y="2329254"/>
                <a:ext cx="360165" cy="400110"/>
              </a:xfrm>
              <a:prstGeom prst="rect">
                <a:avLst/>
              </a:prstGeom>
              <a:blipFill>
                <a:blip r:embed="rId9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64A33AE9-E3A1-4DAB-BA35-09534FE9556E}"/>
                  </a:ext>
                </a:extLst>
              </p:cNvPr>
              <p:cNvSpPr txBox="1"/>
              <p:nvPr/>
            </p:nvSpPr>
            <p:spPr>
              <a:xfrm>
                <a:off x="3945178" y="3605065"/>
                <a:ext cx="3601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000" i="1" dirty="0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64A33AE9-E3A1-4DAB-BA35-09534FE95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178" y="3605065"/>
                <a:ext cx="360165" cy="400110"/>
              </a:xfrm>
              <a:prstGeom prst="rect">
                <a:avLst/>
              </a:prstGeom>
              <a:blipFill>
                <a:blip r:embed="rId10"/>
                <a:stretch>
                  <a:fillRect r="-10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2EDF6AE-5393-465B-965C-CDC29D1C4BE2}"/>
              </a:ext>
            </a:extLst>
          </p:cNvPr>
          <p:cNvSpPr/>
          <p:nvPr/>
        </p:nvSpPr>
        <p:spPr>
          <a:xfrm>
            <a:off x="6154225" y="3050622"/>
            <a:ext cx="1024392" cy="54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B1DE5AF-67BB-42A6-945F-A266DA919DCD}"/>
              </a:ext>
            </a:extLst>
          </p:cNvPr>
          <p:cNvSpPr txBox="1"/>
          <p:nvPr/>
        </p:nvSpPr>
        <p:spPr>
          <a:xfrm>
            <a:off x="6159305" y="3118426"/>
            <a:ext cx="101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Line 39">
            <a:extLst>
              <a:ext uri="{FF2B5EF4-FFF2-40B4-BE49-F238E27FC236}">
                <a16:creationId xmlns:a16="http://schemas.microsoft.com/office/drawing/2014/main" id="{A9D0C724-B598-4036-AE79-9AAF096742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3294" y="3226176"/>
            <a:ext cx="16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993A898-8F2F-412E-A533-E36DB5B12926}"/>
              </a:ext>
            </a:extLst>
          </p:cNvPr>
          <p:cNvSpPr/>
          <p:nvPr/>
        </p:nvSpPr>
        <p:spPr>
          <a:xfrm>
            <a:off x="8970878" y="3021624"/>
            <a:ext cx="1005763" cy="57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FBE2AA0-6E76-4A9E-B866-9F5238D41D00}"/>
              </a:ext>
            </a:extLst>
          </p:cNvPr>
          <p:cNvSpPr txBox="1"/>
          <p:nvPr/>
        </p:nvSpPr>
        <p:spPr>
          <a:xfrm>
            <a:off x="8926853" y="2947187"/>
            <a:ext cx="1105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AC3922-39AB-4694-8A4B-4093A07FEE22}"/>
                  </a:ext>
                </a:extLst>
              </p:cNvPr>
              <p:cNvSpPr txBox="1"/>
              <p:nvPr/>
            </p:nvSpPr>
            <p:spPr>
              <a:xfrm>
                <a:off x="2515471" y="2475546"/>
                <a:ext cx="14264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𝐚</m:t>
                      </m:r>
                      <m:r>
                        <m:rPr>
                          <m:nor/>
                        </m:rPr>
                        <a:rPr lang="en-US" altLang="ja-JP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AC3922-39AB-4694-8A4B-4093A07FE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471" y="2475546"/>
                <a:ext cx="1426427" cy="400110"/>
              </a:xfrm>
              <a:prstGeom prst="rect">
                <a:avLst/>
              </a:prstGeom>
              <a:blipFill>
                <a:blip r:embed="rId11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7A29F69D-BCF5-456C-BC4F-F50FF1A58217}"/>
                  </a:ext>
                </a:extLst>
              </p:cNvPr>
              <p:cNvSpPr txBox="1"/>
              <p:nvPr/>
            </p:nvSpPr>
            <p:spPr>
              <a:xfrm>
                <a:off x="2519170" y="3752500"/>
                <a:ext cx="14264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𝐚</m:t>
                      </m:r>
                      <m:r>
                        <m:rPr>
                          <m:nor/>
                        </m:rPr>
                        <a:rPr lang="en-US" altLang="ja-JP" sz="20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7A29F69D-BCF5-456C-BC4F-F50FF1A58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70" y="3752500"/>
                <a:ext cx="1426427" cy="400110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18">
            <a:extLst>
              <a:ext uri="{FF2B5EF4-FFF2-40B4-BE49-F238E27FC236}">
                <a16:creationId xmlns:a16="http://schemas.microsoft.com/office/drawing/2014/main" id="{3B92E979-CE9A-4FC6-B995-92A95102A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027" y="2069898"/>
            <a:ext cx="1524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Neighbor list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8EDB18B-E5A3-4BA2-99A6-C297A2DA5504}"/>
                  </a:ext>
                </a:extLst>
              </p:cNvPr>
              <p:cNvSpPr txBox="1"/>
              <p:nvPr/>
            </p:nvSpPr>
            <p:spPr>
              <a:xfrm>
                <a:off x="5416191" y="4187528"/>
                <a:ext cx="11324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altLang="ja-JP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</a:t>
                </a:r>
                <a:endParaRPr lang="ja-JP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8EDB18B-E5A3-4BA2-99A6-C297A2DA5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191" y="4187528"/>
                <a:ext cx="1132414" cy="400110"/>
              </a:xfrm>
              <a:prstGeom prst="rect">
                <a:avLst/>
              </a:prstGeom>
              <a:blipFill>
                <a:blip r:embed="rId13"/>
                <a:stretch>
                  <a:fillRect t="-9091" r="-538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3F8FEBF-7F13-44F1-9FFA-80139DC43ACF}"/>
                  </a:ext>
                </a:extLst>
              </p:cNvPr>
              <p:cNvSpPr txBox="1"/>
              <p:nvPr/>
            </p:nvSpPr>
            <p:spPr>
              <a:xfrm>
                <a:off x="7277891" y="4184159"/>
                <a:ext cx="128592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ja-JP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altLang="ja-JP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-DP</a:t>
                </a:r>
                <a:endParaRPr lang="ja-JP" altLang="en-US" sz="20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3F8FEBF-7F13-44F1-9FFA-80139DC43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91" y="4184159"/>
                <a:ext cx="1285929" cy="400110"/>
              </a:xfrm>
              <a:prstGeom prst="rect">
                <a:avLst/>
              </a:prstGeom>
              <a:blipFill>
                <a:blip r:embed="rId14"/>
                <a:stretch>
                  <a:fillRect t="-7576" r="-474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C93EFF1-B90A-497C-AB37-98DDE1C9F1BF}"/>
              </a:ext>
            </a:extLst>
          </p:cNvPr>
          <p:cNvCxnSpPr/>
          <p:nvPr/>
        </p:nvCxnSpPr>
        <p:spPr>
          <a:xfrm>
            <a:off x="5450382" y="2067035"/>
            <a:ext cx="0" cy="248400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42D8838-49AE-40BE-AC37-686A0B770788}"/>
              </a:ext>
            </a:extLst>
          </p:cNvPr>
          <p:cNvCxnSpPr/>
          <p:nvPr/>
        </p:nvCxnSpPr>
        <p:spPr>
          <a:xfrm>
            <a:off x="7315001" y="2063666"/>
            <a:ext cx="0" cy="2484000"/>
          </a:xfrm>
          <a:prstGeom prst="line">
            <a:avLst/>
          </a:prstGeom>
          <a:ln w="15875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ne 39">
            <a:extLst>
              <a:ext uri="{FF2B5EF4-FFF2-40B4-BE49-F238E27FC236}">
                <a16:creationId xmlns:a16="http://schemas.microsoft.com/office/drawing/2014/main" id="{B84EB411-1623-414C-A2C7-261E8A165BB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95218" y="2714607"/>
            <a:ext cx="810000" cy="4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48" name="Line 39">
            <a:extLst>
              <a:ext uri="{FF2B5EF4-FFF2-40B4-BE49-F238E27FC236}">
                <a16:creationId xmlns:a16="http://schemas.microsoft.com/office/drawing/2014/main" id="{A83ED058-F32E-4807-92FB-B5894E1A8C6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304035" y="3474900"/>
            <a:ext cx="810000" cy="4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055941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4787678-2A06-44DC-95A0-F21C50DB4D3A}"/>
                  </a:ext>
                </a:extLst>
              </p:cNvPr>
              <p:cNvSpPr txBox="1"/>
              <p:nvPr/>
            </p:nvSpPr>
            <p:spPr>
              <a:xfrm>
                <a:off x="5539443" y="2534399"/>
                <a:ext cx="5667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4787678-2A06-44DC-95A0-F21C50DB4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43" y="2534399"/>
                <a:ext cx="566789" cy="400110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4A3D2A3-18A5-4CAD-ACA2-8E30608A90FD}"/>
                  </a:ext>
                </a:extLst>
              </p:cNvPr>
              <p:cNvSpPr txBox="1"/>
              <p:nvPr/>
            </p:nvSpPr>
            <p:spPr>
              <a:xfrm>
                <a:off x="5539443" y="3583696"/>
                <a:ext cx="5667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4A3D2A3-18A5-4CAD-ACA2-8E30608A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43" y="3583696"/>
                <a:ext cx="566789" cy="400110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ine 39">
            <a:extLst>
              <a:ext uri="{FF2B5EF4-FFF2-40B4-BE49-F238E27FC236}">
                <a16:creationId xmlns:a16="http://schemas.microsoft.com/office/drawing/2014/main" id="{232BC62F-CA8C-4FF0-80FE-2C49C7D12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7909" y="3323454"/>
            <a:ext cx="18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55" name="Line 39">
            <a:extLst>
              <a:ext uri="{FF2B5EF4-FFF2-40B4-BE49-F238E27FC236}">
                <a16:creationId xmlns:a16="http://schemas.microsoft.com/office/drawing/2014/main" id="{DE595C97-6BB7-4C70-88CD-34DF71082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4729" y="2690945"/>
            <a:ext cx="1080000" cy="57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59" name="Line 39">
            <a:extLst>
              <a:ext uri="{FF2B5EF4-FFF2-40B4-BE49-F238E27FC236}">
                <a16:creationId xmlns:a16="http://schemas.microsoft.com/office/drawing/2014/main" id="{FE3D2332-02E3-4827-B58F-B4C6DA52DE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5500" y="3371268"/>
            <a:ext cx="1080000" cy="57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grpSp>
        <p:nvGrpSpPr>
          <p:cNvPr id="61" name="グループ化 220">
            <a:extLst>
              <a:ext uri="{FF2B5EF4-FFF2-40B4-BE49-F238E27FC236}">
                <a16:creationId xmlns:a16="http://schemas.microsoft.com/office/drawing/2014/main" id="{633E5F56-E1FD-4EB7-902B-4DE35EA75CC4}"/>
              </a:ext>
            </a:extLst>
          </p:cNvPr>
          <p:cNvGrpSpPr>
            <a:grpSpLocks/>
          </p:cNvGrpSpPr>
          <p:nvPr/>
        </p:nvGrpSpPr>
        <p:grpSpPr bwMode="auto">
          <a:xfrm>
            <a:off x="4725410" y="3194238"/>
            <a:ext cx="66675" cy="295275"/>
            <a:chOff x="428424" y="2200102"/>
            <a:chExt cx="66240" cy="294986"/>
          </a:xfrm>
        </p:grpSpPr>
        <p:sp>
          <p:nvSpPr>
            <p:cNvPr id="62" name="円/楕円 553">
              <a:extLst>
                <a:ext uri="{FF2B5EF4-FFF2-40B4-BE49-F238E27FC236}">
                  <a16:creationId xmlns:a16="http://schemas.microsoft.com/office/drawing/2014/main" id="{C8C1196C-860D-4878-AF17-9FBA048F90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69" name="円/楕円 554">
              <a:extLst>
                <a:ext uri="{FF2B5EF4-FFF2-40B4-BE49-F238E27FC236}">
                  <a16:creationId xmlns:a16="http://schemas.microsoft.com/office/drawing/2014/main" id="{FE4DB455-7329-410A-8325-D1896ED8C8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70" name="円/楕円 555">
              <a:extLst>
                <a:ext uri="{FF2B5EF4-FFF2-40B4-BE49-F238E27FC236}">
                  <a16:creationId xmlns:a16="http://schemas.microsoft.com/office/drawing/2014/main" id="{8C2FD4EC-2488-481D-972C-3E10B2EF83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4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</p:grpSp>
      <p:grpSp>
        <p:nvGrpSpPr>
          <p:cNvPr id="71" name="グループ化 224">
            <a:extLst>
              <a:ext uri="{FF2B5EF4-FFF2-40B4-BE49-F238E27FC236}">
                <a16:creationId xmlns:a16="http://schemas.microsoft.com/office/drawing/2014/main" id="{C1F20E7A-1D6B-40C4-BFBC-62F5AA5C1FF0}"/>
              </a:ext>
            </a:extLst>
          </p:cNvPr>
          <p:cNvGrpSpPr>
            <a:grpSpLocks/>
          </p:cNvGrpSpPr>
          <p:nvPr/>
        </p:nvGrpSpPr>
        <p:grpSpPr bwMode="auto">
          <a:xfrm>
            <a:off x="2079893" y="3192650"/>
            <a:ext cx="65088" cy="295275"/>
            <a:chOff x="428424" y="2200102"/>
            <a:chExt cx="66240" cy="294986"/>
          </a:xfrm>
        </p:grpSpPr>
        <p:sp>
          <p:nvSpPr>
            <p:cNvPr id="76" name="円/楕円 557">
              <a:extLst>
                <a:ext uri="{FF2B5EF4-FFF2-40B4-BE49-F238E27FC236}">
                  <a16:creationId xmlns:a16="http://schemas.microsoft.com/office/drawing/2014/main" id="{02B328A4-1DF7-4916-96E5-9AF4AA35CC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79" name="円/楕円 558">
              <a:extLst>
                <a:ext uri="{FF2B5EF4-FFF2-40B4-BE49-F238E27FC236}">
                  <a16:creationId xmlns:a16="http://schemas.microsoft.com/office/drawing/2014/main" id="{686B9058-BF7D-4DF6-B84B-E860D126A1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80" name="円/楕円 559">
              <a:extLst>
                <a:ext uri="{FF2B5EF4-FFF2-40B4-BE49-F238E27FC236}">
                  <a16:creationId xmlns:a16="http://schemas.microsoft.com/office/drawing/2014/main" id="{8585DD30-2E79-4657-BB6B-172D507643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5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57A57153-A612-48A2-B413-3AD2EAB8649A}"/>
                  </a:ext>
                </a:extLst>
              </p:cNvPr>
              <p:cNvSpPr/>
              <p:nvPr/>
            </p:nvSpPr>
            <p:spPr>
              <a:xfrm>
                <a:off x="4455449" y="2527533"/>
                <a:ext cx="619522" cy="336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57A57153-A612-48A2-B413-3AD2EAB86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449" y="2527533"/>
                <a:ext cx="619522" cy="336550"/>
              </a:xfrm>
              <a:prstGeom prst="rect">
                <a:avLst/>
              </a:prstGeom>
              <a:blipFill>
                <a:blip r:embed="rId4"/>
                <a:stretch>
                  <a:fillRect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948B9FB-CFF4-4803-85F2-8B4BF81E694C}"/>
                  </a:ext>
                </a:extLst>
              </p:cNvPr>
              <p:cNvSpPr txBox="1"/>
              <p:nvPr/>
            </p:nvSpPr>
            <p:spPr>
              <a:xfrm>
                <a:off x="1873652" y="2465550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948B9FB-CFF4-4803-85F2-8B4BF81E6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52" y="2465550"/>
                <a:ext cx="59720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A320AA36-4090-4CCE-A86E-8878AEA44E5D}"/>
                  </a:ext>
                </a:extLst>
              </p:cNvPr>
              <p:cNvSpPr/>
              <p:nvPr/>
            </p:nvSpPr>
            <p:spPr>
              <a:xfrm>
                <a:off x="4446741" y="3776767"/>
                <a:ext cx="619522" cy="336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</m:oMath>
                  </m:oMathPara>
                </a14:m>
                <a:endParaRPr lang="ja-JP" altLang="en-US" sz="2000" i="1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A320AA36-4090-4CCE-A86E-8878AEA44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41" y="3776767"/>
                <a:ext cx="619522" cy="336550"/>
              </a:xfrm>
              <a:prstGeom prst="rect">
                <a:avLst/>
              </a:prstGeom>
              <a:blipFill>
                <a:blip r:embed="rId6"/>
                <a:stretch>
                  <a:fillRect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E9DE43E-6EF8-4251-95D4-A6A6398648BF}"/>
                  </a:ext>
                </a:extLst>
              </p:cNvPr>
              <p:cNvSpPr txBox="1"/>
              <p:nvPr/>
            </p:nvSpPr>
            <p:spPr>
              <a:xfrm>
                <a:off x="1864944" y="3714784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E9DE43E-6EF8-4251-95D4-A6A639864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944" y="3714784"/>
                <a:ext cx="59720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Line 39">
            <a:extLst>
              <a:ext uri="{FF2B5EF4-FFF2-40B4-BE49-F238E27FC236}">
                <a16:creationId xmlns:a16="http://schemas.microsoft.com/office/drawing/2014/main" id="{B0637219-F9F4-4E94-A4A7-1AFD18C1F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536" y="2688536"/>
            <a:ext cx="9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96" name="Line 39">
            <a:extLst>
              <a:ext uri="{FF2B5EF4-FFF2-40B4-BE49-F238E27FC236}">
                <a16:creationId xmlns:a16="http://schemas.microsoft.com/office/drawing/2014/main" id="{112D0B1F-EE7E-4E0F-8FFA-43EDB1FFF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996" y="3970816"/>
            <a:ext cx="9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90DEF5D-AA5E-4143-B455-C545EF8ED1EF}"/>
              </a:ext>
            </a:extLst>
          </p:cNvPr>
          <p:cNvSpPr txBox="1"/>
          <p:nvPr/>
        </p:nvSpPr>
        <p:spPr>
          <a:xfrm>
            <a:off x="3883317" y="2070503"/>
            <a:ext cx="176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Randomizer</a:t>
            </a:r>
            <a:endParaRPr lang="ja-JP" altLang="en-US" sz="2000" dirty="0"/>
          </a:p>
        </p:txBody>
      </p:sp>
      <p:sp>
        <p:nvSpPr>
          <p:cNvPr id="102" name="テキスト ボックス 18">
            <a:extLst>
              <a:ext uri="{FF2B5EF4-FFF2-40B4-BE49-F238E27FC236}">
                <a16:creationId xmlns:a16="http://schemas.microsoft.com/office/drawing/2014/main" id="{D0534051-1C53-4498-AF91-C86518C74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808" y="2068062"/>
            <a:ext cx="717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6BECFB21-1C26-4DD5-9320-9C0D0A684DCE}"/>
                  </a:ext>
                </a:extLst>
              </p:cNvPr>
              <p:cNvSpPr txBox="1"/>
              <p:nvPr/>
            </p:nvSpPr>
            <p:spPr>
              <a:xfrm>
                <a:off x="7266849" y="2744784"/>
                <a:ext cx="1760706" cy="429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6BECFB21-1C26-4DD5-9320-9C0D0A684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49" y="2744784"/>
                <a:ext cx="1760706" cy="429669"/>
              </a:xfrm>
              <a:prstGeom prst="rect">
                <a:avLst/>
              </a:prstGeom>
              <a:blipFill>
                <a:blip r:embed="rId8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858A6024-7ED5-490E-B0B4-8B1B23BFB149}"/>
                  </a:ext>
                </a:extLst>
              </p:cNvPr>
              <p:cNvSpPr txBox="1"/>
              <p:nvPr/>
            </p:nvSpPr>
            <p:spPr>
              <a:xfrm>
                <a:off x="3012089" y="2494719"/>
                <a:ext cx="3601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858A6024-7ED5-490E-B0B4-8B1B23BF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089" y="2494719"/>
                <a:ext cx="360165" cy="400110"/>
              </a:xfrm>
              <a:prstGeom prst="rect">
                <a:avLst/>
              </a:prstGeom>
              <a:blipFill>
                <a:blip r:embed="rId9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64A33AE9-E3A1-4DAB-BA35-09534FE9556E}"/>
                  </a:ext>
                </a:extLst>
              </p:cNvPr>
              <p:cNvSpPr txBox="1"/>
              <p:nvPr/>
            </p:nvSpPr>
            <p:spPr>
              <a:xfrm>
                <a:off x="3007732" y="3770530"/>
                <a:ext cx="3601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000" i="1" dirty="0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64A33AE9-E3A1-4DAB-BA35-09534FE95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732" y="3770530"/>
                <a:ext cx="360165" cy="400110"/>
              </a:xfrm>
              <a:prstGeom prst="rect">
                <a:avLst/>
              </a:prstGeom>
              <a:blipFill>
                <a:blip r:embed="rId10"/>
                <a:stretch>
                  <a:fillRect r="-10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2EDF6AE-5393-465B-965C-CDC29D1C4BE2}"/>
              </a:ext>
            </a:extLst>
          </p:cNvPr>
          <p:cNvSpPr/>
          <p:nvPr/>
        </p:nvSpPr>
        <p:spPr>
          <a:xfrm>
            <a:off x="6154225" y="3050622"/>
            <a:ext cx="1024392" cy="54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B1DE5AF-67BB-42A6-945F-A266DA919DCD}"/>
              </a:ext>
            </a:extLst>
          </p:cNvPr>
          <p:cNvSpPr txBox="1"/>
          <p:nvPr/>
        </p:nvSpPr>
        <p:spPr>
          <a:xfrm>
            <a:off x="6159305" y="3118426"/>
            <a:ext cx="101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Line 39">
            <a:extLst>
              <a:ext uri="{FF2B5EF4-FFF2-40B4-BE49-F238E27FC236}">
                <a16:creationId xmlns:a16="http://schemas.microsoft.com/office/drawing/2014/main" id="{A9D0C724-B598-4036-AE79-9AAF096742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3294" y="3226176"/>
            <a:ext cx="16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993A898-8F2F-412E-A533-E36DB5B12926}"/>
              </a:ext>
            </a:extLst>
          </p:cNvPr>
          <p:cNvSpPr/>
          <p:nvPr/>
        </p:nvSpPr>
        <p:spPr>
          <a:xfrm>
            <a:off x="8970878" y="3021624"/>
            <a:ext cx="1005763" cy="57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FBE2AA0-6E76-4A9E-B866-9F5238D41D00}"/>
              </a:ext>
            </a:extLst>
          </p:cNvPr>
          <p:cNvSpPr txBox="1"/>
          <p:nvPr/>
        </p:nvSpPr>
        <p:spPr>
          <a:xfrm>
            <a:off x="8926853" y="2947187"/>
            <a:ext cx="1105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18">
            <a:extLst>
              <a:ext uri="{FF2B5EF4-FFF2-40B4-BE49-F238E27FC236}">
                <a16:creationId xmlns:a16="http://schemas.microsoft.com/office/drawing/2014/main" id="{3B92E979-CE9A-4FC6-B995-92A95102A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691" y="2069898"/>
            <a:ext cx="1524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Input  data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8EDB18B-E5A3-4BA2-99A6-C297A2DA5504}"/>
                  </a:ext>
                </a:extLst>
              </p:cNvPr>
              <p:cNvSpPr txBox="1"/>
              <p:nvPr/>
            </p:nvSpPr>
            <p:spPr>
              <a:xfrm>
                <a:off x="5416191" y="4187528"/>
                <a:ext cx="11324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altLang="ja-JP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</a:t>
                </a:r>
                <a:endParaRPr lang="ja-JP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8EDB18B-E5A3-4BA2-99A6-C297A2DA5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191" y="4187528"/>
                <a:ext cx="1132414" cy="400110"/>
              </a:xfrm>
              <a:prstGeom prst="rect">
                <a:avLst/>
              </a:prstGeom>
              <a:blipFill>
                <a:blip r:embed="rId13"/>
                <a:stretch>
                  <a:fillRect t="-9091" r="-538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3F8FEBF-7F13-44F1-9FFA-80139DC43ACF}"/>
                  </a:ext>
                </a:extLst>
              </p:cNvPr>
              <p:cNvSpPr txBox="1"/>
              <p:nvPr/>
            </p:nvSpPr>
            <p:spPr>
              <a:xfrm>
                <a:off x="7277891" y="4184159"/>
                <a:ext cx="128592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ja-JP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altLang="ja-JP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-DP</a:t>
                </a:r>
                <a:endParaRPr lang="ja-JP" altLang="en-US" sz="20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3F8FEBF-7F13-44F1-9FFA-80139DC43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91" y="4184159"/>
                <a:ext cx="1285929" cy="400110"/>
              </a:xfrm>
              <a:prstGeom prst="rect">
                <a:avLst/>
              </a:prstGeom>
              <a:blipFill>
                <a:blip r:embed="rId14"/>
                <a:stretch>
                  <a:fillRect t="-7576" r="-474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C93EFF1-B90A-497C-AB37-98DDE1C9F1BF}"/>
              </a:ext>
            </a:extLst>
          </p:cNvPr>
          <p:cNvCxnSpPr/>
          <p:nvPr/>
        </p:nvCxnSpPr>
        <p:spPr>
          <a:xfrm>
            <a:off x="5450382" y="2067035"/>
            <a:ext cx="0" cy="248400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42D8838-49AE-40BE-AC37-686A0B770788}"/>
              </a:ext>
            </a:extLst>
          </p:cNvPr>
          <p:cNvCxnSpPr/>
          <p:nvPr/>
        </p:nvCxnSpPr>
        <p:spPr>
          <a:xfrm>
            <a:off x="7315001" y="2063666"/>
            <a:ext cx="0" cy="2484000"/>
          </a:xfrm>
          <a:prstGeom prst="line">
            <a:avLst/>
          </a:prstGeom>
          <a:ln w="15875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ne 39">
            <a:extLst>
              <a:ext uri="{FF2B5EF4-FFF2-40B4-BE49-F238E27FC236}">
                <a16:creationId xmlns:a16="http://schemas.microsoft.com/office/drawing/2014/main" id="{B84EB411-1623-414C-A2C7-261E8A165BB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95218" y="2714607"/>
            <a:ext cx="810000" cy="4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48" name="Line 39">
            <a:extLst>
              <a:ext uri="{FF2B5EF4-FFF2-40B4-BE49-F238E27FC236}">
                <a16:creationId xmlns:a16="http://schemas.microsoft.com/office/drawing/2014/main" id="{A83ED058-F32E-4807-92FB-B5894E1A8C6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304035" y="3474900"/>
            <a:ext cx="810000" cy="4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292209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4787678-2A06-44DC-95A0-F21C50DB4D3A}"/>
                  </a:ext>
                </a:extLst>
              </p:cNvPr>
              <p:cNvSpPr txBox="1"/>
              <p:nvPr/>
            </p:nvSpPr>
            <p:spPr>
              <a:xfrm>
                <a:off x="5539443" y="2534399"/>
                <a:ext cx="5667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4787678-2A06-44DC-95A0-F21C50DB4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43" y="2534399"/>
                <a:ext cx="566789" cy="400110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4A3D2A3-18A5-4CAD-ACA2-8E30608A90FD}"/>
                  </a:ext>
                </a:extLst>
              </p:cNvPr>
              <p:cNvSpPr txBox="1"/>
              <p:nvPr/>
            </p:nvSpPr>
            <p:spPr>
              <a:xfrm>
                <a:off x="5539443" y="3583696"/>
                <a:ext cx="5667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4A3D2A3-18A5-4CAD-ACA2-8E30608A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43" y="3583696"/>
                <a:ext cx="566789" cy="400110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ine 39">
            <a:extLst>
              <a:ext uri="{FF2B5EF4-FFF2-40B4-BE49-F238E27FC236}">
                <a16:creationId xmlns:a16="http://schemas.microsoft.com/office/drawing/2014/main" id="{232BC62F-CA8C-4FF0-80FE-2C49C7D12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7909" y="3323454"/>
            <a:ext cx="18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55" name="Line 39">
            <a:extLst>
              <a:ext uri="{FF2B5EF4-FFF2-40B4-BE49-F238E27FC236}">
                <a16:creationId xmlns:a16="http://schemas.microsoft.com/office/drawing/2014/main" id="{DE595C97-6BB7-4C70-88CD-34DF71082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4729" y="2690945"/>
            <a:ext cx="1080000" cy="57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59" name="Line 39">
            <a:extLst>
              <a:ext uri="{FF2B5EF4-FFF2-40B4-BE49-F238E27FC236}">
                <a16:creationId xmlns:a16="http://schemas.microsoft.com/office/drawing/2014/main" id="{FE3D2332-02E3-4827-B58F-B4C6DA52DE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5500" y="3371268"/>
            <a:ext cx="1080000" cy="57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948B9FB-CFF4-4803-85F2-8B4BF81E694C}"/>
                  </a:ext>
                </a:extLst>
              </p:cNvPr>
              <p:cNvSpPr txBox="1"/>
              <p:nvPr/>
            </p:nvSpPr>
            <p:spPr>
              <a:xfrm>
                <a:off x="1873652" y="2465550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948B9FB-CFF4-4803-85F2-8B4BF81E6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52" y="2465550"/>
                <a:ext cx="59720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E9DE43E-6EF8-4251-95D4-A6A6398648BF}"/>
                  </a:ext>
                </a:extLst>
              </p:cNvPr>
              <p:cNvSpPr txBox="1"/>
              <p:nvPr/>
            </p:nvSpPr>
            <p:spPr>
              <a:xfrm>
                <a:off x="1864944" y="3714784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E9DE43E-6EF8-4251-95D4-A6A639864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944" y="3714784"/>
                <a:ext cx="59720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Line 39">
            <a:extLst>
              <a:ext uri="{FF2B5EF4-FFF2-40B4-BE49-F238E27FC236}">
                <a16:creationId xmlns:a16="http://schemas.microsoft.com/office/drawing/2014/main" id="{B0637219-F9F4-4E94-A4A7-1AFD18C1F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444" y="2688536"/>
            <a:ext cx="5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96" name="Line 39">
            <a:extLst>
              <a:ext uri="{FF2B5EF4-FFF2-40B4-BE49-F238E27FC236}">
                <a16:creationId xmlns:a16="http://schemas.microsoft.com/office/drawing/2014/main" id="{112D0B1F-EE7E-4E0F-8FFA-43EDB1FFF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7254" y="3970816"/>
            <a:ext cx="5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102" name="テキスト ボックス 18">
            <a:extLst>
              <a:ext uri="{FF2B5EF4-FFF2-40B4-BE49-F238E27FC236}">
                <a16:creationId xmlns:a16="http://schemas.microsoft.com/office/drawing/2014/main" id="{D0534051-1C53-4498-AF91-C86518C74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808" y="2068062"/>
            <a:ext cx="717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6BECFB21-1C26-4DD5-9320-9C0D0A684DCE}"/>
                  </a:ext>
                </a:extLst>
              </p:cNvPr>
              <p:cNvSpPr txBox="1"/>
              <p:nvPr/>
            </p:nvSpPr>
            <p:spPr>
              <a:xfrm>
                <a:off x="7266849" y="2744784"/>
                <a:ext cx="1760706" cy="429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6BECFB21-1C26-4DD5-9320-9C0D0A684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49" y="2744784"/>
                <a:ext cx="1760706" cy="429669"/>
              </a:xfrm>
              <a:prstGeom prst="rect">
                <a:avLst/>
              </a:prstGeom>
              <a:blipFill>
                <a:blip r:embed="rId8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2EDF6AE-5393-465B-965C-CDC29D1C4BE2}"/>
              </a:ext>
            </a:extLst>
          </p:cNvPr>
          <p:cNvSpPr/>
          <p:nvPr/>
        </p:nvSpPr>
        <p:spPr>
          <a:xfrm>
            <a:off x="6154225" y="3050622"/>
            <a:ext cx="1024392" cy="54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B1DE5AF-67BB-42A6-945F-A266DA919DCD}"/>
              </a:ext>
            </a:extLst>
          </p:cNvPr>
          <p:cNvSpPr txBox="1"/>
          <p:nvPr/>
        </p:nvSpPr>
        <p:spPr>
          <a:xfrm>
            <a:off x="6159305" y="3118426"/>
            <a:ext cx="101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Line 39">
            <a:extLst>
              <a:ext uri="{FF2B5EF4-FFF2-40B4-BE49-F238E27FC236}">
                <a16:creationId xmlns:a16="http://schemas.microsoft.com/office/drawing/2014/main" id="{A9D0C724-B598-4036-AE79-9AAF096742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3294" y="3226176"/>
            <a:ext cx="16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993A898-8F2F-412E-A533-E36DB5B12926}"/>
              </a:ext>
            </a:extLst>
          </p:cNvPr>
          <p:cNvSpPr/>
          <p:nvPr/>
        </p:nvSpPr>
        <p:spPr>
          <a:xfrm>
            <a:off x="8970878" y="3021624"/>
            <a:ext cx="1005763" cy="57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FBE2AA0-6E76-4A9E-B866-9F5238D41D00}"/>
              </a:ext>
            </a:extLst>
          </p:cNvPr>
          <p:cNvSpPr txBox="1"/>
          <p:nvPr/>
        </p:nvSpPr>
        <p:spPr>
          <a:xfrm>
            <a:off x="8926853" y="2947187"/>
            <a:ext cx="1105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AC3922-39AB-4694-8A4B-4093A07FEE22}"/>
                  </a:ext>
                </a:extLst>
              </p:cNvPr>
              <p:cNvSpPr txBox="1"/>
              <p:nvPr/>
            </p:nvSpPr>
            <p:spPr>
              <a:xfrm>
                <a:off x="2515471" y="2475546"/>
                <a:ext cx="14264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𝐚</m:t>
                      </m:r>
                      <m:r>
                        <m:rPr>
                          <m:nor/>
                        </m:rPr>
                        <a:rPr lang="en-US" altLang="ja-JP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AC3922-39AB-4694-8A4B-4093A07FE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471" y="2475546"/>
                <a:ext cx="1426427" cy="400110"/>
              </a:xfrm>
              <a:prstGeom prst="rect">
                <a:avLst/>
              </a:prstGeom>
              <a:blipFill>
                <a:blip r:embed="rId11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7A29F69D-BCF5-456C-BC4F-F50FF1A58217}"/>
                  </a:ext>
                </a:extLst>
              </p:cNvPr>
              <p:cNvSpPr txBox="1"/>
              <p:nvPr/>
            </p:nvSpPr>
            <p:spPr>
              <a:xfrm>
                <a:off x="2519170" y="3752500"/>
                <a:ext cx="14264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𝐚</m:t>
                      </m:r>
                      <m:r>
                        <m:rPr>
                          <m:nor/>
                        </m:rPr>
                        <a:rPr lang="en-US" altLang="ja-JP" sz="20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7A29F69D-BCF5-456C-BC4F-F50FF1A58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70" y="3752500"/>
                <a:ext cx="1426427" cy="400110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18">
            <a:extLst>
              <a:ext uri="{FF2B5EF4-FFF2-40B4-BE49-F238E27FC236}">
                <a16:creationId xmlns:a16="http://schemas.microsoft.com/office/drawing/2014/main" id="{3B92E979-CE9A-4FC6-B995-92A95102A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027" y="2069898"/>
            <a:ext cx="1524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Neighbor list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8EDB18B-E5A3-4BA2-99A6-C297A2DA5504}"/>
                  </a:ext>
                </a:extLst>
              </p:cNvPr>
              <p:cNvSpPr txBox="1"/>
              <p:nvPr/>
            </p:nvSpPr>
            <p:spPr>
              <a:xfrm>
                <a:off x="5416191" y="4187528"/>
                <a:ext cx="11324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altLang="ja-JP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</a:t>
                </a:r>
                <a:endParaRPr lang="ja-JP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8EDB18B-E5A3-4BA2-99A6-C297A2DA5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191" y="4187528"/>
                <a:ext cx="1132414" cy="400110"/>
              </a:xfrm>
              <a:prstGeom prst="rect">
                <a:avLst/>
              </a:prstGeom>
              <a:blipFill>
                <a:blip r:embed="rId13"/>
                <a:stretch>
                  <a:fillRect t="-9091" r="-538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3F8FEBF-7F13-44F1-9FFA-80139DC43ACF}"/>
                  </a:ext>
                </a:extLst>
              </p:cNvPr>
              <p:cNvSpPr txBox="1"/>
              <p:nvPr/>
            </p:nvSpPr>
            <p:spPr>
              <a:xfrm>
                <a:off x="7277891" y="4184159"/>
                <a:ext cx="128592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ja-JP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altLang="ja-JP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-DP</a:t>
                </a:r>
                <a:endParaRPr lang="ja-JP" altLang="en-US" sz="20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3F8FEBF-7F13-44F1-9FFA-80139DC43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91" y="4184159"/>
                <a:ext cx="1285929" cy="400110"/>
              </a:xfrm>
              <a:prstGeom prst="rect">
                <a:avLst/>
              </a:prstGeom>
              <a:blipFill>
                <a:blip r:embed="rId14"/>
                <a:stretch>
                  <a:fillRect t="-7576" r="-474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C93EFF1-B90A-497C-AB37-98DDE1C9F1BF}"/>
              </a:ext>
            </a:extLst>
          </p:cNvPr>
          <p:cNvCxnSpPr/>
          <p:nvPr/>
        </p:nvCxnSpPr>
        <p:spPr>
          <a:xfrm>
            <a:off x="5450382" y="2067035"/>
            <a:ext cx="0" cy="248400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42D8838-49AE-40BE-AC37-686A0B770788}"/>
              </a:ext>
            </a:extLst>
          </p:cNvPr>
          <p:cNvCxnSpPr/>
          <p:nvPr/>
        </p:nvCxnSpPr>
        <p:spPr>
          <a:xfrm>
            <a:off x="7315001" y="2063666"/>
            <a:ext cx="0" cy="2484000"/>
          </a:xfrm>
          <a:prstGeom prst="line">
            <a:avLst/>
          </a:prstGeom>
          <a:ln w="15875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ne 39">
            <a:extLst>
              <a:ext uri="{FF2B5EF4-FFF2-40B4-BE49-F238E27FC236}">
                <a16:creationId xmlns:a16="http://schemas.microsoft.com/office/drawing/2014/main" id="{B84EB411-1623-414C-A2C7-261E8A165BB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95218" y="2714607"/>
            <a:ext cx="810000" cy="4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48" name="Line 39">
            <a:extLst>
              <a:ext uri="{FF2B5EF4-FFF2-40B4-BE49-F238E27FC236}">
                <a16:creationId xmlns:a16="http://schemas.microsoft.com/office/drawing/2014/main" id="{A83ED058-F32E-4807-92FB-B5894E1A8C6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304035" y="3474900"/>
            <a:ext cx="810000" cy="4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grpSp>
        <p:nvGrpSpPr>
          <p:cNvPr id="49" name="グループ化 220">
            <a:extLst>
              <a:ext uri="{FF2B5EF4-FFF2-40B4-BE49-F238E27FC236}">
                <a16:creationId xmlns:a16="http://schemas.microsoft.com/office/drawing/2014/main" id="{F3667B6A-2680-431A-9759-9F3769D3150B}"/>
              </a:ext>
            </a:extLst>
          </p:cNvPr>
          <p:cNvGrpSpPr>
            <a:grpSpLocks/>
          </p:cNvGrpSpPr>
          <p:nvPr/>
        </p:nvGrpSpPr>
        <p:grpSpPr bwMode="auto">
          <a:xfrm>
            <a:off x="4725410" y="3194238"/>
            <a:ext cx="66675" cy="295275"/>
            <a:chOff x="428424" y="2200102"/>
            <a:chExt cx="66240" cy="294986"/>
          </a:xfrm>
        </p:grpSpPr>
        <p:sp>
          <p:nvSpPr>
            <p:cNvPr id="50" name="円/楕円 553">
              <a:extLst>
                <a:ext uri="{FF2B5EF4-FFF2-40B4-BE49-F238E27FC236}">
                  <a16:creationId xmlns:a16="http://schemas.microsoft.com/office/drawing/2014/main" id="{C2FE3C75-C29B-414D-B748-22BD46D31F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51" name="円/楕円 554">
              <a:extLst>
                <a:ext uri="{FF2B5EF4-FFF2-40B4-BE49-F238E27FC236}">
                  <a16:creationId xmlns:a16="http://schemas.microsoft.com/office/drawing/2014/main" id="{7A75BEFC-6E72-4908-998C-8780B347C5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56" name="円/楕円 555">
              <a:extLst>
                <a:ext uri="{FF2B5EF4-FFF2-40B4-BE49-F238E27FC236}">
                  <a16:creationId xmlns:a16="http://schemas.microsoft.com/office/drawing/2014/main" id="{1C47E0FC-8CC4-4AC5-AE31-C10B960637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4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9A7132A2-65ED-4725-8562-A594A5831196}"/>
                  </a:ext>
                </a:extLst>
              </p:cNvPr>
              <p:cNvSpPr/>
              <p:nvPr/>
            </p:nvSpPr>
            <p:spPr>
              <a:xfrm>
                <a:off x="4455449" y="2527533"/>
                <a:ext cx="619522" cy="336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9A7132A2-65ED-4725-8562-A594A5831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449" y="2527533"/>
                <a:ext cx="619522" cy="336550"/>
              </a:xfrm>
              <a:prstGeom prst="rect">
                <a:avLst/>
              </a:prstGeom>
              <a:blipFill>
                <a:blip r:embed="rId15"/>
                <a:stretch>
                  <a:fillRect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5E3FDC-5D42-4245-87A1-BD3EA9E90E10}"/>
                  </a:ext>
                </a:extLst>
              </p:cNvPr>
              <p:cNvSpPr/>
              <p:nvPr/>
            </p:nvSpPr>
            <p:spPr>
              <a:xfrm>
                <a:off x="4446741" y="3776767"/>
                <a:ext cx="619522" cy="336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</m:oMath>
                  </m:oMathPara>
                </a14:m>
                <a:endParaRPr lang="ja-JP" altLang="en-US" sz="2000" i="1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5E3FDC-5D42-4245-87A1-BD3EA9E90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41" y="3776767"/>
                <a:ext cx="619522" cy="336550"/>
              </a:xfrm>
              <a:prstGeom prst="rect">
                <a:avLst/>
              </a:prstGeom>
              <a:blipFill>
                <a:blip r:embed="rId16"/>
                <a:stretch>
                  <a:fillRect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F48B5E3-33C3-4250-A749-F1F661A3BB8A}"/>
              </a:ext>
            </a:extLst>
          </p:cNvPr>
          <p:cNvSpPr txBox="1"/>
          <p:nvPr/>
        </p:nvSpPr>
        <p:spPr>
          <a:xfrm>
            <a:off x="3883317" y="2070503"/>
            <a:ext cx="176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Randomizer</a:t>
            </a:r>
            <a:endParaRPr lang="ja-JP" altLang="en-US" sz="2000" dirty="0"/>
          </a:p>
        </p:txBody>
      </p:sp>
      <p:grpSp>
        <p:nvGrpSpPr>
          <p:cNvPr id="63" name="グループ化 224">
            <a:extLst>
              <a:ext uri="{FF2B5EF4-FFF2-40B4-BE49-F238E27FC236}">
                <a16:creationId xmlns:a16="http://schemas.microsoft.com/office/drawing/2014/main" id="{E42A4E6E-63A2-4252-9ED4-5C914CE25D8C}"/>
              </a:ext>
            </a:extLst>
          </p:cNvPr>
          <p:cNvGrpSpPr>
            <a:grpSpLocks/>
          </p:cNvGrpSpPr>
          <p:nvPr/>
        </p:nvGrpSpPr>
        <p:grpSpPr bwMode="auto">
          <a:xfrm>
            <a:off x="2079893" y="3192650"/>
            <a:ext cx="65088" cy="295275"/>
            <a:chOff x="428424" y="2200102"/>
            <a:chExt cx="66240" cy="294986"/>
          </a:xfrm>
        </p:grpSpPr>
        <p:sp>
          <p:nvSpPr>
            <p:cNvPr id="64" name="円/楕円 557">
              <a:extLst>
                <a:ext uri="{FF2B5EF4-FFF2-40B4-BE49-F238E27FC236}">
                  <a16:creationId xmlns:a16="http://schemas.microsoft.com/office/drawing/2014/main" id="{C7E7EC0A-8FBF-40C3-9FFF-D4615617B8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65" name="円/楕円 558">
              <a:extLst>
                <a:ext uri="{FF2B5EF4-FFF2-40B4-BE49-F238E27FC236}">
                  <a16:creationId xmlns:a16="http://schemas.microsoft.com/office/drawing/2014/main" id="{6D92B17A-210F-4680-AF1C-2AFFB3C1F8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66" name="円/楕円 559">
              <a:extLst>
                <a:ext uri="{FF2B5EF4-FFF2-40B4-BE49-F238E27FC236}">
                  <a16:creationId xmlns:a16="http://schemas.microsoft.com/office/drawing/2014/main" id="{91D10BB4-C8BC-4BCE-B8C4-5F08B41E14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5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</p:grpSp>
      <p:grpSp>
        <p:nvGrpSpPr>
          <p:cNvPr id="67" name="グループ化 224">
            <a:extLst>
              <a:ext uri="{FF2B5EF4-FFF2-40B4-BE49-F238E27FC236}">
                <a16:creationId xmlns:a16="http://schemas.microsoft.com/office/drawing/2014/main" id="{53668303-0E51-4C9A-B065-EAC576D5834B}"/>
              </a:ext>
            </a:extLst>
          </p:cNvPr>
          <p:cNvGrpSpPr>
            <a:grpSpLocks/>
          </p:cNvGrpSpPr>
          <p:nvPr/>
        </p:nvGrpSpPr>
        <p:grpSpPr bwMode="auto">
          <a:xfrm>
            <a:off x="3098568" y="3191046"/>
            <a:ext cx="65088" cy="295275"/>
            <a:chOff x="428424" y="2200102"/>
            <a:chExt cx="66240" cy="294986"/>
          </a:xfrm>
        </p:grpSpPr>
        <p:sp>
          <p:nvSpPr>
            <p:cNvPr id="68" name="円/楕円 557">
              <a:extLst>
                <a:ext uri="{FF2B5EF4-FFF2-40B4-BE49-F238E27FC236}">
                  <a16:creationId xmlns:a16="http://schemas.microsoft.com/office/drawing/2014/main" id="{EB964F82-32F5-48F6-955C-9DA624FD87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72" name="円/楕円 558">
              <a:extLst>
                <a:ext uri="{FF2B5EF4-FFF2-40B4-BE49-F238E27FC236}">
                  <a16:creationId xmlns:a16="http://schemas.microsoft.com/office/drawing/2014/main" id="{FA6CB43E-DE0E-4E50-A848-5531B0948D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  <p:sp>
          <p:nvSpPr>
            <p:cNvPr id="73" name="円/楕円 559">
              <a:extLst>
                <a:ext uri="{FF2B5EF4-FFF2-40B4-BE49-F238E27FC236}">
                  <a16:creationId xmlns:a16="http://schemas.microsoft.com/office/drawing/2014/main" id="{2FD7CEC5-DE44-44BB-BFB2-0D98C66BD3A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5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100333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9">
            <a:extLst>
              <a:ext uri="{FF2B5EF4-FFF2-40B4-BE49-F238E27FC236}">
                <a16:creationId xmlns:a16="http://schemas.microsoft.com/office/drawing/2014/main" id="{57F966B3-224D-4E74-8140-506F67101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757" y="3180368"/>
            <a:ext cx="25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3D1A9F7-DE0B-4CEE-8504-4286E16E9EF7}"/>
                  </a:ext>
                </a:extLst>
              </p:cNvPr>
              <p:cNvSpPr txBox="1"/>
              <p:nvPr/>
            </p:nvSpPr>
            <p:spPr>
              <a:xfrm>
                <a:off x="4318361" y="2534037"/>
                <a:ext cx="2304812" cy="670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ea typeface="Cambria Math" panose="02040503050406030204" pitchFamily="18" charset="0"/>
                  </a:rPr>
                  <a:t>noisy wedge</a:t>
                </a:r>
                <a:br>
                  <a:rPr lang="en-US" altLang="ja-JP" dirty="0">
                    <a:ea typeface="Cambria Math" panose="02040503050406030204" pitchFamily="18" charset="0"/>
                  </a:rPr>
                </a:br>
                <a:r>
                  <a:rPr lang="en-US" altLang="ja-JP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ja-JP" dirty="0"/>
                  <a:t>-LDP)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3D1A9F7-DE0B-4CEE-8504-4286E16E9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61" y="2534037"/>
                <a:ext cx="2304812" cy="670120"/>
              </a:xfrm>
              <a:prstGeom prst="rect">
                <a:avLst/>
              </a:prstGeom>
              <a:blipFill>
                <a:blip r:embed="rId2"/>
                <a:stretch>
                  <a:fillRect t="-5455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39">
            <a:extLst>
              <a:ext uri="{FF2B5EF4-FFF2-40B4-BE49-F238E27FC236}">
                <a16:creationId xmlns:a16="http://schemas.microsoft.com/office/drawing/2014/main" id="{54900670-93F1-4D2A-BB32-AB5A9289A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5503" y="3180368"/>
            <a:ext cx="19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1C6F9B5-F883-443E-8880-A00AABA88BB0}"/>
                  </a:ext>
                </a:extLst>
              </p:cNvPr>
              <p:cNvSpPr txBox="1"/>
              <p:nvPr/>
            </p:nvSpPr>
            <p:spPr>
              <a:xfrm>
                <a:off x="1545389" y="2969215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1C6F9B5-F883-443E-8880-A00AABA88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89" y="2969215"/>
                <a:ext cx="597203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39">
            <a:extLst>
              <a:ext uri="{FF2B5EF4-FFF2-40B4-BE49-F238E27FC236}">
                <a16:creationId xmlns:a16="http://schemas.microsoft.com/office/drawing/2014/main" id="{49403496-24BE-401B-9ECE-B930FF747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3371" y="3192201"/>
            <a:ext cx="28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2" name="図 3">
            <a:extLst>
              <a:ext uri="{FF2B5EF4-FFF2-40B4-BE49-F238E27FC236}">
                <a16:creationId xmlns:a16="http://schemas.microsoft.com/office/drawing/2014/main" id="{5344B609-145D-4E5E-BBDF-FE7B70C65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023" y="2700174"/>
            <a:ext cx="9842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8">
            <a:extLst>
              <a:ext uri="{FF2B5EF4-FFF2-40B4-BE49-F238E27FC236}">
                <a16:creationId xmlns:a16="http://schemas.microsoft.com/office/drawing/2014/main" id="{0389045E-D1FA-4C19-B565-DB37F1959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926" y="2315323"/>
            <a:ext cx="801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user</a:t>
            </a:r>
            <a:endParaRPr lang="en-US" altLang="ja-JP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1B63C9-346B-4041-ABF8-121C4B47B950}"/>
              </a:ext>
            </a:extLst>
          </p:cNvPr>
          <p:cNvSpPr txBox="1"/>
          <p:nvPr/>
        </p:nvSpPr>
        <p:spPr>
          <a:xfrm>
            <a:off x="6464542" y="2316272"/>
            <a:ext cx="116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shuffler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52F704D-13F2-4E28-9589-6176E626D9C2}"/>
              </a:ext>
            </a:extLst>
          </p:cNvPr>
          <p:cNvSpPr txBox="1"/>
          <p:nvPr/>
        </p:nvSpPr>
        <p:spPr>
          <a:xfrm>
            <a:off x="9168954" y="3761235"/>
            <a:ext cx="1166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data collector</a:t>
            </a:r>
            <a:endParaRPr lang="ja-JP" altLang="en-US" dirty="0"/>
          </a:p>
        </p:txBody>
      </p:sp>
      <p:sp>
        <p:nvSpPr>
          <p:cNvPr id="16" name="Line 39">
            <a:extLst>
              <a:ext uri="{FF2B5EF4-FFF2-40B4-BE49-F238E27FC236}">
                <a16:creationId xmlns:a16="http://schemas.microsoft.com/office/drawing/2014/main" id="{78F0B119-E41A-4A1D-B5A2-B980A5C9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1227" y="4399455"/>
            <a:ext cx="532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43EE661-E17E-484B-874F-60C36404D553}"/>
                  </a:ext>
                </a:extLst>
              </p:cNvPr>
              <p:cNvSpPr txBox="1"/>
              <p:nvPr/>
            </p:nvSpPr>
            <p:spPr>
              <a:xfrm>
                <a:off x="4318361" y="4401196"/>
                <a:ext cx="42484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ea typeface="Cambria Math" panose="02040503050406030204" pitchFamily="18" charset="0"/>
                  </a:rPr>
                  <a:t>noisy edge 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ja-JP" dirty="0"/>
                  <a:t>-LDP)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43EE661-E17E-484B-874F-60C36404D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61" y="4401196"/>
                <a:ext cx="4248472" cy="369332"/>
              </a:xfrm>
              <a:prstGeom prst="rect">
                <a:avLst/>
              </a:prstGeom>
              <a:blipFill>
                <a:blip r:embed="rId5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B786A29-9534-4227-B17A-278BD1E89646}"/>
                  </a:ext>
                </a:extLst>
              </p:cNvPr>
              <p:cNvSpPr txBox="1"/>
              <p:nvPr/>
            </p:nvSpPr>
            <p:spPr>
              <a:xfrm>
                <a:off x="7512840" y="2534037"/>
                <a:ext cx="150871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shuffled </a:t>
                </a:r>
                <a:r>
                  <a:rPr lang="en-US" altLang="ja-JP" dirty="0">
                    <a:ea typeface="Cambria Math" panose="02040503050406030204" pitchFamily="18" charset="0"/>
                  </a:rPr>
                  <a:t>data</a:t>
                </a:r>
                <a:br>
                  <a:rPr lang="en-US" altLang="ja-JP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altLang="ja-JP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-DP)</a:t>
                </a:r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B786A29-9534-4227-B17A-278BD1E89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40" y="2534037"/>
                <a:ext cx="1508719" cy="646331"/>
              </a:xfrm>
              <a:prstGeom prst="rect">
                <a:avLst/>
              </a:prstGeom>
              <a:blipFill>
                <a:blip r:embed="rId6"/>
                <a:stretch>
                  <a:fillRect t="-5660" b="-575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FF897AE-C337-44A3-BC3E-DC56CB4237CD}"/>
              </a:ext>
            </a:extLst>
          </p:cNvPr>
          <p:cNvSpPr/>
          <p:nvPr/>
        </p:nvSpPr>
        <p:spPr>
          <a:xfrm>
            <a:off x="4299811" y="1902214"/>
            <a:ext cx="4680000" cy="1896069"/>
          </a:xfrm>
          <a:prstGeom prst="rect">
            <a:avLst/>
          </a:pr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36425FE-73F4-49B1-9397-FF960C9F62F6}"/>
              </a:ext>
            </a:extLst>
          </p:cNvPr>
          <p:cNvSpPr txBox="1"/>
          <p:nvPr/>
        </p:nvSpPr>
        <p:spPr>
          <a:xfrm>
            <a:off x="4299811" y="1893505"/>
            <a:ext cx="46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0000FF"/>
                </a:solidFill>
              </a:rPr>
              <a:t>Wedge Information (Small Noise)</a:t>
            </a:r>
            <a:endParaRPr kumimoji="1" lang="ja-JP" altLang="en-US" sz="2000" b="1" dirty="0">
              <a:solidFill>
                <a:srgbClr val="0000FF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862ADD1-02D6-4216-B26F-7064BE0738D8}"/>
              </a:ext>
            </a:extLst>
          </p:cNvPr>
          <p:cNvSpPr/>
          <p:nvPr/>
        </p:nvSpPr>
        <p:spPr>
          <a:xfrm>
            <a:off x="4302147" y="3976600"/>
            <a:ext cx="4680000" cy="1404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1FE7AF-B9ED-4944-87AF-A31EED63282E}"/>
              </a:ext>
            </a:extLst>
          </p:cNvPr>
          <p:cNvSpPr txBox="1"/>
          <p:nvPr/>
        </p:nvSpPr>
        <p:spPr>
          <a:xfrm>
            <a:off x="4302147" y="3958456"/>
            <a:ext cx="467766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</a:rPr>
              <a:t>Edge Information (Large Noise)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B72B106-BC6C-44D2-94F3-D18CA91967B2}"/>
              </a:ext>
            </a:extLst>
          </p:cNvPr>
          <p:cNvSpPr/>
          <p:nvPr/>
        </p:nvSpPr>
        <p:spPr>
          <a:xfrm>
            <a:off x="9284053" y="2979283"/>
            <a:ext cx="936000" cy="22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defRPr/>
            </a:pPr>
            <a:endParaRPr lang="ja-JP" altLang="en-US" sz="2000" baseline="30000" dirty="0">
              <a:latin typeface="ＭＳ Ｐゴシック" panose="020B0600070205080204" pitchFamily="50" charset="-128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65EDC96-092E-456F-AA1D-FF2BC7AB9AAF}"/>
              </a:ext>
            </a:extLst>
          </p:cNvPr>
          <p:cNvSpPr>
            <a:spLocks noChangeAspect="1"/>
          </p:cNvSpPr>
          <p:nvPr/>
        </p:nvSpPr>
        <p:spPr>
          <a:xfrm>
            <a:off x="9657084" y="2264594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0548B3A-6ED7-4C28-95A4-A2FDA0DD9737}"/>
              </a:ext>
            </a:extLst>
          </p:cNvPr>
          <p:cNvSpPr>
            <a:spLocks noChangeAspect="1"/>
          </p:cNvSpPr>
          <p:nvPr/>
        </p:nvSpPr>
        <p:spPr>
          <a:xfrm>
            <a:off x="9412400" y="2631599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A037112-F022-401D-BC17-458D3FBD915E}"/>
              </a:ext>
            </a:extLst>
          </p:cNvPr>
          <p:cNvSpPr>
            <a:spLocks noChangeAspect="1"/>
          </p:cNvSpPr>
          <p:nvPr/>
        </p:nvSpPr>
        <p:spPr>
          <a:xfrm>
            <a:off x="9918219" y="2631339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6F9FF29-4E31-40A6-8E31-4345E6F337B7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9542910" y="2395104"/>
            <a:ext cx="136566" cy="258887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B11643B-1B28-48E7-AEF0-6543DAD3683B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9787595" y="2395104"/>
            <a:ext cx="153016" cy="258627"/>
          </a:xfrm>
          <a:prstGeom prst="line">
            <a:avLst/>
          </a:prstGeom>
          <a:ln w="15875" cmpd="sng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0910F0B-259F-4F37-8C92-1894FDB55A81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>
          <a:xfrm flipH="1">
            <a:off x="9565302" y="2707790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2CE2C5E-9AAB-4C46-8D89-24F4C30EF55E}"/>
                  </a:ext>
                </a:extLst>
              </p:cNvPr>
              <p:cNvSpPr txBox="1"/>
              <p:nvPr/>
            </p:nvSpPr>
            <p:spPr>
              <a:xfrm>
                <a:off x="8967685" y="2469065"/>
                <a:ext cx="5578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2CE2C5E-9AAB-4C46-8D89-24F4C30E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685" y="2469065"/>
                <a:ext cx="5578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5A62029-67BE-4156-8A6D-6EC30069CCBE}"/>
                  </a:ext>
                </a:extLst>
              </p:cNvPr>
              <p:cNvSpPr txBox="1"/>
              <p:nvPr/>
            </p:nvSpPr>
            <p:spPr>
              <a:xfrm>
                <a:off x="9406051" y="1905351"/>
                <a:ext cx="681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5A62029-67BE-4156-8A6D-6EC30069C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051" y="1905351"/>
                <a:ext cx="6813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A7A2FDF-0E12-47A9-8021-E8481E20FB8C}"/>
                  </a:ext>
                </a:extLst>
              </p:cNvPr>
              <p:cNvSpPr txBox="1"/>
              <p:nvPr/>
            </p:nvSpPr>
            <p:spPr>
              <a:xfrm>
                <a:off x="9945297" y="2466338"/>
                <a:ext cx="557808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A7A2FDF-0E12-47A9-8021-E8481E20F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297" y="2466338"/>
                <a:ext cx="557808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DB071C9-CE38-45D5-87C5-5BCCACF97AB3}"/>
                  </a:ext>
                </a:extLst>
              </p:cNvPr>
              <p:cNvSpPr txBox="1"/>
              <p:nvPr/>
            </p:nvSpPr>
            <p:spPr>
              <a:xfrm>
                <a:off x="1998673" y="2974630"/>
                <a:ext cx="179720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∈{0,1}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DB071C9-CE38-45D5-87C5-5BCCACF97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673" y="2974630"/>
                <a:ext cx="1797204" cy="424796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5DDCA71-5AF1-445A-B0B0-DC9DBA58D7DA}"/>
                  </a:ext>
                </a:extLst>
              </p:cNvPr>
              <p:cNvSpPr/>
              <p:nvPr/>
            </p:nvSpPr>
            <p:spPr>
              <a:xfrm>
                <a:off x="3554823" y="2989625"/>
                <a:ext cx="619522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5DDCA71-5AF1-445A-B0B0-DC9DBA58D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823" y="2989625"/>
                <a:ext cx="619522" cy="432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751211A-A26E-4564-AC9E-FF33496483AF}"/>
                  </a:ext>
                </a:extLst>
              </p:cNvPr>
              <p:cNvSpPr txBox="1"/>
              <p:nvPr/>
            </p:nvSpPr>
            <p:spPr>
              <a:xfrm>
                <a:off x="1538512" y="4179593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751211A-A26E-4564-AC9E-FF3349648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512" y="4179593"/>
                <a:ext cx="597203" cy="400110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ine 39">
            <a:extLst>
              <a:ext uri="{FF2B5EF4-FFF2-40B4-BE49-F238E27FC236}">
                <a16:creationId xmlns:a16="http://schemas.microsoft.com/office/drawing/2014/main" id="{D0DA746B-665C-45A1-960D-E66E2FCFE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494" y="4402579"/>
            <a:ext cx="28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01923CD-7036-4443-AF81-70F62A71393E}"/>
                  </a:ext>
                </a:extLst>
              </p:cNvPr>
              <p:cNvSpPr txBox="1"/>
              <p:nvPr/>
            </p:nvSpPr>
            <p:spPr>
              <a:xfrm>
                <a:off x="1991796" y="4185008"/>
                <a:ext cx="1426427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∈{0,1}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01923CD-7036-4443-AF81-70F62A713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796" y="4185008"/>
                <a:ext cx="1426427" cy="424796"/>
              </a:xfrm>
              <a:prstGeom prst="rect">
                <a:avLst/>
              </a:prstGeom>
              <a:blipFill>
                <a:blip r:embed="rId13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7D0CFDFF-2F89-4229-97AC-EF7B7C062CAB}"/>
                  </a:ext>
                </a:extLst>
              </p:cNvPr>
              <p:cNvSpPr/>
              <p:nvPr/>
            </p:nvSpPr>
            <p:spPr>
              <a:xfrm>
                <a:off x="3547946" y="4200003"/>
                <a:ext cx="619522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7D0CFDFF-2F89-4229-97AC-EF7B7C062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46" y="4200003"/>
                <a:ext cx="619522" cy="432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ine 39">
            <a:extLst>
              <a:ext uri="{FF2B5EF4-FFF2-40B4-BE49-F238E27FC236}">
                <a16:creationId xmlns:a16="http://schemas.microsoft.com/office/drawing/2014/main" id="{FAF3B5C9-74C1-43B5-A898-5EFAB4BBF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2787" y="4976413"/>
            <a:ext cx="532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8D3512A-EE7F-4662-9C9F-DE9552A072DA}"/>
                  </a:ext>
                </a:extLst>
              </p:cNvPr>
              <p:cNvSpPr txBox="1"/>
              <p:nvPr/>
            </p:nvSpPr>
            <p:spPr>
              <a:xfrm>
                <a:off x="4319921" y="4978154"/>
                <a:ext cx="42484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ea typeface="Cambria Math" panose="02040503050406030204" pitchFamily="18" charset="0"/>
                  </a:rPr>
                  <a:t>noisy edge(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ja-JP" dirty="0"/>
                  <a:t>-LDP)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8D3512A-EE7F-4662-9C9F-DE9552A07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21" y="4978154"/>
                <a:ext cx="4248472" cy="369332"/>
              </a:xfrm>
              <a:prstGeom prst="rect">
                <a:avLst/>
              </a:prstGeom>
              <a:blipFill>
                <a:blip r:embed="rId15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590C2A1-51B9-400A-A594-CD529721F2A5}"/>
                  </a:ext>
                </a:extLst>
              </p:cNvPr>
              <p:cNvSpPr txBox="1"/>
              <p:nvPr/>
            </p:nvSpPr>
            <p:spPr>
              <a:xfrm>
                <a:off x="1540072" y="4756551"/>
                <a:ext cx="597203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590C2A1-51B9-400A-A594-CD529721F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72" y="4756551"/>
                <a:ext cx="597203" cy="424796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ine 39">
            <a:extLst>
              <a:ext uri="{FF2B5EF4-FFF2-40B4-BE49-F238E27FC236}">
                <a16:creationId xmlns:a16="http://schemas.microsoft.com/office/drawing/2014/main" id="{598E1985-D8EE-4004-BA65-F927FDB7B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8054" y="4979537"/>
            <a:ext cx="28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AB84F7B-F33B-4F90-93A2-BF07AB41E6C2}"/>
                  </a:ext>
                </a:extLst>
              </p:cNvPr>
              <p:cNvSpPr txBox="1"/>
              <p:nvPr/>
            </p:nvSpPr>
            <p:spPr>
              <a:xfrm>
                <a:off x="1993356" y="4761966"/>
                <a:ext cx="1426427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∈{0,1}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AB84F7B-F33B-4F90-93A2-BF07AB41E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56" y="4761966"/>
                <a:ext cx="1426427" cy="424796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532BA1D2-BB28-44BD-800B-4EB2D87BEFCF}"/>
                  </a:ext>
                </a:extLst>
              </p:cNvPr>
              <p:cNvSpPr/>
              <p:nvPr/>
            </p:nvSpPr>
            <p:spPr>
              <a:xfrm>
                <a:off x="3549506" y="4776961"/>
                <a:ext cx="619522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532BA1D2-BB28-44BD-800B-4EB2D87BE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506" y="4776961"/>
                <a:ext cx="619522" cy="432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テキスト ボックス 18">
            <a:extLst>
              <a:ext uri="{FF2B5EF4-FFF2-40B4-BE49-F238E27FC236}">
                <a16:creationId xmlns:a16="http://schemas.microsoft.com/office/drawing/2014/main" id="{1DBA5122-F3CB-4893-8FC6-9A1D52F01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564" y="2317842"/>
            <a:ext cx="1189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wedge</a:t>
            </a:r>
            <a:endParaRPr lang="en-US" altLang="ja-JP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ACC074D4-86EF-492F-B472-2CBA751AAFD9}"/>
              </a:ext>
            </a:extLst>
          </p:cNvPr>
          <p:cNvSpPr>
            <a:spLocks noChangeAspect="1"/>
          </p:cNvSpPr>
          <p:nvPr/>
        </p:nvSpPr>
        <p:spPr>
          <a:xfrm>
            <a:off x="1756097" y="2699161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9D9B97FA-864A-4DCF-BE8D-B560C43CE6A3}"/>
              </a:ext>
            </a:extLst>
          </p:cNvPr>
          <p:cNvSpPr>
            <a:spLocks noChangeAspect="1"/>
          </p:cNvSpPr>
          <p:nvPr/>
        </p:nvSpPr>
        <p:spPr>
          <a:xfrm>
            <a:off x="1756216" y="2801308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D555C03C-112E-4689-9C86-29F8355317C4}"/>
              </a:ext>
            </a:extLst>
          </p:cNvPr>
          <p:cNvSpPr>
            <a:spLocks noChangeAspect="1"/>
          </p:cNvSpPr>
          <p:nvPr/>
        </p:nvSpPr>
        <p:spPr>
          <a:xfrm>
            <a:off x="1756001" y="2904854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22E9F51-383E-4FEE-ACB1-794D75E4BC72}"/>
              </a:ext>
            </a:extLst>
          </p:cNvPr>
          <p:cNvSpPr>
            <a:spLocks noChangeAspect="1"/>
          </p:cNvSpPr>
          <p:nvPr/>
        </p:nvSpPr>
        <p:spPr>
          <a:xfrm>
            <a:off x="2615960" y="2701230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9BEF27F-31D8-41D6-9E82-FBC3CA0DDFE5}"/>
              </a:ext>
            </a:extLst>
          </p:cNvPr>
          <p:cNvSpPr>
            <a:spLocks noChangeAspect="1"/>
          </p:cNvSpPr>
          <p:nvPr/>
        </p:nvSpPr>
        <p:spPr>
          <a:xfrm>
            <a:off x="2616079" y="2803377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785EEE1C-AC2F-4868-8B70-6732E47DAA4E}"/>
              </a:ext>
            </a:extLst>
          </p:cNvPr>
          <p:cNvSpPr>
            <a:spLocks noChangeAspect="1"/>
          </p:cNvSpPr>
          <p:nvPr/>
        </p:nvSpPr>
        <p:spPr>
          <a:xfrm>
            <a:off x="2615864" y="2906923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08ECCF97-0F35-4AF3-B534-6A8B692A2383}"/>
              </a:ext>
            </a:extLst>
          </p:cNvPr>
          <p:cNvSpPr>
            <a:spLocks noChangeAspect="1"/>
          </p:cNvSpPr>
          <p:nvPr/>
        </p:nvSpPr>
        <p:spPr>
          <a:xfrm>
            <a:off x="3835863" y="2701271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B53D0691-6D57-4A07-8FCE-0E58800F6198}"/>
              </a:ext>
            </a:extLst>
          </p:cNvPr>
          <p:cNvSpPr>
            <a:spLocks noChangeAspect="1"/>
          </p:cNvSpPr>
          <p:nvPr/>
        </p:nvSpPr>
        <p:spPr>
          <a:xfrm>
            <a:off x="3835982" y="2803418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29C1546A-08C4-45D1-998F-9C975DD54326}"/>
              </a:ext>
            </a:extLst>
          </p:cNvPr>
          <p:cNvSpPr>
            <a:spLocks noChangeAspect="1"/>
          </p:cNvSpPr>
          <p:nvPr/>
        </p:nvSpPr>
        <p:spPr>
          <a:xfrm>
            <a:off x="3835767" y="2906964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18">
            <a:extLst>
              <a:ext uri="{FF2B5EF4-FFF2-40B4-BE49-F238E27FC236}">
                <a16:creationId xmlns:a16="http://schemas.microsoft.com/office/drawing/2014/main" id="{1FC16D64-C970-46EB-85C4-B9CC7BBED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179" y="3918409"/>
            <a:ext cx="1189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edge</a:t>
            </a:r>
            <a:endParaRPr lang="en-US" altLang="ja-JP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C7CABA0-3319-44E0-B76D-7269EF857E43}"/>
              </a:ext>
            </a:extLst>
          </p:cNvPr>
          <p:cNvSpPr>
            <a:spLocks noChangeAspect="1"/>
          </p:cNvSpPr>
          <p:nvPr/>
        </p:nvSpPr>
        <p:spPr>
          <a:xfrm>
            <a:off x="1761388" y="3472503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C2E2B981-590A-493C-BA98-065A9C439E1C}"/>
              </a:ext>
            </a:extLst>
          </p:cNvPr>
          <p:cNvSpPr>
            <a:spLocks noChangeAspect="1"/>
          </p:cNvSpPr>
          <p:nvPr/>
        </p:nvSpPr>
        <p:spPr>
          <a:xfrm>
            <a:off x="1761507" y="3574650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97001D7E-6FE0-417F-BCCE-50F155D549DE}"/>
              </a:ext>
            </a:extLst>
          </p:cNvPr>
          <p:cNvSpPr>
            <a:spLocks noChangeAspect="1"/>
          </p:cNvSpPr>
          <p:nvPr/>
        </p:nvSpPr>
        <p:spPr>
          <a:xfrm>
            <a:off x="1761292" y="3678196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526B2F0D-13B3-4104-8D4A-FCBD07986EC8}"/>
              </a:ext>
            </a:extLst>
          </p:cNvPr>
          <p:cNvSpPr>
            <a:spLocks noChangeAspect="1"/>
          </p:cNvSpPr>
          <p:nvPr/>
        </p:nvSpPr>
        <p:spPr>
          <a:xfrm>
            <a:off x="2621251" y="3474572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3108019E-073A-4361-B46F-F506B4E6815A}"/>
              </a:ext>
            </a:extLst>
          </p:cNvPr>
          <p:cNvSpPr>
            <a:spLocks noChangeAspect="1"/>
          </p:cNvSpPr>
          <p:nvPr/>
        </p:nvSpPr>
        <p:spPr>
          <a:xfrm>
            <a:off x="2621370" y="3576719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327019B-8E3D-4D64-B9A2-D2D5715926C9}"/>
              </a:ext>
            </a:extLst>
          </p:cNvPr>
          <p:cNvSpPr>
            <a:spLocks noChangeAspect="1"/>
          </p:cNvSpPr>
          <p:nvPr/>
        </p:nvSpPr>
        <p:spPr>
          <a:xfrm>
            <a:off x="2621155" y="3680265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1D37D3B7-D50C-441E-8DF3-E0C54B3E48A2}"/>
              </a:ext>
            </a:extLst>
          </p:cNvPr>
          <p:cNvSpPr>
            <a:spLocks noChangeAspect="1"/>
          </p:cNvSpPr>
          <p:nvPr/>
        </p:nvSpPr>
        <p:spPr>
          <a:xfrm>
            <a:off x="3841154" y="3474613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FCC0747A-FFEA-4242-9A58-6160CEDDAD39}"/>
              </a:ext>
            </a:extLst>
          </p:cNvPr>
          <p:cNvSpPr>
            <a:spLocks noChangeAspect="1"/>
          </p:cNvSpPr>
          <p:nvPr/>
        </p:nvSpPr>
        <p:spPr>
          <a:xfrm>
            <a:off x="3841273" y="3576760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99E7C544-212A-4092-A8AE-97AB28547067}"/>
              </a:ext>
            </a:extLst>
          </p:cNvPr>
          <p:cNvSpPr>
            <a:spLocks noChangeAspect="1"/>
          </p:cNvSpPr>
          <p:nvPr/>
        </p:nvSpPr>
        <p:spPr>
          <a:xfrm>
            <a:off x="3841058" y="3680306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857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A7A2FDF-0E12-47A9-8021-E8481E20FB8C}"/>
                  </a:ext>
                </a:extLst>
              </p:cNvPr>
              <p:cNvSpPr txBox="1"/>
              <p:nvPr/>
            </p:nvSpPr>
            <p:spPr>
              <a:xfrm>
                <a:off x="10138033" y="2466338"/>
                <a:ext cx="557808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A7A2FDF-0E12-47A9-8021-E8481E20F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033" y="2466338"/>
                <a:ext cx="557808" cy="424796"/>
              </a:xfrm>
              <a:prstGeom prst="rect">
                <a:avLst/>
              </a:prstGeom>
              <a:blipFill>
                <a:blip r:embed="rId2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2CE2C5E-9AAB-4C46-8D89-24F4C30EF55E}"/>
                  </a:ext>
                </a:extLst>
              </p:cNvPr>
              <p:cNvSpPr txBox="1"/>
              <p:nvPr/>
            </p:nvSpPr>
            <p:spPr>
              <a:xfrm>
                <a:off x="9242971" y="2469065"/>
                <a:ext cx="5578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2CE2C5E-9AAB-4C46-8D89-24F4C30E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2469065"/>
                <a:ext cx="557808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5A62029-67BE-4156-8A6D-6EC30069CCBE}"/>
                  </a:ext>
                </a:extLst>
              </p:cNvPr>
              <p:cNvSpPr txBox="1"/>
              <p:nvPr/>
            </p:nvSpPr>
            <p:spPr>
              <a:xfrm>
                <a:off x="9671712" y="1905351"/>
                <a:ext cx="681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5A62029-67BE-4156-8A6D-6EC30069C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712" y="1905351"/>
                <a:ext cx="681367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39">
            <a:extLst>
              <a:ext uri="{FF2B5EF4-FFF2-40B4-BE49-F238E27FC236}">
                <a16:creationId xmlns:a16="http://schemas.microsoft.com/office/drawing/2014/main" id="{57F966B3-224D-4E74-8140-506F67101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3779" y="3180368"/>
            <a:ext cx="1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3D1A9F7-DE0B-4CEE-8504-4286E16E9EF7}"/>
                  </a:ext>
                </a:extLst>
              </p:cNvPr>
              <p:cNvSpPr txBox="1"/>
              <p:nvPr/>
            </p:nvSpPr>
            <p:spPr>
              <a:xfrm>
                <a:off x="4979756" y="2495537"/>
                <a:ext cx="16231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noisy wedge</a:t>
                </a:r>
                <a:br>
                  <a:rPr lang="en-US" altLang="ja-JP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ja-JP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-LDP)</a:t>
                </a:r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3D1A9F7-DE0B-4CEE-8504-4286E16E9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756" y="2495537"/>
                <a:ext cx="1623116" cy="707886"/>
              </a:xfrm>
              <a:prstGeom prst="rect">
                <a:avLst/>
              </a:prstGeom>
              <a:blipFill>
                <a:blip r:embed="rId5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39">
            <a:extLst>
              <a:ext uri="{FF2B5EF4-FFF2-40B4-BE49-F238E27FC236}">
                <a16:creationId xmlns:a16="http://schemas.microsoft.com/office/drawing/2014/main" id="{54900670-93F1-4D2A-BB32-AB5A9289A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2638" y="3180368"/>
            <a:ext cx="19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1C6F9B5-F883-443E-8880-A00AABA88BB0}"/>
                  </a:ext>
                </a:extLst>
              </p:cNvPr>
              <p:cNvSpPr txBox="1"/>
              <p:nvPr/>
            </p:nvSpPr>
            <p:spPr>
              <a:xfrm>
                <a:off x="1901522" y="2969215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1C6F9B5-F883-443E-8880-A00AABA88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522" y="2969215"/>
                <a:ext cx="597203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39">
            <a:extLst>
              <a:ext uri="{FF2B5EF4-FFF2-40B4-BE49-F238E27FC236}">
                <a16:creationId xmlns:a16="http://schemas.microsoft.com/office/drawing/2014/main" id="{49403496-24BE-401B-9ECE-B930FF747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1393" y="3192201"/>
            <a:ext cx="28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52F704D-13F2-4E28-9589-6176E626D9C2}"/>
              </a:ext>
            </a:extLst>
          </p:cNvPr>
          <p:cNvSpPr txBox="1"/>
          <p:nvPr/>
        </p:nvSpPr>
        <p:spPr>
          <a:xfrm>
            <a:off x="9435713" y="3761235"/>
            <a:ext cx="1166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39">
            <a:extLst>
              <a:ext uri="{FF2B5EF4-FFF2-40B4-BE49-F238E27FC236}">
                <a16:creationId xmlns:a16="http://schemas.microsoft.com/office/drawing/2014/main" id="{78F0B119-E41A-4A1D-B5A2-B980A5C9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9882" y="4468279"/>
            <a:ext cx="46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43EE661-E17E-484B-874F-60C36404D553}"/>
                  </a:ext>
                </a:extLst>
              </p:cNvPr>
              <p:cNvSpPr txBox="1"/>
              <p:nvPr/>
            </p:nvSpPr>
            <p:spPr>
              <a:xfrm>
                <a:off x="6000040" y="4470020"/>
                <a:ext cx="24058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noisy edge 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-LDP)</a:t>
                </a:r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43EE661-E17E-484B-874F-60C36404D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040" y="4470020"/>
                <a:ext cx="2405868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B786A29-9534-4227-B17A-278BD1E89646}"/>
                  </a:ext>
                </a:extLst>
              </p:cNvPr>
              <p:cNvSpPr txBox="1"/>
              <p:nvPr/>
            </p:nvSpPr>
            <p:spPr>
              <a:xfrm>
                <a:off x="7468542" y="2495537"/>
                <a:ext cx="191835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shuffled wedges</a:t>
                </a:r>
                <a:br>
                  <a:rPr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ja-JP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ja-JP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-DP)</a:t>
                </a:r>
                <a:endParaRPr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B786A29-9534-4227-B17A-278BD1E89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542" y="2495537"/>
                <a:ext cx="1918350" cy="707886"/>
              </a:xfrm>
              <a:prstGeom prst="rect">
                <a:avLst/>
              </a:prstGeom>
              <a:blipFill>
                <a:blip r:embed="rId8"/>
                <a:stretch>
                  <a:fillRect l="-635" t="-4310" r="-952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FF897AE-C337-44A3-BC3E-DC56CB4237CD}"/>
              </a:ext>
            </a:extLst>
          </p:cNvPr>
          <p:cNvSpPr/>
          <p:nvPr/>
        </p:nvSpPr>
        <p:spPr>
          <a:xfrm>
            <a:off x="5047833" y="1902214"/>
            <a:ext cx="4272770" cy="1896069"/>
          </a:xfrm>
          <a:prstGeom prst="rect">
            <a:avLst/>
          </a:prstGeom>
          <a:noFill/>
          <a:ln w="15875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36425FE-73F4-49B1-9397-FF960C9F62F6}"/>
              </a:ext>
            </a:extLst>
          </p:cNvPr>
          <p:cNvSpPr txBox="1"/>
          <p:nvPr/>
        </p:nvSpPr>
        <p:spPr>
          <a:xfrm>
            <a:off x="5047833" y="1883880"/>
            <a:ext cx="4314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Wedge Information (Small Noise)</a:t>
            </a:r>
            <a:endParaRPr kumimoji="1" lang="ja-JP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862ADD1-02D6-4216-B26F-7064BE0738D8}"/>
              </a:ext>
            </a:extLst>
          </p:cNvPr>
          <p:cNvSpPr/>
          <p:nvPr/>
        </p:nvSpPr>
        <p:spPr>
          <a:xfrm>
            <a:off x="5050169" y="4045424"/>
            <a:ext cx="4270456" cy="1404000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1FE7AF-B9ED-4944-87AF-A31EED63282E}"/>
              </a:ext>
            </a:extLst>
          </p:cNvPr>
          <p:cNvSpPr txBox="1"/>
          <p:nvPr/>
        </p:nvSpPr>
        <p:spPr>
          <a:xfrm>
            <a:off x="5050169" y="4027280"/>
            <a:ext cx="43126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Information (Large Noise)</a:t>
            </a:r>
            <a:endParaRPr kumimoji="1" lang="ja-JP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B72B106-BC6C-44D2-94F3-D18CA91967B2}"/>
              </a:ext>
            </a:extLst>
          </p:cNvPr>
          <p:cNvSpPr/>
          <p:nvPr/>
        </p:nvSpPr>
        <p:spPr>
          <a:xfrm>
            <a:off x="9550812" y="2979283"/>
            <a:ext cx="936000" cy="22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defRPr/>
            </a:pPr>
            <a:endParaRPr lang="ja-JP" altLang="en-US" sz="2000" baseline="30000" dirty="0">
              <a:latin typeface="ＭＳ Ｐゴシック" panose="020B0600070205080204" pitchFamily="50" charset="-128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65EDC96-092E-456F-AA1D-FF2BC7AB9AAF}"/>
              </a:ext>
            </a:extLst>
          </p:cNvPr>
          <p:cNvSpPr>
            <a:spLocks noChangeAspect="1"/>
          </p:cNvSpPr>
          <p:nvPr/>
        </p:nvSpPr>
        <p:spPr>
          <a:xfrm>
            <a:off x="9922745" y="2264594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0548B3A-6ED7-4C28-95A4-A2FDA0DD9737}"/>
              </a:ext>
            </a:extLst>
          </p:cNvPr>
          <p:cNvSpPr>
            <a:spLocks noChangeAspect="1"/>
          </p:cNvSpPr>
          <p:nvPr/>
        </p:nvSpPr>
        <p:spPr>
          <a:xfrm>
            <a:off x="9678061" y="2631599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A037112-F022-401D-BC17-458D3FBD915E}"/>
              </a:ext>
            </a:extLst>
          </p:cNvPr>
          <p:cNvSpPr>
            <a:spLocks noChangeAspect="1"/>
          </p:cNvSpPr>
          <p:nvPr/>
        </p:nvSpPr>
        <p:spPr>
          <a:xfrm>
            <a:off x="10183880" y="2631339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6F9FF29-4E31-40A6-8E31-4345E6F337B7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9808571" y="2395104"/>
            <a:ext cx="136566" cy="258887"/>
          </a:xfrm>
          <a:prstGeom prst="line">
            <a:avLst/>
          </a:prstGeom>
          <a:ln w="158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B11643B-1B28-48E7-AEF0-6543DAD3683B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10053256" y="2395104"/>
            <a:ext cx="153016" cy="258627"/>
          </a:xfrm>
          <a:prstGeom prst="line">
            <a:avLst/>
          </a:prstGeom>
          <a:ln w="15875" cmpd="sng">
            <a:solidFill>
              <a:srgbClr val="0000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0910F0B-259F-4F37-8C92-1894FDB55A81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>
          <a:xfrm flipH="1">
            <a:off x="9830963" y="2707790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DB071C9-CE38-45D5-87C5-5BCCACF97AB3}"/>
                  </a:ext>
                </a:extLst>
              </p:cNvPr>
              <p:cNvSpPr txBox="1"/>
              <p:nvPr/>
            </p:nvSpPr>
            <p:spPr>
              <a:xfrm>
                <a:off x="2354806" y="2974630"/>
                <a:ext cx="179720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∈{0,1}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DB071C9-CE38-45D5-87C5-5BCCACF97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806" y="2974630"/>
                <a:ext cx="1797204" cy="424796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5DDCA71-5AF1-445A-B0B0-DC9DBA58D7DA}"/>
                  </a:ext>
                </a:extLst>
              </p:cNvPr>
              <p:cNvSpPr/>
              <p:nvPr/>
            </p:nvSpPr>
            <p:spPr>
              <a:xfrm>
                <a:off x="4302845" y="2989625"/>
                <a:ext cx="619522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5DDCA71-5AF1-445A-B0B0-DC9DBA58D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5" y="2989625"/>
                <a:ext cx="619522" cy="432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751211A-A26E-4564-AC9E-FF33496483AF}"/>
                  </a:ext>
                </a:extLst>
              </p:cNvPr>
              <p:cNvSpPr txBox="1"/>
              <p:nvPr/>
            </p:nvSpPr>
            <p:spPr>
              <a:xfrm>
                <a:off x="1894645" y="4248417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751211A-A26E-4564-AC9E-FF3349648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645" y="4248417"/>
                <a:ext cx="597203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ine 39">
            <a:extLst>
              <a:ext uri="{FF2B5EF4-FFF2-40B4-BE49-F238E27FC236}">
                <a16:creationId xmlns:a16="http://schemas.microsoft.com/office/drawing/2014/main" id="{D0DA746B-665C-45A1-960D-E66E2FCFE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716" y="4471403"/>
            <a:ext cx="5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01923CD-7036-4443-AF81-70F62A71393E}"/>
                  </a:ext>
                </a:extLst>
              </p:cNvPr>
              <p:cNvSpPr txBox="1"/>
              <p:nvPr/>
            </p:nvSpPr>
            <p:spPr>
              <a:xfrm>
                <a:off x="2347929" y="4253832"/>
                <a:ext cx="1426427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∈{0,1}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01923CD-7036-4443-AF81-70F62A713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929" y="4253832"/>
                <a:ext cx="1426427" cy="424796"/>
              </a:xfrm>
              <a:prstGeom prst="rect">
                <a:avLst/>
              </a:prstGeom>
              <a:blipFill>
                <a:blip r:embed="rId12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7D0CFDFF-2F89-4229-97AC-EF7B7C062CAB}"/>
                  </a:ext>
                </a:extLst>
              </p:cNvPr>
              <p:cNvSpPr/>
              <p:nvPr/>
            </p:nvSpPr>
            <p:spPr>
              <a:xfrm>
                <a:off x="4295968" y="4268827"/>
                <a:ext cx="619522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7D0CFDFF-2F89-4229-97AC-EF7B7C062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968" y="4268827"/>
                <a:ext cx="619522" cy="432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ine 39">
            <a:extLst>
              <a:ext uri="{FF2B5EF4-FFF2-40B4-BE49-F238E27FC236}">
                <a16:creationId xmlns:a16="http://schemas.microsoft.com/office/drawing/2014/main" id="{FAF3B5C9-74C1-43B5-A898-5EFAB4BBF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442" y="5045237"/>
            <a:ext cx="46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8D3512A-EE7F-4662-9C9F-DE9552A072DA}"/>
                  </a:ext>
                </a:extLst>
              </p:cNvPr>
              <p:cNvSpPr txBox="1"/>
              <p:nvPr/>
            </p:nvSpPr>
            <p:spPr>
              <a:xfrm>
                <a:off x="6001600" y="5046978"/>
                <a:ext cx="24058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noisy edge(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-LDP)</a:t>
                </a:r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8D3512A-EE7F-4662-9C9F-DE9552A07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600" y="5046978"/>
                <a:ext cx="2405868" cy="400110"/>
              </a:xfrm>
              <a:prstGeom prst="rect">
                <a:avLst/>
              </a:prstGeom>
              <a:blipFill>
                <a:blip r:embed="rId14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590C2A1-51B9-400A-A594-CD529721F2A5}"/>
                  </a:ext>
                </a:extLst>
              </p:cNvPr>
              <p:cNvSpPr txBox="1"/>
              <p:nvPr/>
            </p:nvSpPr>
            <p:spPr>
              <a:xfrm>
                <a:off x="1896205" y="4825375"/>
                <a:ext cx="597203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590C2A1-51B9-400A-A594-CD529721F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05" y="4825375"/>
                <a:ext cx="597203" cy="424796"/>
              </a:xfrm>
              <a:prstGeom prst="rect">
                <a:avLst/>
              </a:prstGeom>
              <a:blipFill>
                <a:blip r:embed="rId15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ine 39">
            <a:extLst>
              <a:ext uri="{FF2B5EF4-FFF2-40B4-BE49-F238E27FC236}">
                <a16:creationId xmlns:a16="http://schemas.microsoft.com/office/drawing/2014/main" id="{598E1985-D8EE-4004-BA65-F927FDB7B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1276" y="5048361"/>
            <a:ext cx="5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AB84F7B-F33B-4F90-93A2-BF07AB41E6C2}"/>
                  </a:ext>
                </a:extLst>
              </p:cNvPr>
              <p:cNvSpPr txBox="1"/>
              <p:nvPr/>
            </p:nvSpPr>
            <p:spPr>
              <a:xfrm>
                <a:off x="2349489" y="4830790"/>
                <a:ext cx="1426427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∈{0,1}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AB84F7B-F33B-4F90-93A2-BF07AB41E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489" y="4830790"/>
                <a:ext cx="1426427" cy="424796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532BA1D2-BB28-44BD-800B-4EB2D87BEFCF}"/>
                  </a:ext>
                </a:extLst>
              </p:cNvPr>
              <p:cNvSpPr/>
              <p:nvPr/>
            </p:nvSpPr>
            <p:spPr>
              <a:xfrm>
                <a:off x="4297528" y="4845785"/>
                <a:ext cx="619522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532BA1D2-BB28-44BD-800B-4EB2D87BE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528" y="4845785"/>
                <a:ext cx="619522" cy="432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楕円 59">
            <a:extLst>
              <a:ext uri="{FF2B5EF4-FFF2-40B4-BE49-F238E27FC236}">
                <a16:creationId xmlns:a16="http://schemas.microsoft.com/office/drawing/2014/main" id="{ACC074D4-86EF-492F-B472-2CBA751AAFD9}"/>
              </a:ext>
            </a:extLst>
          </p:cNvPr>
          <p:cNvSpPr>
            <a:spLocks noChangeAspect="1"/>
          </p:cNvSpPr>
          <p:nvPr/>
        </p:nvSpPr>
        <p:spPr>
          <a:xfrm>
            <a:off x="2112230" y="2699161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9D9B97FA-864A-4DCF-BE8D-B560C43CE6A3}"/>
              </a:ext>
            </a:extLst>
          </p:cNvPr>
          <p:cNvSpPr>
            <a:spLocks noChangeAspect="1"/>
          </p:cNvSpPr>
          <p:nvPr/>
        </p:nvSpPr>
        <p:spPr>
          <a:xfrm>
            <a:off x="2112349" y="2801308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D555C03C-112E-4689-9C86-29F8355317C4}"/>
              </a:ext>
            </a:extLst>
          </p:cNvPr>
          <p:cNvSpPr>
            <a:spLocks noChangeAspect="1"/>
          </p:cNvSpPr>
          <p:nvPr/>
        </p:nvSpPr>
        <p:spPr>
          <a:xfrm>
            <a:off x="2112134" y="2904854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22E9F51-383E-4FEE-ACB1-794D75E4BC72}"/>
              </a:ext>
            </a:extLst>
          </p:cNvPr>
          <p:cNvSpPr>
            <a:spLocks noChangeAspect="1"/>
          </p:cNvSpPr>
          <p:nvPr/>
        </p:nvSpPr>
        <p:spPr>
          <a:xfrm>
            <a:off x="2972093" y="2701230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9BEF27F-31D8-41D6-9E82-FBC3CA0DDFE5}"/>
              </a:ext>
            </a:extLst>
          </p:cNvPr>
          <p:cNvSpPr>
            <a:spLocks noChangeAspect="1"/>
          </p:cNvSpPr>
          <p:nvPr/>
        </p:nvSpPr>
        <p:spPr>
          <a:xfrm>
            <a:off x="2972212" y="2803377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785EEE1C-AC2F-4868-8B70-6732E47DAA4E}"/>
              </a:ext>
            </a:extLst>
          </p:cNvPr>
          <p:cNvSpPr>
            <a:spLocks noChangeAspect="1"/>
          </p:cNvSpPr>
          <p:nvPr/>
        </p:nvSpPr>
        <p:spPr>
          <a:xfrm>
            <a:off x="2971997" y="2906923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08ECCF97-0F35-4AF3-B534-6A8B692A2383}"/>
              </a:ext>
            </a:extLst>
          </p:cNvPr>
          <p:cNvSpPr>
            <a:spLocks noChangeAspect="1"/>
          </p:cNvSpPr>
          <p:nvPr/>
        </p:nvSpPr>
        <p:spPr>
          <a:xfrm>
            <a:off x="4583885" y="2701271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B53D0691-6D57-4A07-8FCE-0E58800F6198}"/>
              </a:ext>
            </a:extLst>
          </p:cNvPr>
          <p:cNvSpPr>
            <a:spLocks noChangeAspect="1"/>
          </p:cNvSpPr>
          <p:nvPr/>
        </p:nvSpPr>
        <p:spPr>
          <a:xfrm>
            <a:off x="4584004" y="2803418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29C1546A-08C4-45D1-998F-9C975DD54326}"/>
              </a:ext>
            </a:extLst>
          </p:cNvPr>
          <p:cNvSpPr>
            <a:spLocks noChangeAspect="1"/>
          </p:cNvSpPr>
          <p:nvPr/>
        </p:nvSpPr>
        <p:spPr>
          <a:xfrm>
            <a:off x="4583789" y="2906964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C7CABA0-3319-44E0-B76D-7269EF857E43}"/>
              </a:ext>
            </a:extLst>
          </p:cNvPr>
          <p:cNvSpPr>
            <a:spLocks noChangeAspect="1"/>
          </p:cNvSpPr>
          <p:nvPr/>
        </p:nvSpPr>
        <p:spPr>
          <a:xfrm>
            <a:off x="2117521" y="3472503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C2E2B981-590A-493C-BA98-065A9C439E1C}"/>
              </a:ext>
            </a:extLst>
          </p:cNvPr>
          <p:cNvSpPr>
            <a:spLocks noChangeAspect="1"/>
          </p:cNvSpPr>
          <p:nvPr/>
        </p:nvSpPr>
        <p:spPr>
          <a:xfrm>
            <a:off x="2117640" y="3574650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97001D7E-6FE0-417F-BCCE-50F155D549DE}"/>
              </a:ext>
            </a:extLst>
          </p:cNvPr>
          <p:cNvSpPr>
            <a:spLocks noChangeAspect="1"/>
          </p:cNvSpPr>
          <p:nvPr/>
        </p:nvSpPr>
        <p:spPr>
          <a:xfrm>
            <a:off x="2117425" y="3678196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526B2F0D-13B3-4104-8D4A-FCBD07986EC8}"/>
              </a:ext>
            </a:extLst>
          </p:cNvPr>
          <p:cNvSpPr>
            <a:spLocks noChangeAspect="1"/>
          </p:cNvSpPr>
          <p:nvPr/>
        </p:nvSpPr>
        <p:spPr>
          <a:xfrm>
            <a:off x="2977384" y="3474572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3108019E-073A-4361-B46F-F506B4E6815A}"/>
              </a:ext>
            </a:extLst>
          </p:cNvPr>
          <p:cNvSpPr>
            <a:spLocks noChangeAspect="1"/>
          </p:cNvSpPr>
          <p:nvPr/>
        </p:nvSpPr>
        <p:spPr>
          <a:xfrm>
            <a:off x="2977503" y="3576719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327019B-8E3D-4D64-B9A2-D2D5715926C9}"/>
              </a:ext>
            </a:extLst>
          </p:cNvPr>
          <p:cNvSpPr>
            <a:spLocks noChangeAspect="1"/>
          </p:cNvSpPr>
          <p:nvPr/>
        </p:nvSpPr>
        <p:spPr>
          <a:xfrm>
            <a:off x="2977288" y="3680265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1D37D3B7-D50C-441E-8DF3-E0C54B3E48A2}"/>
              </a:ext>
            </a:extLst>
          </p:cNvPr>
          <p:cNvSpPr>
            <a:spLocks noChangeAspect="1"/>
          </p:cNvSpPr>
          <p:nvPr/>
        </p:nvSpPr>
        <p:spPr>
          <a:xfrm>
            <a:off x="4589176" y="3474613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FCC0747A-FFEA-4242-9A58-6160CEDDAD39}"/>
              </a:ext>
            </a:extLst>
          </p:cNvPr>
          <p:cNvSpPr>
            <a:spLocks noChangeAspect="1"/>
          </p:cNvSpPr>
          <p:nvPr/>
        </p:nvSpPr>
        <p:spPr>
          <a:xfrm>
            <a:off x="4589295" y="3576760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99E7C544-212A-4092-A8AE-97AB28547067}"/>
              </a:ext>
            </a:extLst>
          </p:cNvPr>
          <p:cNvSpPr>
            <a:spLocks noChangeAspect="1"/>
          </p:cNvSpPr>
          <p:nvPr/>
        </p:nvSpPr>
        <p:spPr>
          <a:xfrm>
            <a:off x="4589080" y="3680306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3224A66-4121-46D7-8202-B208DA24C8BF}"/>
              </a:ext>
            </a:extLst>
          </p:cNvPr>
          <p:cNvSpPr/>
          <p:nvPr/>
        </p:nvSpPr>
        <p:spPr>
          <a:xfrm>
            <a:off x="6555497" y="2902969"/>
            <a:ext cx="1024392" cy="54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4424B78-68FB-47DA-AB9A-5183D090B3FC}"/>
              </a:ext>
            </a:extLst>
          </p:cNvPr>
          <p:cNvSpPr txBox="1"/>
          <p:nvPr/>
        </p:nvSpPr>
        <p:spPr>
          <a:xfrm>
            <a:off x="6560577" y="2970773"/>
            <a:ext cx="101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18">
            <a:extLst>
              <a:ext uri="{FF2B5EF4-FFF2-40B4-BE49-F238E27FC236}">
                <a16:creationId xmlns:a16="http://schemas.microsoft.com/office/drawing/2014/main" id="{EB736C57-1978-4E5A-BA0C-8F2C56845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013" y="2235774"/>
            <a:ext cx="717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18">
            <a:extLst>
              <a:ext uri="{FF2B5EF4-FFF2-40B4-BE49-F238E27FC236}">
                <a16:creationId xmlns:a16="http://schemas.microsoft.com/office/drawing/2014/main" id="{FD76A76C-E393-4FCE-AE62-9CA779CC6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6321" y="2237610"/>
            <a:ext cx="9331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Wedge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テキスト ボックス 18">
            <a:extLst>
              <a:ext uri="{FF2B5EF4-FFF2-40B4-BE49-F238E27FC236}">
                <a16:creationId xmlns:a16="http://schemas.microsoft.com/office/drawing/2014/main" id="{8C253E85-FC24-4FE7-98CC-2D6610236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966" y="3902216"/>
            <a:ext cx="9331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Edge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18">
            <a:extLst>
              <a:ext uri="{FF2B5EF4-FFF2-40B4-BE49-F238E27FC236}">
                <a16:creationId xmlns:a16="http://schemas.microsoft.com/office/drawing/2014/main" id="{62E3F5A9-0F07-4800-A808-48A58539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096" y="3902343"/>
            <a:ext cx="717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DE0ADDA-B1E7-4705-A77C-2A160B7B3A0A}"/>
              </a:ext>
            </a:extLst>
          </p:cNvPr>
          <p:cNvGrpSpPr/>
          <p:nvPr/>
        </p:nvGrpSpPr>
        <p:grpSpPr>
          <a:xfrm>
            <a:off x="1908664" y="983598"/>
            <a:ext cx="2963614" cy="1257302"/>
            <a:chOff x="2102606" y="272514"/>
            <a:chExt cx="2963614" cy="1257302"/>
          </a:xfrm>
        </p:grpSpPr>
        <p:sp>
          <p:nvSpPr>
            <p:cNvPr id="96" name="テキスト ボックス 18">
              <a:extLst>
                <a:ext uri="{FF2B5EF4-FFF2-40B4-BE49-F238E27FC236}">
                  <a16:creationId xmlns:a16="http://schemas.microsoft.com/office/drawing/2014/main" id="{D8D5E417-FC17-4A2F-B06B-5DE48066E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541" y="654380"/>
              <a:ext cx="15246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kumimoji="1" sz="26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kumimoji="1" sz="2300">
                  <a:solidFill>
                    <a:schemeClr val="tx2"/>
                  </a:solidFill>
                  <a:latin typeface="Gill Sans MT" panose="020B0502020104020203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kumimoji="1" sz="20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kumimoji="1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otherwise</a:t>
              </a:r>
              <a:endPara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8AFD55BE-31CB-4BFC-AA99-F001365141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005" y="631757"/>
              <a:ext cx="152902" cy="1529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5C7AFCC6-4BDE-4C70-A895-55FF2BF65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7321" y="998762"/>
              <a:ext cx="152902" cy="1529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BFDDB9BA-5563-4CB6-9549-A78D01C744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3140" y="998502"/>
              <a:ext cx="152902" cy="1529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8BAC1847-DBE8-443B-9E3F-81E3806D5CEA}"/>
                </a:ext>
              </a:extLst>
            </p:cNvPr>
            <p:cNvCxnSpPr>
              <a:cxnSpLocks/>
              <a:stCxn id="97" idx="3"/>
              <a:endCxn id="98" idx="7"/>
            </p:cNvCxnSpPr>
            <p:nvPr/>
          </p:nvCxnSpPr>
          <p:spPr>
            <a:xfrm flipH="1">
              <a:off x="2677831" y="762267"/>
              <a:ext cx="136566" cy="258887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4E41CFEB-34B6-47CF-9641-1B366D7DD89A}"/>
                </a:ext>
              </a:extLst>
            </p:cNvPr>
            <p:cNvCxnSpPr>
              <a:cxnSpLocks/>
              <a:stCxn id="97" idx="5"/>
              <a:endCxn id="99" idx="1"/>
            </p:cNvCxnSpPr>
            <p:nvPr/>
          </p:nvCxnSpPr>
          <p:spPr>
            <a:xfrm>
              <a:off x="2922516" y="762267"/>
              <a:ext cx="153016" cy="258627"/>
            </a:xfrm>
            <a:prstGeom prst="line">
              <a:avLst/>
            </a:prstGeom>
            <a:ln w="15875" cmpd="sng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907F1A66-C4CB-420A-A567-0FFE54430ACC}"/>
                    </a:ext>
                  </a:extLst>
                </p:cNvPr>
                <p:cNvSpPr txBox="1"/>
                <p:nvPr/>
              </p:nvSpPr>
              <p:spPr>
                <a:xfrm>
                  <a:off x="2102606" y="836228"/>
                  <a:ext cx="55780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907F1A66-C4CB-420A-A567-0FFE5443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2606" y="836228"/>
                  <a:ext cx="557808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5DE869B7-DC0F-4C85-9C9F-5185CE4571D9}"/>
                    </a:ext>
                  </a:extLst>
                </p:cNvPr>
                <p:cNvSpPr txBox="1"/>
                <p:nvPr/>
              </p:nvSpPr>
              <p:spPr>
                <a:xfrm>
                  <a:off x="2540972" y="272514"/>
                  <a:ext cx="68136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5DE869B7-DC0F-4C85-9C9F-5185CE457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972" y="272514"/>
                  <a:ext cx="681367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6FA4C64B-2CE8-47EC-8106-C2FEA940CDBC}"/>
                    </a:ext>
                  </a:extLst>
                </p:cNvPr>
                <p:cNvSpPr txBox="1"/>
                <p:nvPr/>
              </p:nvSpPr>
              <p:spPr>
                <a:xfrm>
                  <a:off x="3080218" y="833501"/>
                  <a:ext cx="557808" cy="424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6FA4C64B-2CE8-47EC-8106-C2FEA940C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218" y="833501"/>
                  <a:ext cx="557808" cy="424796"/>
                </a:xfrm>
                <a:prstGeom prst="rect">
                  <a:avLst/>
                </a:prstGeom>
                <a:blipFill>
                  <a:blip r:embed="rId2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41A6D43E-1E93-445D-8FD5-2DD1B331D56F}"/>
                    </a:ext>
                  </a:extLst>
                </p:cNvPr>
                <p:cNvSpPr txBox="1"/>
                <p:nvPr/>
              </p:nvSpPr>
              <p:spPr>
                <a:xfrm>
                  <a:off x="2528162" y="1118078"/>
                  <a:ext cx="68136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41A6D43E-1E93-445D-8FD5-2DD1B331D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162" y="1118078"/>
                  <a:ext cx="681367" cy="400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4496B906-3EA0-4493-9538-3DC198B5EA78}"/>
                    </a:ext>
                  </a:extLst>
                </p:cNvPr>
                <p:cNvSpPr txBox="1"/>
                <p:nvPr/>
              </p:nvSpPr>
              <p:spPr>
                <a:xfrm>
                  <a:off x="3958937" y="1129706"/>
                  <a:ext cx="68136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4496B906-3EA0-4493-9538-3DC198B5E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8937" y="1129706"/>
                  <a:ext cx="681367" cy="4001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吹き出し: 角を丸めた四角形 106">
              <a:extLst>
                <a:ext uri="{FF2B5EF4-FFF2-40B4-BE49-F238E27FC236}">
                  <a16:creationId xmlns:a16="http://schemas.microsoft.com/office/drawing/2014/main" id="{08701790-979B-4CD3-9ADB-56E941FDB987}"/>
                </a:ext>
              </a:extLst>
            </p:cNvPr>
            <p:cNvSpPr/>
            <p:nvPr/>
          </p:nvSpPr>
          <p:spPr>
            <a:xfrm>
              <a:off x="2148134" y="349616"/>
              <a:ext cx="2852139" cy="1138245"/>
            </a:xfrm>
            <a:prstGeom prst="wedgeRoundRectCallout">
              <a:avLst>
                <a:gd name="adj1" fmla="val 8173"/>
                <a:gd name="adj2" fmla="val 6293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452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9">
            <a:extLst>
              <a:ext uri="{FF2B5EF4-FFF2-40B4-BE49-F238E27FC236}">
                <a16:creationId xmlns:a16="http://schemas.microsoft.com/office/drawing/2014/main" id="{57F966B3-224D-4E74-8140-506F67101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3779" y="3180368"/>
            <a:ext cx="140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3D1A9F7-DE0B-4CEE-8504-4286E16E9EF7}"/>
                  </a:ext>
                </a:extLst>
              </p:cNvPr>
              <p:cNvSpPr txBox="1"/>
              <p:nvPr/>
            </p:nvSpPr>
            <p:spPr>
              <a:xfrm>
                <a:off x="4836094" y="2571740"/>
                <a:ext cx="16231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noisy wedge</a:t>
                </a:r>
                <a:b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-LDP)</a:t>
                </a:r>
                <a:endPara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3D1A9F7-DE0B-4CEE-8504-4286E16E9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94" y="2571740"/>
                <a:ext cx="1623116" cy="646331"/>
              </a:xfrm>
              <a:prstGeom prst="rect">
                <a:avLst/>
              </a:prstGeom>
              <a:blipFill>
                <a:blip r:embed="rId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39">
            <a:extLst>
              <a:ext uri="{FF2B5EF4-FFF2-40B4-BE49-F238E27FC236}">
                <a16:creationId xmlns:a16="http://schemas.microsoft.com/office/drawing/2014/main" id="{54900670-93F1-4D2A-BB32-AB5A9289A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034" y="3180368"/>
            <a:ext cx="16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1C6F9B5-F883-443E-8880-A00AABA88BB0}"/>
                  </a:ext>
                </a:extLst>
              </p:cNvPr>
              <p:cNvSpPr txBox="1"/>
              <p:nvPr/>
            </p:nvSpPr>
            <p:spPr>
              <a:xfrm>
                <a:off x="1901522" y="2969215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1C6F9B5-F883-443E-8880-A00AABA88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522" y="2969215"/>
                <a:ext cx="597203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39">
            <a:extLst>
              <a:ext uri="{FF2B5EF4-FFF2-40B4-BE49-F238E27FC236}">
                <a16:creationId xmlns:a16="http://schemas.microsoft.com/office/drawing/2014/main" id="{49403496-24BE-401B-9ECE-B930FF747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1393" y="3192201"/>
            <a:ext cx="28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52F704D-13F2-4E28-9589-6176E626D9C2}"/>
              </a:ext>
            </a:extLst>
          </p:cNvPr>
          <p:cNvSpPr txBox="1"/>
          <p:nvPr/>
        </p:nvSpPr>
        <p:spPr>
          <a:xfrm>
            <a:off x="8944824" y="3515220"/>
            <a:ext cx="1166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39">
            <a:extLst>
              <a:ext uri="{FF2B5EF4-FFF2-40B4-BE49-F238E27FC236}">
                <a16:creationId xmlns:a16="http://schemas.microsoft.com/office/drawing/2014/main" id="{78F0B119-E41A-4A1D-B5A2-B980A5C9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9882" y="4468279"/>
            <a:ext cx="412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43EE661-E17E-484B-874F-60C36404D553}"/>
                  </a:ext>
                </a:extLst>
              </p:cNvPr>
              <p:cNvSpPr txBox="1"/>
              <p:nvPr/>
            </p:nvSpPr>
            <p:spPr>
              <a:xfrm>
                <a:off x="5729105" y="4470021"/>
                <a:ext cx="24058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noisy edge 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-LDP)</a:t>
                </a:r>
                <a:endPara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43EE661-E17E-484B-874F-60C36404D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105" y="4470021"/>
                <a:ext cx="240586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B786A29-9534-4227-B17A-278BD1E89646}"/>
                  </a:ext>
                </a:extLst>
              </p:cNvPr>
              <p:cNvSpPr txBox="1"/>
              <p:nvPr/>
            </p:nvSpPr>
            <p:spPr>
              <a:xfrm>
                <a:off x="7086717" y="2571740"/>
                <a:ext cx="19183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shuffled wedges</a:t>
                </a:r>
                <a:b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-DP)</a:t>
                </a:r>
                <a:endParaRPr lang="ja-JP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B786A29-9534-4227-B17A-278BD1E89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717" y="2571740"/>
                <a:ext cx="1918350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FF897AE-C337-44A3-BC3E-DC56CB4237CD}"/>
              </a:ext>
            </a:extLst>
          </p:cNvPr>
          <p:cNvSpPr/>
          <p:nvPr/>
        </p:nvSpPr>
        <p:spPr>
          <a:xfrm>
            <a:off x="5013965" y="2093067"/>
            <a:ext cx="3832104" cy="1705216"/>
          </a:xfrm>
          <a:prstGeom prst="rect">
            <a:avLst/>
          </a:prstGeom>
          <a:noFill/>
          <a:ln w="15875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36425FE-73F4-49B1-9397-FF960C9F62F6}"/>
              </a:ext>
            </a:extLst>
          </p:cNvPr>
          <p:cNvSpPr txBox="1"/>
          <p:nvPr/>
        </p:nvSpPr>
        <p:spPr>
          <a:xfrm>
            <a:off x="5013965" y="2080527"/>
            <a:ext cx="383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Wedge Information (Small Noise)</a:t>
            </a:r>
            <a:endParaRPr kumimoji="1" lang="ja-JP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862ADD1-02D6-4216-B26F-7064BE0738D8}"/>
              </a:ext>
            </a:extLst>
          </p:cNvPr>
          <p:cNvSpPr/>
          <p:nvPr/>
        </p:nvSpPr>
        <p:spPr>
          <a:xfrm>
            <a:off x="5016301" y="4045424"/>
            <a:ext cx="3830029" cy="1404000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1FE7AF-B9ED-4944-87AF-A31EED63282E}"/>
              </a:ext>
            </a:extLst>
          </p:cNvPr>
          <p:cNvSpPr txBox="1"/>
          <p:nvPr/>
        </p:nvSpPr>
        <p:spPr>
          <a:xfrm>
            <a:off x="5016301" y="4017448"/>
            <a:ext cx="38297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Information (Large Noise)</a:t>
            </a:r>
            <a:endParaRPr kumimoji="1" lang="ja-JP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B72B106-BC6C-44D2-94F3-D18CA91967B2}"/>
              </a:ext>
            </a:extLst>
          </p:cNvPr>
          <p:cNvSpPr/>
          <p:nvPr/>
        </p:nvSpPr>
        <p:spPr>
          <a:xfrm>
            <a:off x="9059923" y="2480638"/>
            <a:ext cx="936000" cy="2769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defRPr/>
            </a:pPr>
            <a:endParaRPr lang="ja-JP" altLang="en-US" sz="2000" baseline="30000" dirty="0">
              <a:latin typeface="ＭＳ Ｐゴシック" panose="020B0600070205080204" pitchFamily="50" charset="-128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A7A2FDF-0E12-47A9-8021-E8481E20FB8C}"/>
                  </a:ext>
                </a:extLst>
              </p:cNvPr>
              <p:cNvSpPr txBox="1"/>
              <p:nvPr/>
            </p:nvSpPr>
            <p:spPr>
              <a:xfrm>
                <a:off x="9641264" y="1986770"/>
                <a:ext cx="557808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A7A2FDF-0E12-47A9-8021-E8481E20F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264" y="1986770"/>
                <a:ext cx="557808" cy="424796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2CE2C5E-9AAB-4C46-8D89-24F4C30EF55E}"/>
                  </a:ext>
                </a:extLst>
              </p:cNvPr>
              <p:cNvSpPr txBox="1"/>
              <p:nvPr/>
            </p:nvSpPr>
            <p:spPr>
              <a:xfrm>
                <a:off x="8746202" y="1989497"/>
                <a:ext cx="5578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2CE2C5E-9AAB-4C46-8D89-24F4C30E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202" y="1989497"/>
                <a:ext cx="557808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5A62029-67BE-4156-8A6D-6EC30069CCBE}"/>
                  </a:ext>
                </a:extLst>
              </p:cNvPr>
              <p:cNvSpPr txBox="1"/>
              <p:nvPr/>
            </p:nvSpPr>
            <p:spPr>
              <a:xfrm>
                <a:off x="9174943" y="1425783"/>
                <a:ext cx="681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5A62029-67BE-4156-8A6D-6EC30069C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943" y="1425783"/>
                <a:ext cx="68136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楕円 23">
            <a:extLst>
              <a:ext uri="{FF2B5EF4-FFF2-40B4-BE49-F238E27FC236}">
                <a16:creationId xmlns:a16="http://schemas.microsoft.com/office/drawing/2014/main" id="{865EDC96-092E-456F-AA1D-FF2BC7AB9AAF}"/>
              </a:ext>
            </a:extLst>
          </p:cNvPr>
          <p:cNvSpPr>
            <a:spLocks noChangeAspect="1"/>
          </p:cNvSpPr>
          <p:nvPr/>
        </p:nvSpPr>
        <p:spPr>
          <a:xfrm>
            <a:off x="9425976" y="1785026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0548B3A-6ED7-4C28-95A4-A2FDA0DD9737}"/>
              </a:ext>
            </a:extLst>
          </p:cNvPr>
          <p:cNvSpPr>
            <a:spLocks noChangeAspect="1"/>
          </p:cNvSpPr>
          <p:nvPr/>
        </p:nvSpPr>
        <p:spPr>
          <a:xfrm>
            <a:off x="9181292" y="2152031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A037112-F022-401D-BC17-458D3FBD915E}"/>
              </a:ext>
            </a:extLst>
          </p:cNvPr>
          <p:cNvSpPr>
            <a:spLocks noChangeAspect="1"/>
          </p:cNvSpPr>
          <p:nvPr/>
        </p:nvSpPr>
        <p:spPr>
          <a:xfrm>
            <a:off x="9687111" y="2151771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6F9FF29-4E31-40A6-8E31-4345E6F337B7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9311802" y="1915536"/>
            <a:ext cx="136566" cy="258887"/>
          </a:xfrm>
          <a:prstGeom prst="line">
            <a:avLst/>
          </a:prstGeom>
          <a:ln w="158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B11643B-1B28-48E7-AEF0-6543DAD3683B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9556487" y="1915536"/>
            <a:ext cx="153016" cy="258627"/>
          </a:xfrm>
          <a:prstGeom prst="line">
            <a:avLst/>
          </a:prstGeom>
          <a:ln w="15875" cmpd="sng">
            <a:solidFill>
              <a:srgbClr val="0000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0910F0B-259F-4F37-8C92-1894FDB55A81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>
          <a:xfrm flipH="1">
            <a:off x="9334194" y="2228222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DB071C9-CE38-45D5-87C5-5BCCACF97AB3}"/>
                  </a:ext>
                </a:extLst>
              </p:cNvPr>
              <p:cNvSpPr txBox="1"/>
              <p:nvPr/>
            </p:nvSpPr>
            <p:spPr>
              <a:xfrm>
                <a:off x="2354806" y="2974630"/>
                <a:ext cx="179720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∈{0,1}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DB071C9-CE38-45D5-87C5-5BCCACF97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806" y="2974630"/>
                <a:ext cx="1797204" cy="424796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5DDCA71-5AF1-445A-B0B0-DC9DBA58D7DA}"/>
                  </a:ext>
                </a:extLst>
              </p:cNvPr>
              <p:cNvSpPr/>
              <p:nvPr/>
            </p:nvSpPr>
            <p:spPr>
              <a:xfrm>
                <a:off x="4302845" y="2989625"/>
                <a:ext cx="619522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5DDCA71-5AF1-445A-B0B0-DC9DBA58D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5" y="2989625"/>
                <a:ext cx="619522" cy="432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751211A-A26E-4564-AC9E-FF33496483AF}"/>
                  </a:ext>
                </a:extLst>
              </p:cNvPr>
              <p:cNvSpPr txBox="1"/>
              <p:nvPr/>
            </p:nvSpPr>
            <p:spPr>
              <a:xfrm>
                <a:off x="1894645" y="4248417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751211A-A26E-4564-AC9E-FF3349648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645" y="4248417"/>
                <a:ext cx="597203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ine 39">
            <a:extLst>
              <a:ext uri="{FF2B5EF4-FFF2-40B4-BE49-F238E27FC236}">
                <a16:creationId xmlns:a16="http://schemas.microsoft.com/office/drawing/2014/main" id="{D0DA746B-665C-45A1-960D-E66E2FCFE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716" y="4471403"/>
            <a:ext cx="5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01923CD-7036-4443-AF81-70F62A71393E}"/>
                  </a:ext>
                </a:extLst>
              </p:cNvPr>
              <p:cNvSpPr txBox="1"/>
              <p:nvPr/>
            </p:nvSpPr>
            <p:spPr>
              <a:xfrm>
                <a:off x="2347929" y="4253832"/>
                <a:ext cx="1426427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∈{0,1}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01923CD-7036-4443-AF81-70F62A713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929" y="4253832"/>
                <a:ext cx="1426427" cy="424796"/>
              </a:xfrm>
              <a:prstGeom prst="rect">
                <a:avLst/>
              </a:prstGeom>
              <a:blipFill>
                <a:blip r:embed="rId12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7D0CFDFF-2F89-4229-97AC-EF7B7C062CAB}"/>
                  </a:ext>
                </a:extLst>
              </p:cNvPr>
              <p:cNvSpPr/>
              <p:nvPr/>
            </p:nvSpPr>
            <p:spPr>
              <a:xfrm>
                <a:off x="4295968" y="4268827"/>
                <a:ext cx="619522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7D0CFDFF-2F89-4229-97AC-EF7B7C062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968" y="4268827"/>
                <a:ext cx="619522" cy="432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ine 39">
            <a:extLst>
              <a:ext uri="{FF2B5EF4-FFF2-40B4-BE49-F238E27FC236}">
                <a16:creationId xmlns:a16="http://schemas.microsoft.com/office/drawing/2014/main" id="{FAF3B5C9-74C1-43B5-A898-5EFAB4BBF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442" y="5045237"/>
            <a:ext cx="412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8D3512A-EE7F-4662-9C9F-DE9552A072DA}"/>
                  </a:ext>
                </a:extLst>
              </p:cNvPr>
              <p:cNvSpPr txBox="1"/>
              <p:nvPr/>
            </p:nvSpPr>
            <p:spPr>
              <a:xfrm>
                <a:off x="5730665" y="5046979"/>
                <a:ext cx="24058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noisy edge(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-LDP)</a:t>
                </a:r>
                <a:endPara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8D3512A-EE7F-4662-9C9F-DE9552A07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665" y="5046979"/>
                <a:ext cx="2405868" cy="369332"/>
              </a:xfrm>
              <a:prstGeom prst="rect">
                <a:avLst/>
              </a:prstGeom>
              <a:blipFill>
                <a:blip r:embed="rId1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590C2A1-51B9-400A-A594-CD529721F2A5}"/>
                  </a:ext>
                </a:extLst>
              </p:cNvPr>
              <p:cNvSpPr txBox="1"/>
              <p:nvPr/>
            </p:nvSpPr>
            <p:spPr>
              <a:xfrm>
                <a:off x="1896205" y="4825375"/>
                <a:ext cx="597203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590C2A1-51B9-400A-A594-CD529721F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05" y="4825375"/>
                <a:ext cx="597203" cy="424796"/>
              </a:xfrm>
              <a:prstGeom prst="rect">
                <a:avLst/>
              </a:prstGeom>
              <a:blipFill>
                <a:blip r:embed="rId15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ine 39">
            <a:extLst>
              <a:ext uri="{FF2B5EF4-FFF2-40B4-BE49-F238E27FC236}">
                <a16:creationId xmlns:a16="http://schemas.microsoft.com/office/drawing/2014/main" id="{598E1985-D8EE-4004-BA65-F927FDB7B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1276" y="5048361"/>
            <a:ext cx="5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AB84F7B-F33B-4F90-93A2-BF07AB41E6C2}"/>
                  </a:ext>
                </a:extLst>
              </p:cNvPr>
              <p:cNvSpPr txBox="1"/>
              <p:nvPr/>
            </p:nvSpPr>
            <p:spPr>
              <a:xfrm>
                <a:off x="2349489" y="4830790"/>
                <a:ext cx="1426427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∈{0,1}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AB84F7B-F33B-4F90-93A2-BF07AB41E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489" y="4830790"/>
                <a:ext cx="1426427" cy="424796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532BA1D2-BB28-44BD-800B-4EB2D87BEFCF}"/>
                  </a:ext>
                </a:extLst>
              </p:cNvPr>
              <p:cNvSpPr/>
              <p:nvPr/>
            </p:nvSpPr>
            <p:spPr>
              <a:xfrm>
                <a:off x="4297528" y="4845785"/>
                <a:ext cx="619522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532BA1D2-BB28-44BD-800B-4EB2D87BE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528" y="4845785"/>
                <a:ext cx="619522" cy="432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楕円 59">
            <a:extLst>
              <a:ext uri="{FF2B5EF4-FFF2-40B4-BE49-F238E27FC236}">
                <a16:creationId xmlns:a16="http://schemas.microsoft.com/office/drawing/2014/main" id="{ACC074D4-86EF-492F-B472-2CBA751AAFD9}"/>
              </a:ext>
            </a:extLst>
          </p:cNvPr>
          <p:cNvSpPr>
            <a:spLocks noChangeAspect="1"/>
          </p:cNvSpPr>
          <p:nvPr/>
        </p:nvSpPr>
        <p:spPr>
          <a:xfrm>
            <a:off x="2112230" y="2699161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9D9B97FA-864A-4DCF-BE8D-B560C43CE6A3}"/>
              </a:ext>
            </a:extLst>
          </p:cNvPr>
          <p:cNvSpPr>
            <a:spLocks noChangeAspect="1"/>
          </p:cNvSpPr>
          <p:nvPr/>
        </p:nvSpPr>
        <p:spPr>
          <a:xfrm>
            <a:off x="2112349" y="2801308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D555C03C-112E-4689-9C86-29F8355317C4}"/>
              </a:ext>
            </a:extLst>
          </p:cNvPr>
          <p:cNvSpPr>
            <a:spLocks noChangeAspect="1"/>
          </p:cNvSpPr>
          <p:nvPr/>
        </p:nvSpPr>
        <p:spPr>
          <a:xfrm>
            <a:off x="2112134" y="2904854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22E9F51-383E-4FEE-ACB1-794D75E4BC72}"/>
              </a:ext>
            </a:extLst>
          </p:cNvPr>
          <p:cNvSpPr>
            <a:spLocks noChangeAspect="1"/>
          </p:cNvSpPr>
          <p:nvPr/>
        </p:nvSpPr>
        <p:spPr>
          <a:xfrm>
            <a:off x="2972093" y="2701230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9BEF27F-31D8-41D6-9E82-FBC3CA0DDFE5}"/>
              </a:ext>
            </a:extLst>
          </p:cNvPr>
          <p:cNvSpPr>
            <a:spLocks noChangeAspect="1"/>
          </p:cNvSpPr>
          <p:nvPr/>
        </p:nvSpPr>
        <p:spPr>
          <a:xfrm>
            <a:off x="2972212" y="2803377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785EEE1C-AC2F-4868-8B70-6732E47DAA4E}"/>
              </a:ext>
            </a:extLst>
          </p:cNvPr>
          <p:cNvSpPr>
            <a:spLocks noChangeAspect="1"/>
          </p:cNvSpPr>
          <p:nvPr/>
        </p:nvSpPr>
        <p:spPr>
          <a:xfrm>
            <a:off x="2971997" y="2906923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08ECCF97-0F35-4AF3-B534-6A8B692A2383}"/>
              </a:ext>
            </a:extLst>
          </p:cNvPr>
          <p:cNvSpPr>
            <a:spLocks noChangeAspect="1"/>
          </p:cNvSpPr>
          <p:nvPr/>
        </p:nvSpPr>
        <p:spPr>
          <a:xfrm>
            <a:off x="4583885" y="2701271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B53D0691-6D57-4A07-8FCE-0E58800F6198}"/>
              </a:ext>
            </a:extLst>
          </p:cNvPr>
          <p:cNvSpPr>
            <a:spLocks noChangeAspect="1"/>
          </p:cNvSpPr>
          <p:nvPr/>
        </p:nvSpPr>
        <p:spPr>
          <a:xfrm>
            <a:off x="4584004" y="2803418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29C1546A-08C4-45D1-998F-9C975DD54326}"/>
              </a:ext>
            </a:extLst>
          </p:cNvPr>
          <p:cNvSpPr>
            <a:spLocks noChangeAspect="1"/>
          </p:cNvSpPr>
          <p:nvPr/>
        </p:nvSpPr>
        <p:spPr>
          <a:xfrm>
            <a:off x="4583789" y="2906964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C7CABA0-3319-44E0-B76D-7269EF857E43}"/>
              </a:ext>
            </a:extLst>
          </p:cNvPr>
          <p:cNvSpPr>
            <a:spLocks noChangeAspect="1"/>
          </p:cNvSpPr>
          <p:nvPr/>
        </p:nvSpPr>
        <p:spPr>
          <a:xfrm>
            <a:off x="2117521" y="3472503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C2E2B981-590A-493C-BA98-065A9C439E1C}"/>
              </a:ext>
            </a:extLst>
          </p:cNvPr>
          <p:cNvSpPr>
            <a:spLocks noChangeAspect="1"/>
          </p:cNvSpPr>
          <p:nvPr/>
        </p:nvSpPr>
        <p:spPr>
          <a:xfrm>
            <a:off x="2117640" y="3574650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97001D7E-6FE0-417F-BCCE-50F155D549DE}"/>
              </a:ext>
            </a:extLst>
          </p:cNvPr>
          <p:cNvSpPr>
            <a:spLocks noChangeAspect="1"/>
          </p:cNvSpPr>
          <p:nvPr/>
        </p:nvSpPr>
        <p:spPr>
          <a:xfrm>
            <a:off x="2117425" y="3678196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526B2F0D-13B3-4104-8D4A-FCBD07986EC8}"/>
              </a:ext>
            </a:extLst>
          </p:cNvPr>
          <p:cNvSpPr>
            <a:spLocks noChangeAspect="1"/>
          </p:cNvSpPr>
          <p:nvPr/>
        </p:nvSpPr>
        <p:spPr>
          <a:xfrm>
            <a:off x="2977384" y="3474572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3108019E-073A-4361-B46F-F506B4E6815A}"/>
              </a:ext>
            </a:extLst>
          </p:cNvPr>
          <p:cNvSpPr>
            <a:spLocks noChangeAspect="1"/>
          </p:cNvSpPr>
          <p:nvPr/>
        </p:nvSpPr>
        <p:spPr>
          <a:xfrm>
            <a:off x="2977503" y="3576719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327019B-8E3D-4D64-B9A2-D2D5715926C9}"/>
              </a:ext>
            </a:extLst>
          </p:cNvPr>
          <p:cNvSpPr>
            <a:spLocks noChangeAspect="1"/>
          </p:cNvSpPr>
          <p:nvPr/>
        </p:nvSpPr>
        <p:spPr>
          <a:xfrm>
            <a:off x="2977288" y="3680265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1D37D3B7-D50C-441E-8DF3-E0C54B3E48A2}"/>
              </a:ext>
            </a:extLst>
          </p:cNvPr>
          <p:cNvSpPr>
            <a:spLocks noChangeAspect="1"/>
          </p:cNvSpPr>
          <p:nvPr/>
        </p:nvSpPr>
        <p:spPr>
          <a:xfrm>
            <a:off x="4589176" y="3474613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FCC0747A-FFEA-4242-9A58-6160CEDDAD39}"/>
              </a:ext>
            </a:extLst>
          </p:cNvPr>
          <p:cNvSpPr>
            <a:spLocks noChangeAspect="1"/>
          </p:cNvSpPr>
          <p:nvPr/>
        </p:nvSpPr>
        <p:spPr>
          <a:xfrm>
            <a:off x="4589295" y="3576760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99E7C544-212A-4092-A8AE-97AB28547067}"/>
              </a:ext>
            </a:extLst>
          </p:cNvPr>
          <p:cNvSpPr>
            <a:spLocks noChangeAspect="1"/>
          </p:cNvSpPr>
          <p:nvPr/>
        </p:nvSpPr>
        <p:spPr>
          <a:xfrm>
            <a:off x="4589080" y="3680306"/>
            <a:ext cx="36000" cy="36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3224A66-4121-46D7-8202-B208DA24C8BF}"/>
              </a:ext>
            </a:extLst>
          </p:cNvPr>
          <p:cNvSpPr/>
          <p:nvPr/>
        </p:nvSpPr>
        <p:spPr>
          <a:xfrm>
            <a:off x="6326893" y="2902969"/>
            <a:ext cx="1024392" cy="54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4424B78-68FB-47DA-AB9A-5183D090B3FC}"/>
              </a:ext>
            </a:extLst>
          </p:cNvPr>
          <p:cNvSpPr txBox="1"/>
          <p:nvPr/>
        </p:nvSpPr>
        <p:spPr>
          <a:xfrm>
            <a:off x="6331973" y="2970773"/>
            <a:ext cx="101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18">
            <a:extLst>
              <a:ext uri="{FF2B5EF4-FFF2-40B4-BE49-F238E27FC236}">
                <a16:creationId xmlns:a16="http://schemas.microsoft.com/office/drawing/2014/main" id="{EB736C57-1978-4E5A-BA0C-8F2C56845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013" y="2235774"/>
            <a:ext cx="717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18">
            <a:extLst>
              <a:ext uri="{FF2B5EF4-FFF2-40B4-BE49-F238E27FC236}">
                <a16:creationId xmlns:a16="http://schemas.microsoft.com/office/drawing/2014/main" id="{FD76A76C-E393-4FCE-AE62-9CA779CC6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6321" y="2237610"/>
            <a:ext cx="9331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Wedge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テキスト ボックス 18">
            <a:extLst>
              <a:ext uri="{FF2B5EF4-FFF2-40B4-BE49-F238E27FC236}">
                <a16:creationId xmlns:a16="http://schemas.microsoft.com/office/drawing/2014/main" id="{8C253E85-FC24-4FE7-98CC-2D6610236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966" y="3902216"/>
            <a:ext cx="9331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Edge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18">
            <a:extLst>
              <a:ext uri="{FF2B5EF4-FFF2-40B4-BE49-F238E27FC236}">
                <a16:creationId xmlns:a16="http://schemas.microsoft.com/office/drawing/2014/main" id="{62E3F5A9-0F07-4800-A808-48A58539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096" y="3902343"/>
            <a:ext cx="717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18">
            <a:extLst>
              <a:ext uri="{FF2B5EF4-FFF2-40B4-BE49-F238E27FC236}">
                <a16:creationId xmlns:a16="http://schemas.microsoft.com/office/drawing/2014/main" id="{D8D5E417-FC17-4A2F-B06B-5DE48066E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052" y="1373475"/>
            <a:ext cx="1524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otherwise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8AFD55BE-31CB-4BFC-AA99-F001365141A2}"/>
              </a:ext>
            </a:extLst>
          </p:cNvPr>
          <p:cNvSpPr>
            <a:spLocks noChangeAspect="1"/>
          </p:cNvSpPr>
          <p:nvPr/>
        </p:nvSpPr>
        <p:spPr>
          <a:xfrm>
            <a:off x="2608516" y="1350852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5C7AFCC6-4BDE-4C70-A895-55FF2BF6585E}"/>
              </a:ext>
            </a:extLst>
          </p:cNvPr>
          <p:cNvSpPr>
            <a:spLocks noChangeAspect="1"/>
          </p:cNvSpPr>
          <p:nvPr/>
        </p:nvSpPr>
        <p:spPr>
          <a:xfrm>
            <a:off x="2363832" y="1717857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BFDDB9BA-5563-4CB6-9549-A78D01C74496}"/>
              </a:ext>
            </a:extLst>
          </p:cNvPr>
          <p:cNvSpPr>
            <a:spLocks noChangeAspect="1"/>
          </p:cNvSpPr>
          <p:nvPr/>
        </p:nvSpPr>
        <p:spPr>
          <a:xfrm>
            <a:off x="2869651" y="1717597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8BAC1847-DBE8-443B-9E3F-81E3806D5CEA}"/>
              </a:ext>
            </a:extLst>
          </p:cNvPr>
          <p:cNvCxnSpPr>
            <a:cxnSpLocks/>
            <a:stCxn id="97" idx="3"/>
            <a:endCxn id="98" idx="7"/>
          </p:cNvCxnSpPr>
          <p:nvPr/>
        </p:nvCxnSpPr>
        <p:spPr>
          <a:xfrm flipH="1">
            <a:off x="2494342" y="1481362"/>
            <a:ext cx="136566" cy="258887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4E41CFEB-34B6-47CF-9641-1B366D7DD89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2739027" y="1481362"/>
            <a:ext cx="153016" cy="258627"/>
          </a:xfrm>
          <a:prstGeom prst="line">
            <a:avLst/>
          </a:prstGeom>
          <a:ln w="15875" cmpd="sng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907F1A66-C4CB-420A-A567-0FFE54430ACC}"/>
                  </a:ext>
                </a:extLst>
              </p:cNvPr>
              <p:cNvSpPr txBox="1"/>
              <p:nvPr/>
            </p:nvSpPr>
            <p:spPr>
              <a:xfrm>
                <a:off x="1919117" y="1555323"/>
                <a:ext cx="5578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907F1A66-C4CB-420A-A567-0FFE54430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17" y="1555323"/>
                <a:ext cx="557808" cy="400110"/>
              </a:xfrm>
              <a:prstGeom prst="rect">
                <a:avLst/>
              </a:prstGeom>
              <a:blipFill>
                <a:blip r:embed="rId1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5DE869B7-DC0F-4C85-9C9F-5185CE4571D9}"/>
                  </a:ext>
                </a:extLst>
              </p:cNvPr>
              <p:cNvSpPr txBox="1"/>
              <p:nvPr/>
            </p:nvSpPr>
            <p:spPr>
              <a:xfrm>
                <a:off x="2357483" y="991609"/>
                <a:ext cx="681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5DE869B7-DC0F-4C85-9C9F-5185CE457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83" y="991609"/>
                <a:ext cx="681367" cy="400110"/>
              </a:xfrm>
              <a:prstGeom prst="rect">
                <a:avLst/>
              </a:prstGeom>
              <a:blipFill>
                <a:blip r:embed="rId1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6FA4C64B-2CE8-47EC-8106-C2FEA940CDBC}"/>
                  </a:ext>
                </a:extLst>
              </p:cNvPr>
              <p:cNvSpPr txBox="1"/>
              <p:nvPr/>
            </p:nvSpPr>
            <p:spPr>
              <a:xfrm>
                <a:off x="2896729" y="1552596"/>
                <a:ext cx="557808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6FA4C64B-2CE8-47EC-8106-C2FEA940C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729" y="1552596"/>
                <a:ext cx="557808" cy="424796"/>
              </a:xfrm>
              <a:prstGeom prst="rect">
                <a:avLst/>
              </a:prstGeom>
              <a:blipFill>
                <a:blip r:embed="rId20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41A6D43E-1E93-445D-8FD5-2DD1B331D56F}"/>
                  </a:ext>
                </a:extLst>
              </p:cNvPr>
              <p:cNvSpPr txBox="1"/>
              <p:nvPr/>
            </p:nvSpPr>
            <p:spPr>
              <a:xfrm>
                <a:off x="2344673" y="1837173"/>
                <a:ext cx="681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41A6D43E-1E93-445D-8FD5-2DD1B331D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73" y="1837173"/>
                <a:ext cx="681367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496B906-3EA0-4493-9538-3DC198B5EA78}"/>
                  </a:ext>
                </a:extLst>
              </p:cNvPr>
              <p:cNvSpPr txBox="1"/>
              <p:nvPr/>
            </p:nvSpPr>
            <p:spPr>
              <a:xfrm>
                <a:off x="3775448" y="1848801"/>
                <a:ext cx="681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496B906-3EA0-4493-9538-3DC198B5E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448" y="1848801"/>
                <a:ext cx="681367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6A6BC56E-8231-4CDA-A815-D1F58E26427C}"/>
              </a:ext>
            </a:extLst>
          </p:cNvPr>
          <p:cNvSpPr/>
          <p:nvPr/>
        </p:nvSpPr>
        <p:spPr>
          <a:xfrm>
            <a:off x="2012567" y="1092483"/>
            <a:ext cx="2713271" cy="1102383"/>
          </a:xfrm>
          <a:prstGeom prst="wedgeRectCallout">
            <a:avLst>
              <a:gd name="adj1" fmla="val 2945"/>
              <a:gd name="adj2" fmla="val 634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854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9">
            <a:extLst>
              <a:ext uri="{FF2B5EF4-FFF2-40B4-BE49-F238E27FC236}">
                <a16:creationId xmlns:a16="http://schemas.microsoft.com/office/drawing/2014/main" id="{57F966B3-224D-4E74-8140-506F67101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3779" y="3180368"/>
            <a:ext cx="140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3D1A9F7-DE0B-4CEE-8504-4286E16E9EF7}"/>
                  </a:ext>
                </a:extLst>
              </p:cNvPr>
              <p:cNvSpPr txBox="1"/>
              <p:nvPr/>
            </p:nvSpPr>
            <p:spPr>
              <a:xfrm>
                <a:off x="4836094" y="2571740"/>
                <a:ext cx="16231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noisy wedge</a:t>
                </a:r>
                <a:b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-LDP)</a:t>
                </a:r>
                <a:endPara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3D1A9F7-DE0B-4CEE-8504-4286E16E9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94" y="2571740"/>
                <a:ext cx="1623116" cy="646331"/>
              </a:xfrm>
              <a:prstGeom prst="rect">
                <a:avLst/>
              </a:prstGeom>
              <a:blipFill>
                <a:blip r:embed="rId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39">
            <a:extLst>
              <a:ext uri="{FF2B5EF4-FFF2-40B4-BE49-F238E27FC236}">
                <a16:creationId xmlns:a16="http://schemas.microsoft.com/office/drawing/2014/main" id="{54900670-93F1-4D2A-BB32-AB5A9289A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034" y="3180368"/>
            <a:ext cx="16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1C6F9B5-F883-443E-8880-A00AABA88BB0}"/>
                  </a:ext>
                </a:extLst>
              </p:cNvPr>
              <p:cNvSpPr txBox="1"/>
              <p:nvPr/>
            </p:nvSpPr>
            <p:spPr>
              <a:xfrm>
                <a:off x="1901522" y="2969215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1C6F9B5-F883-443E-8880-A00AABA88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522" y="2969215"/>
                <a:ext cx="597203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39">
            <a:extLst>
              <a:ext uri="{FF2B5EF4-FFF2-40B4-BE49-F238E27FC236}">
                <a16:creationId xmlns:a16="http://schemas.microsoft.com/office/drawing/2014/main" id="{49403496-24BE-401B-9ECE-B930FF747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753" y="3192201"/>
            <a:ext cx="28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52F704D-13F2-4E28-9589-6176E626D9C2}"/>
              </a:ext>
            </a:extLst>
          </p:cNvPr>
          <p:cNvSpPr txBox="1"/>
          <p:nvPr/>
        </p:nvSpPr>
        <p:spPr>
          <a:xfrm>
            <a:off x="8944824" y="3515220"/>
            <a:ext cx="1166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39">
            <a:extLst>
              <a:ext uri="{FF2B5EF4-FFF2-40B4-BE49-F238E27FC236}">
                <a16:creationId xmlns:a16="http://schemas.microsoft.com/office/drawing/2014/main" id="{78F0B119-E41A-4A1D-B5A2-B980A5C9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9882" y="4468279"/>
            <a:ext cx="412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43EE661-E17E-484B-874F-60C36404D553}"/>
                  </a:ext>
                </a:extLst>
              </p:cNvPr>
              <p:cNvSpPr txBox="1"/>
              <p:nvPr/>
            </p:nvSpPr>
            <p:spPr>
              <a:xfrm>
                <a:off x="5729105" y="4470021"/>
                <a:ext cx="24058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noisy edge 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-LDP)</a:t>
                </a:r>
                <a:endPara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43EE661-E17E-484B-874F-60C36404D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105" y="4470021"/>
                <a:ext cx="240586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B786A29-9534-4227-B17A-278BD1E89646}"/>
                  </a:ext>
                </a:extLst>
              </p:cNvPr>
              <p:cNvSpPr txBox="1"/>
              <p:nvPr/>
            </p:nvSpPr>
            <p:spPr>
              <a:xfrm>
                <a:off x="7086717" y="2571740"/>
                <a:ext cx="19183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shuffled wedges</a:t>
                </a:r>
                <a:b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-DP)</a:t>
                </a:r>
                <a:endParaRPr lang="ja-JP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B786A29-9534-4227-B17A-278BD1E89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717" y="2571740"/>
                <a:ext cx="1918350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FF897AE-C337-44A3-BC3E-DC56CB4237CD}"/>
              </a:ext>
            </a:extLst>
          </p:cNvPr>
          <p:cNvSpPr/>
          <p:nvPr/>
        </p:nvSpPr>
        <p:spPr>
          <a:xfrm>
            <a:off x="5013965" y="2093067"/>
            <a:ext cx="3832104" cy="1705216"/>
          </a:xfrm>
          <a:prstGeom prst="rect">
            <a:avLst/>
          </a:prstGeom>
          <a:noFill/>
          <a:ln w="15875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36425FE-73F4-49B1-9397-FF960C9F62F6}"/>
              </a:ext>
            </a:extLst>
          </p:cNvPr>
          <p:cNvSpPr txBox="1"/>
          <p:nvPr/>
        </p:nvSpPr>
        <p:spPr>
          <a:xfrm>
            <a:off x="5013965" y="2080527"/>
            <a:ext cx="383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Wedge information (small noise)</a:t>
            </a:r>
            <a:endParaRPr kumimoji="1" lang="ja-JP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862ADD1-02D6-4216-B26F-7064BE0738D8}"/>
              </a:ext>
            </a:extLst>
          </p:cNvPr>
          <p:cNvSpPr/>
          <p:nvPr/>
        </p:nvSpPr>
        <p:spPr>
          <a:xfrm>
            <a:off x="5016301" y="4045424"/>
            <a:ext cx="3830029" cy="1404000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1FE7AF-B9ED-4944-87AF-A31EED63282E}"/>
              </a:ext>
            </a:extLst>
          </p:cNvPr>
          <p:cNvSpPr txBox="1"/>
          <p:nvPr/>
        </p:nvSpPr>
        <p:spPr>
          <a:xfrm>
            <a:off x="5016301" y="4017448"/>
            <a:ext cx="38297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information (large noise)</a:t>
            </a:r>
            <a:endParaRPr kumimoji="1" lang="ja-JP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B72B106-BC6C-44D2-94F3-D18CA91967B2}"/>
              </a:ext>
            </a:extLst>
          </p:cNvPr>
          <p:cNvSpPr/>
          <p:nvPr/>
        </p:nvSpPr>
        <p:spPr>
          <a:xfrm>
            <a:off x="9059923" y="2480638"/>
            <a:ext cx="936000" cy="2769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defRPr/>
            </a:pPr>
            <a:endParaRPr lang="ja-JP" altLang="en-US" sz="2000" baseline="30000" dirty="0">
              <a:latin typeface="ＭＳ Ｐゴシック" panose="020B0600070205080204" pitchFamily="50" charset="-128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A7A2FDF-0E12-47A9-8021-E8481E20FB8C}"/>
                  </a:ext>
                </a:extLst>
              </p:cNvPr>
              <p:cNvSpPr txBox="1"/>
              <p:nvPr/>
            </p:nvSpPr>
            <p:spPr>
              <a:xfrm>
                <a:off x="9641264" y="1986770"/>
                <a:ext cx="557808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A7A2FDF-0E12-47A9-8021-E8481E20F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264" y="1986770"/>
                <a:ext cx="557808" cy="424796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2CE2C5E-9AAB-4C46-8D89-24F4C30EF55E}"/>
                  </a:ext>
                </a:extLst>
              </p:cNvPr>
              <p:cNvSpPr txBox="1"/>
              <p:nvPr/>
            </p:nvSpPr>
            <p:spPr>
              <a:xfrm>
                <a:off x="8746202" y="1989497"/>
                <a:ext cx="5578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2CE2C5E-9AAB-4C46-8D89-24F4C30E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202" y="1989497"/>
                <a:ext cx="557808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5A62029-67BE-4156-8A6D-6EC30069CCBE}"/>
                  </a:ext>
                </a:extLst>
              </p:cNvPr>
              <p:cNvSpPr txBox="1"/>
              <p:nvPr/>
            </p:nvSpPr>
            <p:spPr>
              <a:xfrm>
                <a:off x="9174943" y="1425783"/>
                <a:ext cx="681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5A62029-67BE-4156-8A6D-6EC30069C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943" y="1425783"/>
                <a:ext cx="68136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楕円 23">
            <a:extLst>
              <a:ext uri="{FF2B5EF4-FFF2-40B4-BE49-F238E27FC236}">
                <a16:creationId xmlns:a16="http://schemas.microsoft.com/office/drawing/2014/main" id="{865EDC96-092E-456F-AA1D-FF2BC7AB9AAF}"/>
              </a:ext>
            </a:extLst>
          </p:cNvPr>
          <p:cNvSpPr>
            <a:spLocks noChangeAspect="1"/>
          </p:cNvSpPr>
          <p:nvPr/>
        </p:nvSpPr>
        <p:spPr>
          <a:xfrm>
            <a:off x="9425976" y="1785026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0548B3A-6ED7-4C28-95A4-A2FDA0DD9737}"/>
              </a:ext>
            </a:extLst>
          </p:cNvPr>
          <p:cNvSpPr>
            <a:spLocks noChangeAspect="1"/>
          </p:cNvSpPr>
          <p:nvPr/>
        </p:nvSpPr>
        <p:spPr>
          <a:xfrm>
            <a:off x="9181292" y="2152031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A037112-F022-401D-BC17-458D3FBD915E}"/>
              </a:ext>
            </a:extLst>
          </p:cNvPr>
          <p:cNvSpPr>
            <a:spLocks noChangeAspect="1"/>
          </p:cNvSpPr>
          <p:nvPr/>
        </p:nvSpPr>
        <p:spPr>
          <a:xfrm>
            <a:off x="9687111" y="2151771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6F9FF29-4E31-40A6-8E31-4345E6F337B7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9311802" y="1915536"/>
            <a:ext cx="136566" cy="258887"/>
          </a:xfrm>
          <a:prstGeom prst="line">
            <a:avLst/>
          </a:prstGeom>
          <a:ln w="158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B11643B-1B28-48E7-AEF0-6543DAD3683B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9556487" y="1915536"/>
            <a:ext cx="153016" cy="258627"/>
          </a:xfrm>
          <a:prstGeom prst="line">
            <a:avLst/>
          </a:prstGeom>
          <a:ln w="15875" cmpd="sng">
            <a:solidFill>
              <a:srgbClr val="0000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0910F0B-259F-4F37-8C92-1894FDB55A81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>
          <a:xfrm flipH="1">
            <a:off x="9334194" y="2228222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DB071C9-CE38-45D5-87C5-5BCCACF97AB3}"/>
                  </a:ext>
                </a:extLst>
              </p:cNvPr>
              <p:cNvSpPr txBox="1"/>
              <p:nvPr/>
            </p:nvSpPr>
            <p:spPr>
              <a:xfrm>
                <a:off x="2446246" y="2974630"/>
                <a:ext cx="179720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∈{0,1}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DB071C9-CE38-45D5-87C5-5BCCACF97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246" y="2974630"/>
                <a:ext cx="1797204" cy="424796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5DDCA71-5AF1-445A-B0B0-DC9DBA58D7DA}"/>
                  </a:ext>
                </a:extLst>
              </p:cNvPr>
              <p:cNvSpPr/>
              <p:nvPr/>
            </p:nvSpPr>
            <p:spPr>
              <a:xfrm>
                <a:off x="4302845" y="2989625"/>
                <a:ext cx="619522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5DDCA71-5AF1-445A-B0B0-DC9DBA58D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5" y="2989625"/>
                <a:ext cx="619522" cy="432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751211A-A26E-4564-AC9E-FF33496483AF}"/>
                  </a:ext>
                </a:extLst>
              </p:cNvPr>
              <p:cNvSpPr txBox="1"/>
              <p:nvPr/>
            </p:nvSpPr>
            <p:spPr>
              <a:xfrm>
                <a:off x="1894645" y="4248417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751211A-A26E-4564-AC9E-FF3349648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645" y="4248417"/>
                <a:ext cx="597203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ine 39">
            <a:extLst>
              <a:ext uri="{FF2B5EF4-FFF2-40B4-BE49-F238E27FC236}">
                <a16:creationId xmlns:a16="http://schemas.microsoft.com/office/drawing/2014/main" id="{D0DA746B-665C-45A1-960D-E66E2FCFE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3284" y="4471403"/>
            <a:ext cx="3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01923CD-7036-4443-AF81-70F62A71393E}"/>
                  </a:ext>
                </a:extLst>
              </p:cNvPr>
              <p:cNvSpPr txBox="1"/>
              <p:nvPr/>
            </p:nvSpPr>
            <p:spPr>
              <a:xfrm>
                <a:off x="2568065" y="4253832"/>
                <a:ext cx="1426427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∈{0,1}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01923CD-7036-4443-AF81-70F62A713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65" y="4253832"/>
                <a:ext cx="1426427" cy="424796"/>
              </a:xfrm>
              <a:prstGeom prst="rect">
                <a:avLst/>
              </a:prstGeom>
              <a:blipFill>
                <a:blip r:embed="rId12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7D0CFDFF-2F89-4229-97AC-EF7B7C062CAB}"/>
                  </a:ext>
                </a:extLst>
              </p:cNvPr>
              <p:cNvSpPr/>
              <p:nvPr/>
            </p:nvSpPr>
            <p:spPr>
              <a:xfrm>
                <a:off x="4295968" y="4268827"/>
                <a:ext cx="619522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7D0CFDFF-2F89-4229-97AC-EF7B7C062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968" y="4268827"/>
                <a:ext cx="619522" cy="432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ine 39">
            <a:extLst>
              <a:ext uri="{FF2B5EF4-FFF2-40B4-BE49-F238E27FC236}">
                <a16:creationId xmlns:a16="http://schemas.microsoft.com/office/drawing/2014/main" id="{FAF3B5C9-74C1-43B5-A898-5EFAB4BBF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442" y="5045237"/>
            <a:ext cx="412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8D3512A-EE7F-4662-9C9F-DE9552A072DA}"/>
                  </a:ext>
                </a:extLst>
              </p:cNvPr>
              <p:cNvSpPr txBox="1"/>
              <p:nvPr/>
            </p:nvSpPr>
            <p:spPr>
              <a:xfrm>
                <a:off x="5730665" y="5046979"/>
                <a:ext cx="24058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noisy edge(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-LDP)</a:t>
                </a:r>
                <a:endPara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8D3512A-EE7F-4662-9C9F-DE9552A07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665" y="5046979"/>
                <a:ext cx="2405868" cy="369332"/>
              </a:xfrm>
              <a:prstGeom prst="rect">
                <a:avLst/>
              </a:prstGeom>
              <a:blipFill>
                <a:blip r:embed="rId1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590C2A1-51B9-400A-A594-CD529721F2A5}"/>
                  </a:ext>
                </a:extLst>
              </p:cNvPr>
              <p:cNvSpPr txBox="1"/>
              <p:nvPr/>
            </p:nvSpPr>
            <p:spPr>
              <a:xfrm>
                <a:off x="1896205" y="4825375"/>
                <a:ext cx="597203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590C2A1-51B9-400A-A594-CD529721F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05" y="4825375"/>
                <a:ext cx="597203" cy="424796"/>
              </a:xfrm>
              <a:prstGeom prst="rect">
                <a:avLst/>
              </a:prstGeom>
              <a:blipFill>
                <a:blip r:embed="rId15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ine 39">
            <a:extLst>
              <a:ext uri="{FF2B5EF4-FFF2-40B4-BE49-F238E27FC236}">
                <a16:creationId xmlns:a16="http://schemas.microsoft.com/office/drawing/2014/main" id="{598E1985-D8EE-4004-BA65-F927FDB7B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844" y="5048361"/>
            <a:ext cx="3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AB84F7B-F33B-4F90-93A2-BF07AB41E6C2}"/>
                  </a:ext>
                </a:extLst>
              </p:cNvPr>
              <p:cNvSpPr txBox="1"/>
              <p:nvPr/>
            </p:nvSpPr>
            <p:spPr>
              <a:xfrm>
                <a:off x="2569625" y="4830790"/>
                <a:ext cx="1426427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∈{0,1}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AB84F7B-F33B-4F90-93A2-BF07AB41E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25" y="4830790"/>
                <a:ext cx="1426427" cy="424796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532BA1D2-BB28-44BD-800B-4EB2D87BEFCF}"/>
                  </a:ext>
                </a:extLst>
              </p:cNvPr>
              <p:cNvSpPr/>
              <p:nvPr/>
            </p:nvSpPr>
            <p:spPr>
              <a:xfrm>
                <a:off x="4297528" y="4845785"/>
                <a:ext cx="619522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532BA1D2-BB28-44BD-800B-4EB2D87BE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528" y="4845785"/>
                <a:ext cx="619522" cy="432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9861A7E-930A-48A2-8FF8-006DE5EF49A3}"/>
              </a:ext>
            </a:extLst>
          </p:cNvPr>
          <p:cNvGrpSpPr/>
          <p:nvPr/>
        </p:nvGrpSpPr>
        <p:grpSpPr>
          <a:xfrm>
            <a:off x="2112134" y="2699161"/>
            <a:ext cx="36215" cy="241856"/>
            <a:chOff x="2112134" y="2699161"/>
            <a:chExt cx="36215" cy="24185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C074D4-86EF-492F-B472-2CBA751AA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2230" y="2699161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9D9B97FA-864A-4DCF-BE8D-B560C43CE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2349" y="2801308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D555C03C-112E-4689-9C86-29F8355317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2134" y="2904854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1623B2F-535C-4202-BAE5-D28982EBC814}"/>
              </a:ext>
            </a:extLst>
          </p:cNvPr>
          <p:cNvGrpSpPr/>
          <p:nvPr/>
        </p:nvGrpSpPr>
        <p:grpSpPr>
          <a:xfrm>
            <a:off x="3207375" y="2701230"/>
            <a:ext cx="36215" cy="241856"/>
            <a:chOff x="2971997" y="2701230"/>
            <a:chExt cx="36215" cy="241856"/>
          </a:xfrm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E22E9F51-383E-4FEE-ACB1-794D75E4BC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2093" y="2701230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09BEF27F-31D8-41D6-9E82-FBC3CA0DD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2212" y="2803377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785EEE1C-AC2F-4868-8B70-6732E47DA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1997" y="2906923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C0C9136-7D78-47E3-A19B-1B633B4BF34E}"/>
              </a:ext>
            </a:extLst>
          </p:cNvPr>
          <p:cNvGrpSpPr/>
          <p:nvPr/>
        </p:nvGrpSpPr>
        <p:grpSpPr>
          <a:xfrm>
            <a:off x="4583789" y="2701271"/>
            <a:ext cx="36215" cy="241856"/>
            <a:chOff x="4583789" y="2701271"/>
            <a:chExt cx="36215" cy="241856"/>
          </a:xfrm>
        </p:grpSpPr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08ECCF97-0F35-4AF3-B534-6A8B692A2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3885" y="2701271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B53D0691-6D57-4A07-8FCE-0E58800F6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4004" y="2803418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29C1546A-08C4-45D1-998F-9C975DD543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3789" y="2906964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0F2C530-65C8-47BD-9502-B251ECEE033B}"/>
              </a:ext>
            </a:extLst>
          </p:cNvPr>
          <p:cNvGrpSpPr/>
          <p:nvPr/>
        </p:nvGrpSpPr>
        <p:grpSpPr>
          <a:xfrm>
            <a:off x="2117425" y="3472503"/>
            <a:ext cx="36215" cy="241856"/>
            <a:chOff x="2117425" y="3472503"/>
            <a:chExt cx="36215" cy="241856"/>
          </a:xfrm>
        </p:grpSpPr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0C7CABA0-3319-44E0-B76D-7269EF857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7521" y="3472503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C2E2B981-590A-493C-BA98-065A9C439E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7640" y="3574650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97001D7E-6FE0-417F-BCCE-50F155D549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7425" y="3678196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5E97EBB-FAAA-403C-9188-1E3C5239AF26}"/>
              </a:ext>
            </a:extLst>
          </p:cNvPr>
          <p:cNvGrpSpPr/>
          <p:nvPr/>
        </p:nvGrpSpPr>
        <p:grpSpPr>
          <a:xfrm>
            <a:off x="3212666" y="3474572"/>
            <a:ext cx="36215" cy="241856"/>
            <a:chOff x="2977288" y="3474572"/>
            <a:chExt cx="36215" cy="241856"/>
          </a:xfrm>
        </p:grpSpPr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526B2F0D-13B3-4104-8D4A-FCBD07986E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7384" y="3474572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3108019E-073A-4361-B46F-F506B4E68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7503" y="3576719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3327019B-8E3D-4D64-B9A2-D2D571592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7288" y="3680265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7D67180-355D-46F7-BFF2-7AD5B1F02AAF}"/>
              </a:ext>
            </a:extLst>
          </p:cNvPr>
          <p:cNvGrpSpPr/>
          <p:nvPr/>
        </p:nvGrpSpPr>
        <p:grpSpPr>
          <a:xfrm>
            <a:off x="4589080" y="3474613"/>
            <a:ext cx="36215" cy="241856"/>
            <a:chOff x="4589080" y="3474613"/>
            <a:chExt cx="36215" cy="241856"/>
          </a:xfrm>
        </p:grpSpPr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D37D3B7-D50C-441E-8DF3-E0C54B3E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76" y="3474613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FCC0747A-FFEA-4242-9A58-6160CEDDAD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95" y="3576760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99E7C544-212A-4092-A8AE-97AB28547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080" y="3680306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3224A66-4121-46D7-8202-B208DA24C8BF}"/>
              </a:ext>
            </a:extLst>
          </p:cNvPr>
          <p:cNvSpPr/>
          <p:nvPr/>
        </p:nvSpPr>
        <p:spPr>
          <a:xfrm>
            <a:off x="6326893" y="2902969"/>
            <a:ext cx="1024392" cy="54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4424B78-68FB-47DA-AB9A-5183D090B3FC}"/>
              </a:ext>
            </a:extLst>
          </p:cNvPr>
          <p:cNvSpPr txBox="1"/>
          <p:nvPr/>
        </p:nvSpPr>
        <p:spPr>
          <a:xfrm>
            <a:off x="6331973" y="2970773"/>
            <a:ext cx="101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18">
            <a:extLst>
              <a:ext uri="{FF2B5EF4-FFF2-40B4-BE49-F238E27FC236}">
                <a16:creationId xmlns:a16="http://schemas.microsoft.com/office/drawing/2014/main" id="{EB736C57-1978-4E5A-BA0C-8F2C56845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013" y="2235774"/>
            <a:ext cx="717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18">
            <a:extLst>
              <a:ext uri="{FF2B5EF4-FFF2-40B4-BE49-F238E27FC236}">
                <a16:creationId xmlns:a16="http://schemas.microsoft.com/office/drawing/2014/main" id="{FD76A76C-E393-4FCE-AE62-9CA779CC6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350" y="2237610"/>
            <a:ext cx="19507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Wedge indicator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テキスト ボックス 18">
            <a:extLst>
              <a:ext uri="{FF2B5EF4-FFF2-40B4-BE49-F238E27FC236}">
                <a16:creationId xmlns:a16="http://schemas.microsoft.com/office/drawing/2014/main" id="{8C253E85-FC24-4FE7-98CC-2D6610236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685" y="3902216"/>
            <a:ext cx="16865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Edge indicator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18">
            <a:extLst>
              <a:ext uri="{FF2B5EF4-FFF2-40B4-BE49-F238E27FC236}">
                <a16:creationId xmlns:a16="http://schemas.microsoft.com/office/drawing/2014/main" id="{62E3F5A9-0F07-4800-A808-48A58539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096" y="3902343"/>
            <a:ext cx="717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18">
            <a:extLst>
              <a:ext uri="{FF2B5EF4-FFF2-40B4-BE49-F238E27FC236}">
                <a16:creationId xmlns:a16="http://schemas.microsoft.com/office/drawing/2014/main" id="{D8D5E417-FC17-4A2F-B06B-5DE48066E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052" y="1373475"/>
            <a:ext cx="1524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otherwise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8AFD55BE-31CB-4BFC-AA99-F001365141A2}"/>
              </a:ext>
            </a:extLst>
          </p:cNvPr>
          <p:cNvSpPr>
            <a:spLocks noChangeAspect="1"/>
          </p:cNvSpPr>
          <p:nvPr/>
        </p:nvSpPr>
        <p:spPr>
          <a:xfrm>
            <a:off x="2608516" y="1350852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5C7AFCC6-4BDE-4C70-A895-55FF2BF6585E}"/>
              </a:ext>
            </a:extLst>
          </p:cNvPr>
          <p:cNvSpPr>
            <a:spLocks noChangeAspect="1"/>
          </p:cNvSpPr>
          <p:nvPr/>
        </p:nvSpPr>
        <p:spPr>
          <a:xfrm>
            <a:off x="2363832" y="1717857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BFDDB9BA-5563-4CB6-9549-A78D01C74496}"/>
              </a:ext>
            </a:extLst>
          </p:cNvPr>
          <p:cNvSpPr>
            <a:spLocks noChangeAspect="1"/>
          </p:cNvSpPr>
          <p:nvPr/>
        </p:nvSpPr>
        <p:spPr>
          <a:xfrm>
            <a:off x="2869651" y="1717597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8BAC1847-DBE8-443B-9E3F-81E3806D5CEA}"/>
              </a:ext>
            </a:extLst>
          </p:cNvPr>
          <p:cNvCxnSpPr>
            <a:cxnSpLocks/>
            <a:stCxn id="97" idx="3"/>
            <a:endCxn id="98" idx="7"/>
          </p:cNvCxnSpPr>
          <p:nvPr/>
        </p:nvCxnSpPr>
        <p:spPr>
          <a:xfrm flipH="1">
            <a:off x="2494342" y="1481362"/>
            <a:ext cx="136566" cy="258887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4E41CFEB-34B6-47CF-9641-1B366D7DD89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2739027" y="1481362"/>
            <a:ext cx="153016" cy="258627"/>
          </a:xfrm>
          <a:prstGeom prst="line">
            <a:avLst/>
          </a:prstGeom>
          <a:ln w="15875" cmpd="sng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907F1A66-C4CB-420A-A567-0FFE54430ACC}"/>
                  </a:ext>
                </a:extLst>
              </p:cNvPr>
              <p:cNvSpPr txBox="1"/>
              <p:nvPr/>
            </p:nvSpPr>
            <p:spPr>
              <a:xfrm>
                <a:off x="1919117" y="1555323"/>
                <a:ext cx="5578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907F1A66-C4CB-420A-A567-0FFE54430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17" y="1555323"/>
                <a:ext cx="557808" cy="400110"/>
              </a:xfrm>
              <a:prstGeom prst="rect">
                <a:avLst/>
              </a:prstGeom>
              <a:blipFill>
                <a:blip r:embed="rId1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5DE869B7-DC0F-4C85-9C9F-5185CE4571D9}"/>
                  </a:ext>
                </a:extLst>
              </p:cNvPr>
              <p:cNvSpPr txBox="1"/>
              <p:nvPr/>
            </p:nvSpPr>
            <p:spPr>
              <a:xfrm>
                <a:off x="2357483" y="991609"/>
                <a:ext cx="681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5DE869B7-DC0F-4C85-9C9F-5185CE457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83" y="991609"/>
                <a:ext cx="681367" cy="400110"/>
              </a:xfrm>
              <a:prstGeom prst="rect">
                <a:avLst/>
              </a:prstGeom>
              <a:blipFill>
                <a:blip r:embed="rId1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6FA4C64B-2CE8-47EC-8106-C2FEA940CDBC}"/>
                  </a:ext>
                </a:extLst>
              </p:cNvPr>
              <p:cNvSpPr txBox="1"/>
              <p:nvPr/>
            </p:nvSpPr>
            <p:spPr>
              <a:xfrm>
                <a:off x="2896729" y="1552596"/>
                <a:ext cx="557808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6FA4C64B-2CE8-47EC-8106-C2FEA940C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729" y="1552596"/>
                <a:ext cx="557808" cy="424796"/>
              </a:xfrm>
              <a:prstGeom prst="rect">
                <a:avLst/>
              </a:prstGeom>
              <a:blipFill>
                <a:blip r:embed="rId20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41A6D43E-1E93-445D-8FD5-2DD1B331D56F}"/>
                  </a:ext>
                </a:extLst>
              </p:cNvPr>
              <p:cNvSpPr txBox="1"/>
              <p:nvPr/>
            </p:nvSpPr>
            <p:spPr>
              <a:xfrm>
                <a:off x="2344673" y="1837173"/>
                <a:ext cx="681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41A6D43E-1E93-445D-8FD5-2DD1B331D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73" y="1837173"/>
                <a:ext cx="681367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496B906-3EA0-4493-9538-3DC198B5EA78}"/>
                  </a:ext>
                </a:extLst>
              </p:cNvPr>
              <p:cNvSpPr txBox="1"/>
              <p:nvPr/>
            </p:nvSpPr>
            <p:spPr>
              <a:xfrm>
                <a:off x="3775448" y="1848801"/>
                <a:ext cx="681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496B906-3EA0-4493-9538-3DC198B5E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448" y="1848801"/>
                <a:ext cx="681367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6A6BC56E-8231-4CDA-A815-D1F58E26427C}"/>
              </a:ext>
            </a:extLst>
          </p:cNvPr>
          <p:cNvSpPr/>
          <p:nvPr/>
        </p:nvSpPr>
        <p:spPr>
          <a:xfrm>
            <a:off x="2012567" y="1092483"/>
            <a:ext cx="2713271" cy="1102383"/>
          </a:xfrm>
          <a:prstGeom prst="wedgeRectCallout">
            <a:avLst>
              <a:gd name="adj1" fmla="val 6128"/>
              <a:gd name="adj2" fmla="val 592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363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9">
            <a:extLst>
              <a:ext uri="{FF2B5EF4-FFF2-40B4-BE49-F238E27FC236}">
                <a16:creationId xmlns:a16="http://schemas.microsoft.com/office/drawing/2014/main" id="{57F966B3-224D-4E74-8140-506F67101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3779" y="3180368"/>
            <a:ext cx="140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3D1A9F7-DE0B-4CEE-8504-4286E16E9EF7}"/>
                  </a:ext>
                </a:extLst>
              </p:cNvPr>
              <p:cNvSpPr txBox="1"/>
              <p:nvPr/>
            </p:nvSpPr>
            <p:spPr>
              <a:xfrm>
                <a:off x="4836094" y="2571740"/>
                <a:ext cx="16231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noisy wedge</a:t>
                </a:r>
                <a:b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-LDP)</a:t>
                </a:r>
                <a:endPara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3D1A9F7-DE0B-4CEE-8504-4286E16E9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94" y="2571740"/>
                <a:ext cx="1623116" cy="646331"/>
              </a:xfrm>
              <a:prstGeom prst="rect">
                <a:avLst/>
              </a:prstGeom>
              <a:blipFill>
                <a:blip r:embed="rId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39">
            <a:extLst>
              <a:ext uri="{FF2B5EF4-FFF2-40B4-BE49-F238E27FC236}">
                <a16:creationId xmlns:a16="http://schemas.microsoft.com/office/drawing/2014/main" id="{54900670-93F1-4D2A-BB32-AB5A9289A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034" y="3180368"/>
            <a:ext cx="16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1C6F9B5-F883-443E-8880-A00AABA88BB0}"/>
                  </a:ext>
                </a:extLst>
              </p:cNvPr>
              <p:cNvSpPr txBox="1"/>
              <p:nvPr/>
            </p:nvSpPr>
            <p:spPr>
              <a:xfrm>
                <a:off x="1901522" y="2969215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1C6F9B5-F883-443E-8880-A00AABA88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522" y="2969215"/>
                <a:ext cx="597203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39">
            <a:extLst>
              <a:ext uri="{FF2B5EF4-FFF2-40B4-BE49-F238E27FC236}">
                <a16:creationId xmlns:a16="http://schemas.microsoft.com/office/drawing/2014/main" id="{49403496-24BE-401B-9ECE-B930FF747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753" y="3192201"/>
            <a:ext cx="28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52F704D-13F2-4E28-9589-6176E626D9C2}"/>
              </a:ext>
            </a:extLst>
          </p:cNvPr>
          <p:cNvSpPr txBox="1"/>
          <p:nvPr/>
        </p:nvSpPr>
        <p:spPr>
          <a:xfrm>
            <a:off x="8944824" y="3711867"/>
            <a:ext cx="1166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39">
            <a:extLst>
              <a:ext uri="{FF2B5EF4-FFF2-40B4-BE49-F238E27FC236}">
                <a16:creationId xmlns:a16="http://schemas.microsoft.com/office/drawing/2014/main" id="{78F0B119-E41A-4A1D-B5A2-B980A5C9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9882" y="4468279"/>
            <a:ext cx="412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43EE661-E17E-484B-874F-60C36404D553}"/>
                  </a:ext>
                </a:extLst>
              </p:cNvPr>
              <p:cNvSpPr txBox="1"/>
              <p:nvPr/>
            </p:nvSpPr>
            <p:spPr>
              <a:xfrm>
                <a:off x="5729105" y="4470021"/>
                <a:ext cx="24058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noisy edge 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-LDP)</a:t>
                </a:r>
                <a:endPara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43EE661-E17E-484B-874F-60C36404D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105" y="4470021"/>
                <a:ext cx="240586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B786A29-9534-4227-B17A-278BD1E89646}"/>
                  </a:ext>
                </a:extLst>
              </p:cNvPr>
              <p:cNvSpPr txBox="1"/>
              <p:nvPr/>
            </p:nvSpPr>
            <p:spPr>
              <a:xfrm>
                <a:off x="7086717" y="2571740"/>
                <a:ext cx="19183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shuffled wedges</a:t>
                </a:r>
                <a:b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-DP)</a:t>
                </a:r>
                <a:endParaRPr lang="ja-JP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B786A29-9534-4227-B17A-278BD1E89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717" y="2571740"/>
                <a:ext cx="1918350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FF897AE-C337-44A3-BC3E-DC56CB4237CD}"/>
              </a:ext>
            </a:extLst>
          </p:cNvPr>
          <p:cNvSpPr/>
          <p:nvPr/>
        </p:nvSpPr>
        <p:spPr>
          <a:xfrm>
            <a:off x="5013965" y="2093067"/>
            <a:ext cx="3832104" cy="1705216"/>
          </a:xfrm>
          <a:prstGeom prst="rect">
            <a:avLst/>
          </a:prstGeom>
          <a:noFill/>
          <a:ln w="15875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36425FE-73F4-49B1-9397-FF960C9F62F6}"/>
              </a:ext>
            </a:extLst>
          </p:cNvPr>
          <p:cNvSpPr txBox="1"/>
          <p:nvPr/>
        </p:nvSpPr>
        <p:spPr>
          <a:xfrm>
            <a:off x="5013965" y="2080527"/>
            <a:ext cx="383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Wedge information (small noise)</a:t>
            </a:r>
            <a:endParaRPr kumimoji="1" lang="ja-JP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862ADD1-02D6-4216-B26F-7064BE0738D8}"/>
              </a:ext>
            </a:extLst>
          </p:cNvPr>
          <p:cNvSpPr/>
          <p:nvPr/>
        </p:nvSpPr>
        <p:spPr>
          <a:xfrm>
            <a:off x="5016301" y="4045424"/>
            <a:ext cx="3830029" cy="1404000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1FE7AF-B9ED-4944-87AF-A31EED63282E}"/>
              </a:ext>
            </a:extLst>
          </p:cNvPr>
          <p:cNvSpPr txBox="1"/>
          <p:nvPr/>
        </p:nvSpPr>
        <p:spPr>
          <a:xfrm>
            <a:off x="5016301" y="4017448"/>
            <a:ext cx="38297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information (large noise)</a:t>
            </a:r>
            <a:endParaRPr kumimoji="1" lang="ja-JP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B72B106-BC6C-44D2-94F3-D18CA91967B2}"/>
              </a:ext>
            </a:extLst>
          </p:cNvPr>
          <p:cNvSpPr/>
          <p:nvPr/>
        </p:nvSpPr>
        <p:spPr>
          <a:xfrm>
            <a:off x="9059923" y="2969215"/>
            <a:ext cx="936000" cy="2308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defRPr/>
            </a:pPr>
            <a:endParaRPr lang="ja-JP" altLang="en-US" sz="2000" baseline="30000" dirty="0">
              <a:latin typeface="ＭＳ Ｐゴシック" panose="020B0600070205080204" pitchFamily="50" charset="-128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A7A2FDF-0E12-47A9-8021-E8481E20FB8C}"/>
                  </a:ext>
                </a:extLst>
              </p:cNvPr>
              <p:cNvSpPr txBox="1"/>
              <p:nvPr/>
            </p:nvSpPr>
            <p:spPr>
              <a:xfrm>
                <a:off x="9641264" y="2488218"/>
                <a:ext cx="557808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A7A2FDF-0E12-47A9-8021-E8481E20F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264" y="2488218"/>
                <a:ext cx="557808" cy="424796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2CE2C5E-9AAB-4C46-8D89-24F4C30EF55E}"/>
                  </a:ext>
                </a:extLst>
              </p:cNvPr>
              <p:cNvSpPr txBox="1"/>
              <p:nvPr/>
            </p:nvSpPr>
            <p:spPr>
              <a:xfrm>
                <a:off x="8746202" y="2490945"/>
                <a:ext cx="5578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2CE2C5E-9AAB-4C46-8D89-24F4C30E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202" y="2490945"/>
                <a:ext cx="557808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5A62029-67BE-4156-8A6D-6EC30069CCBE}"/>
                  </a:ext>
                </a:extLst>
              </p:cNvPr>
              <p:cNvSpPr txBox="1"/>
              <p:nvPr/>
            </p:nvSpPr>
            <p:spPr>
              <a:xfrm>
                <a:off x="9174943" y="1927231"/>
                <a:ext cx="681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5A62029-67BE-4156-8A6D-6EC30069C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943" y="1927231"/>
                <a:ext cx="681367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楕円 23">
            <a:extLst>
              <a:ext uri="{FF2B5EF4-FFF2-40B4-BE49-F238E27FC236}">
                <a16:creationId xmlns:a16="http://schemas.microsoft.com/office/drawing/2014/main" id="{865EDC96-092E-456F-AA1D-FF2BC7AB9AAF}"/>
              </a:ext>
            </a:extLst>
          </p:cNvPr>
          <p:cNvSpPr>
            <a:spLocks noChangeAspect="1"/>
          </p:cNvSpPr>
          <p:nvPr/>
        </p:nvSpPr>
        <p:spPr>
          <a:xfrm>
            <a:off x="9425976" y="2286474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0548B3A-6ED7-4C28-95A4-A2FDA0DD9737}"/>
              </a:ext>
            </a:extLst>
          </p:cNvPr>
          <p:cNvSpPr>
            <a:spLocks noChangeAspect="1"/>
          </p:cNvSpPr>
          <p:nvPr/>
        </p:nvSpPr>
        <p:spPr>
          <a:xfrm>
            <a:off x="9181292" y="2653479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A037112-F022-401D-BC17-458D3FBD915E}"/>
              </a:ext>
            </a:extLst>
          </p:cNvPr>
          <p:cNvSpPr>
            <a:spLocks noChangeAspect="1"/>
          </p:cNvSpPr>
          <p:nvPr/>
        </p:nvSpPr>
        <p:spPr>
          <a:xfrm>
            <a:off x="9687111" y="2653219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6F9FF29-4E31-40A6-8E31-4345E6F337B7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9311802" y="2416984"/>
            <a:ext cx="136566" cy="258887"/>
          </a:xfrm>
          <a:prstGeom prst="line">
            <a:avLst/>
          </a:prstGeom>
          <a:ln w="158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B11643B-1B28-48E7-AEF0-6543DAD3683B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9556487" y="2416984"/>
            <a:ext cx="153016" cy="258627"/>
          </a:xfrm>
          <a:prstGeom prst="line">
            <a:avLst/>
          </a:prstGeom>
          <a:ln w="15875" cmpd="sng">
            <a:solidFill>
              <a:srgbClr val="0000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0910F0B-259F-4F37-8C92-1894FDB55A81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>
          <a:xfrm flipH="1">
            <a:off x="9334194" y="2729670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DB071C9-CE38-45D5-87C5-5BCCACF97AB3}"/>
                  </a:ext>
                </a:extLst>
              </p:cNvPr>
              <p:cNvSpPr txBox="1"/>
              <p:nvPr/>
            </p:nvSpPr>
            <p:spPr>
              <a:xfrm>
                <a:off x="2446246" y="2974630"/>
                <a:ext cx="179720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∈{0,1}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DB071C9-CE38-45D5-87C5-5BCCACF97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246" y="2974630"/>
                <a:ext cx="1797204" cy="424796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5DDCA71-5AF1-445A-B0B0-DC9DBA58D7DA}"/>
                  </a:ext>
                </a:extLst>
              </p:cNvPr>
              <p:cNvSpPr/>
              <p:nvPr/>
            </p:nvSpPr>
            <p:spPr>
              <a:xfrm>
                <a:off x="4302845" y="2989625"/>
                <a:ext cx="619522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5DDCA71-5AF1-445A-B0B0-DC9DBA58D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5" y="2989625"/>
                <a:ext cx="619522" cy="432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751211A-A26E-4564-AC9E-FF33496483AF}"/>
                  </a:ext>
                </a:extLst>
              </p:cNvPr>
              <p:cNvSpPr txBox="1"/>
              <p:nvPr/>
            </p:nvSpPr>
            <p:spPr>
              <a:xfrm>
                <a:off x="1894645" y="4248417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751211A-A26E-4564-AC9E-FF3349648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645" y="4248417"/>
                <a:ext cx="597203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ine 39">
            <a:extLst>
              <a:ext uri="{FF2B5EF4-FFF2-40B4-BE49-F238E27FC236}">
                <a16:creationId xmlns:a16="http://schemas.microsoft.com/office/drawing/2014/main" id="{D0DA746B-665C-45A1-960D-E66E2FCFE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3284" y="4471403"/>
            <a:ext cx="3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01923CD-7036-4443-AF81-70F62A71393E}"/>
                  </a:ext>
                </a:extLst>
              </p:cNvPr>
              <p:cNvSpPr txBox="1"/>
              <p:nvPr/>
            </p:nvSpPr>
            <p:spPr>
              <a:xfrm>
                <a:off x="2568065" y="4253832"/>
                <a:ext cx="1426427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∈{0,1}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01923CD-7036-4443-AF81-70F62A713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65" y="4253832"/>
                <a:ext cx="1426427" cy="424796"/>
              </a:xfrm>
              <a:prstGeom prst="rect">
                <a:avLst/>
              </a:prstGeom>
              <a:blipFill>
                <a:blip r:embed="rId12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7D0CFDFF-2F89-4229-97AC-EF7B7C062CAB}"/>
                  </a:ext>
                </a:extLst>
              </p:cNvPr>
              <p:cNvSpPr/>
              <p:nvPr/>
            </p:nvSpPr>
            <p:spPr>
              <a:xfrm>
                <a:off x="4295968" y="4268827"/>
                <a:ext cx="619522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7D0CFDFF-2F89-4229-97AC-EF7B7C062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968" y="4268827"/>
                <a:ext cx="619522" cy="432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ine 39">
            <a:extLst>
              <a:ext uri="{FF2B5EF4-FFF2-40B4-BE49-F238E27FC236}">
                <a16:creationId xmlns:a16="http://schemas.microsoft.com/office/drawing/2014/main" id="{FAF3B5C9-74C1-43B5-A898-5EFAB4BBF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442" y="5045237"/>
            <a:ext cx="412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8D3512A-EE7F-4662-9C9F-DE9552A072DA}"/>
                  </a:ext>
                </a:extLst>
              </p:cNvPr>
              <p:cNvSpPr txBox="1"/>
              <p:nvPr/>
            </p:nvSpPr>
            <p:spPr>
              <a:xfrm>
                <a:off x="5730665" y="5046979"/>
                <a:ext cx="24058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noisy edge(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-LDP)</a:t>
                </a:r>
                <a:endPara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8D3512A-EE7F-4662-9C9F-DE9552A07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665" y="5046979"/>
                <a:ext cx="2405868" cy="369332"/>
              </a:xfrm>
              <a:prstGeom prst="rect">
                <a:avLst/>
              </a:prstGeom>
              <a:blipFill>
                <a:blip r:embed="rId1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590C2A1-51B9-400A-A594-CD529721F2A5}"/>
                  </a:ext>
                </a:extLst>
              </p:cNvPr>
              <p:cNvSpPr txBox="1"/>
              <p:nvPr/>
            </p:nvSpPr>
            <p:spPr>
              <a:xfrm>
                <a:off x="1896205" y="4825375"/>
                <a:ext cx="597203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590C2A1-51B9-400A-A594-CD529721F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05" y="4825375"/>
                <a:ext cx="597203" cy="424796"/>
              </a:xfrm>
              <a:prstGeom prst="rect">
                <a:avLst/>
              </a:prstGeom>
              <a:blipFill>
                <a:blip r:embed="rId15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ine 39">
            <a:extLst>
              <a:ext uri="{FF2B5EF4-FFF2-40B4-BE49-F238E27FC236}">
                <a16:creationId xmlns:a16="http://schemas.microsoft.com/office/drawing/2014/main" id="{598E1985-D8EE-4004-BA65-F927FDB7B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844" y="5048361"/>
            <a:ext cx="3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AB84F7B-F33B-4F90-93A2-BF07AB41E6C2}"/>
                  </a:ext>
                </a:extLst>
              </p:cNvPr>
              <p:cNvSpPr txBox="1"/>
              <p:nvPr/>
            </p:nvSpPr>
            <p:spPr>
              <a:xfrm>
                <a:off x="2569625" y="4830790"/>
                <a:ext cx="1426427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∈{0,1}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AB84F7B-F33B-4F90-93A2-BF07AB41E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25" y="4830790"/>
                <a:ext cx="1426427" cy="424796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532BA1D2-BB28-44BD-800B-4EB2D87BEFCF}"/>
                  </a:ext>
                </a:extLst>
              </p:cNvPr>
              <p:cNvSpPr/>
              <p:nvPr/>
            </p:nvSpPr>
            <p:spPr>
              <a:xfrm>
                <a:off x="4297528" y="4845785"/>
                <a:ext cx="619522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532BA1D2-BB28-44BD-800B-4EB2D87BE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528" y="4845785"/>
                <a:ext cx="619522" cy="432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9861A7E-930A-48A2-8FF8-006DE5EF49A3}"/>
              </a:ext>
            </a:extLst>
          </p:cNvPr>
          <p:cNvGrpSpPr/>
          <p:nvPr/>
        </p:nvGrpSpPr>
        <p:grpSpPr>
          <a:xfrm>
            <a:off x="2112134" y="2699161"/>
            <a:ext cx="36215" cy="241856"/>
            <a:chOff x="2112134" y="2699161"/>
            <a:chExt cx="36215" cy="24185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C074D4-86EF-492F-B472-2CBA751AA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2230" y="2699161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9D9B97FA-864A-4DCF-BE8D-B560C43CE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2349" y="2801308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D555C03C-112E-4689-9C86-29F8355317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2134" y="2904854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1623B2F-535C-4202-BAE5-D28982EBC814}"/>
              </a:ext>
            </a:extLst>
          </p:cNvPr>
          <p:cNvGrpSpPr/>
          <p:nvPr/>
        </p:nvGrpSpPr>
        <p:grpSpPr>
          <a:xfrm>
            <a:off x="3207375" y="2701230"/>
            <a:ext cx="36215" cy="241856"/>
            <a:chOff x="2971997" y="2701230"/>
            <a:chExt cx="36215" cy="241856"/>
          </a:xfrm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E22E9F51-383E-4FEE-ACB1-794D75E4BC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2093" y="2701230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09BEF27F-31D8-41D6-9E82-FBC3CA0DD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2212" y="2803377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785EEE1C-AC2F-4868-8B70-6732E47DA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1997" y="2906923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C0C9136-7D78-47E3-A19B-1B633B4BF34E}"/>
              </a:ext>
            </a:extLst>
          </p:cNvPr>
          <p:cNvGrpSpPr/>
          <p:nvPr/>
        </p:nvGrpSpPr>
        <p:grpSpPr>
          <a:xfrm>
            <a:off x="4583789" y="2701271"/>
            <a:ext cx="36215" cy="241856"/>
            <a:chOff x="4583789" y="2701271"/>
            <a:chExt cx="36215" cy="241856"/>
          </a:xfrm>
        </p:grpSpPr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08ECCF97-0F35-4AF3-B534-6A8B692A2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3885" y="2701271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B53D0691-6D57-4A07-8FCE-0E58800F6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4004" y="2803418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29C1546A-08C4-45D1-998F-9C975DD543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3789" y="2906964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0F2C530-65C8-47BD-9502-B251ECEE033B}"/>
              </a:ext>
            </a:extLst>
          </p:cNvPr>
          <p:cNvGrpSpPr/>
          <p:nvPr/>
        </p:nvGrpSpPr>
        <p:grpSpPr>
          <a:xfrm>
            <a:off x="2117425" y="3472503"/>
            <a:ext cx="36215" cy="241856"/>
            <a:chOff x="2117425" y="3472503"/>
            <a:chExt cx="36215" cy="241856"/>
          </a:xfrm>
        </p:grpSpPr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0C7CABA0-3319-44E0-B76D-7269EF857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7521" y="3472503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C2E2B981-590A-493C-BA98-065A9C439E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7640" y="3574650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97001D7E-6FE0-417F-BCCE-50F155D549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7425" y="3678196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5E97EBB-FAAA-403C-9188-1E3C5239AF26}"/>
              </a:ext>
            </a:extLst>
          </p:cNvPr>
          <p:cNvGrpSpPr/>
          <p:nvPr/>
        </p:nvGrpSpPr>
        <p:grpSpPr>
          <a:xfrm>
            <a:off x="3212666" y="3474572"/>
            <a:ext cx="36215" cy="241856"/>
            <a:chOff x="2977288" y="3474572"/>
            <a:chExt cx="36215" cy="241856"/>
          </a:xfrm>
        </p:grpSpPr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526B2F0D-13B3-4104-8D4A-FCBD07986E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7384" y="3474572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3108019E-073A-4361-B46F-F506B4E68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7503" y="3576719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3327019B-8E3D-4D64-B9A2-D2D571592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7288" y="3680265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7D67180-355D-46F7-BFF2-7AD5B1F02AAF}"/>
              </a:ext>
            </a:extLst>
          </p:cNvPr>
          <p:cNvGrpSpPr/>
          <p:nvPr/>
        </p:nvGrpSpPr>
        <p:grpSpPr>
          <a:xfrm>
            <a:off x="4589080" y="3474613"/>
            <a:ext cx="36215" cy="241856"/>
            <a:chOff x="4589080" y="3474613"/>
            <a:chExt cx="36215" cy="241856"/>
          </a:xfrm>
        </p:grpSpPr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D37D3B7-D50C-441E-8DF3-E0C54B3E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76" y="3474613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FCC0747A-FFEA-4242-9A58-6160CEDDAD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95" y="3576760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99E7C544-212A-4092-A8AE-97AB28547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080" y="3680306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3224A66-4121-46D7-8202-B208DA24C8BF}"/>
              </a:ext>
            </a:extLst>
          </p:cNvPr>
          <p:cNvSpPr/>
          <p:nvPr/>
        </p:nvSpPr>
        <p:spPr>
          <a:xfrm>
            <a:off x="6326893" y="2902969"/>
            <a:ext cx="1024392" cy="54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4424B78-68FB-47DA-AB9A-5183D090B3FC}"/>
              </a:ext>
            </a:extLst>
          </p:cNvPr>
          <p:cNvSpPr txBox="1"/>
          <p:nvPr/>
        </p:nvSpPr>
        <p:spPr>
          <a:xfrm>
            <a:off x="6331973" y="2970773"/>
            <a:ext cx="101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18">
            <a:extLst>
              <a:ext uri="{FF2B5EF4-FFF2-40B4-BE49-F238E27FC236}">
                <a16:creationId xmlns:a16="http://schemas.microsoft.com/office/drawing/2014/main" id="{EB736C57-1978-4E5A-BA0C-8F2C56845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013" y="2235774"/>
            <a:ext cx="717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18">
            <a:extLst>
              <a:ext uri="{FF2B5EF4-FFF2-40B4-BE49-F238E27FC236}">
                <a16:creationId xmlns:a16="http://schemas.microsoft.com/office/drawing/2014/main" id="{FD76A76C-E393-4FCE-AE62-9CA779CC6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350" y="2237610"/>
            <a:ext cx="19507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Wedge indicator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テキスト ボックス 18">
            <a:extLst>
              <a:ext uri="{FF2B5EF4-FFF2-40B4-BE49-F238E27FC236}">
                <a16:creationId xmlns:a16="http://schemas.microsoft.com/office/drawing/2014/main" id="{8C253E85-FC24-4FE7-98CC-2D6610236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685" y="3902216"/>
            <a:ext cx="16865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Edge indicator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18">
            <a:extLst>
              <a:ext uri="{FF2B5EF4-FFF2-40B4-BE49-F238E27FC236}">
                <a16:creationId xmlns:a16="http://schemas.microsoft.com/office/drawing/2014/main" id="{62E3F5A9-0F07-4800-A808-48A58539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096" y="3902343"/>
            <a:ext cx="717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9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9">
            <a:extLst>
              <a:ext uri="{FF2B5EF4-FFF2-40B4-BE49-F238E27FC236}">
                <a16:creationId xmlns:a16="http://schemas.microsoft.com/office/drawing/2014/main" id="{57F966B3-224D-4E74-8140-506F67101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3779" y="3180368"/>
            <a:ext cx="140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3D1A9F7-DE0B-4CEE-8504-4286E16E9EF7}"/>
                  </a:ext>
                </a:extLst>
              </p:cNvPr>
              <p:cNvSpPr txBox="1"/>
              <p:nvPr/>
            </p:nvSpPr>
            <p:spPr>
              <a:xfrm>
                <a:off x="4836094" y="2571740"/>
                <a:ext cx="16231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noisy wedge</a:t>
                </a:r>
                <a:b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-LDP)</a:t>
                </a:r>
                <a:endPara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3D1A9F7-DE0B-4CEE-8504-4286E16E9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94" y="2571740"/>
                <a:ext cx="1623116" cy="646331"/>
              </a:xfrm>
              <a:prstGeom prst="rect">
                <a:avLst/>
              </a:prstGeom>
              <a:blipFill>
                <a:blip r:embed="rId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39">
            <a:extLst>
              <a:ext uri="{FF2B5EF4-FFF2-40B4-BE49-F238E27FC236}">
                <a16:creationId xmlns:a16="http://schemas.microsoft.com/office/drawing/2014/main" id="{54900670-93F1-4D2A-BB32-AB5A9289A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034" y="3180368"/>
            <a:ext cx="16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1C6F9B5-F883-443E-8880-A00AABA88BB0}"/>
                  </a:ext>
                </a:extLst>
              </p:cNvPr>
              <p:cNvSpPr txBox="1"/>
              <p:nvPr/>
            </p:nvSpPr>
            <p:spPr>
              <a:xfrm>
                <a:off x="1901522" y="2969215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1C6F9B5-F883-443E-8880-A00AABA88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522" y="2969215"/>
                <a:ext cx="597203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39">
            <a:extLst>
              <a:ext uri="{FF2B5EF4-FFF2-40B4-BE49-F238E27FC236}">
                <a16:creationId xmlns:a16="http://schemas.microsoft.com/office/drawing/2014/main" id="{49403496-24BE-401B-9ECE-B930FF747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753" y="3192201"/>
            <a:ext cx="28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52F704D-13F2-4E28-9589-6176E626D9C2}"/>
              </a:ext>
            </a:extLst>
          </p:cNvPr>
          <p:cNvSpPr txBox="1"/>
          <p:nvPr/>
        </p:nvSpPr>
        <p:spPr>
          <a:xfrm>
            <a:off x="8924504" y="2862522"/>
            <a:ext cx="1166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B786A29-9534-4227-B17A-278BD1E89646}"/>
                  </a:ext>
                </a:extLst>
              </p:cNvPr>
              <p:cNvSpPr txBox="1"/>
              <p:nvPr/>
            </p:nvSpPr>
            <p:spPr>
              <a:xfrm>
                <a:off x="7086717" y="2571740"/>
                <a:ext cx="19183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shuffled wedges</a:t>
                </a:r>
                <a:b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-DP)</a:t>
                </a:r>
                <a:endParaRPr lang="ja-JP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B786A29-9534-4227-B17A-278BD1E89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717" y="2571740"/>
                <a:ext cx="1918350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B72B106-BC6C-44D2-94F3-D18CA91967B2}"/>
              </a:ext>
            </a:extLst>
          </p:cNvPr>
          <p:cNvSpPr/>
          <p:nvPr/>
        </p:nvSpPr>
        <p:spPr>
          <a:xfrm>
            <a:off x="9017622" y="2826962"/>
            <a:ext cx="978301" cy="783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defRPr/>
            </a:pPr>
            <a:endParaRPr lang="ja-JP" altLang="en-US" sz="2000" baseline="30000" dirty="0">
              <a:latin typeface="ＭＳ Ｐゴシック" panose="020B0600070205080204" pitchFamily="50" charset="-128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A7A2FDF-0E12-47A9-8021-E8481E20FB8C}"/>
                  </a:ext>
                </a:extLst>
              </p:cNvPr>
              <p:cNvSpPr txBox="1"/>
              <p:nvPr/>
            </p:nvSpPr>
            <p:spPr>
              <a:xfrm>
                <a:off x="7908586" y="1810169"/>
                <a:ext cx="557808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A7A2FDF-0E12-47A9-8021-E8481E20F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586" y="1810169"/>
                <a:ext cx="557808" cy="424796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2CE2C5E-9AAB-4C46-8D89-24F4C30EF55E}"/>
                  </a:ext>
                </a:extLst>
              </p:cNvPr>
              <p:cNvSpPr txBox="1"/>
              <p:nvPr/>
            </p:nvSpPr>
            <p:spPr>
              <a:xfrm>
                <a:off x="7111649" y="1812896"/>
                <a:ext cx="5578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2CE2C5E-9AAB-4C46-8D89-24F4C30E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649" y="1812896"/>
                <a:ext cx="557808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楕円 24">
            <a:extLst>
              <a:ext uri="{FF2B5EF4-FFF2-40B4-BE49-F238E27FC236}">
                <a16:creationId xmlns:a16="http://schemas.microsoft.com/office/drawing/2014/main" id="{E0548B3A-6ED7-4C28-95A4-A2FDA0DD9737}"/>
              </a:ext>
            </a:extLst>
          </p:cNvPr>
          <p:cNvSpPr>
            <a:spLocks noChangeAspect="1"/>
          </p:cNvSpPr>
          <p:nvPr/>
        </p:nvSpPr>
        <p:spPr>
          <a:xfrm>
            <a:off x="7474014" y="1803980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A037112-F022-401D-BC17-458D3FBD915E}"/>
              </a:ext>
            </a:extLst>
          </p:cNvPr>
          <p:cNvSpPr>
            <a:spLocks noChangeAspect="1"/>
          </p:cNvSpPr>
          <p:nvPr/>
        </p:nvSpPr>
        <p:spPr>
          <a:xfrm>
            <a:off x="7979833" y="1803720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6F9FF29-4E31-40A6-8E31-4345E6F337B7}"/>
              </a:ext>
            </a:extLst>
          </p:cNvPr>
          <p:cNvCxnSpPr>
            <a:cxnSpLocks/>
            <a:stCxn id="94" idx="3"/>
            <a:endCxn id="25" idx="0"/>
          </p:cNvCxnSpPr>
          <p:nvPr/>
        </p:nvCxnSpPr>
        <p:spPr>
          <a:xfrm flipH="1">
            <a:off x="7550465" y="1518801"/>
            <a:ext cx="214968" cy="285179"/>
          </a:xfrm>
          <a:prstGeom prst="line">
            <a:avLst/>
          </a:prstGeom>
          <a:ln w="158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B11643B-1B28-48E7-AEF0-6543DAD3683B}"/>
              </a:ext>
            </a:extLst>
          </p:cNvPr>
          <p:cNvCxnSpPr>
            <a:cxnSpLocks/>
            <a:stCxn id="94" idx="5"/>
            <a:endCxn id="26" idx="0"/>
          </p:cNvCxnSpPr>
          <p:nvPr/>
        </p:nvCxnSpPr>
        <p:spPr>
          <a:xfrm>
            <a:off x="7873551" y="1518801"/>
            <a:ext cx="182733" cy="284919"/>
          </a:xfrm>
          <a:prstGeom prst="line">
            <a:avLst/>
          </a:prstGeom>
          <a:ln w="15875" cmpd="sng">
            <a:solidFill>
              <a:srgbClr val="0000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DB071C9-CE38-45D5-87C5-5BCCACF97AB3}"/>
                  </a:ext>
                </a:extLst>
              </p:cNvPr>
              <p:cNvSpPr txBox="1"/>
              <p:nvPr/>
            </p:nvSpPr>
            <p:spPr>
              <a:xfrm>
                <a:off x="2446246" y="2974630"/>
                <a:ext cx="179720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∈{0,1}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DB071C9-CE38-45D5-87C5-5BCCACF97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246" y="2974630"/>
                <a:ext cx="1797204" cy="424796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5DDCA71-5AF1-445A-B0B0-DC9DBA58D7DA}"/>
                  </a:ext>
                </a:extLst>
              </p:cNvPr>
              <p:cNvSpPr/>
              <p:nvPr/>
            </p:nvSpPr>
            <p:spPr>
              <a:xfrm>
                <a:off x="4302845" y="2989625"/>
                <a:ext cx="619522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5DDCA71-5AF1-445A-B0B0-DC9DBA58D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5" y="2989625"/>
                <a:ext cx="619522" cy="432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9861A7E-930A-48A2-8FF8-006DE5EF49A3}"/>
              </a:ext>
            </a:extLst>
          </p:cNvPr>
          <p:cNvGrpSpPr/>
          <p:nvPr/>
        </p:nvGrpSpPr>
        <p:grpSpPr>
          <a:xfrm>
            <a:off x="2112134" y="2699161"/>
            <a:ext cx="36215" cy="241856"/>
            <a:chOff x="2112134" y="2699161"/>
            <a:chExt cx="36215" cy="24185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C074D4-86EF-492F-B472-2CBA751AA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2230" y="2699161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9D9B97FA-864A-4DCF-BE8D-B560C43CE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2349" y="2801308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D555C03C-112E-4689-9C86-29F8355317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2134" y="2904854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1623B2F-535C-4202-BAE5-D28982EBC814}"/>
              </a:ext>
            </a:extLst>
          </p:cNvPr>
          <p:cNvGrpSpPr/>
          <p:nvPr/>
        </p:nvGrpSpPr>
        <p:grpSpPr>
          <a:xfrm>
            <a:off x="3207375" y="2701230"/>
            <a:ext cx="36215" cy="241856"/>
            <a:chOff x="2971997" y="2701230"/>
            <a:chExt cx="36215" cy="241856"/>
          </a:xfrm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E22E9F51-383E-4FEE-ACB1-794D75E4BC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2093" y="2701230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09BEF27F-31D8-41D6-9E82-FBC3CA0DD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2212" y="2803377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785EEE1C-AC2F-4868-8B70-6732E47DA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1997" y="2906923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C0C9136-7D78-47E3-A19B-1B633B4BF34E}"/>
              </a:ext>
            </a:extLst>
          </p:cNvPr>
          <p:cNvGrpSpPr/>
          <p:nvPr/>
        </p:nvGrpSpPr>
        <p:grpSpPr>
          <a:xfrm>
            <a:off x="4583789" y="2701271"/>
            <a:ext cx="36215" cy="241856"/>
            <a:chOff x="4583789" y="2701271"/>
            <a:chExt cx="36215" cy="241856"/>
          </a:xfrm>
        </p:grpSpPr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08ECCF97-0F35-4AF3-B534-6A8B692A2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3885" y="2701271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B53D0691-6D57-4A07-8FCE-0E58800F6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4004" y="2803418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29C1546A-08C4-45D1-998F-9C975DD543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3789" y="2906964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0F2C530-65C8-47BD-9502-B251ECEE033B}"/>
              </a:ext>
            </a:extLst>
          </p:cNvPr>
          <p:cNvGrpSpPr/>
          <p:nvPr/>
        </p:nvGrpSpPr>
        <p:grpSpPr>
          <a:xfrm>
            <a:off x="2117425" y="3472503"/>
            <a:ext cx="36215" cy="241856"/>
            <a:chOff x="2117425" y="3472503"/>
            <a:chExt cx="36215" cy="241856"/>
          </a:xfrm>
        </p:grpSpPr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0C7CABA0-3319-44E0-B76D-7269EF857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7521" y="3472503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C2E2B981-590A-493C-BA98-065A9C439E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7640" y="3574650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97001D7E-6FE0-417F-BCCE-50F155D549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7425" y="3678196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5E97EBB-FAAA-403C-9188-1E3C5239AF26}"/>
              </a:ext>
            </a:extLst>
          </p:cNvPr>
          <p:cNvGrpSpPr/>
          <p:nvPr/>
        </p:nvGrpSpPr>
        <p:grpSpPr>
          <a:xfrm>
            <a:off x="3212666" y="3474572"/>
            <a:ext cx="36215" cy="241856"/>
            <a:chOff x="2977288" y="3474572"/>
            <a:chExt cx="36215" cy="241856"/>
          </a:xfrm>
        </p:grpSpPr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526B2F0D-13B3-4104-8D4A-FCBD07986E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7384" y="3474572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3108019E-073A-4361-B46F-F506B4E68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7503" y="3576719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3327019B-8E3D-4D64-B9A2-D2D571592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7288" y="3680265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7D67180-355D-46F7-BFF2-7AD5B1F02AAF}"/>
              </a:ext>
            </a:extLst>
          </p:cNvPr>
          <p:cNvGrpSpPr/>
          <p:nvPr/>
        </p:nvGrpSpPr>
        <p:grpSpPr>
          <a:xfrm>
            <a:off x="4589080" y="3474613"/>
            <a:ext cx="36215" cy="241856"/>
            <a:chOff x="4589080" y="3474613"/>
            <a:chExt cx="36215" cy="241856"/>
          </a:xfrm>
        </p:grpSpPr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D37D3B7-D50C-441E-8DF3-E0C54B3E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76" y="3474613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FCC0747A-FFEA-4242-9A58-6160CEDDAD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95" y="3576760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99E7C544-212A-4092-A8AE-97AB28547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080" y="3680306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3224A66-4121-46D7-8202-B208DA24C8BF}"/>
              </a:ext>
            </a:extLst>
          </p:cNvPr>
          <p:cNvSpPr/>
          <p:nvPr/>
        </p:nvSpPr>
        <p:spPr>
          <a:xfrm>
            <a:off x="6326893" y="2902969"/>
            <a:ext cx="1024392" cy="54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4424B78-68FB-47DA-AB9A-5183D090B3FC}"/>
              </a:ext>
            </a:extLst>
          </p:cNvPr>
          <p:cNvSpPr txBox="1"/>
          <p:nvPr/>
        </p:nvSpPr>
        <p:spPr>
          <a:xfrm>
            <a:off x="6331973" y="2970773"/>
            <a:ext cx="101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18">
            <a:extLst>
              <a:ext uri="{FF2B5EF4-FFF2-40B4-BE49-F238E27FC236}">
                <a16:creationId xmlns:a16="http://schemas.microsoft.com/office/drawing/2014/main" id="{EB736C57-1978-4E5A-BA0C-8F2C56845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013" y="2235774"/>
            <a:ext cx="717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18">
            <a:extLst>
              <a:ext uri="{FF2B5EF4-FFF2-40B4-BE49-F238E27FC236}">
                <a16:creationId xmlns:a16="http://schemas.microsoft.com/office/drawing/2014/main" id="{FD76A76C-E393-4FCE-AE62-9CA779CC6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350" y="2237610"/>
            <a:ext cx="19507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Wedge indicator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18">
            <a:extLst>
              <a:ext uri="{FF2B5EF4-FFF2-40B4-BE49-F238E27FC236}">
                <a16:creationId xmlns:a16="http://schemas.microsoft.com/office/drawing/2014/main" id="{D8D5E417-FC17-4A2F-B06B-5DE48066E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052" y="1373475"/>
            <a:ext cx="1524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otherwise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8AFD55BE-31CB-4BFC-AA99-F001365141A2}"/>
              </a:ext>
            </a:extLst>
          </p:cNvPr>
          <p:cNvSpPr>
            <a:spLocks noChangeAspect="1"/>
          </p:cNvSpPr>
          <p:nvPr/>
        </p:nvSpPr>
        <p:spPr>
          <a:xfrm>
            <a:off x="2608516" y="1350852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5C7AFCC6-4BDE-4C70-A895-55FF2BF6585E}"/>
              </a:ext>
            </a:extLst>
          </p:cNvPr>
          <p:cNvSpPr>
            <a:spLocks noChangeAspect="1"/>
          </p:cNvSpPr>
          <p:nvPr/>
        </p:nvSpPr>
        <p:spPr>
          <a:xfrm>
            <a:off x="2363832" y="1717857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BFDDB9BA-5563-4CB6-9549-A78D01C74496}"/>
              </a:ext>
            </a:extLst>
          </p:cNvPr>
          <p:cNvSpPr>
            <a:spLocks noChangeAspect="1"/>
          </p:cNvSpPr>
          <p:nvPr/>
        </p:nvSpPr>
        <p:spPr>
          <a:xfrm>
            <a:off x="2869651" y="1717597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8BAC1847-DBE8-443B-9E3F-81E3806D5CEA}"/>
              </a:ext>
            </a:extLst>
          </p:cNvPr>
          <p:cNvCxnSpPr>
            <a:cxnSpLocks/>
            <a:stCxn id="97" idx="3"/>
            <a:endCxn id="98" idx="7"/>
          </p:cNvCxnSpPr>
          <p:nvPr/>
        </p:nvCxnSpPr>
        <p:spPr>
          <a:xfrm flipH="1">
            <a:off x="2494342" y="1481362"/>
            <a:ext cx="136566" cy="258887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4E41CFEB-34B6-47CF-9641-1B366D7DD89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2739027" y="1481362"/>
            <a:ext cx="153016" cy="258627"/>
          </a:xfrm>
          <a:prstGeom prst="line">
            <a:avLst/>
          </a:prstGeom>
          <a:ln w="15875" cmpd="sng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907F1A66-C4CB-420A-A567-0FFE54430ACC}"/>
                  </a:ext>
                </a:extLst>
              </p:cNvPr>
              <p:cNvSpPr txBox="1"/>
              <p:nvPr/>
            </p:nvSpPr>
            <p:spPr>
              <a:xfrm>
                <a:off x="1919117" y="1555323"/>
                <a:ext cx="5578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907F1A66-C4CB-420A-A567-0FFE54430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17" y="1555323"/>
                <a:ext cx="557808" cy="400110"/>
              </a:xfrm>
              <a:prstGeom prst="rect">
                <a:avLst/>
              </a:prstGeom>
              <a:blipFill>
                <a:blip r:embed="rId1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5DE869B7-DC0F-4C85-9C9F-5185CE4571D9}"/>
                  </a:ext>
                </a:extLst>
              </p:cNvPr>
              <p:cNvSpPr txBox="1"/>
              <p:nvPr/>
            </p:nvSpPr>
            <p:spPr>
              <a:xfrm>
                <a:off x="2357483" y="991609"/>
                <a:ext cx="681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5DE869B7-DC0F-4C85-9C9F-5185CE457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83" y="991609"/>
                <a:ext cx="681367" cy="400110"/>
              </a:xfrm>
              <a:prstGeom prst="rect">
                <a:avLst/>
              </a:prstGeom>
              <a:blipFill>
                <a:blip r:embed="rId1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6FA4C64B-2CE8-47EC-8106-C2FEA940CDBC}"/>
                  </a:ext>
                </a:extLst>
              </p:cNvPr>
              <p:cNvSpPr txBox="1"/>
              <p:nvPr/>
            </p:nvSpPr>
            <p:spPr>
              <a:xfrm>
                <a:off x="2896729" y="1552596"/>
                <a:ext cx="557808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6FA4C64B-2CE8-47EC-8106-C2FEA940C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729" y="1552596"/>
                <a:ext cx="557808" cy="424796"/>
              </a:xfrm>
              <a:prstGeom prst="rect">
                <a:avLst/>
              </a:prstGeom>
              <a:blipFill>
                <a:blip r:embed="rId20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41A6D43E-1E93-445D-8FD5-2DD1B331D56F}"/>
                  </a:ext>
                </a:extLst>
              </p:cNvPr>
              <p:cNvSpPr txBox="1"/>
              <p:nvPr/>
            </p:nvSpPr>
            <p:spPr>
              <a:xfrm>
                <a:off x="2344673" y="1837173"/>
                <a:ext cx="681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41A6D43E-1E93-445D-8FD5-2DD1B331D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73" y="1837173"/>
                <a:ext cx="681367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496B906-3EA0-4493-9538-3DC198B5EA78}"/>
                  </a:ext>
                </a:extLst>
              </p:cNvPr>
              <p:cNvSpPr txBox="1"/>
              <p:nvPr/>
            </p:nvSpPr>
            <p:spPr>
              <a:xfrm>
                <a:off x="3775448" y="1848801"/>
                <a:ext cx="681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496B906-3EA0-4493-9538-3DC198B5E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448" y="1848801"/>
                <a:ext cx="681367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6A6BC56E-8231-4CDA-A815-D1F58E26427C}"/>
              </a:ext>
            </a:extLst>
          </p:cNvPr>
          <p:cNvSpPr/>
          <p:nvPr/>
        </p:nvSpPr>
        <p:spPr>
          <a:xfrm>
            <a:off x="2012567" y="1092483"/>
            <a:ext cx="2713271" cy="1102383"/>
          </a:xfrm>
          <a:prstGeom prst="wedgeRectCallout">
            <a:avLst>
              <a:gd name="adj1" fmla="val 6128"/>
              <a:gd name="adj2" fmla="val 592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0BC775-587D-4BC9-BABA-37C633827684}"/>
              </a:ext>
            </a:extLst>
          </p:cNvPr>
          <p:cNvSpPr/>
          <p:nvPr/>
        </p:nvSpPr>
        <p:spPr>
          <a:xfrm>
            <a:off x="6272819" y="1113481"/>
            <a:ext cx="3709562" cy="1102383"/>
          </a:xfrm>
          <a:prstGeom prst="wedgeRectCallout">
            <a:avLst>
              <a:gd name="adj1" fmla="val 29983"/>
              <a:gd name="adj2" fmla="val 655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10024AC5-5858-483E-85DE-F8F9F179CE0B}"/>
              </a:ext>
            </a:extLst>
          </p:cNvPr>
          <p:cNvSpPr>
            <a:spLocks noChangeAspect="1"/>
          </p:cNvSpPr>
          <p:nvPr/>
        </p:nvSpPr>
        <p:spPr>
          <a:xfrm>
            <a:off x="6545542" y="1386175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7E369631-A6D4-4386-BADB-3CEA50B90290}"/>
              </a:ext>
            </a:extLst>
          </p:cNvPr>
          <p:cNvCxnSpPr>
            <a:cxnSpLocks/>
            <a:stCxn id="85" idx="5"/>
            <a:endCxn id="25" idx="1"/>
          </p:cNvCxnSpPr>
          <p:nvPr/>
        </p:nvCxnSpPr>
        <p:spPr>
          <a:xfrm>
            <a:off x="6676052" y="1516685"/>
            <a:ext cx="820354" cy="309687"/>
          </a:xfrm>
          <a:prstGeom prst="line">
            <a:avLst/>
          </a:prstGeom>
          <a:ln w="158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8F02F175-CC23-46F8-BB44-E7A6BCBCAC93}"/>
              </a:ext>
            </a:extLst>
          </p:cNvPr>
          <p:cNvCxnSpPr>
            <a:cxnSpLocks/>
            <a:stCxn id="85" idx="6"/>
            <a:endCxn id="26" idx="1"/>
          </p:cNvCxnSpPr>
          <p:nvPr/>
        </p:nvCxnSpPr>
        <p:spPr>
          <a:xfrm>
            <a:off x="6698444" y="1462626"/>
            <a:ext cx="1303781" cy="363486"/>
          </a:xfrm>
          <a:prstGeom prst="line">
            <a:avLst/>
          </a:prstGeom>
          <a:ln w="15875" cmpd="sng">
            <a:solidFill>
              <a:srgbClr val="0000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3C981DAD-1A82-4FF4-91DE-1446F8605A2E}"/>
              </a:ext>
            </a:extLst>
          </p:cNvPr>
          <p:cNvSpPr>
            <a:spLocks noChangeAspect="1"/>
          </p:cNvSpPr>
          <p:nvPr/>
        </p:nvSpPr>
        <p:spPr>
          <a:xfrm>
            <a:off x="7144555" y="1386174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12CDDDA9-54EC-444A-9ED3-C727B09ACF22}"/>
              </a:ext>
            </a:extLst>
          </p:cNvPr>
          <p:cNvSpPr>
            <a:spLocks noChangeAspect="1"/>
          </p:cNvSpPr>
          <p:nvPr/>
        </p:nvSpPr>
        <p:spPr>
          <a:xfrm>
            <a:off x="7743041" y="1388291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522897D0-C58D-4090-A174-88ED295875A2}"/>
              </a:ext>
            </a:extLst>
          </p:cNvPr>
          <p:cNvCxnSpPr>
            <a:cxnSpLocks/>
            <a:stCxn id="120" idx="4"/>
            <a:endCxn id="26" idx="7"/>
          </p:cNvCxnSpPr>
          <p:nvPr/>
        </p:nvCxnSpPr>
        <p:spPr>
          <a:xfrm flipH="1">
            <a:off x="8110343" y="1539077"/>
            <a:ext cx="308688" cy="287035"/>
          </a:xfrm>
          <a:prstGeom prst="line">
            <a:avLst/>
          </a:prstGeom>
          <a:ln w="15875" cmpd="sng">
            <a:solidFill>
              <a:srgbClr val="0000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C5EE69A9-1C49-4848-8C01-D152AE3BD45F}"/>
              </a:ext>
            </a:extLst>
          </p:cNvPr>
          <p:cNvCxnSpPr>
            <a:cxnSpLocks/>
            <a:stCxn id="120" idx="3"/>
            <a:endCxn id="25" idx="7"/>
          </p:cNvCxnSpPr>
          <p:nvPr/>
        </p:nvCxnSpPr>
        <p:spPr>
          <a:xfrm flipH="1">
            <a:off x="7604524" y="1516685"/>
            <a:ext cx="760448" cy="309687"/>
          </a:xfrm>
          <a:prstGeom prst="line">
            <a:avLst/>
          </a:prstGeom>
          <a:ln w="15875" cmpd="sng">
            <a:solidFill>
              <a:srgbClr val="0000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780F4C20-76A5-4B10-A917-CFCAE291B46C}"/>
                  </a:ext>
                </a:extLst>
              </p:cNvPr>
              <p:cNvSpPr txBox="1"/>
              <p:nvPr/>
            </p:nvSpPr>
            <p:spPr>
              <a:xfrm>
                <a:off x="6272819" y="1010660"/>
                <a:ext cx="681367" cy="429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780F4C20-76A5-4B10-A917-CFCAE291B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819" y="1010660"/>
                <a:ext cx="681367" cy="429669"/>
              </a:xfrm>
              <a:prstGeom prst="rect">
                <a:avLst/>
              </a:prstGeom>
              <a:blipFill>
                <a:blip r:embed="rId23"/>
                <a:stretch>
                  <a:fillRect r="-4464"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09885C87-BDB5-4226-A96C-145A922704B7}"/>
                  </a:ext>
                </a:extLst>
              </p:cNvPr>
              <p:cNvSpPr txBox="1"/>
              <p:nvPr/>
            </p:nvSpPr>
            <p:spPr>
              <a:xfrm>
                <a:off x="6880299" y="1013835"/>
                <a:ext cx="681367" cy="429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09885C87-BDB5-4226-A96C-145A92270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99" y="1013835"/>
                <a:ext cx="681367" cy="429669"/>
              </a:xfrm>
              <a:prstGeom prst="rect">
                <a:avLst/>
              </a:prstGeom>
              <a:blipFill>
                <a:blip r:embed="rId24"/>
                <a:stretch>
                  <a:fillRect r="-5405" b="-11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C5CA2508-6C04-4A87-B1FC-B75360124CD6}"/>
                  </a:ext>
                </a:extLst>
              </p:cNvPr>
              <p:cNvSpPr txBox="1"/>
              <p:nvPr/>
            </p:nvSpPr>
            <p:spPr>
              <a:xfrm>
                <a:off x="7475185" y="1013835"/>
                <a:ext cx="681367" cy="429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(3)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C5CA2508-6C04-4A87-B1FC-B75360124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85" y="1013835"/>
                <a:ext cx="681367" cy="429669"/>
              </a:xfrm>
              <a:prstGeom prst="rect">
                <a:avLst/>
              </a:prstGeom>
              <a:blipFill>
                <a:blip r:embed="rId25"/>
                <a:stretch>
                  <a:fillRect r="-4464" b="-11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楕円 119">
            <a:extLst>
              <a:ext uri="{FF2B5EF4-FFF2-40B4-BE49-F238E27FC236}">
                <a16:creationId xmlns:a16="http://schemas.microsoft.com/office/drawing/2014/main" id="{926F3A95-ECCC-46C8-9214-E896C3CF7DC6}"/>
              </a:ext>
            </a:extLst>
          </p:cNvPr>
          <p:cNvSpPr>
            <a:spLocks noChangeAspect="1"/>
          </p:cNvSpPr>
          <p:nvPr/>
        </p:nvSpPr>
        <p:spPr>
          <a:xfrm>
            <a:off x="8342580" y="1386175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EF5A58FD-60BA-4196-A517-3FA08D104C6D}"/>
                  </a:ext>
                </a:extLst>
              </p:cNvPr>
              <p:cNvSpPr txBox="1"/>
              <p:nvPr/>
            </p:nvSpPr>
            <p:spPr>
              <a:xfrm>
                <a:off x="8078324" y="1013836"/>
                <a:ext cx="681367" cy="429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(4)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EF5A58FD-60BA-4196-A517-3FA08D104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324" y="1013836"/>
                <a:ext cx="681367" cy="429669"/>
              </a:xfrm>
              <a:prstGeom prst="rect">
                <a:avLst/>
              </a:prstGeom>
              <a:blipFill>
                <a:blip r:embed="rId26"/>
                <a:stretch>
                  <a:fillRect r="-4464" b="-11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楕円 125">
            <a:extLst>
              <a:ext uri="{FF2B5EF4-FFF2-40B4-BE49-F238E27FC236}">
                <a16:creationId xmlns:a16="http://schemas.microsoft.com/office/drawing/2014/main" id="{E5B7ADB5-4B2B-4A45-95BF-C4CED7F9EA56}"/>
              </a:ext>
            </a:extLst>
          </p:cNvPr>
          <p:cNvSpPr>
            <a:spLocks noChangeAspect="1"/>
          </p:cNvSpPr>
          <p:nvPr/>
        </p:nvSpPr>
        <p:spPr>
          <a:xfrm>
            <a:off x="9277616" y="1388292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0E928C1D-99E8-4CD6-8F34-A6F4575F74C3}"/>
                  </a:ext>
                </a:extLst>
              </p:cNvPr>
              <p:cNvSpPr txBox="1"/>
              <p:nvPr/>
            </p:nvSpPr>
            <p:spPr>
              <a:xfrm>
                <a:off x="9009760" y="1013836"/>
                <a:ext cx="681367" cy="429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0E928C1D-99E8-4CD6-8F34-A6F4575F7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760" y="1013836"/>
                <a:ext cx="681367" cy="429669"/>
              </a:xfrm>
              <a:prstGeom prst="rect">
                <a:avLst/>
              </a:prstGeom>
              <a:blipFill>
                <a:blip r:embed="rId27"/>
                <a:stretch>
                  <a:fillRect r="-41964" b="-11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2F66314A-E144-4A1C-A74B-75EA897F9422}"/>
              </a:ext>
            </a:extLst>
          </p:cNvPr>
          <p:cNvGrpSpPr/>
          <p:nvPr/>
        </p:nvGrpSpPr>
        <p:grpSpPr>
          <a:xfrm rot="5400000">
            <a:off x="8878586" y="1143987"/>
            <a:ext cx="36215" cy="241856"/>
            <a:chOff x="4589080" y="3474613"/>
            <a:chExt cx="36215" cy="241856"/>
          </a:xfrm>
        </p:grpSpPr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24F07635-0F5E-4D8E-B91F-939D49348B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76" y="3474613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97B3C2FC-B87F-48D1-B548-1E7AA52F4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95" y="3576760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2790F79C-60BF-4B65-B6B1-D41E38811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080" y="3680306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A57C6DAF-2080-44A6-B7AB-A61FBED18AB7}"/>
              </a:ext>
            </a:extLst>
          </p:cNvPr>
          <p:cNvGrpSpPr/>
          <p:nvPr/>
        </p:nvGrpSpPr>
        <p:grpSpPr>
          <a:xfrm rot="5400000">
            <a:off x="8878586" y="1340837"/>
            <a:ext cx="36215" cy="241856"/>
            <a:chOff x="4589080" y="3474613"/>
            <a:chExt cx="36215" cy="241856"/>
          </a:xfrm>
        </p:grpSpPr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A842D26D-EEDF-4CEF-9EEC-C553D870F4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76" y="3474613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E187579A-6375-4F78-A267-51C65A4B51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95" y="3576760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CE1701D0-4B25-4957-A417-AD40C5091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080" y="3680306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4493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81D93F47-8530-475F-A5D0-33961BCC6C2C}"/>
              </a:ext>
            </a:extLst>
          </p:cNvPr>
          <p:cNvSpPr/>
          <p:nvPr/>
        </p:nvSpPr>
        <p:spPr>
          <a:xfrm>
            <a:off x="5844291" y="3076224"/>
            <a:ext cx="1185358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29CFFE7-13EF-48DC-A0A7-DF2E56039CE4}"/>
              </a:ext>
            </a:extLst>
          </p:cNvPr>
          <p:cNvSpPr txBox="1"/>
          <p:nvPr/>
        </p:nvSpPr>
        <p:spPr>
          <a:xfrm>
            <a:off x="5849371" y="3076653"/>
            <a:ext cx="1185358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2FAA2BDC-1AE7-4EFF-A132-04B62A11324D}"/>
              </a:ext>
            </a:extLst>
          </p:cNvPr>
          <p:cNvSpPr/>
          <p:nvPr/>
        </p:nvSpPr>
        <p:spPr>
          <a:xfrm>
            <a:off x="1772528" y="3069072"/>
            <a:ext cx="1024392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92B8EC8-9FA9-4C5D-910F-C6594EE06F9A}"/>
              </a:ext>
            </a:extLst>
          </p:cNvPr>
          <p:cNvSpPr txBox="1"/>
          <p:nvPr/>
        </p:nvSpPr>
        <p:spPr>
          <a:xfrm>
            <a:off x="1777608" y="3219426"/>
            <a:ext cx="101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20C127D-560B-470E-9473-B01244C01A3A}"/>
              </a:ext>
            </a:extLst>
          </p:cNvPr>
          <p:cNvCxnSpPr/>
          <p:nvPr/>
        </p:nvCxnSpPr>
        <p:spPr>
          <a:xfrm flipH="1">
            <a:off x="2796920" y="3325302"/>
            <a:ext cx="35299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2F7A0CF-3351-4BF1-85CD-E9372D708CB4}"/>
              </a:ext>
            </a:extLst>
          </p:cNvPr>
          <p:cNvSpPr txBox="1"/>
          <p:nvPr/>
        </p:nvSpPr>
        <p:spPr>
          <a:xfrm>
            <a:off x="2804786" y="2946433"/>
            <a:ext cx="3064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independent pairs of nodes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469A2B27-EE60-436E-B2D7-E2C2B9848161}"/>
              </a:ext>
            </a:extLst>
          </p:cNvPr>
          <p:cNvCxnSpPr/>
          <p:nvPr/>
        </p:nvCxnSpPr>
        <p:spPr>
          <a:xfrm flipH="1">
            <a:off x="2804944" y="3525828"/>
            <a:ext cx="352997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BC037D1-873E-4F14-B0DC-E6709E1B5A74}"/>
              </a:ext>
            </a:extLst>
          </p:cNvPr>
          <p:cNvSpPr txBox="1"/>
          <p:nvPr/>
        </p:nvSpPr>
        <p:spPr>
          <a:xfrm>
            <a:off x="2796254" y="3491357"/>
            <a:ext cx="21186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shuffled wedges </a:t>
            </a:r>
            <a:br>
              <a:rPr lang="en-US" altLang="ja-JP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US" altLang="ja-JP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 noisy edges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E5E9E67-EB42-496F-A1E4-83AEAEB97919}"/>
                  </a:ext>
                </a:extLst>
              </p:cNvPr>
              <p:cNvSpPr txBox="1"/>
              <p:nvPr/>
            </p:nvSpPr>
            <p:spPr>
              <a:xfrm>
                <a:off x="7613252" y="2624086"/>
                <a:ext cx="4280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E5E9E67-EB42-496F-A1E4-83AEAEB97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252" y="2624086"/>
                <a:ext cx="42800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楕円 91">
            <a:extLst>
              <a:ext uri="{FF2B5EF4-FFF2-40B4-BE49-F238E27FC236}">
                <a16:creationId xmlns:a16="http://schemas.microsoft.com/office/drawing/2014/main" id="{A760FEA5-E5F1-4BF6-A8DA-678D5150C0D0}"/>
              </a:ext>
            </a:extLst>
          </p:cNvPr>
          <p:cNvSpPr>
            <a:spLocks noChangeAspect="1"/>
          </p:cNvSpPr>
          <p:nvPr/>
        </p:nvSpPr>
        <p:spPr>
          <a:xfrm>
            <a:off x="7737650" y="2977359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3F1B195-AFB2-432A-8CF9-BC922227CC48}"/>
              </a:ext>
            </a:extLst>
          </p:cNvPr>
          <p:cNvSpPr/>
          <p:nvPr/>
        </p:nvSpPr>
        <p:spPr>
          <a:xfrm>
            <a:off x="7083843" y="2369574"/>
            <a:ext cx="2772169" cy="2089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9400AAB-B359-43C4-A232-B2FC16332822}"/>
                  </a:ext>
                </a:extLst>
              </p:cNvPr>
              <p:cNvSpPr txBox="1"/>
              <p:nvPr/>
            </p:nvSpPr>
            <p:spPr>
              <a:xfrm>
                <a:off x="7088643" y="2340079"/>
                <a:ext cx="21823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Graph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9400AAB-B359-43C4-A232-B2FC16332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643" y="2340079"/>
                <a:ext cx="2182356" cy="400110"/>
              </a:xfrm>
              <a:prstGeom prst="rect">
                <a:avLst/>
              </a:prstGeom>
              <a:blipFill>
                <a:blip r:embed="rId3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171824F9-8255-463A-BDF1-6F4A65C63367}"/>
                  </a:ext>
                </a:extLst>
              </p:cNvPr>
              <p:cNvSpPr txBox="1"/>
              <p:nvPr/>
            </p:nvSpPr>
            <p:spPr>
              <a:xfrm>
                <a:off x="7099351" y="3419843"/>
                <a:ext cx="4280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171824F9-8255-463A-BDF1-6F4A65C6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351" y="3419843"/>
                <a:ext cx="42800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楕円 94">
            <a:extLst>
              <a:ext uri="{FF2B5EF4-FFF2-40B4-BE49-F238E27FC236}">
                <a16:creationId xmlns:a16="http://schemas.microsoft.com/office/drawing/2014/main" id="{07BC8B65-5D61-407A-B5FD-0876731116F9}"/>
              </a:ext>
            </a:extLst>
          </p:cNvPr>
          <p:cNvSpPr>
            <a:spLocks noChangeAspect="1"/>
          </p:cNvSpPr>
          <p:nvPr/>
        </p:nvSpPr>
        <p:spPr>
          <a:xfrm>
            <a:off x="7329216" y="3400204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BC3A6D0-B007-4B46-83BF-E68597B49DC5}"/>
                  </a:ext>
                </a:extLst>
              </p:cNvPr>
              <p:cNvSpPr txBox="1"/>
              <p:nvPr/>
            </p:nvSpPr>
            <p:spPr>
              <a:xfrm>
                <a:off x="7719110" y="3786909"/>
                <a:ext cx="4280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BC3A6D0-B007-4B46-83BF-E68597B49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110" y="3786909"/>
                <a:ext cx="42800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楕円 107">
            <a:extLst>
              <a:ext uri="{FF2B5EF4-FFF2-40B4-BE49-F238E27FC236}">
                <a16:creationId xmlns:a16="http://schemas.microsoft.com/office/drawing/2014/main" id="{B909E879-3399-48E1-BAF2-3A180F0305BC}"/>
              </a:ext>
            </a:extLst>
          </p:cNvPr>
          <p:cNvSpPr>
            <a:spLocks noChangeAspect="1"/>
          </p:cNvSpPr>
          <p:nvPr/>
        </p:nvSpPr>
        <p:spPr>
          <a:xfrm>
            <a:off x="7814946" y="3741293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8A288E76-4FA9-45EF-AF11-BB62BB921C4B}"/>
                  </a:ext>
                </a:extLst>
              </p:cNvPr>
              <p:cNvSpPr txBox="1"/>
              <p:nvPr/>
            </p:nvSpPr>
            <p:spPr>
              <a:xfrm>
                <a:off x="8071084" y="3006244"/>
                <a:ext cx="4280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8A288E76-4FA9-45EF-AF11-BB62BB92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084" y="3006244"/>
                <a:ext cx="42800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楕円 109">
            <a:extLst>
              <a:ext uri="{FF2B5EF4-FFF2-40B4-BE49-F238E27FC236}">
                <a16:creationId xmlns:a16="http://schemas.microsoft.com/office/drawing/2014/main" id="{273E00CE-06DC-4A3C-9D44-36C9003F2A2F}"/>
              </a:ext>
            </a:extLst>
          </p:cNvPr>
          <p:cNvSpPr>
            <a:spLocks noChangeAspect="1"/>
          </p:cNvSpPr>
          <p:nvPr/>
        </p:nvSpPr>
        <p:spPr>
          <a:xfrm>
            <a:off x="8191676" y="3362776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52935998-F9F6-424D-BA41-0643CE255558}"/>
                  </a:ext>
                </a:extLst>
              </p:cNvPr>
              <p:cNvSpPr txBox="1"/>
              <p:nvPr/>
            </p:nvSpPr>
            <p:spPr>
              <a:xfrm>
                <a:off x="8799893" y="2643134"/>
                <a:ext cx="4280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52935998-F9F6-424D-BA41-0643CE255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893" y="2643134"/>
                <a:ext cx="428002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楕円 113">
            <a:extLst>
              <a:ext uri="{FF2B5EF4-FFF2-40B4-BE49-F238E27FC236}">
                <a16:creationId xmlns:a16="http://schemas.microsoft.com/office/drawing/2014/main" id="{8EB1A737-D3E7-442D-ACD3-46E6D7788F43}"/>
              </a:ext>
            </a:extLst>
          </p:cNvPr>
          <p:cNvSpPr>
            <a:spLocks noChangeAspect="1"/>
          </p:cNvSpPr>
          <p:nvPr/>
        </p:nvSpPr>
        <p:spPr>
          <a:xfrm>
            <a:off x="8843491" y="2970629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9A1C74F3-7C7C-4F71-BDD0-ED35F3BF4EE9}"/>
                  </a:ext>
                </a:extLst>
              </p:cNvPr>
              <p:cNvSpPr txBox="1"/>
              <p:nvPr/>
            </p:nvSpPr>
            <p:spPr>
              <a:xfrm>
                <a:off x="8667914" y="3794446"/>
                <a:ext cx="4280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9A1C74F3-7C7C-4F71-BDD0-ED35F3BF4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914" y="3794446"/>
                <a:ext cx="42800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楕円 115">
            <a:extLst>
              <a:ext uri="{FF2B5EF4-FFF2-40B4-BE49-F238E27FC236}">
                <a16:creationId xmlns:a16="http://schemas.microsoft.com/office/drawing/2014/main" id="{A929ADF6-4A1A-4C74-9FFD-12C3DD3C7E85}"/>
              </a:ext>
            </a:extLst>
          </p:cNvPr>
          <p:cNvSpPr>
            <a:spLocks noChangeAspect="1"/>
          </p:cNvSpPr>
          <p:nvPr/>
        </p:nvSpPr>
        <p:spPr>
          <a:xfrm>
            <a:off x="8781364" y="3755757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470E732-BE8C-4F68-93E6-CBACB78E268A}"/>
              </a:ext>
            </a:extLst>
          </p:cNvPr>
          <p:cNvCxnSpPr>
            <a:stCxn id="92" idx="3"/>
            <a:endCxn id="95" idx="7"/>
          </p:cNvCxnSpPr>
          <p:nvPr/>
        </p:nvCxnSpPr>
        <p:spPr>
          <a:xfrm flipH="1">
            <a:off x="7459726" y="3107869"/>
            <a:ext cx="300316" cy="3147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016A86C3-4050-4DAA-B3EF-19AA78D4CD24}"/>
              </a:ext>
            </a:extLst>
          </p:cNvPr>
          <p:cNvCxnSpPr>
            <a:cxnSpLocks/>
            <a:stCxn id="108" idx="1"/>
            <a:endCxn id="95" idx="5"/>
          </p:cNvCxnSpPr>
          <p:nvPr/>
        </p:nvCxnSpPr>
        <p:spPr>
          <a:xfrm flipH="1" flipV="1">
            <a:off x="7459726" y="3530714"/>
            <a:ext cx="377612" cy="2329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F850BB18-2B0A-4538-B358-A19DAD4D90CD}"/>
              </a:ext>
            </a:extLst>
          </p:cNvPr>
          <p:cNvCxnSpPr>
            <a:cxnSpLocks/>
            <a:stCxn id="92" idx="4"/>
            <a:endCxn id="108" idx="0"/>
          </p:cNvCxnSpPr>
          <p:nvPr/>
        </p:nvCxnSpPr>
        <p:spPr>
          <a:xfrm>
            <a:off x="7814101" y="3130261"/>
            <a:ext cx="77296" cy="6110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19CA6539-B5D9-43FF-858A-816084505416}"/>
              </a:ext>
            </a:extLst>
          </p:cNvPr>
          <p:cNvCxnSpPr>
            <a:cxnSpLocks/>
            <a:stCxn id="95" idx="6"/>
            <a:endCxn id="110" idx="2"/>
          </p:cNvCxnSpPr>
          <p:nvPr/>
        </p:nvCxnSpPr>
        <p:spPr>
          <a:xfrm flipV="1">
            <a:off x="7482118" y="3439227"/>
            <a:ext cx="709558" cy="374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0557160F-91EC-4AEC-8B10-419FC0A41A77}"/>
              </a:ext>
            </a:extLst>
          </p:cNvPr>
          <p:cNvCxnSpPr>
            <a:cxnSpLocks/>
            <a:stCxn id="110" idx="5"/>
            <a:endCxn id="116" idx="1"/>
          </p:cNvCxnSpPr>
          <p:nvPr/>
        </p:nvCxnSpPr>
        <p:spPr>
          <a:xfrm>
            <a:off x="8322186" y="3493286"/>
            <a:ext cx="481570" cy="2848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ECDFF39-36A6-4857-BBF8-4FED40E686B9}"/>
              </a:ext>
            </a:extLst>
          </p:cNvPr>
          <p:cNvCxnSpPr>
            <a:cxnSpLocks/>
            <a:stCxn id="110" idx="6"/>
            <a:endCxn id="114" idx="3"/>
          </p:cNvCxnSpPr>
          <p:nvPr/>
        </p:nvCxnSpPr>
        <p:spPr>
          <a:xfrm flipV="1">
            <a:off x="8344578" y="3101139"/>
            <a:ext cx="521305" cy="338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CC2D13CD-1C36-48A1-8722-6506CFAA9CFA}"/>
              </a:ext>
            </a:extLst>
          </p:cNvPr>
          <p:cNvCxnSpPr>
            <a:cxnSpLocks/>
            <a:stCxn id="108" idx="7"/>
            <a:endCxn id="110" idx="3"/>
          </p:cNvCxnSpPr>
          <p:nvPr/>
        </p:nvCxnSpPr>
        <p:spPr>
          <a:xfrm flipV="1">
            <a:off x="7945456" y="3493286"/>
            <a:ext cx="268612" cy="2703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AF8872F6-06A2-4045-B96D-2B9BAE56D0FF}"/>
              </a:ext>
            </a:extLst>
          </p:cNvPr>
          <p:cNvCxnSpPr>
            <a:cxnSpLocks/>
            <a:stCxn id="116" idx="0"/>
            <a:endCxn id="114" idx="4"/>
          </p:cNvCxnSpPr>
          <p:nvPr/>
        </p:nvCxnSpPr>
        <p:spPr>
          <a:xfrm flipV="1">
            <a:off x="8857815" y="3123531"/>
            <a:ext cx="62127" cy="63222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F1360787-6CD1-40A8-9AAD-03B2AE7D8688}"/>
              </a:ext>
            </a:extLst>
          </p:cNvPr>
          <p:cNvCxnSpPr>
            <a:cxnSpLocks/>
            <a:stCxn id="92" idx="5"/>
            <a:endCxn id="110" idx="1"/>
          </p:cNvCxnSpPr>
          <p:nvPr/>
        </p:nvCxnSpPr>
        <p:spPr>
          <a:xfrm>
            <a:off x="7868160" y="3107869"/>
            <a:ext cx="345908" cy="2772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C104FCB4-B99F-4692-8B3C-A5B8ECC282C9}"/>
              </a:ext>
            </a:extLst>
          </p:cNvPr>
          <p:cNvCxnSpPr>
            <a:cxnSpLocks/>
          </p:cNvCxnSpPr>
          <p:nvPr/>
        </p:nvCxnSpPr>
        <p:spPr>
          <a:xfrm flipH="1">
            <a:off x="7168944" y="4276997"/>
            <a:ext cx="50836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159C8218-0E4E-40A9-9256-18FF46629D83}"/>
              </a:ext>
            </a:extLst>
          </p:cNvPr>
          <p:cNvSpPr txBox="1"/>
          <p:nvPr/>
        </p:nvSpPr>
        <p:spPr>
          <a:xfrm>
            <a:off x="7597732" y="4068328"/>
            <a:ext cx="22582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independent edges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8D795ADB-7E76-4105-9D63-2F804F268E85}"/>
                  </a:ext>
                </a:extLst>
              </p:cNvPr>
              <p:cNvSpPr txBox="1"/>
              <p:nvPr/>
            </p:nvSpPr>
            <p:spPr>
              <a:xfrm>
                <a:off x="9387186" y="2775354"/>
                <a:ext cx="4280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8D795ADB-7E76-4105-9D63-2F804F26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86" y="2775354"/>
                <a:ext cx="42800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楕円 144">
            <a:extLst>
              <a:ext uri="{FF2B5EF4-FFF2-40B4-BE49-F238E27FC236}">
                <a16:creationId xmlns:a16="http://schemas.microsoft.com/office/drawing/2014/main" id="{24BA9EE4-91BE-4FA0-9042-9B291A5BF2ED}"/>
              </a:ext>
            </a:extLst>
          </p:cNvPr>
          <p:cNvSpPr>
            <a:spLocks noChangeAspect="1"/>
          </p:cNvSpPr>
          <p:nvPr/>
        </p:nvSpPr>
        <p:spPr>
          <a:xfrm>
            <a:off x="9400304" y="3097769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834BCAF5-231E-4579-986E-99D6B8FC6DCD}"/>
                  </a:ext>
                </a:extLst>
              </p:cNvPr>
              <p:cNvSpPr txBox="1"/>
              <p:nvPr/>
            </p:nvSpPr>
            <p:spPr>
              <a:xfrm>
                <a:off x="9356706" y="3583644"/>
                <a:ext cx="4280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834BCAF5-231E-4579-986E-99D6B8FC6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706" y="3583644"/>
                <a:ext cx="42800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楕円 146">
            <a:extLst>
              <a:ext uri="{FF2B5EF4-FFF2-40B4-BE49-F238E27FC236}">
                <a16:creationId xmlns:a16="http://schemas.microsoft.com/office/drawing/2014/main" id="{E0336E38-7D5A-49EC-BBCF-CB9166E7F838}"/>
              </a:ext>
            </a:extLst>
          </p:cNvPr>
          <p:cNvSpPr>
            <a:spLocks noChangeAspect="1"/>
          </p:cNvSpPr>
          <p:nvPr/>
        </p:nvSpPr>
        <p:spPr>
          <a:xfrm>
            <a:off x="9349506" y="3564005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CAD6496F-8C25-4D60-80E7-2AB9ED80DC23}"/>
              </a:ext>
            </a:extLst>
          </p:cNvPr>
          <p:cNvCxnSpPr>
            <a:cxnSpLocks/>
            <a:stCxn id="116" idx="7"/>
            <a:endCxn id="145" idx="3"/>
          </p:cNvCxnSpPr>
          <p:nvPr/>
        </p:nvCxnSpPr>
        <p:spPr>
          <a:xfrm flipV="1">
            <a:off x="8911874" y="3228279"/>
            <a:ext cx="510822" cy="5498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A33E56BA-89DF-4BEB-BA31-0191E59F6347}"/>
              </a:ext>
            </a:extLst>
          </p:cNvPr>
          <p:cNvCxnSpPr>
            <a:cxnSpLocks/>
            <a:stCxn id="147" idx="1"/>
            <a:endCxn id="114" idx="5"/>
          </p:cNvCxnSpPr>
          <p:nvPr/>
        </p:nvCxnSpPr>
        <p:spPr>
          <a:xfrm flipH="1" flipV="1">
            <a:off x="8974001" y="3101139"/>
            <a:ext cx="397897" cy="4852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F8D1BB3F-106E-4DD4-82C2-2F9E76395858}"/>
              </a:ext>
            </a:extLst>
          </p:cNvPr>
          <p:cNvCxnSpPr>
            <a:cxnSpLocks/>
            <a:stCxn id="147" idx="3"/>
            <a:endCxn id="116" idx="6"/>
          </p:cNvCxnSpPr>
          <p:nvPr/>
        </p:nvCxnSpPr>
        <p:spPr>
          <a:xfrm flipH="1">
            <a:off x="8934266" y="3694515"/>
            <a:ext cx="437632" cy="1376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746BFB99-B7AA-4D1C-88A1-9E25A5CACF01}"/>
              </a:ext>
            </a:extLst>
          </p:cNvPr>
          <p:cNvCxnSpPr>
            <a:cxnSpLocks/>
            <a:stCxn id="145" idx="4"/>
            <a:endCxn id="147" idx="0"/>
          </p:cNvCxnSpPr>
          <p:nvPr/>
        </p:nvCxnSpPr>
        <p:spPr>
          <a:xfrm flipH="1">
            <a:off x="9425957" y="3250671"/>
            <a:ext cx="50798" cy="31333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730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81D93F47-8530-475F-A5D0-33961BCC6C2C}"/>
              </a:ext>
            </a:extLst>
          </p:cNvPr>
          <p:cNvSpPr/>
          <p:nvPr/>
        </p:nvSpPr>
        <p:spPr>
          <a:xfrm>
            <a:off x="6335907" y="3076224"/>
            <a:ext cx="1185358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29CFFE7-13EF-48DC-A0A7-DF2E56039CE4}"/>
              </a:ext>
            </a:extLst>
          </p:cNvPr>
          <p:cNvSpPr txBox="1"/>
          <p:nvPr/>
        </p:nvSpPr>
        <p:spPr>
          <a:xfrm>
            <a:off x="6340987" y="3076653"/>
            <a:ext cx="1185358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2FAA2BDC-1AE7-4EFF-A132-04B62A11324D}"/>
              </a:ext>
            </a:extLst>
          </p:cNvPr>
          <p:cNvSpPr/>
          <p:nvPr/>
        </p:nvSpPr>
        <p:spPr>
          <a:xfrm>
            <a:off x="1772528" y="3069072"/>
            <a:ext cx="1024392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92B8EC8-9FA9-4C5D-910F-C6594EE06F9A}"/>
              </a:ext>
            </a:extLst>
          </p:cNvPr>
          <p:cNvSpPr txBox="1"/>
          <p:nvPr/>
        </p:nvSpPr>
        <p:spPr>
          <a:xfrm>
            <a:off x="1777608" y="3219426"/>
            <a:ext cx="101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20C127D-560B-470E-9473-B01244C01A3A}"/>
              </a:ext>
            </a:extLst>
          </p:cNvPr>
          <p:cNvCxnSpPr/>
          <p:nvPr/>
        </p:nvCxnSpPr>
        <p:spPr>
          <a:xfrm flipH="1">
            <a:off x="2796920" y="3325302"/>
            <a:ext cx="35299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2F7A0CF-3351-4BF1-85CD-E9372D708CB4}"/>
              </a:ext>
            </a:extLst>
          </p:cNvPr>
          <p:cNvSpPr txBox="1"/>
          <p:nvPr/>
        </p:nvSpPr>
        <p:spPr>
          <a:xfrm>
            <a:off x="3060426" y="2946433"/>
            <a:ext cx="3064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independent pairs of nodes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469A2B27-EE60-436E-B2D7-E2C2B9848161}"/>
              </a:ext>
            </a:extLst>
          </p:cNvPr>
          <p:cNvCxnSpPr/>
          <p:nvPr/>
        </p:nvCxnSpPr>
        <p:spPr>
          <a:xfrm flipH="1">
            <a:off x="2804944" y="3525828"/>
            <a:ext cx="352997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BC037D1-873E-4F14-B0DC-E6709E1B5A74}"/>
              </a:ext>
            </a:extLst>
          </p:cNvPr>
          <p:cNvSpPr txBox="1"/>
          <p:nvPr/>
        </p:nvSpPr>
        <p:spPr>
          <a:xfrm>
            <a:off x="2796254" y="3491357"/>
            <a:ext cx="3538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shuffled wedges + noisy edges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5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E7C3D882-72A3-4BB3-95FE-3EBDBFDDE2B4}"/>
              </a:ext>
            </a:extLst>
          </p:cNvPr>
          <p:cNvGraphicFramePr>
            <a:graphicFrameLocks/>
          </p:cNvGraphicFramePr>
          <p:nvPr/>
        </p:nvGraphicFramePr>
        <p:xfrm>
          <a:off x="1678935" y="2164802"/>
          <a:ext cx="4090521" cy="2779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16" name="フリーフォーム: 図形 1115">
            <a:extLst>
              <a:ext uri="{FF2B5EF4-FFF2-40B4-BE49-F238E27FC236}">
                <a16:creationId xmlns:a16="http://schemas.microsoft.com/office/drawing/2014/main" id="{636376FF-5923-49FE-BE9D-3DED88DBAA49}"/>
              </a:ext>
            </a:extLst>
          </p:cNvPr>
          <p:cNvSpPr/>
          <p:nvPr/>
        </p:nvSpPr>
        <p:spPr>
          <a:xfrm>
            <a:off x="3131230" y="2247678"/>
            <a:ext cx="2518999" cy="1311499"/>
          </a:xfrm>
          <a:custGeom>
            <a:avLst/>
            <a:gdLst>
              <a:gd name="connsiteX0" fmla="*/ -299 w 1939842"/>
              <a:gd name="connsiteY0" fmla="*/ -962 h 949686"/>
              <a:gd name="connsiteX1" fmla="*/ 1939543 w 1939842"/>
              <a:gd name="connsiteY1" fmla="*/ -962 h 949686"/>
              <a:gd name="connsiteX2" fmla="*/ 1939543 w 1939842"/>
              <a:gd name="connsiteY2" fmla="*/ 948724 h 949686"/>
              <a:gd name="connsiteX3" fmla="*/ -299 w 1939842"/>
              <a:gd name="connsiteY3" fmla="*/ 948724 h 9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842" h="949686">
                <a:moveTo>
                  <a:pt x="-299" y="-962"/>
                </a:moveTo>
                <a:lnTo>
                  <a:pt x="1939543" y="-962"/>
                </a:lnTo>
                <a:lnTo>
                  <a:pt x="1939543" y="948724"/>
                </a:lnTo>
                <a:lnTo>
                  <a:pt x="-299" y="948724"/>
                </a:lnTo>
                <a:close/>
              </a:path>
            </a:pathLst>
          </a:custGeom>
          <a:solidFill>
            <a:srgbClr val="FFFFFF"/>
          </a:solidFill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17" name="フリーフォーム: 図形 1116">
            <a:extLst>
              <a:ext uri="{FF2B5EF4-FFF2-40B4-BE49-F238E27FC236}">
                <a16:creationId xmlns:a16="http://schemas.microsoft.com/office/drawing/2014/main" id="{B7513469-0F36-4CF2-9000-00ABD4F479A6}"/>
              </a:ext>
            </a:extLst>
          </p:cNvPr>
          <p:cNvSpPr/>
          <p:nvPr/>
        </p:nvSpPr>
        <p:spPr>
          <a:xfrm>
            <a:off x="3222900" y="2351054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C00000">
                <a:alpha val="95000"/>
              </a:srgbClr>
            </a:solidFill>
            <a:prstDash val="sys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18" name="フリーフォーム: 図形 1117">
            <a:extLst>
              <a:ext uri="{FF2B5EF4-FFF2-40B4-BE49-F238E27FC236}">
                <a16:creationId xmlns:a16="http://schemas.microsoft.com/office/drawing/2014/main" id="{95BDFC8B-165D-4C60-B44A-27B9ABED3062}"/>
              </a:ext>
            </a:extLst>
          </p:cNvPr>
          <p:cNvSpPr/>
          <p:nvPr/>
        </p:nvSpPr>
        <p:spPr>
          <a:xfrm>
            <a:off x="3353809" y="2298690"/>
            <a:ext cx="108000" cy="104727"/>
          </a:xfrm>
          <a:custGeom>
            <a:avLst/>
            <a:gdLst>
              <a:gd name="connsiteX0" fmla="*/ 45675 w 89033"/>
              <a:gd name="connsiteY0" fmla="*/ -962 h 86335"/>
              <a:gd name="connsiteX1" fmla="*/ 45675 w 89033"/>
              <a:gd name="connsiteY1" fmla="*/ 85373 h 86335"/>
              <a:gd name="connsiteX2" fmla="*/ -299 w 89033"/>
              <a:gd name="connsiteY2" fmla="*/ 42287 h 86335"/>
              <a:gd name="connsiteX3" fmla="*/ 88734 w 89033"/>
              <a:gd name="connsiteY3" fmla="*/ 42287 h 8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33" h="86335">
                <a:moveTo>
                  <a:pt x="45675" y="-962"/>
                </a:moveTo>
                <a:lnTo>
                  <a:pt x="45675" y="85373"/>
                </a:lnTo>
                <a:moveTo>
                  <a:pt x="-299" y="42287"/>
                </a:moveTo>
                <a:lnTo>
                  <a:pt x="88734" y="42287"/>
                </a:lnTo>
              </a:path>
            </a:pathLst>
          </a:custGeom>
          <a:noFill/>
          <a:ln w="9273" cap="flat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0" name="フリーフォーム: 図形 1119">
            <a:extLst>
              <a:ext uri="{FF2B5EF4-FFF2-40B4-BE49-F238E27FC236}">
                <a16:creationId xmlns:a16="http://schemas.microsoft.com/office/drawing/2014/main" id="{10106048-55DB-41ED-814C-21FAE773DDE4}"/>
              </a:ext>
            </a:extLst>
          </p:cNvPr>
          <p:cNvSpPr/>
          <p:nvPr/>
        </p:nvSpPr>
        <p:spPr>
          <a:xfrm>
            <a:off x="3222900" y="2561076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1" name="フリーフォーム: 図形 1120">
            <a:extLst>
              <a:ext uri="{FF2B5EF4-FFF2-40B4-BE49-F238E27FC236}">
                <a16:creationId xmlns:a16="http://schemas.microsoft.com/office/drawing/2014/main" id="{3259D160-AC10-4FAE-8E69-D6FE8DE039EC}"/>
              </a:ext>
            </a:extLst>
          </p:cNvPr>
          <p:cNvSpPr/>
          <p:nvPr/>
        </p:nvSpPr>
        <p:spPr>
          <a:xfrm>
            <a:off x="3355445" y="2507077"/>
            <a:ext cx="101454" cy="101454"/>
          </a:xfrm>
          <a:custGeom>
            <a:avLst/>
            <a:gdLst>
              <a:gd name="connsiteX0" fmla="*/ 83338 w 83637"/>
              <a:gd name="connsiteY0" fmla="*/ 40857 h 83637"/>
              <a:gd name="connsiteX1" fmla="*/ 41520 w 83637"/>
              <a:gd name="connsiteY1" fmla="*/ 82675 h 83637"/>
              <a:gd name="connsiteX2" fmla="*/ -299 w 83637"/>
              <a:gd name="connsiteY2" fmla="*/ 40857 h 83637"/>
              <a:gd name="connsiteX3" fmla="*/ 41520 w 83637"/>
              <a:gd name="connsiteY3" fmla="*/ -962 h 83637"/>
              <a:gd name="connsiteX4" fmla="*/ 83338 w 83637"/>
              <a:gd name="connsiteY4" fmla="*/ 40857 h 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37" h="83637">
                <a:moveTo>
                  <a:pt x="83338" y="40857"/>
                </a:moveTo>
                <a:cubicBezTo>
                  <a:pt x="83338" y="63951"/>
                  <a:pt x="64614" y="82675"/>
                  <a:pt x="41520" y="82675"/>
                </a:cubicBezTo>
                <a:cubicBezTo>
                  <a:pt x="18425" y="82675"/>
                  <a:pt x="-299" y="63951"/>
                  <a:pt x="-299" y="40857"/>
                </a:cubicBezTo>
                <a:cubicBezTo>
                  <a:pt x="-299" y="17762"/>
                  <a:pt x="18425" y="-962"/>
                  <a:pt x="41520" y="-962"/>
                </a:cubicBezTo>
                <a:cubicBezTo>
                  <a:pt x="64614" y="-962"/>
                  <a:pt x="83338" y="17762"/>
                  <a:pt x="83338" y="40857"/>
                </a:cubicBezTo>
                <a:close/>
              </a:path>
            </a:pathLst>
          </a:custGeom>
          <a:noFill/>
          <a:ln w="9273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3" name="フリーフォーム: 図形 1122">
            <a:extLst>
              <a:ext uri="{FF2B5EF4-FFF2-40B4-BE49-F238E27FC236}">
                <a16:creationId xmlns:a16="http://schemas.microsoft.com/office/drawing/2014/main" id="{5635DC6C-A0FC-4AF1-A3A7-6FAB89EB58DF}"/>
              </a:ext>
            </a:extLst>
          </p:cNvPr>
          <p:cNvSpPr/>
          <p:nvPr/>
        </p:nvSpPr>
        <p:spPr>
          <a:xfrm>
            <a:off x="3222900" y="2771100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4" name="フリーフォーム: 図形 1123">
            <a:extLst>
              <a:ext uri="{FF2B5EF4-FFF2-40B4-BE49-F238E27FC236}">
                <a16:creationId xmlns:a16="http://schemas.microsoft.com/office/drawing/2014/main" id="{7F2CA626-3D2B-45C3-AA1B-E7E919E613B1}"/>
              </a:ext>
            </a:extLst>
          </p:cNvPr>
          <p:cNvSpPr/>
          <p:nvPr/>
        </p:nvSpPr>
        <p:spPr>
          <a:xfrm>
            <a:off x="3363758" y="2725412"/>
            <a:ext cx="85091" cy="85091"/>
          </a:xfrm>
          <a:custGeom>
            <a:avLst/>
            <a:gdLst>
              <a:gd name="connsiteX0" fmla="*/ -299 w 70147"/>
              <a:gd name="connsiteY0" fmla="*/ -962 h 70147"/>
              <a:gd name="connsiteX1" fmla="*/ 69848 w 70147"/>
              <a:gd name="connsiteY1" fmla="*/ -962 h 70147"/>
              <a:gd name="connsiteX2" fmla="*/ 69848 w 70147"/>
              <a:gd name="connsiteY2" fmla="*/ 69185 h 70147"/>
              <a:gd name="connsiteX3" fmla="*/ -299 w 70147"/>
              <a:gd name="connsiteY3" fmla="*/ 69185 h 7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47" h="70147">
                <a:moveTo>
                  <a:pt x="-299" y="-962"/>
                </a:moveTo>
                <a:lnTo>
                  <a:pt x="69848" y="-962"/>
                </a:lnTo>
                <a:lnTo>
                  <a:pt x="69848" y="69185"/>
                </a:lnTo>
                <a:lnTo>
                  <a:pt x="-299" y="69185"/>
                </a:lnTo>
                <a:close/>
              </a:path>
            </a:pathLst>
          </a:custGeom>
          <a:noFill/>
          <a:ln w="9273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6" name="フリーフォーム: 図形 1125">
            <a:extLst>
              <a:ext uri="{FF2B5EF4-FFF2-40B4-BE49-F238E27FC236}">
                <a16:creationId xmlns:a16="http://schemas.microsoft.com/office/drawing/2014/main" id="{3CB69D13-BE53-406E-9D8F-B31691E0E4E2}"/>
              </a:ext>
            </a:extLst>
          </p:cNvPr>
          <p:cNvSpPr/>
          <p:nvPr/>
        </p:nvSpPr>
        <p:spPr>
          <a:xfrm>
            <a:off x="3222900" y="2981123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7" name="フリーフォーム: 図形 1126">
            <a:extLst>
              <a:ext uri="{FF2B5EF4-FFF2-40B4-BE49-F238E27FC236}">
                <a16:creationId xmlns:a16="http://schemas.microsoft.com/office/drawing/2014/main" id="{BC31EF0E-03B0-4C5A-B116-829C09D0F01E}"/>
              </a:ext>
            </a:extLst>
          </p:cNvPr>
          <p:cNvSpPr/>
          <p:nvPr/>
        </p:nvSpPr>
        <p:spPr>
          <a:xfrm>
            <a:off x="3366900" y="2938577"/>
            <a:ext cx="85091" cy="85091"/>
          </a:xfrm>
          <a:custGeom>
            <a:avLst/>
            <a:gdLst>
              <a:gd name="connsiteX0" fmla="*/ 34775 w 70147"/>
              <a:gd name="connsiteY0" fmla="*/ -962 h 70147"/>
              <a:gd name="connsiteX1" fmla="*/ 69848 w 70147"/>
              <a:gd name="connsiteY1" fmla="*/ 69185 h 70147"/>
              <a:gd name="connsiteX2" fmla="*/ -299 w 70147"/>
              <a:gd name="connsiteY2" fmla="*/ 69185 h 7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47" h="70147">
                <a:moveTo>
                  <a:pt x="34775" y="-962"/>
                </a:moveTo>
                <a:lnTo>
                  <a:pt x="69848" y="69185"/>
                </a:lnTo>
                <a:lnTo>
                  <a:pt x="-299" y="69185"/>
                </a:lnTo>
                <a:close/>
              </a:path>
            </a:pathLst>
          </a:custGeom>
          <a:noFill/>
          <a:ln w="9273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9" name="フリーフォーム: 図形 1128">
            <a:extLst>
              <a:ext uri="{FF2B5EF4-FFF2-40B4-BE49-F238E27FC236}">
                <a16:creationId xmlns:a16="http://schemas.microsoft.com/office/drawing/2014/main" id="{53994E24-FEEB-4B11-A6C2-EAF12AC1BBFD}"/>
              </a:ext>
            </a:extLst>
          </p:cNvPr>
          <p:cNvSpPr/>
          <p:nvPr/>
        </p:nvSpPr>
        <p:spPr>
          <a:xfrm>
            <a:off x="3222900" y="3187872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595959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0" name="フリーフォーム: 図形 1129">
            <a:extLst>
              <a:ext uri="{FF2B5EF4-FFF2-40B4-BE49-F238E27FC236}">
                <a16:creationId xmlns:a16="http://schemas.microsoft.com/office/drawing/2014/main" id="{DFC3C6E1-7205-4B23-83CF-41220B2019D9}"/>
              </a:ext>
            </a:extLst>
          </p:cNvPr>
          <p:cNvSpPr/>
          <p:nvPr/>
        </p:nvSpPr>
        <p:spPr>
          <a:xfrm>
            <a:off x="3363627" y="3142055"/>
            <a:ext cx="88363" cy="88363"/>
          </a:xfrm>
          <a:custGeom>
            <a:avLst/>
            <a:gdLst>
              <a:gd name="connsiteX0" fmla="*/ 72546 w 72845"/>
              <a:gd name="connsiteY0" fmla="*/ 71883 h 72845"/>
              <a:gd name="connsiteX1" fmla="*/ -299 w 72845"/>
              <a:gd name="connsiteY1" fmla="*/ -962 h 72845"/>
              <a:gd name="connsiteX2" fmla="*/ -299 w 72845"/>
              <a:gd name="connsiteY2" fmla="*/ 71883 h 72845"/>
              <a:gd name="connsiteX3" fmla="*/ 72546 w 72845"/>
              <a:gd name="connsiteY3" fmla="*/ -962 h 7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45" h="72845">
                <a:moveTo>
                  <a:pt x="72546" y="71883"/>
                </a:moveTo>
                <a:lnTo>
                  <a:pt x="-299" y="-962"/>
                </a:lnTo>
                <a:moveTo>
                  <a:pt x="-299" y="71883"/>
                </a:moveTo>
                <a:lnTo>
                  <a:pt x="72546" y="-962"/>
                </a:lnTo>
              </a:path>
            </a:pathLst>
          </a:custGeom>
          <a:noFill/>
          <a:ln w="9273" cap="flat">
            <a:solidFill>
              <a:srgbClr val="595959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2" name="フリーフォーム: 図形 1131">
            <a:extLst>
              <a:ext uri="{FF2B5EF4-FFF2-40B4-BE49-F238E27FC236}">
                <a16:creationId xmlns:a16="http://schemas.microsoft.com/office/drawing/2014/main" id="{266A92EC-B448-44C7-85E0-8477DD52E5DE}"/>
              </a:ext>
            </a:extLst>
          </p:cNvPr>
          <p:cNvSpPr/>
          <p:nvPr/>
        </p:nvSpPr>
        <p:spPr>
          <a:xfrm>
            <a:off x="3222900" y="3397896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3" name="フリーフォーム: 図形 1132">
            <a:extLst>
              <a:ext uri="{FF2B5EF4-FFF2-40B4-BE49-F238E27FC236}">
                <a16:creationId xmlns:a16="http://schemas.microsoft.com/office/drawing/2014/main" id="{B6CAD3AA-74E8-4498-9165-955C97F00E77}"/>
              </a:ext>
            </a:extLst>
          </p:cNvPr>
          <p:cNvSpPr/>
          <p:nvPr/>
        </p:nvSpPr>
        <p:spPr>
          <a:xfrm>
            <a:off x="3363627" y="3352077"/>
            <a:ext cx="88363" cy="88363"/>
          </a:xfrm>
          <a:custGeom>
            <a:avLst/>
            <a:gdLst>
              <a:gd name="connsiteX0" fmla="*/ 72546 w 72845"/>
              <a:gd name="connsiteY0" fmla="*/ 71883 h 72845"/>
              <a:gd name="connsiteX1" fmla="*/ -299 w 72845"/>
              <a:gd name="connsiteY1" fmla="*/ -962 h 72845"/>
              <a:gd name="connsiteX2" fmla="*/ 37581 w 72845"/>
              <a:gd name="connsiteY2" fmla="*/ -962 h 72845"/>
              <a:gd name="connsiteX3" fmla="*/ 37581 w 72845"/>
              <a:gd name="connsiteY3" fmla="*/ 71883 h 72845"/>
              <a:gd name="connsiteX4" fmla="*/ -299 w 72845"/>
              <a:gd name="connsiteY4" fmla="*/ 71883 h 72845"/>
              <a:gd name="connsiteX5" fmla="*/ 72546 w 72845"/>
              <a:gd name="connsiteY5" fmla="*/ -962 h 7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45" h="72845">
                <a:moveTo>
                  <a:pt x="72546" y="71883"/>
                </a:moveTo>
                <a:lnTo>
                  <a:pt x="-299" y="-962"/>
                </a:lnTo>
                <a:moveTo>
                  <a:pt x="37581" y="-962"/>
                </a:moveTo>
                <a:lnTo>
                  <a:pt x="37581" y="71883"/>
                </a:lnTo>
                <a:moveTo>
                  <a:pt x="-299" y="71883"/>
                </a:moveTo>
                <a:lnTo>
                  <a:pt x="72546" y="-962"/>
                </a:lnTo>
              </a:path>
            </a:pathLst>
          </a:custGeom>
          <a:noFill/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5" name="テキスト ボックス 1134">
            <a:extLst>
              <a:ext uri="{FF2B5EF4-FFF2-40B4-BE49-F238E27FC236}">
                <a16:creationId xmlns:a16="http://schemas.microsoft.com/office/drawing/2014/main" id="{AEF5C8F8-B3A2-40CA-878A-22B52D8759D8}"/>
              </a:ext>
            </a:extLst>
          </p:cNvPr>
          <p:cNvSpPr txBox="1"/>
          <p:nvPr/>
        </p:nvSpPr>
        <p:spPr>
          <a:xfrm>
            <a:off x="1636183" y="484311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CDE123E3-5A84-4BDA-9984-75B186374CE8}"/>
              </a:ext>
            </a:extLst>
          </p:cNvPr>
          <p:cNvSpPr txBox="1"/>
          <p:nvPr/>
        </p:nvSpPr>
        <p:spPr>
          <a:xfrm>
            <a:off x="1915582" y="484565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7102420A-03C2-4F29-83F3-AD15C99B0681}"/>
              </a:ext>
            </a:extLst>
          </p:cNvPr>
          <p:cNvSpPr txBox="1"/>
          <p:nvPr/>
        </p:nvSpPr>
        <p:spPr>
          <a:xfrm>
            <a:off x="2304202" y="484565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4AD503AB-4666-48E7-B4C7-77296A9F0E34}"/>
              </a:ext>
            </a:extLst>
          </p:cNvPr>
          <p:cNvSpPr txBox="1"/>
          <p:nvPr/>
        </p:nvSpPr>
        <p:spPr>
          <a:xfrm>
            <a:off x="2690282" y="48431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1B76ACF-7B8B-4E70-9BFC-D225D088AD59}"/>
              </a:ext>
            </a:extLst>
          </p:cNvPr>
          <p:cNvSpPr txBox="1"/>
          <p:nvPr/>
        </p:nvSpPr>
        <p:spPr>
          <a:xfrm>
            <a:off x="3078902" y="48431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DFA0FE91-9004-4776-ABE8-DA9CAA6F996A}"/>
              </a:ext>
            </a:extLst>
          </p:cNvPr>
          <p:cNvSpPr txBox="1"/>
          <p:nvPr/>
        </p:nvSpPr>
        <p:spPr>
          <a:xfrm>
            <a:off x="3866302" y="48431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A2A4381F-D9A7-4CA0-85A2-68F1D6BD3516}"/>
              </a:ext>
            </a:extLst>
          </p:cNvPr>
          <p:cNvSpPr txBox="1"/>
          <p:nvPr/>
        </p:nvSpPr>
        <p:spPr>
          <a:xfrm>
            <a:off x="4254922" y="48431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2E56BBCF-E9E0-430A-B615-73185721673C}"/>
              </a:ext>
            </a:extLst>
          </p:cNvPr>
          <p:cNvSpPr txBox="1"/>
          <p:nvPr/>
        </p:nvSpPr>
        <p:spPr>
          <a:xfrm>
            <a:off x="4641002" y="484057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825F919-30CD-429F-B074-B9BBA6D80633}"/>
              </a:ext>
            </a:extLst>
          </p:cNvPr>
          <p:cNvSpPr txBox="1"/>
          <p:nvPr/>
        </p:nvSpPr>
        <p:spPr>
          <a:xfrm>
            <a:off x="5029622" y="484057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A1E7D5F4-8CC8-4725-9469-322022021973}"/>
              </a:ext>
            </a:extLst>
          </p:cNvPr>
          <p:cNvSpPr txBox="1"/>
          <p:nvPr/>
        </p:nvSpPr>
        <p:spPr>
          <a:xfrm>
            <a:off x="3576743" y="484565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B7D9EBB2-F2BC-4F8B-BC92-1A4F1501A156}"/>
              </a:ext>
            </a:extLst>
          </p:cNvPr>
          <p:cNvSpPr txBox="1"/>
          <p:nvPr/>
        </p:nvSpPr>
        <p:spPr>
          <a:xfrm>
            <a:off x="5532543" y="484057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DF246FC5-529D-4FC7-940B-F25A3484DF29}"/>
                  </a:ext>
                </a:extLst>
              </p:cNvPr>
              <p:cNvSpPr txBox="1"/>
              <p:nvPr/>
            </p:nvSpPr>
            <p:spPr>
              <a:xfrm>
                <a:off x="2866176" y="5086957"/>
                <a:ext cx="1746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DF246FC5-529D-4FC7-940B-F25A3484D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176" y="5086957"/>
                <a:ext cx="17469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F40F539-6C5F-4E22-8288-6B680F190EB9}"/>
              </a:ext>
            </a:extLst>
          </p:cNvPr>
          <p:cNvSpPr txBox="1"/>
          <p:nvPr/>
        </p:nvSpPr>
        <p:spPr>
          <a:xfrm rot="16200000">
            <a:off x="435858" y="3369665"/>
            <a:ext cx="174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68EC86AD-68FF-4E15-BBE5-11CFF7392CF0}"/>
              </a:ext>
            </a:extLst>
          </p:cNvPr>
          <p:cNvSpPr txBox="1"/>
          <p:nvPr/>
        </p:nvSpPr>
        <p:spPr>
          <a:xfrm>
            <a:off x="1347515" y="20699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82E5329-7007-48BB-B8A4-AF5AA06F260A}"/>
              </a:ext>
            </a:extLst>
          </p:cNvPr>
          <p:cNvSpPr txBox="1"/>
          <p:nvPr/>
        </p:nvSpPr>
        <p:spPr>
          <a:xfrm>
            <a:off x="1347515" y="23874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36EC19A7-1643-465F-93F8-1230D8E8B1C3}"/>
              </a:ext>
            </a:extLst>
          </p:cNvPr>
          <p:cNvSpPr txBox="1"/>
          <p:nvPr/>
        </p:nvSpPr>
        <p:spPr>
          <a:xfrm>
            <a:off x="1347515" y="272525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AF93CF2C-6138-4CA3-B942-96221EFF385D}"/>
              </a:ext>
            </a:extLst>
          </p:cNvPr>
          <p:cNvSpPr txBox="1"/>
          <p:nvPr/>
        </p:nvSpPr>
        <p:spPr>
          <a:xfrm>
            <a:off x="1347515" y="304275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1D4BF4DC-F812-4919-B3C0-3A19E1DA9325}"/>
              </a:ext>
            </a:extLst>
          </p:cNvPr>
          <p:cNvSpPr txBox="1"/>
          <p:nvPr/>
        </p:nvSpPr>
        <p:spPr>
          <a:xfrm>
            <a:off x="1344975" y="338311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D46D1D7B-FF19-4BC9-8DC2-6FF8448DAF53}"/>
              </a:ext>
            </a:extLst>
          </p:cNvPr>
          <p:cNvSpPr txBox="1"/>
          <p:nvPr/>
        </p:nvSpPr>
        <p:spPr>
          <a:xfrm>
            <a:off x="1344975" y="370061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D0AC7A3-C87F-4BBE-A238-11D69F215924}"/>
              </a:ext>
            </a:extLst>
          </p:cNvPr>
          <p:cNvSpPr txBox="1"/>
          <p:nvPr/>
        </p:nvSpPr>
        <p:spPr>
          <a:xfrm>
            <a:off x="1344975" y="40384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914E06B3-A017-42D1-8E1E-EBE6B92F623E}"/>
              </a:ext>
            </a:extLst>
          </p:cNvPr>
          <p:cNvSpPr txBox="1"/>
          <p:nvPr/>
        </p:nvSpPr>
        <p:spPr>
          <a:xfrm>
            <a:off x="1344975" y="43559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6A8F8C40-D4CD-4B6D-B779-A826C3655985}"/>
              </a:ext>
            </a:extLst>
          </p:cNvPr>
          <p:cNvSpPr txBox="1"/>
          <p:nvPr/>
        </p:nvSpPr>
        <p:spPr>
          <a:xfrm>
            <a:off x="1294170" y="4698834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0EF74E5D-97B4-4CC1-89CC-B54B712B158D}"/>
                  </a:ext>
                </a:extLst>
              </p:cNvPr>
              <p:cNvSpPr txBox="1"/>
              <p:nvPr/>
            </p:nvSpPr>
            <p:spPr>
              <a:xfrm>
                <a:off x="3525050" y="2184141"/>
                <a:ext cx="20468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sz="16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WShuffle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</m:sub>
                      <m:sup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ja-JP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(w/o Lap)</a:t>
                </a:r>
                <a:endParaRPr kumimoji="1" lang="ja-JP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0EF74E5D-97B4-4CC1-89CC-B54B712B1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50" y="2184141"/>
                <a:ext cx="2046852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AF45DA-C2E6-47C3-BE5D-226EFBDE4E9D}"/>
                  </a:ext>
                </a:extLst>
              </p:cNvPr>
              <p:cNvSpPr txBox="1"/>
              <p:nvPr/>
            </p:nvSpPr>
            <p:spPr>
              <a:xfrm>
                <a:off x="3563150" y="2395809"/>
                <a:ext cx="1217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sz="160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AF45DA-C2E6-47C3-BE5D-226EFBDE4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150" y="2395809"/>
                <a:ext cx="1217425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2AD360B-4F90-436B-ABFB-229DB140A04F}"/>
                  </a:ext>
                </a:extLst>
              </p:cNvPr>
              <p:cNvSpPr txBox="1"/>
              <p:nvPr/>
            </p:nvSpPr>
            <p:spPr>
              <a:xfrm>
                <a:off x="3558917" y="2603238"/>
                <a:ext cx="1217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2AD360B-4F90-436B-ABFB-229DB140A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917" y="2603238"/>
                <a:ext cx="121742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8BFC0F1-929A-4DA0-8607-65BA8B8B1701}"/>
                  </a:ext>
                </a:extLst>
              </p:cNvPr>
              <p:cNvSpPr txBox="1"/>
              <p:nvPr/>
            </p:nvSpPr>
            <p:spPr>
              <a:xfrm>
                <a:off x="3558918" y="2810671"/>
                <a:ext cx="1217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Local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8BFC0F1-929A-4DA0-8607-65BA8B8B1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918" y="2810671"/>
                <a:ext cx="121742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6FCEAAC-C199-4765-8767-F565E8BC7B54}"/>
                  </a:ext>
                </a:extLst>
              </p:cNvPr>
              <p:cNvSpPr txBox="1"/>
              <p:nvPr/>
            </p:nvSpPr>
            <p:spPr>
              <a:xfrm>
                <a:off x="3575850" y="3022335"/>
                <a:ext cx="1996052" cy="34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−1/3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6FCEAAC-C199-4765-8767-F565E8BC7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850" y="3022335"/>
                <a:ext cx="1996052" cy="347788"/>
              </a:xfrm>
              <a:prstGeom prst="rect">
                <a:avLst/>
              </a:prstGeom>
              <a:blipFill>
                <a:blip r:embed="rId9"/>
                <a:stretch>
                  <a:fillRect b="-122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17625D8-156D-4B5E-AAFD-C428441E957B}"/>
                  </a:ext>
                </a:extLst>
              </p:cNvPr>
              <p:cNvSpPr txBox="1"/>
              <p:nvPr/>
            </p:nvSpPr>
            <p:spPr>
              <a:xfrm>
                <a:off x="3575850" y="3225535"/>
                <a:ext cx="2346002" cy="34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=0.1</m:t>
                      </m:r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−1/3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17625D8-156D-4B5E-AAFD-C428441E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850" y="3225535"/>
                <a:ext cx="2346002" cy="347788"/>
              </a:xfrm>
              <a:prstGeom prst="rect">
                <a:avLst/>
              </a:prstGeom>
              <a:blipFill>
                <a:blip r:embed="rId10"/>
                <a:stretch>
                  <a:fillRect b="-122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グラフ 50">
            <a:extLst>
              <a:ext uri="{FF2B5EF4-FFF2-40B4-BE49-F238E27FC236}">
                <a16:creationId xmlns:a16="http://schemas.microsoft.com/office/drawing/2014/main" id="{3A685533-461A-4FB7-90D1-593FCBE89380}"/>
              </a:ext>
            </a:extLst>
          </p:cNvPr>
          <p:cNvGraphicFramePr>
            <a:graphicFrameLocks/>
          </p:cNvGraphicFramePr>
          <p:nvPr/>
        </p:nvGraphicFramePr>
        <p:xfrm>
          <a:off x="6159106" y="2184141"/>
          <a:ext cx="4068000" cy="276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012CEAD-2E11-487D-914C-3D273DC089BE}"/>
              </a:ext>
            </a:extLst>
          </p:cNvPr>
          <p:cNvSpPr txBox="1"/>
          <p:nvPr/>
        </p:nvSpPr>
        <p:spPr>
          <a:xfrm>
            <a:off x="6225125" y="4843120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13896F-96DC-4DFD-9EAF-61A5545D444A}"/>
              </a:ext>
            </a:extLst>
          </p:cNvPr>
          <p:cNvSpPr txBox="1"/>
          <p:nvPr/>
        </p:nvSpPr>
        <p:spPr>
          <a:xfrm>
            <a:off x="6504524" y="484566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85DA54D-DFEB-420E-A442-32C604ED807C}"/>
              </a:ext>
            </a:extLst>
          </p:cNvPr>
          <p:cNvSpPr txBox="1"/>
          <p:nvPr/>
        </p:nvSpPr>
        <p:spPr>
          <a:xfrm>
            <a:off x="6893144" y="484566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44F8E32-2203-4071-9DCC-19DBDDF9E84E}"/>
              </a:ext>
            </a:extLst>
          </p:cNvPr>
          <p:cNvSpPr txBox="1"/>
          <p:nvPr/>
        </p:nvSpPr>
        <p:spPr>
          <a:xfrm>
            <a:off x="7279224" y="484312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66C4FBD-925D-4D44-A956-B15AC66DE769}"/>
              </a:ext>
            </a:extLst>
          </p:cNvPr>
          <p:cNvSpPr txBox="1"/>
          <p:nvPr/>
        </p:nvSpPr>
        <p:spPr>
          <a:xfrm>
            <a:off x="7667844" y="484312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50E3D07-D373-44C0-8844-FB3970E1336F}"/>
              </a:ext>
            </a:extLst>
          </p:cNvPr>
          <p:cNvSpPr txBox="1"/>
          <p:nvPr/>
        </p:nvSpPr>
        <p:spPr>
          <a:xfrm>
            <a:off x="8455244" y="484312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7AB64ED-9F91-46A9-9920-F14C0DD33BB0}"/>
              </a:ext>
            </a:extLst>
          </p:cNvPr>
          <p:cNvSpPr txBox="1"/>
          <p:nvPr/>
        </p:nvSpPr>
        <p:spPr>
          <a:xfrm>
            <a:off x="8843864" y="484312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B7080F9-195D-4A06-ABBD-59EE717241EC}"/>
              </a:ext>
            </a:extLst>
          </p:cNvPr>
          <p:cNvSpPr txBox="1"/>
          <p:nvPr/>
        </p:nvSpPr>
        <p:spPr>
          <a:xfrm>
            <a:off x="9229944" y="484058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34B74D6-99E8-40C5-B09C-F6FF96BD6EEE}"/>
              </a:ext>
            </a:extLst>
          </p:cNvPr>
          <p:cNvSpPr txBox="1"/>
          <p:nvPr/>
        </p:nvSpPr>
        <p:spPr>
          <a:xfrm>
            <a:off x="9618564" y="484058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102E472-D686-4146-A9CB-776182FD879D}"/>
              </a:ext>
            </a:extLst>
          </p:cNvPr>
          <p:cNvSpPr txBox="1"/>
          <p:nvPr/>
        </p:nvSpPr>
        <p:spPr>
          <a:xfrm>
            <a:off x="8165685" y="4845660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E0B7AA0-F8E4-4977-B956-964CD7878B57}"/>
              </a:ext>
            </a:extLst>
          </p:cNvPr>
          <p:cNvSpPr txBox="1"/>
          <p:nvPr/>
        </p:nvSpPr>
        <p:spPr>
          <a:xfrm>
            <a:off x="10121485" y="4840580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04F68E-E221-4E73-9433-C62B2B813B32}"/>
                  </a:ext>
                </a:extLst>
              </p:cNvPr>
              <p:cNvSpPr txBox="1"/>
              <p:nvPr/>
            </p:nvSpPr>
            <p:spPr>
              <a:xfrm>
                <a:off x="7455118" y="5086962"/>
                <a:ext cx="1746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04F68E-E221-4E73-9433-C62B2B813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18" y="5086962"/>
                <a:ext cx="174692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D3C496F-2B0F-4FE4-954B-D1420284B7C4}"/>
              </a:ext>
            </a:extLst>
          </p:cNvPr>
          <p:cNvSpPr txBox="1"/>
          <p:nvPr/>
        </p:nvSpPr>
        <p:spPr>
          <a:xfrm rot="16200000">
            <a:off x="5024800" y="3369670"/>
            <a:ext cx="174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9DAC6DB-799D-45F3-956D-898CABA22F75}"/>
              </a:ext>
            </a:extLst>
          </p:cNvPr>
          <p:cNvSpPr txBox="1"/>
          <p:nvPr/>
        </p:nvSpPr>
        <p:spPr>
          <a:xfrm>
            <a:off x="5936457" y="20699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4FBF033-9FD8-413B-844E-E777F8BD4EC0}"/>
              </a:ext>
            </a:extLst>
          </p:cNvPr>
          <p:cNvSpPr txBox="1"/>
          <p:nvPr/>
        </p:nvSpPr>
        <p:spPr>
          <a:xfrm>
            <a:off x="5936457" y="23874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392BB90-489B-4557-AD78-DB8AD9D0272B}"/>
              </a:ext>
            </a:extLst>
          </p:cNvPr>
          <p:cNvSpPr txBox="1"/>
          <p:nvPr/>
        </p:nvSpPr>
        <p:spPr>
          <a:xfrm>
            <a:off x="5936457" y="272525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75C9EA4-B504-4B3B-9BFA-4BBD2D7039AF}"/>
              </a:ext>
            </a:extLst>
          </p:cNvPr>
          <p:cNvSpPr txBox="1"/>
          <p:nvPr/>
        </p:nvSpPr>
        <p:spPr>
          <a:xfrm>
            <a:off x="5936457" y="304275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E18D462-24BF-43FF-A6A7-F332A62D1603}"/>
              </a:ext>
            </a:extLst>
          </p:cNvPr>
          <p:cNvSpPr txBox="1"/>
          <p:nvPr/>
        </p:nvSpPr>
        <p:spPr>
          <a:xfrm>
            <a:off x="5933917" y="338311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728FD43-A86E-484F-AD4C-D297DDF32332}"/>
              </a:ext>
            </a:extLst>
          </p:cNvPr>
          <p:cNvSpPr txBox="1"/>
          <p:nvPr/>
        </p:nvSpPr>
        <p:spPr>
          <a:xfrm>
            <a:off x="5933917" y="370061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CDC0651-3156-478B-995B-77A97A4375A5}"/>
              </a:ext>
            </a:extLst>
          </p:cNvPr>
          <p:cNvSpPr txBox="1"/>
          <p:nvPr/>
        </p:nvSpPr>
        <p:spPr>
          <a:xfrm>
            <a:off x="5933917" y="40384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02D4B2C-5DB4-490F-BC12-4EA7585AD2E7}"/>
              </a:ext>
            </a:extLst>
          </p:cNvPr>
          <p:cNvSpPr txBox="1"/>
          <p:nvPr/>
        </p:nvSpPr>
        <p:spPr>
          <a:xfrm>
            <a:off x="5933917" y="43559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9C1F47E-B84D-4B58-89BB-C3182982742A}"/>
              </a:ext>
            </a:extLst>
          </p:cNvPr>
          <p:cNvSpPr txBox="1"/>
          <p:nvPr/>
        </p:nvSpPr>
        <p:spPr>
          <a:xfrm>
            <a:off x="5883112" y="4698839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44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E7C3D882-72A3-4BB3-95FE-3EBDBFDDE2B4}"/>
              </a:ext>
            </a:extLst>
          </p:cNvPr>
          <p:cNvGraphicFramePr>
            <a:graphicFrameLocks/>
          </p:cNvGraphicFramePr>
          <p:nvPr/>
        </p:nvGraphicFramePr>
        <p:xfrm>
          <a:off x="1678935" y="2164802"/>
          <a:ext cx="4090521" cy="2779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16" name="フリーフォーム: 図形 1115">
            <a:extLst>
              <a:ext uri="{FF2B5EF4-FFF2-40B4-BE49-F238E27FC236}">
                <a16:creationId xmlns:a16="http://schemas.microsoft.com/office/drawing/2014/main" id="{636376FF-5923-49FE-BE9D-3DED88DBAA49}"/>
              </a:ext>
            </a:extLst>
          </p:cNvPr>
          <p:cNvSpPr/>
          <p:nvPr/>
        </p:nvSpPr>
        <p:spPr>
          <a:xfrm>
            <a:off x="1780529" y="1202571"/>
            <a:ext cx="8380800" cy="612000"/>
          </a:xfrm>
          <a:custGeom>
            <a:avLst/>
            <a:gdLst>
              <a:gd name="connsiteX0" fmla="*/ -299 w 1939842"/>
              <a:gd name="connsiteY0" fmla="*/ -962 h 949686"/>
              <a:gd name="connsiteX1" fmla="*/ 1939543 w 1939842"/>
              <a:gd name="connsiteY1" fmla="*/ -962 h 949686"/>
              <a:gd name="connsiteX2" fmla="*/ 1939543 w 1939842"/>
              <a:gd name="connsiteY2" fmla="*/ 948724 h 949686"/>
              <a:gd name="connsiteX3" fmla="*/ -299 w 1939842"/>
              <a:gd name="connsiteY3" fmla="*/ 948724 h 9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842" h="949686">
                <a:moveTo>
                  <a:pt x="-299" y="-962"/>
                </a:moveTo>
                <a:lnTo>
                  <a:pt x="1939543" y="-962"/>
                </a:lnTo>
                <a:lnTo>
                  <a:pt x="1939543" y="948724"/>
                </a:lnTo>
                <a:lnTo>
                  <a:pt x="-299" y="948724"/>
                </a:lnTo>
                <a:close/>
              </a:path>
            </a:pathLst>
          </a:custGeom>
          <a:solidFill>
            <a:srgbClr val="FFFFFF"/>
          </a:solidFill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17" name="フリーフォーム: 図形 1116">
            <a:extLst>
              <a:ext uri="{FF2B5EF4-FFF2-40B4-BE49-F238E27FC236}">
                <a16:creationId xmlns:a16="http://schemas.microsoft.com/office/drawing/2014/main" id="{B7513469-0F36-4CF2-9000-00ABD4F479A6}"/>
              </a:ext>
            </a:extLst>
          </p:cNvPr>
          <p:cNvSpPr/>
          <p:nvPr/>
        </p:nvSpPr>
        <p:spPr>
          <a:xfrm>
            <a:off x="1847512" y="1367533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C00000">
                <a:alpha val="95000"/>
              </a:srgbClr>
            </a:solidFill>
            <a:prstDash val="sys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18" name="フリーフォーム: 図形 1117">
            <a:extLst>
              <a:ext uri="{FF2B5EF4-FFF2-40B4-BE49-F238E27FC236}">
                <a16:creationId xmlns:a16="http://schemas.microsoft.com/office/drawing/2014/main" id="{95BDFC8B-165D-4C60-B44A-27B9ABED3062}"/>
              </a:ext>
            </a:extLst>
          </p:cNvPr>
          <p:cNvSpPr/>
          <p:nvPr/>
        </p:nvSpPr>
        <p:spPr>
          <a:xfrm>
            <a:off x="1978421" y="1315169"/>
            <a:ext cx="108000" cy="104727"/>
          </a:xfrm>
          <a:custGeom>
            <a:avLst/>
            <a:gdLst>
              <a:gd name="connsiteX0" fmla="*/ 45675 w 89033"/>
              <a:gd name="connsiteY0" fmla="*/ -962 h 86335"/>
              <a:gd name="connsiteX1" fmla="*/ 45675 w 89033"/>
              <a:gd name="connsiteY1" fmla="*/ 85373 h 86335"/>
              <a:gd name="connsiteX2" fmla="*/ -299 w 89033"/>
              <a:gd name="connsiteY2" fmla="*/ 42287 h 86335"/>
              <a:gd name="connsiteX3" fmla="*/ 88734 w 89033"/>
              <a:gd name="connsiteY3" fmla="*/ 42287 h 8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33" h="86335">
                <a:moveTo>
                  <a:pt x="45675" y="-962"/>
                </a:moveTo>
                <a:lnTo>
                  <a:pt x="45675" y="85373"/>
                </a:lnTo>
                <a:moveTo>
                  <a:pt x="-299" y="42287"/>
                </a:moveTo>
                <a:lnTo>
                  <a:pt x="88734" y="42287"/>
                </a:lnTo>
              </a:path>
            </a:pathLst>
          </a:custGeom>
          <a:noFill/>
          <a:ln w="9273" cap="flat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0" name="フリーフォーム: 図形 1119">
            <a:extLst>
              <a:ext uri="{FF2B5EF4-FFF2-40B4-BE49-F238E27FC236}">
                <a16:creationId xmlns:a16="http://schemas.microsoft.com/office/drawing/2014/main" id="{10106048-55DB-41ED-814C-21FAE773DDE4}"/>
              </a:ext>
            </a:extLst>
          </p:cNvPr>
          <p:cNvSpPr/>
          <p:nvPr/>
        </p:nvSpPr>
        <p:spPr>
          <a:xfrm>
            <a:off x="4555732" y="1361274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1" name="フリーフォーム: 図形 1120">
            <a:extLst>
              <a:ext uri="{FF2B5EF4-FFF2-40B4-BE49-F238E27FC236}">
                <a16:creationId xmlns:a16="http://schemas.microsoft.com/office/drawing/2014/main" id="{3259D160-AC10-4FAE-8E69-D6FE8DE039EC}"/>
              </a:ext>
            </a:extLst>
          </p:cNvPr>
          <p:cNvSpPr/>
          <p:nvPr/>
        </p:nvSpPr>
        <p:spPr>
          <a:xfrm>
            <a:off x="4688277" y="1307275"/>
            <a:ext cx="101454" cy="101454"/>
          </a:xfrm>
          <a:custGeom>
            <a:avLst/>
            <a:gdLst>
              <a:gd name="connsiteX0" fmla="*/ 83338 w 83637"/>
              <a:gd name="connsiteY0" fmla="*/ 40857 h 83637"/>
              <a:gd name="connsiteX1" fmla="*/ 41520 w 83637"/>
              <a:gd name="connsiteY1" fmla="*/ 82675 h 83637"/>
              <a:gd name="connsiteX2" fmla="*/ -299 w 83637"/>
              <a:gd name="connsiteY2" fmla="*/ 40857 h 83637"/>
              <a:gd name="connsiteX3" fmla="*/ 41520 w 83637"/>
              <a:gd name="connsiteY3" fmla="*/ -962 h 83637"/>
              <a:gd name="connsiteX4" fmla="*/ 83338 w 83637"/>
              <a:gd name="connsiteY4" fmla="*/ 40857 h 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37" h="83637">
                <a:moveTo>
                  <a:pt x="83338" y="40857"/>
                </a:moveTo>
                <a:cubicBezTo>
                  <a:pt x="83338" y="63951"/>
                  <a:pt x="64614" y="82675"/>
                  <a:pt x="41520" y="82675"/>
                </a:cubicBezTo>
                <a:cubicBezTo>
                  <a:pt x="18425" y="82675"/>
                  <a:pt x="-299" y="63951"/>
                  <a:pt x="-299" y="40857"/>
                </a:cubicBezTo>
                <a:cubicBezTo>
                  <a:pt x="-299" y="17762"/>
                  <a:pt x="18425" y="-962"/>
                  <a:pt x="41520" y="-962"/>
                </a:cubicBezTo>
                <a:cubicBezTo>
                  <a:pt x="64614" y="-962"/>
                  <a:pt x="83338" y="17762"/>
                  <a:pt x="83338" y="40857"/>
                </a:cubicBezTo>
                <a:close/>
              </a:path>
            </a:pathLst>
          </a:custGeom>
          <a:noFill/>
          <a:ln w="9273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3" name="フリーフォーム: 図形 1122">
            <a:extLst>
              <a:ext uri="{FF2B5EF4-FFF2-40B4-BE49-F238E27FC236}">
                <a16:creationId xmlns:a16="http://schemas.microsoft.com/office/drawing/2014/main" id="{5635DC6C-A0FC-4AF1-A3A7-6FAB89EB58DF}"/>
              </a:ext>
            </a:extLst>
          </p:cNvPr>
          <p:cNvSpPr/>
          <p:nvPr/>
        </p:nvSpPr>
        <p:spPr>
          <a:xfrm>
            <a:off x="7156082" y="1359859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4" name="フリーフォーム: 図形 1123">
            <a:extLst>
              <a:ext uri="{FF2B5EF4-FFF2-40B4-BE49-F238E27FC236}">
                <a16:creationId xmlns:a16="http://schemas.microsoft.com/office/drawing/2014/main" id="{7F2CA626-3D2B-45C3-AA1B-E7E919E613B1}"/>
              </a:ext>
            </a:extLst>
          </p:cNvPr>
          <p:cNvSpPr/>
          <p:nvPr/>
        </p:nvSpPr>
        <p:spPr>
          <a:xfrm>
            <a:off x="7296940" y="1314171"/>
            <a:ext cx="85091" cy="85091"/>
          </a:xfrm>
          <a:custGeom>
            <a:avLst/>
            <a:gdLst>
              <a:gd name="connsiteX0" fmla="*/ -299 w 70147"/>
              <a:gd name="connsiteY0" fmla="*/ -962 h 70147"/>
              <a:gd name="connsiteX1" fmla="*/ 69848 w 70147"/>
              <a:gd name="connsiteY1" fmla="*/ -962 h 70147"/>
              <a:gd name="connsiteX2" fmla="*/ 69848 w 70147"/>
              <a:gd name="connsiteY2" fmla="*/ 69185 h 70147"/>
              <a:gd name="connsiteX3" fmla="*/ -299 w 70147"/>
              <a:gd name="connsiteY3" fmla="*/ 69185 h 7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47" h="70147">
                <a:moveTo>
                  <a:pt x="-299" y="-962"/>
                </a:moveTo>
                <a:lnTo>
                  <a:pt x="69848" y="-962"/>
                </a:lnTo>
                <a:lnTo>
                  <a:pt x="69848" y="69185"/>
                </a:lnTo>
                <a:lnTo>
                  <a:pt x="-299" y="69185"/>
                </a:lnTo>
                <a:close/>
              </a:path>
            </a:pathLst>
          </a:custGeom>
          <a:noFill/>
          <a:ln w="9273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6" name="フリーフォーム: 図形 1125">
            <a:extLst>
              <a:ext uri="{FF2B5EF4-FFF2-40B4-BE49-F238E27FC236}">
                <a16:creationId xmlns:a16="http://schemas.microsoft.com/office/drawing/2014/main" id="{3CB69D13-BE53-406E-9D8F-B31691E0E4E2}"/>
              </a:ext>
            </a:extLst>
          </p:cNvPr>
          <p:cNvSpPr/>
          <p:nvPr/>
        </p:nvSpPr>
        <p:spPr>
          <a:xfrm>
            <a:off x="1856800" y="1661142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7" name="フリーフォーム: 図形 1126">
            <a:extLst>
              <a:ext uri="{FF2B5EF4-FFF2-40B4-BE49-F238E27FC236}">
                <a16:creationId xmlns:a16="http://schemas.microsoft.com/office/drawing/2014/main" id="{BC31EF0E-03B0-4C5A-B116-829C09D0F01E}"/>
              </a:ext>
            </a:extLst>
          </p:cNvPr>
          <p:cNvSpPr/>
          <p:nvPr/>
        </p:nvSpPr>
        <p:spPr>
          <a:xfrm>
            <a:off x="2000800" y="1618596"/>
            <a:ext cx="85091" cy="85091"/>
          </a:xfrm>
          <a:custGeom>
            <a:avLst/>
            <a:gdLst>
              <a:gd name="connsiteX0" fmla="*/ 34775 w 70147"/>
              <a:gd name="connsiteY0" fmla="*/ -962 h 70147"/>
              <a:gd name="connsiteX1" fmla="*/ 69848 w 70147"/>
              <a:gd name="connsiteY1" fmla="*/ 69185 h 70147"/>
              <a:gd name="connsiteX2" fmla="*/ -299 w 70147"/>
              <a:gd name="connsiteY2" fmla="*/ 69185 h 7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47" h="70147">
                <a:moveTo>
                  <a:pt x="34775" y="-962"/>
                </a:moveTo>
                <a:lnTo>
                  <a:pt x="69848" y="69185"/>
                </a:lnTo>
                <a:lnTo>
                  <a:pt x="-299" y="69185"/>
                </a:lnTo>
                <a:close/>
              </a:path>
            </a:pathLst>
          </a:custGeom>
          <a:noFill/>
          <a:ln w="9273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9" name="フリーフォーム: 図形 1128">
            <a:extLst>
              <a:ext uri="{FF2B5EF4-FFF2-40B4-BE49-F238E27FC236}">
                <a16:creationId xmlns:a16="http://schemas.microsoft.com/office/drawing/2014/main" id="{53994E24-FEEB-4B11-A6C2-EAF12AC1BBFD}"/>
              </a:ext>
            </a:extLst>
          </p:cNvPr>
          <p:cNvSpPr/>
          <p:nvPr/>
        </p:nvSpPr>
        <p:spPr>
          <a:xfrm>
            <a:off x="4551741" y="1646774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595959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0" name="フリーフォーム: 図形 1129">
            <a:extLst>
              <a:ext uri="{FF2B5EF4-FFF2-40B4-BE49-F238E27FC236}">
                <a16:creationId xmlns:a16="http://schemas.microsoft.com/office/drawing/2014/main" id="{DFC3C6E1-7205-4B23-83CF-41220B2019D9}"/>
              </a:ext>
            </a:extLst>
          </p:cNvPr>
          <p:cNvSpPr/>
          <p:nvPr/>
        </p:nvSpPr>
        <p:spPr>
          <a:xfrm>
            <a:off x="4692468" y="1600957"/>
            <a:ext cx="88363" cy="88363"/>
          </a:xfrm>
          <a:custGeom>
            <a:avLst/>
            <a:gdLst>
              <a:gd name="connsiteX0" fmla="*/ 72546 w 72845"/>
              <a:gd name="connsiteY0" fmla="*/ 71883 h 72845"/>
              <a:gd name="connsiteX1" fmla="*/ -299 w 72845"/>
              <a:gd name="connsiteY1" fmla="*/ -962 h 72845"/>
              <a:gd name="connsiteX2" fmla="*/ -299 w 72845"/>
              <a:gd name="connsiteY2" fmla="*/ 71883 h 72845"/>
              <a:gd name="connsiteX3" fmla="*/ 72546 w 72845"/>
              <a:gd name="connsiteY3" fmla="*/ -962 h 7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45" h="72845">
                <a:moveTo>
                  <a:pt x="72546" y="71883"/>
                </a:moveTo>
                <a:lnTo>
                  <a:pt x="-299" y="-962"/>
                </a:lnTo>
                <a:moveTo>
                  <a:pt x="-299" y="71883"/>
                </a:moveTo>
                <a:lnTo>
                  <a:pt x="72546" y="-962"/>
                </a:lnTo>
              </a:path>
            </a:pathLst>
          </a:custGeom>
          <a:noFill/>
          <a:ln w="9273" cap="flat">
            <a:solidFill>
              <a:srgbClr val="595959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2" name="フリーフォーム: 図形 1131">
            <a:extLst>
              <a:ext uri="{FF2B5EF4-FFF2-40B4-BE49-F238E27FC236}">
                <a16:creationId xmlns:a16="http://schemas.microsoft.com/office/drawing/2014/main" id="{266A92EC-B448-44C7-85E0-8477DD52E5DE}"/>
              </a:ext>
            </a:extLst>
          </p:cNvPr>
          <p:cNvSpPr/>
          <p:nvPr/>
        </p:nvSpPr>
        <p:spPr>
          <a:xfrm>
            <a:off x="7160658" y="1645241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3" name="フリーフォーム: 図形 1132">
            <a:extLst>
              <a:ext uri="{FF2B5EF4-FFF2-40B4-BE49-F238E27FC236}">
                <a16:creationId xmlns:a16="http://schemas.microsoft.com/office/drawing/2014/main" id="{B6CAD3AA-74E8-4498-9165-955C97F00E77}"/>
              </a:ext>
            </a:extLst>
          </p:cNvPr>
          <p:cNvSpPr/>
          <p:nvPr/>
        </p:nvSpPr>
        <p:spPr>
          <a:xfrm>
            <a:off x="7301385" y="1599422"/>
            <a:ext cx="88363" cy="88363"/>
          </a:xfrm>
          <a:custGeom>
            <a:avLst/>
            <a:gdLst>
              <a:gd name="connsiteX0" fmla="*/ 72546 w 72845"/>
              <a:gd name="connsiteY0" fmla="*/ 71883 h 72845"/>
              <a:gd name="connsiteX1" fmla="*/ -299 w 72845"/>
              <a:gd name="connsiteY1" fmla="*/ -962 h 72845"/>
              <a:gd name="connsiteX2" fmla="*/ 37581 w 72845"/>
              <a:gd name="connsiteY2" fmla="*/ -962 h 72845"/>
              <a:gd name="connsiteX3" fmla="*/ 37581 w 72845"/>
              <a:gd name="connsiteY3" fmla="*/ 71883 h 72845"/>
              <a:gd name="connsiteX4" fmla="*/ -299 w 72845"/>
              <a:gd name="connsiteY4" fmla="*/ 71883 h 72845"/>
              <a:gd name="connsiteX5" fmla="*/ 72546 w 72845"/>
              <a:gd name="connsiteY5" fmla="*/ -962 h 7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45" h="72845">
                <a:moveTo>
                  <a:pt x="72546" y="71883"/>
                </a:moveTo>
                <a:lnTo>
                  <a:pt x="-299" y="-962"/>
                </a:lnTo>
                <a:moveTo>
                  <a:pt x="37581" y="-962"/>
                </a:moveTo>
                <a:lnTo>
                  <a:pt x="37581" y="71883"/>
                </a:lnTo>
                <a:moveTo>
                  <a:pt x="-299" y="71883"/>
                </a:moveTo>
                <a:lnTo>
                  <a:pt x="72546" y="-962"/>
                </a:lnTo>
              </a:path>
            </a:pathLst>
          </a:custGeom>
          <a:noFill/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5" name="テキスト ボックス 1134">
            <a:extLst>
              <a:ext uri="{FF2B5EF4-FFF2-40B4-BE49-F238E27FC236}">
                <a16:creationId xmlns:a16="http://schemas.microsoft.com/office/drawing/2014/main" id="{AEF5C8F8-B3A2-40CA-878A-22B52D8759D8}"/>
              </a:ext>
            </a:extLst>
          </p:cNvPr>
          <p:cNvSpPr txBox="1"/>
          <p:nvPr/>
        </p:nvSpPr>
        <p:spPr>
          <a:xfrm>
            <a:off x="1636183" y="484311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CDE123E3-5A84-4BDA-9984-75B186374CE8}"/>
              </a:ext>
            </a:extLst>
          </p:cNvPr>
          <p:cNvSpPr txBox="1"/>
          <p:nvPr/>
        </p:nvSpPr>
        <p:spPr>
          <a:xfrm>
            <a:off x="1915582" y="484565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7102420A-03C2-4F29-83F3-AD15C99B0681}"/>
              </a:ext>
            </a:extLst>
          </p:cNvPr>
          <p:cNvSpPr txBox="1"/>
          <p:nvPr/>
        </p:nvSpPr>
        <p:spPr>
          <a:xfrm>
            <a:off x="2304202" y="484565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4AD503AB-4666-48E7-B4C7-77296A9F0E34}"/>
              </a:ext>
            </a:extLst>
          </p:cNvPr>
          <p:cNvSpPr txBox="1"/>
          <p:nvPr/>
        </p:nvSpPr>
        <p:spPr>
          <a:xfrm>
            <a:off x="2690282" y="48431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1B76ACF-7B8B-4E70-9BFC-D225D088AD59}"/>
              </a:ext>
            </a:extLst>
          </p:cNvPr>
          <p:cNvSpPr txBox="1"/>
          <p:nvPr/>
        </p:nvSpPr>
        <p:spPr>
          <a:xfrm>
            <a:off x="3078902" y="48431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DFA0FE91-9004-4776-ABE8-DA9CAA6F996A}"/>
              </a:ext>
            </a:extLst>
          </p:cNvPr>
          <p:cNvSpPr txBox="1"/>
          <p:nvPr/>
        </p:nvSpPr>
        <p:spPr>
          <a:xfrm>
            <a:off x="3866302" y="48431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A2A4381F-D9A7-4CA0-85A2-68F1D6BD3516}"/>
              </a:ext>
            </a:extLst>
          </p:cNvPr>
          <p:cNvSpPr txBox="1"/>
          <p:nvPr/>
        </p:nvSpPr>
        <p:spPr>
          <a:xfrm>
            <a:off x="4254922" y="48431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2E56BBCF-E9E0-430A-B615-73185721673C}"/>
              </a:ext>
            </a:extLst>
          </p:cNvPr>
          <p:cNvSpPr txBox="1"/>
          <p:nvPr/>
        </p:nvSpPr>
        <p:spPr>
          <a:xfrm>
            <a:off x="4641002" y="484057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825F919-30CD-429F-B074-B9BBA6D80633}"/>
              </a:ext>
            </a:extLst>
          </p:cNvPr>
          <p:cNvSpPr txBox="1"/>
          <p:nvPr/>
        </p:nvSpPr>
        <p:spPr>
          <a:xfrm>
            <a:off x="5029622" y="484057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A1E7D5F4-8CC8-4725-9469-322022021973}"/>
              </a:ext>
            </a:extLst>
          </p:cNvPr>
          <p:cNvSpPr txBox="1"/>
          <p:nvPr/>
        </p:nvSpPr>
        <p:spPr>
          <a:xfrm>
            <a:off x="3576743" y="484565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B7D9EBB2-F2BC-4F8B-BC92-1A4F1501A156}"/>
              </a:ext>
            </a:extLst>
          </p:cNvPr>
          <p:cNvSpPr txBox="1"/>
          <p:nvPr/>
        </p:nvSpPr>
        <p:spPr>
          <a:xfrm>
            <a:off x="5532543" y="484057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DF246FC5-529D-4FC7-940B-F25A3484DF29}"/>
                  </a:ext>
                </a:extLst>
              </p:cNvPr>
              <p:cNvSpPr txBox="1"/>
              <p:nvPr/>
            </p:nvSpPr>
            <p:spPr>
              <a:xfrm>
                <a:off x="2866176" y="5086957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DF246FC5-529D-4FC7-940B-F25A3484D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176" y="5086957"/>
                <a:ext cx="174692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F40F539-6C5F-4E22-8288-6B680F190EB9}"/>
              </a:ext>
            </a:extLst>
          </p:cNvPr>
          <p:cNvSpPr txBox="1"/>
          <p:nvPr/>
        </p:nvSpPr>
        <p:spPr>
          <a:xfrm rot="16200000">
            <a:off x="435858" y="3354276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68EC86AD-68FF-4E15-BBE5-11CFF7392CF0}"/>
              </a:ext>
            </a:extLst>
          </p:cNvPr>
          <p:cNvSpPr txBox="1"/>
          <p:nvPr/>
        </p:nvSpPr>
        <p:spPr>
          <a:xfrm>
            <a:off x="1347515" y="20699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82E5329-7007-48BB-B8A4-AF5AA06F260A}"/>
              </a:ext>
            </a:extLst>
          </p:cNvPr>
          <p:cNvSpPr txBox="1"/>
          <p:nvPr/>
        </p:nvSpPr>
        <p:spPr>
          <a:xfrm>
            <a:off x="1347515" y="23874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36EC19A7-1643-465F-93F8-1230D8E8B1C3}"/>
              </a:ext>
            </a:extLst>
          </p:cNvPr>
          <p:cNvSpPr txBox="1"/>
          <p:nvPr/>
        </p:nvSpPr>
        <p:spPr>
          <a:xfrm>
            <a:off x="1347515" y="272525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AF93CF2C-6138-4CA3-B942-96221EFF385D}"/>
              </a:ext>
            </a:extLst>
          </p:cNvPr>
          <p:cNvSpPr txBox="1"/>
          <p:nvPr/>
        </p:nvSpPr>
        <p:spPr>
          <a:xfrm>
            <a:off x="1347515" y="304275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1D4BF4DC-F812-4919-B3C0-3A19E1DA9325}"/>
              </a:ext>
            </a:extLst>
          </p:cNvPr>
          <p:cNvSpPr txBox="1"/>
          <p:nvPr/>
        </p:nvSpPr>
        <p:spPr>
          <a:xfrm>
            <a:off x="1344975" y="338311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D46D1D7B-FF19-4BC9-8DC2-6FF8448DAF53}"/>
              </a:ext>
            </a:extLst>
          </p:cNvPr>
          <p:cNvSpPr txBox="1"/>
          <p:nvPr/>
        </p:nvSpPr>
        <p:spPr>
          <a:xfrm>
            <a:off x="1344975" y="370061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D0AC7A3-C87F-4BBE-A238-11D69F215924}"/>
              </a:ext>
            </a:extLst>
          </p:cNvPr>
          <p:cNvSpPr txBox="1"/>
          <p:nvPr/>
        </p:nvSpPr>
        <p:spPr>
          <a:xfrm>
            <a:off x="1344975" y="40384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914E06B3-A017-42D1-8E1E-EBE6B92F623E}"/>
              </a:ext>
            </a:extLst>
          </p:cNvPr>
          <p:cNvSpPr txBox="1"/>
          <p:nvPr/>
        </p:nvSpPr>
        <p:spPr>
          <a:xfrm>
            <a:off x="1344975" y="43559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6A8F8C40-D4CD-4B6D-B779-A826C3655985}"/>
              </a:ext>
            </a:extLst>
          </p:cNvPr>
          <p:cNvSpPr txBox="1"/>
          <p:nvPr/>
        </p:nvSpPr>
        <p:spPr>
          <a:xfrm>
            <a:off x="1294170" y="4698834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0EF74E5D-97B4-4CC1-89CC-B54B712B158D}"/>
                  </a:ext>
                </a:extLst>
              </p:cNvPr>
              <p:cNvSpPr txBox="1"/>
              <p:nvPr/>
            </p:nvSpPr>
            <p:spPr>
              <a:xfrm>
                <a:off x="2149661" y="1152695"/>
                <a:ext cx="24227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sz="20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WShuffle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</m:sub>
                      <m:sup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(w/o Lap)</a:t>
                </a:r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0EF74E5D-97B4-4CC1-89CC-B54B712B1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661" y="1152695"/>
                <a:ext cx="2422739" cy="400110"/>
              </a:xfrm>
              <a:prstGeom prst="rect">
                <a:avLst/>
              </a:prstGeom>
              <a:blipFill>
                <a:blip r:embed="rId4"/>
                <a:stretch>
                  <a:fillRect t="-7576" r="-1763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AF45DA-C2E6-47C3-BE5D-226EFBDE4E9D}"/>
                  </a:ext>
                </a:extLst>
              </p:cNvPr>
              <p:cNvSpPr txBox="1"/>
              <p:nvPr/>
            </p:nvSpPr>
            <p:spPr>
              <a:xfrm>
                <a:off x="4895982" y="1148082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sz="200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AF45DA-C2E6-47C3-BE5D-226EFBDE4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982" y="1148082"/>
                <a:ext cx="1217425" cy="400110"/>
              </a:xfrm>
              <a:prstGeom prst="rect">
                <a:avLst/>
              </a:prstGeom>
              <a:blipFill>
                <a:blip r:embed="rId5"/>
                <a:stretch>
                  <a:fillRect r="-7000"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2AD360B-4F90-436B-ABFB-229DB140A04F}"/>
                  </a:ext>
                </a:extLst>
              </p:cNvPr>
              <p:cNvSpPr txBox="1"/>
              <p:nvPr/>
            </p:nvSpPr>
            <p:spPr>
              <a:xfrm>
                <a:off x="7492099" y="1144072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2AD360B-4F90-436B-ABFB-229DB140A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099" y="1144072"/>
                <a:ext cx="1217425" cy="400110"/>
              </a:xfrm>
              <a:prstGeom prst="rect">
                <a:avLst/>
              </a:prstGeom>
              <a:blipFill>
                <a:blip r:embed="rId6"/>
                <a:stretch>
                  <a:fillRect r="-7000"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8BFC0F1-929A-4DA0-8607-65BA8B8B1701}"/>
                  </a:ext>
                </a:extLst>
              </p:cNvPr>
              <p:cNvSpPr txBox="1"/>
              <p:nvPr/>
            </p:nvSpPr>
            <p:spPr>
              <a:xfrm>
                <a:off x="2192818" y="1442765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Local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8BFC0F1-929A-4DA0-8607-65BA8B8B1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818" y="1442765"/>
                <a:ext cx="1217425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6FCEAAC-C199-4765-8767-F565E8BC7B54}"/>
                  </a:ext>
                </a:extLst>
              </p:cNvPr>
              <p:cNvSpPr txBox="1"/>
              <p:nvPr/>
            </p:nvSpPr>
            <p:spPr>
              <a:xfrm>
                <a:off x="4904690" y="1433312"/>
                <a:ext cx="2311327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−1/3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6FCEAAC-C199-4765-8767-F565E8BC7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90" y="1433312"/>
                <a:ext cx="2311327" cy="411651"/>
              </a:xfrm>
              <a:prstGeom prst="rect">
                <a:avLst/>
              </a:prstGeom>
              <a:blipFill>
                <a:blip r:embed="rId8"/>
                <a:stretch>
                  <a:fillRect r="-264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17625D8-156D-4B5E-AAFD-C428441E957B}"/>
                  </a:ext>
                </a:extLst>
              </p:cNvPr>
              <p:cNvSpPr txBox="1"/>
              <p:nvPr/>
            </p:nvSpPr>
            <p:spPr>
              <a:xfrm>
                <a:off x="7513608" y="1424955"/>
                <a:ext cx="2723992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−1/3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/10)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17625D8-156D-4B5E-AAFD-C428441E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608" y="1424955"/>
                <a:ext cx="2723992" cy="411651"/>
              </a:xfrm>
              <a:prstGeom prst="rect">
                <a:avLst/>
              </a:prstGeom>
              <a:blipFill>
                <a:blip r:embed="rId9"/>
                <a:stretch>
                  <a:fillRect r="-224" b="-164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グラフ 50">
            <a:extLst>
              <a:ext uri="{FF2B5EF4-FFF2-40B4-BE49-F238E27FC236}">
                <a16:creationId xmlns:a16="http://schemas.microsoft.com/office/drawing/2014/main" id="{3A685533-461A-4FB7-90D1-593FCBE89380}"/>
              </a:ext>
            </a:extLst>
          </p:cNvPr>
          <p:cNvGraphicFramePr>
            <a:graphicFrameLocks/>
          </p:cNvGraphicFramePr>
          <p:nvPr/>
        </p:nvGraphicFramePr>
        <p:xfrm>
          <a:off x="6159106" y="2184141"/>
          <a:ext cx="4068000" cy="276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012CEAD-2E11-487D-914C-3D273DC089BE}"/>
              </a:ext>
            </a:extLst>
          </p:cNvPr>
          <p:cNvSpPr txBox="1"/>
          <p:nvPr/>
        </p:nvSpPr>
        <p:spPr>
          <a:xfrm>
            <a:off x="6225125" y="4843120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13896F-96DC-4DFD-9EAF-61A5545D444A}"/>
              </a:ext>
            </a:extLst>
          </p:cNvPr>
          <p:cNvSpPr txBox="1"/>
          <p:nvPr/>
        </p:nvSpPr>
        <p:spPr>
          <a:xfrm>
            <a:off x="6504524" y="484566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85DA54D-DFEB-420E-A442-32C604ED807C}"/>
              </a:ext>
            </a:extLst>
          </p:cNvPr>
          <p:cNvSpPr txBox="1"/>
          <p:nvPr/>
        </p:nvSpPr>
        <p:spPr>
          <a:xfrm>
            <a:off x="6893144" y="484566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44F8E32-2203-4071-9DCC-19DBDDF9E84E}"/>
              </a:ext>
            </a:extLst>
          </p:cNvPr>
          <p:cNvSpPr txBox="1"/>
          <p:nvPr/>
        </p:nvSpPr>
        <p:spPr>
          <a:xfrm>
            <a:off x="7279224" y="484312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66C4FBD-925D-4D44-A956-B15AC66DE769}"/>
              </a:ext>
            </a:extLst>
          </p:cNvPr>
          <p:cNvSpPr txBox="1"/>
          <p:nvPr/>
        </p:nvSpPr>
        <p:spPr>
          <a:xfrm>
            <a:off x="7667844" y="484312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50E3D07-D373-44C0-8844-FB3970E1336F}"/>
              </a:ext>
            </a:extLst>
          </p:cNvPr>
          <p:cNvSpPr txBox="1"/>
          <p:nvPr/>
        </p:nvSpPr>
        <p:spPr>
          <a:xfrm>
            <a:off x="8455244" y="484312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7AB64ED-9F91-46A9-9920-F14C0DD33BB0}"/>
              </a:ext>
            </a:extLst>
          </p:cNvPr>
          <p:cNvSpPr txBox="1"/>
          <p:nvPr/>
        </p:nvSpPr>
        <p:spPr>
          <a:xfrm>
            <a:off x="8843864" y="484312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B7080F9-195D-4A06-ABBD-59EE717241EC}"/>
              </a:ext>
            </a:extLst>
          </p:cNvPr>
          <p:cNvSpPr txBox="1"/>
          <p:nvPr/>
        </p:nvSpPr>
        <p:spPr>
          <a:xfrm>
            <a:off x="9229944" y="484058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34B74D6-99E8-40C5-B09C-F6FF96BD6EEE}"/>
              </a:ext>
            </a:extLst>
          </p:cNvPr>
          <p:cNvSpPr txBox="1"/>
          <p:nvPr/>
        </p:nvSpPr>
        <p:spPr>
          <a:xfrm>
            <a:off x="9618564" y="484058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102E472-D686-4146-A9CB-776182FD879D}"/>
              </a:ext>
            </a:extLst>
          </p:cNvPr>
          <p:cNvSpPr txBox="1"/>
          <p:nvPr/>
        </p:nvSpPr>
        <p:spPr>
          <a:xfrm>
            <a:off x="8165685" y="4845660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E0B7AA0-F8E4-4977-B956-964CD7878B57}"/>
              </a:ext>
            </a:extLst>
          </p:cNvPr>
          <p:cNvSpPr txBox="1"/>
          <p:nvPr/>
        </p:nvSpPr>
        <p:spPr>
          <a:xfrm>
            <a:off x="10121485" y="4840580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04F68E-E221-4E73-9433-C62B2B813B32}"/>
                  </a:ext>
                </a:extLst>
              </p:cNvPr>
              <p:cNvSpPr txBox="1"/>
              <p:nvPr/>
            </p:nvSpPr>
            <p:spPr>
              <a:xfrm>
                <a:off x="7455118" y="5086962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04F68E-E221-4E73-9433-C62B2B813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18" y="5086962"/>
                <a:ext cx="174692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D3C496F-2B0F-4FE4-954B-D1420284B7C4}"/>
              </a:ext>
            </a:extLst>
          </p:cNvPr>
          <p:cNvSpPr txBox="1"/>
          <p:nvPr/>
        </p:nvSpPr>
        <p:spPr>
          <a:xfrm rot="16200000">
            <a:off x="5024800" y="3354281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9DAC6DB-799D-45F3-956D-898CABA22F75}"/>
              </a:ext>
            </a:extLst>
          </p:cNvPr>
          <p:cNvSpPr txBox="1"/>
          <p:nvPr/>
        </p:nvSpPr>
        <p:spPr>
          <a:xfrm>
            <a:off x="5936457" y="20699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4FBF033-9FD8-413B-844E-E777F8BD4EC0}"/>
              </a:ext>
            </a:extLst>
          </p:cNvPr>
          <p:cNvSpPr txBox="1"/>
          <p:nvPr/>
        </p:nvSpPr>
        <p:spPr>
          <a:xfrm>
            <a:off x="5936457" y="23874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392BB90-489B-4557-AD78-DB8AD9D0272B}"/>
              </a:ext>
            </a:extLst>
          </p:cNvPr>
          <p:cNvSpPr txBox="1"/>
          <p:nvPr/>
        </p:nvSpPr>
        <p:spPr>
          <a:xfrm>
            <a:off x="5936457" y="272525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75C9EA4-B504-4B3B-9BFA-4BBD2D7039AF}"/>
              </a:ext>
            </a:extLst>
          </p:cNvPr>
          <p:cNvSpPr txBox="1"/>
          <p:nvPr/>
        </p:nvSpPr>
        <p:spPr>
          <a:xfrm>
            <a:off x="5936457" y="304275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E18D462-24BF-43FF-A6A7-F332A62D1603}"/>
              </a:ext>
            </a:extLst>
          </p:cNvPr>
          <p:cNvSpPr txBox="1"/>
          <p:nvPr/>
        </p:nvSpPr>
        <p:spPr>
          <a:xfrm>
            <a:off x="5933917" y="338311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728FD43-A86E-484F-AD4C-D297DDF32332}"/>
              </a:ext>
            </a:extLst>
          </p:cNvPr>
          <p:cNvSpPr txBox="1"/>
          <p:nvPr/>
        </p:nvSpPr>
        <p:spPr>
          <a:xfrm>
            <a:off x="5933917" y="370061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CDC0651-3156-478B-995B-77A97A4375A5}"/>
              </a:ext>
            </a:extLst>
          </p:cNvPr>
          <p:cNvSpPr txBox="1"/>
          <p:nvPr/>
        </p:nvSpPr>
        <p:spPr>
          <a:xfrm>
            <a:off x="5933917" y="40384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02D4B2C-5DB4-490F-BC12-4EA7585AD2E7}"/>
              </a:ext>
            </a:extLst>
          </p:cNvPr>
          <p:cNvSpPr txBox="1"/>
          <p:nvPr/>
        </p:nvSpPr>
        <p:spPr>
          <a:xfrm>
            <a:off x="5933917" y="43559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9C1F47E-B84D-4B58-89BB-C3182982742A}"/>
              </a:ext>
            </a:extLst>
          </p:cNvPr>
          <p:cNvSpPr txBox="1"/>
          <p:nvPr/>
        </p:nvSpPr>
        <p:spPr>
          <a:xfrm>
            <a:off x="5883112" y="4698839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112DCD-10A5-4A48-9D4D-7423159EF680}"/>
              </a:ext>
            </a:extLst>
          </p:cNvPr>
          <p:cNvSpPr txBox="1"/>
          <p:nvPr/>
        </p:nvSpPr>
        <p:spPr>
          <a:xfrm>
            <a:off x="2644349" y="1779798"/>
            <a:ext cx="2166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kumimoji="1" lang="en-US" altLang="ja-JP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E1CCFBF-B27C-43AB-A79A-B631DC3857B3}"/>
              </a:ext>
            </a:extLst>
          </p:cNvPr>
          <p:cNvSpPr txBox="1"/>
          <p:nvPr/>
        </p:nvSpPr>
        <p:spPr>
          <a:xfrm>
            <a:off x="7102049" y="1779798"/>
            <a:ext cx="2166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IMDB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20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E13AE5B8-1255-4C1A-A568-54CAE429F932}"/>
              </a:ext>
            </a:extLst>
          </p:cNvPr>
          <p:cNvGraphicFramePr>
            <a:graphicFrameLocks/>
          </p:cNvGraphicFramePr>
          <p:nvPr/>
        </p:nvGraphicFramePr>
        <p:xfrm>
          <a:off x="6348226" y="2660310"/>
          <a:ext cx="3996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4231BC5-EA7A-4518-8499-921F8B21BCF9}"/>
                  </a:ext>
                </a:extLst>
              </p:cNvPr>
              <p:cNvSpPr txBox="1"/>
              <p:nvPr/>
            </p:nvSpPr>
            <p:spPr>
              <a:xfrm>
                <a:off x="7485851" y="4633836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4231BC5-EA7A-4518-8499-921F8B21B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851" y="4633836"/>
                <a:ext cx="174692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C0BFA5-1771-41FA-929A-6E09D9B472CB}"/>
              </a:ext>
            </a:extLst>
          </p:cNvPr>
          <p:cNvSpPr txBox="1"/>
          <p:nvPr/>
        </p:nvSpPr>
        <p:spPr>
          <a:xfrm rot="16200000">
            <a:off x="5030133" y="3360474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2135C1-B1E7-488A-A5FA-5278EE9611BB}"/>
              </a:ext>
            </a:extLst>
          </p:cNvPr>
          <p:cNvSpPr txBox="1"/>
          <p:nvPr/>
        </p:nvSpPr>
        <p:spPr>
          <a:xfrm>
            <a:off x="5947717" y="381644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EF0CBC-8B00-4D29-AC98-99A2E88E73B7}"/>
              </a:ext>
            </a:extLst>
          </p:cNvPr>
          <p:cNvSpPr txBox="1"/>
          <p:nvPr/>
        </p:nvSpPr>
        <p:spPr>
          <a:xfrm>
            <a:off x="5947717" y="423300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28B8546-5DFE-4DC8-8533-A2D2C1F82A5F}"/>
              </a:ext>
            </a:extLst>
          </p:cNvPr>
          <p:cNvSpPr txBox="1"/>
          <p:nvPr/>
        </p:nvSpPr>
        <p:spPr>
          <a:xfrm>
            <a:off x="6281258" y="4387877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33B2232-71E9-443D-B4F9-04ECD8CB889C}"/>
              </a:ext>
            </a:extLst>
          </p:cNvPr>
          <p:cNvSpPr txBox="1"/>
          <p:nvPr/>
        </p:nvSpPr>
        <p:spPr>
          <a:xfrm>
            <a:off x="8591343" y="4390252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DDC5198-768C-442D-B11D-1036ED5D1575}"/>
              </a:ext>
            </a:extLst>
          </p:cNvPr>
          <p:cNvSpPr txBox="1"/>
          <p:nvPr/>
        </p:nvSpPr>
        <p:spPr>
          <a:xfrm>
            <a:off x="8110221" y="438533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512AB52-E31B-4FBC-8F8E-9818DCA38AAD}"/>
              </a:ext>
            </a:extLst>
          </p:cNvPr>
          <p:cNvSpPr txBox="1"/>
          <p:nvPr/>
        </p:nvSpPr>
        <p:spPr>
          <a:xfrm>
            <a:off x="7622538" y="438533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BA7BE76-73AA-4A82-A319-305A5AC3251E}"/>
              </a:ext>
            </a:extLst>
          </p:cNvPr>
          <p:cNvSpPr txBox="1"/>
          <p:nvPr/>
        </p:nvSpPr>
        <p:spPr>
          <a:xfrm>
            <a:off x="7143328" y="43853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EF13C3-E1E6-4C89-8618-33476ABE70A2}"/>
              </a:ext>
            </a:extLst>
          </p:cNvPr>
          <p:cNvSpPr txBox="1"/>
          <p:nvPr/>
        </p:nvSpPr>
        <p:spPr>
          <a:xfrm>
            <a:off x="6660725" y="43853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5F2CC65-69EC-4844-83F8-DA8AD4ED6F76}"/>
              </a:ext>
            </a:extLst>
          </p:cNvPr>
          <p:cNvSpPr txBox="1"/>
          <p:nvPr/>
        </p:nvSpPr>
        <p:spPr>
          <a:xfrm>
            <a:off x="10040621" y="438533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46D2AC4-B247-4DD5-B2C0-761146EB5FF8}"/>
              </a:ext>
            </a:extLst>
          </p:cNvPr>
          <p:cNvSpPr txBox="1"/>
          <p:nvPr/>
        </p:nvSpPr>
        <p:spPr>
          <a:xfrm>
            <a:off x="9552938" y="438533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35AEE3-4E13-4C7B-A84A-F6DDC052BE55}"/>
              </a:ext>
            </a:extLst>
          </p:cNvPr>
          <p:cNvSpPr txBox="1"/>
          <p:nvPr/>
        </p:nvSpPr>
        <p:spPr>
          <a:xfrm>
            <a:off x="9073728" y="43853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84B9EF-57AE-41F3-AE9D-7F298FCDFD55}"/>
              </a:ext>
            </a:extLst>
          </p:cNvPr>
          <p:cNvSpPr txBox="1"/>
          <p:nvPr/>
        </p:nvSpPr>
        <p:spPr>
          <a:xfrm>
            <a:off x="5947717" y="297316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AA09C6-2CBF-480D-B6C2-6D840C55649A}"/>
              </a:ext>
            </a:extLst>
          </p:cNvPr>
          <p:cNvSpPr txBox="1"/>
          <p:nvPr/>
        </p:nvSpPr>
        <p:spPr>
          <a:xfrm>
            <a:off x="5947717" y="338972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B762B4D-00B6-4593-ADCB-5D868DDA8943}"/>
              </a:ext>
            </a:extLst>
          </p:cNvPr>
          <p:cNvSpPr txBox="1"/>
          <p:nvPr/>
        </p:nvSpPr>
        <p:spPr>
          <a:xfrm>
            <a:off x="5947717" y="254136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871681B-5861-4A30-BCF5-F3C45FBF2B5D}"/>
              </a:ext>
            </a:extLst>
          </p:cNvPr>
          <p:cNvGrpSpPr/>
          <p:nvPr/>
        </p:nvGrpSpPr>
        <p:grpSpPr>
          <a:xfrm>
            <a:off x="9014104" y="2697226"/>
            <a:ext cx="1371690" cy="679509"/>
            <a:chOff x="4206240" y="1270099"/>
            <a:chExt cx="1371690" cy="679509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08153E36-FFD7-4F25-ABDB-62CEFAA2AE84}"/>
                </a:ext>
              </a:extLst>
            </p:cNvPr>
            <p:cNvSpPr/>
            <p:nvPr/>
          </p:nvSpPr>
          <p:spPr>
            <a:xfrm>
              <a:off x="4206240" y="1320800"/>
              <a:ext cx="1223593" cy="584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7738D103-7130-4602-B1DE-C3D5112C4AE2}"/>
                </a:ext>
              </a:extLst>
            </p:cNvPr>
            <p:cNvGrpSpPr/>
            <p:nvPr/>
          </p:nvGrpSpPr>
          <p:grpSpPr>
            <a:xfrm>
              <a:off x="4267727" y="1423779"/>
              <a:ext cx="376363" cy="101454"/>
              <a:chOff x="2995551" y="5964104"/>
              <a:chExt cx="376363" cy="101454"/>
            </a:xfrm>
          </p:grpSpPr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E8D9765C-3189-454D-B57C-C5E529BCE7EA}"/>
                  </a:ext>
                </a:extLst>
              </p:cNvPr>
              <p:cNvSpPr/>
              <p:nvPr/>
            </p:nvSpPr>
            <p:spPr>
              <a:xfrm>
                <a:off x="2995551" y="6018103"/>
                <a:ext cx="376363" cy="3272"/>
              </a:xfrm>
              <a:custGeom>
                <a:avLst/>
                <a:gdLst>
                  <a:gd name="connsiteX0" fmla="*/ -299 w 310266"/>
                  <a:gd name="connsiteY0" fmla="*/ -962 h 2697"/>
                  <a:gd name="connsiteX1" fmla="*/ 309968 w 310266"/>
                  <a:gd name="connsiteY1" fmla="*/ -962 h 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266" h="2697">
                    <a:moveTo>
                      <a:pt x="-299" y="-962"/>
                    </a:moveTo>
                    <a:lnTo>
                      <a:pt x="309968" y="-962"/>
                    </a:lnTo>
                  </a:path>
                </a:pathLst>
              </a:custGeom>
              <a:noFill/>
              <a:ln w="9273" cap="rnd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A5C26F02-8A55-479C-85D1-FFF010B37F6F}"/>
                  </a:ext>
                </a:extLst>
              </p:cNvPr>
              <p:cNvSpPr/>
              <p:nvPr/>
            </p:nvSpPr>
            <p:spPr>
              <a:xfrm>
                <a:off x="3128096" y="5964104"/>
                <a:ext cx="101454" cy="101454"/>
              </a:xfrm>
              <a:custGeom>
                <a:avLst/>
                <a:gdLst>
                  <a:gd name="connsiteX0" fmla="*/ 83338 w 83637"/>
                  <a:gd name="connsiteY0" fmla="*/ 40857 h 83637"/>
                  <a:gd name="connsiteX1" fmla="*/ 41520 w 83637"/>
                  <a:gd name="connsiteY1" fmla="*/ 82675 h 83637"/>
                  <a:gd name="connsiteX2" fmla="*/ -299 w 83637"/>
                  <a:gd name="connsiteY2" fmla="*/ 40857 h 83637"/>
                  <a:gd name="connsiteX3" fmla="*/ 41520 w 83637"/>
                  <a:gd name="connsiteY3" fmla="*/ -962 h 83637"/>
                  <a:gd name="connsiteX4" fmla="*/ 83338 w 83637"/>
                  <a:gd name="connsiteY4" fmla="*/ 40857 h 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37" h="83637">
                    <a:moveTo>
                      <a:pt x="83338" y="40857"/>
                    </a:moveTo>
                    <a:cubicBezTo>
                      <a:pt x="83338" y="63951"/>
                      <a:pt x="64614" y="82675"/>
                      <a:pt x="41520" y="82675"/>
                    </a:cubicBezTo>
                    <a:cubicBezTo>
                      <a:pt x="18425" y="82675"/>
                      <a:pt x="-299" y="63951"/>
                      <a:pt x="-299" y="40857"/>
                    </a:cubicBezTo>
                    <a:cubicBezTo>
                      <a:pt x="-299" y="17762"/>
                      <a:pt x="18425" y="-962"/>
                      <a:pt x="41520" y="-962"/>
                    </a:cubicBezTo>
                    <a:cubicBezTo>
                      <a:pt x="64614" y="-962"/>
                      <a:pt x="83338" y="17762"/>
                      <a:pt x="83338" y="40857"/>
                    </a:cubicBezTo>
                    <a:close/>
                  </a:path>
                </a:pathLst>
              </a:custGeom>
              <a:noFill/>
              <a:ln w="9273" cap="flat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20D8ECC0-B4AC-4BA7-AE18-9994DEC34682}"/>
                    </a:ext>
                  </a:extLst>
                </p:cNvPr>
                <p:cNvSpPr txBox="1"/>
                <p:nvPr/>
              </p:nvSpPr>
              <p:spPr>
                <a:xfrm>
                  <a:off x="4566535" y="1270099"/>
                  <a:ext cx="101139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Gplus</m:t>
                        </m:r>
                      </m:oMath>
                    </m:oMathPara>
                  </a14:m>
                  <a:endPara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20D8ECC0-B4AC-4BA7-AE18-9994DEC34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535" y="1270099"/>
                  <a:ext cx="1011395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541A5D57-5A03-4F97-A3EF-CB75E11840E7}"/>
                </a:ext>
              </a:extLst>
            </p:cNvPr>
            <p:cNvSpPr/>
            <p:nvPr/>
          </p:nvSpPr>
          <p:spPr>
            <a:xfrm>
              <a:off x="4267727" y="1757177"/>
              <a:ext cx="376363" cy="3272"/>
            </a:xfrm>
            <a:custGeom>
              <a:avLst/>
              <a:gdLst>
                <a:gd name="connsiteX0" fmla="*/ -299 w 310266"/>
                <a:gd name="connsiteY0" fmla="*/ -962 h 2697"/>
                <a:gd name="connsiteX1" fmla="*/ 309968 w 310266"/>
                <a:gd name="connsiteY1" fmla="*/ -962 h 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66" h="2697">
                  <a:moveTo>
                    <a:pt x="-299" y="-962"/>
                  </a:moveTo>
                  <a:lnTo>
                    <a:pt x="309968" y="-962"/>
                  </a:lnTo>
                </a:path>
              </a:pathLst>
            </a:custGeom>
            <a:noFill/>
            <a:ln w="9273" cap="rnd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41CC58F6-3FE6-4AB6-84D7-02D69B73BE26}"/>
                </a:ext>
              </a:extLst>
            </p:cNvPr>
            <p:cNvSpPr/>
            <p:nvPr/>
          </p:nvSpPr>
          <p:spPr>
            <a:xfrm>
              <a:off x="4400272" y="1703178"/>
              <a:ext cx="101454" cy="101454"/>
            </a:xfrm>
            <a:custGeom>
              <a:avLst/>
              <a:gdLst>
                <a:gd name="connsiteX0" fmla="*/ 83338 w 83637"/>
                <a:gd name="connsiteY0" fmla="*/ 40857 h 83637"/>
                <a:gd name="connsiteX1" fmla="*/ 41520 w 83637"/>
                <a:gd name="connsiteY1" fmla="*/ 82675 h 83637"/>
                <a:gd name="connsiteX2" fmla="*/ -299 w 83637"/>
                <a:gd name="connsiteY2" fmla="*/ 40857 h 83637"/>
                <a:gd name="connsiteX3" fmla="*/ 41520 w 83637"/>
                <a:gd name="connsiteY3" fmla="*/ -962 h 83637"/>
                <a:gd name="connsiteX4" fmla="*/ 83338 w 83637"/>
                <a:gd name="connsiteY4" fmla="*/ 40857 h 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37" h="83637">
                  <a:moveTo>
                    <a:pt x="83338" y="40857"/>
                  </a:moveTo>
                  <a:cubicBezTo>
                    <a:pt x="83338" y="63951"/>
                    <a:pt x="64614" y="82675"/>
                    <a:pt x="41520" y="82675"/>
                  </a:cubicBezTo>
                  <a:cubicBezTo>
                    <a:pt x="18425" y="82675"/>
                    <a:pt x="-299" y="63951"/>
                    <a:pt x="-299" y="40857"/>
                  </a:cubicBezTo>
                  <a:cubicBezTo>
                    <a:pt x="-299" y="17762"/>
                    <a:pt x="18425" y="-962"/>
                    <a:pt x="41520" y="-962"/>
                  </a:cubicBezTo>
                  <a:cubicBezTo>
                    <a:pt x="64614" y="-962"/>
                    <a:pt x="83338" y="17762"/>
                    <a:pt x="83338" y="40857"/>
                  </a:cubicBezTo>
                  <a:close/>
                </a:path>
              </a:pathLst>
            </a:custGeom>
            <a:solidFill>
              <a:srgbClr val="C00000"/>
            </a:solidFill>
            <a:ln w="9273" cap="flat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EEC2A13D-271E-499B-80A9-7D6E7D6ACF9F}"/>
                    </a:ext>
                  </a:extLst>
                </p:cNvPr>
                <p:cNvSpPr txBox="1"/>
                <p:nvPr/>
              </p:nvSpPr>
              <p:spPr>
                <a:xfrm>
                  <a:off x="4566535" y="1549498"/>
                  <a:ext cx="101139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IMDB</m:t>
                        </m:r>
                      </m:oMath>
                    </m:oMathPara>
                  </a14:m>
                  <a:endPara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EEC2A13D-271E-499B-80A9-7D6E7D6AC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535" y="1549498"/>
                  <a:ext cx="101139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8" name="グラフ 37">
            <a:extLst>
              <a:ext uri="{FF2B5EF4-FFF2-40B4-BE49-F238E27FC236}">
                <a16:creationId xmlns:a16="http://schemas.microsoft.com/office/drawing/2014/main" id="{C2514E25-69A7-48DC-9433-B53A395F0844}"/>
              </a:ext>
            </a:extLst>
          </p:cNvPr>
          <p:cNvGraphicFramePr>
            <a:graphicFrameLocks/>
          </p:cNvGraphicFramePr>
          <p:nvPr/>
        </p:nvGraphicFramePr>
        <p:xfrm>
          <a:off x="1676000" y="2677441"/>
          <a:ext cx="4032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616A846-15AE-46BA-AC70-68E039B841CF}"/>
                  </a:ext>
                </a:extLst>
              </p:cNvPr>
              <p:cNvSpPr txBox="1"/>
              <p:nvPr/>
            </p:nvSpPr>
            <p:spPr>
              <a:xfrm>
                <a:off x="2843759" y="4633836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616A846-15AE-46BA-AC70-68E039B84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759" y="4633836"/>
                <a:ext cx="17469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C8129C6-FF5D-46D5-A553-75C7BC728078}"/>
              </a:ext>
            </a:extLst>
          </p:cNvPr>
          <p:cNvSpPr txBox="1"/>
          <p:nvPr/>
        </p:nvSpPr>
        <p:spPr>
          <a:xfrm rot="16200000">
            <a:off x="388041" y="3360474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F33CF22-43C0-450A-AA29-F8C67FD8317A}"/>
              </a:ext>
            </a:extLst>
          </p:cNvPr>
          <p:cNvSpPr txBox="1"/>
          <p:nvPr/>
        </p:nvSpPr>
        <p:spPr>
          <a:xfrm>
            <a:off x="1305625" y="391381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8D78EF7-BB0E-4CCB-8417-018B5A8EAE5A}"/>
              </a:ext>
            </a:extLst>
          </p:cNvPr>
          <p:cNvSpPr txBox="1"/>
          <p:nvPr/>
        </p:nvSpPr>
        <p:spPr>
          <a:xfrm>
            <a:off x="1305625" y="42499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A01B8F6-19CC-4D2C-B874-6BBBFED387A5}"/>
              </a:ext>
            </a:extLst>
          </p:cNvPr>
          <p:cNvSpPr txBox="1"/>
          <p:nvPr/>
        </p:nvSpPr>
        <p:spPr>
          <a:xfrm>
            <a:off x="1639166" y="4387877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C4759C5-DAC7-46C7-9899-61853E884370}"/>
              </a:ext>
            </a:extLst>
          </p:cNvPr>
          <p:cNvSpPr txBox="1"/>
          <p:nvPr/>
        </p:nvSpPr>
        <p:spPr>
          <a:xfrm>
            <a:off x="3949251" y="4390252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723ECD1-0565-488F-8494-B6B3FF976339}"/>
              </a:ext>
            </a:extLst>
          </p:cNvPr>
          <p:cNvSpPr txBox="1"/>
          <p:nvPr/>
        </p:nvSpPr>
        <p:spPr>
          <a:xfrm>
            <a:off x="3468129" y="438533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BFB3E7D-6860-42A7-9300-74D7254EDCD2}"/>
              </a:ext>
            </a:extLst>
          </p:cNvPr>
          <p:cNvSpPr txBox="1"/>
          <p:nvPr/>
        </p:nvSpPr>
        <p:spPr>
          <a:xfrm>
            <a:off x="2980446" y="438533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667D47D-F083-4F9C-975B-03078A034DD4}"/>
              </a:ext>
            </a:extLst>
          </p:cNvPr>
          <p:cNvSpPr txBox="1"/>
          <p:nvPr/>
        </p:nvSpPr>
        <p:spPr>
          <a:xfrm>
            <a:off x="2501236" y="43853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7D31316-C276-4DF6-AF81-A344C4031677}"/>
              </a:ext>
            </a:extLst>
          </p:cNvPr>
          <p:cNvSpPr txBox="1"/>
          <p:nvPr/>
        </p:nvSpPr>
        <p:spPr>
          <a:xfrm>
            <a:off x="2018633" y="43853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4BB9585-DD04-4770-900C-4EFFA368517C}"/>
              </a:ext>
            </a:extLst>
          </p:cNvPr>
          <p:cNvSpPr txBox="1"/>
          <p:nvPr/>
        </p:nvSpPr>
        <p:spPr>
          <a:xfrm>
            <a:off x="5398529" y="438533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34F6246-9E9F-4FAE-81C6-89C18249EC56}"/>
              </a:ext>
            </a:extLst>
          </p:cNvPr>
          <p:cNvSpPr txBox="1"/>
          <p:nvPr/>
        </p:nvSpPr>
        <p:spPr>
          <a:xfrm>
            <a:off x="4910846" y="438533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F1011F8-0533-45E1-A7B9-EAD5EE66CECC}"/>
              </a:ext>
            </a:extLst>
          </p:cNvPr>
          <p:cNvSpPr txBox="1"/>
          <p:nvPr/>
        </p:nvSpPr>
        <p:spPr>
          <a:xfrm>
            <a:off x="4431636" y="43853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86A59AD-8655-473B-A452-D7622F9DF376}"/>
              </a:ext>
            </a:extLst>
          </p:cNvPr>
          <p:cNvSpPr txBox="1"/>
          <p:nvPr/>
        </p:nvSpPr>
        <p:spPr>
          <a:xfrm>
            <a:off x="1305625" y="3235632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F12732B-038D-4475-9403-57DC07C7E0F7}"/>
              </a:ext>
            </a:extLst>
          </p:cNvPr>
          <p:cNvSpPr txBox="1"/>
          <p:nvPr/>
        </p:nvSpPr>
        <p:spPr>
          <a:xfrm>
            <a:off x="1305625" y="357175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F6A57BA-755A-4433-9206-35A559D2A49F}"/>
              </a:ext>
            </a:extLst>
          </p:cNvPr>
          <p:cNvSpPr txBox="1"/>
          <p:nvPr/>
        </p:nvSpPr>
        <p:spPr>
          <a:xfrm>
            <a:off x="1305625" y="254136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FC2ADE8-5DA4-4D63-B8CC-DB8AC263BBD1}"/>
              </a:ext>
            </a:extLst>
          </p:cNvPr>
          <p:cNvGrpSpPr/>
          <p:nvPr/>
        </p:nvGrpSpPr>
        <p:grpSpPr>
          <a:xfrm>
            <a:off x="4372012" y="2697226"/>
            <a:ext cx="1371690" cy="679509"/>
            <a:chOff x="4206240" y="1270099"/>
            <a:chExt cx="1371690" cy="679509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8DA790E6-05E6-4B69-A0C3-A79791BE86C7}"/>
                </a:ext>
              </a:extLst>
            </p:cNvPr>
            <p:cNvSpPr/>
            <p:nvPr/>
          </p:nvSpPr>
          <p:spPr>
            <a:xfrm>
              <a:off x="4206240" y="1320800"/>
              <a:ext cx="1223593" cy="584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78405811-E554-477A-91F2-37D9C61CD00C}"/>
                </a:ext>
              </a:extLst>
            </p:cNvPr>
            <p:cNvGrpSpPr/>
            <p:nvPr/>
          </p:nvGrpSpPr>
          <p:grpSpPr>
            <a:xfrm>
              <a:off x="4267727" y="1423779"/>
              <a:ext cx="376363" cy="101454"/>
              <a:chOff x="2995551" y="5964104"/>
              <a:chExt cx="376363" cy="101454"/>
            </a:xfrm>
          </p:grpSpPr>
          <p:sp>
            <p:nvSpPr>
              <p:cNvPr id="62" name="フリーフォーム: 図形 61">
                <a:extLst>
                  <a:ext uri="{FF2B5EF4-FFF2-40B4-BE49-F238E27FC236}">
                    <a16:creationId xmlns:a16="http://schemas.microsoft.com/office/drawing/2014/main" id="{6D56583D-015C-4890-9D3B-53962273A5D0}"/>
                  </a:ext>
                </a:extLst>
              </p:cNvPr>
              <p:cNvSpPr/>
              <p:nvPr/>
            </p:nvSpPr>
            <p:spPr>
              <a:xfrm>
                <a:off x="2995551" y="6018103"/>
                <a:ext cx="376363" cy="3272"/>
              </a:xfrm>
              <a:custGeom>
                <a:avLst/>
                <a:gdLst>
                  <a:gd name="connsiteX0" fmla="*/ -299 w 310266"/>
                  <a:gd name="connsiteY0" fmla="*/ -962 h 2697"/>
                  <a:gd name="connsiteX1" fmla="*/ 309968 w 310266"/>
                  <a:gd name="connsiteY1" fmla="*/ -962 h 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266" h="2697">
                    <a:moveTo>
                      <a:pt x="-299" y="-962"/>
                    </a:moveTo>
                    <a:lnTo>
                      <a:pt x="309968" y="-962"/>
                    </a:lnTo>
                  </a:path>
                </a:pathLst>
              </a:custGeom>
              <a:noFill/>
              <a:ln w="9273" cap="rnd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" name="フリーフォーム: 図形 62">
                <a:extLst>
                  <a:ext uri="{FF2B5EF4-FFF2-40B4-BE49-F238E27FC236}">
                    <a16:creationId xmlns:a16="http://schemas.microsoft.com/office/drawing/2014/main" id="{F7048270-99B9-458B-A3EC-7A369195555C}"/>
                  </a:ext>
                </a:extLst>
              </p:cNvPr>
              <p:cNvSpPr/>
              <p:nvPr/>
            </p:nvSpPr>
            <p:spPr>
              <a:xfrm>
                <a:off x="3128096" y="5964104"/>
                <a:ext cx="101454" cy="101454"/>
              </a:xfrm>
              <a:custGeom>
                <a:avLst/>
                <a:gdLst>
                  <a:gd name="connsiteX0" fmla="*/ 83338 w 83637"/>
                  <a:gd name="connsiteY0" fmla="*/ 40857 h 83637"/>
                  <a:gd name="connsiteX1" fmla="*/ 41520 w 83637"/>
                  <a:gd name="connsiteY1" fmla="*/ 82675 h 83637"/>
                  <a:gd name="connsiteX2" fmla="*/ -299 w 83637"/>
                  <a:gd name="connsiteY2" fmla="*/ 40857 h 83637"/>
                  <a:gd name="connsiteX3" fmla="*/ 41520 w 83637"/>
                  <a:gd name="connsiteY3" fmla="*/ -962 h 83637"/>
                  <a:gd name="connsiteX4" fmla="*/ 83338 w 83637"/>
                  <a:gd name="connsiteY4" fmla="*/ 40857 h 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37" h="83637">
                    <a:moveTo>
                      <a:pt x="83338" y="40857"/>
                    </a:moveTo>
                    <a:cubicBezTo>
                      <a:pt x="83338" y="63951"/>
                      <a:pt x="64614" y="82675"/>
                      <a:pt x="41520" y="82675"/>
                    </a:cubicBezTo>
                    <a:cubicBezTo>
                      <a:pt x="18425" y="82675"/>
                      <a:pt x="-299" y="63951"/>
                      <a:pt x="-299" y="40857"/>
                    </a:cubicBezTo>
                    <a:cubicBezTo>
                      <a:pt x="-299" y="17762"/>
                      <a:pt x="18425" y="-962"/>
                      <a:pt x="41520" y="-962"/>
                    </a:cubicBezTo>
                    <a:cubicBezTo>
                      <a:pt x="64614" y="-962"/>
                      <a:pt x="83338" y="17762"/>
                      <a:pt x="83338" y="40857"/>
                    </a:cubicBezTo>
                    <a:close/>
                  </a:path>
                </a:pathLst>
              </a:custGeom>
              <a:noFill/>
              <a:ln w="9273" cap="flat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D4F12AB-CA98-433E-9E2C-0516F33668F9}"/>
                    </a:ext>
                  </a:extLst>
                </p:cNvPr>
                <p:cNvSpPr txBox="1"/>
                <p:nvPr/>
              </p:nvSpPr>
              <p:spPr>
                <a:xfrm>
                  <a:off x="4566535" y="1270099"/>
                  <a:ext cx="101139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Gplus</m:t>
                        </m:r>
                      </m:oMath>
                    </m:oMathPara>
                  </a14:m>
                  <a:endPara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D4F12AB-CA98-433E-9E2C-0516F33668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535" y="1270099"/>
                  <a:ext cx="1011395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フリーフォーム: 図形 58">
              <a:extLst>
                <a:ext uri="{FF2B5EF4-FFF2-40B4-BE49-F238E27FC236}">
                  <a16:creationId xmlns:a16="http://schemas.microsoft.com/office/drawing/2014/main" id="{B000C6DA-390D-4219-AC22-689775C9B9B5}"/>
                </a:ext>
              </a:extLst>
            </p:cNvPr>
            <p:cNvSpPr/>
            <p:nvPr/>
          </p:nvSpPr>
          <p:spPr>
            <a:xfrm>
              <a:off x="4267727" y="1757177"/>
              <a:ext cx="376363" cy="3272"/>
            </a:xfrm>
            <a:custGeom>
              <a:avLst/>
              <a:gdLst>
                <a:gd name="connsiteX0" fmla="*/ -299 w 310266"/>
                <a:gd name="connsiteY0" fmla="*/ -962 h 2697"/>
                <a:gd name="connsiteX1" fmla="*/ 309968 w 310266"/>
                <a:gd name="connsiteY1" fmla="*/ -962 h 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66" h="2697">
                  <a:moveTo>
                    <a:pt x="-299" y="-962"/>
                  </a:moveTo>
                  <a:lnTo>
                    <a:pt x="309968" y="-962"/>
                  </a:lnTo>
                </a:path>
              </a:pathLst>
            </a:custGeom>
            <a:noFill/>
            <a:ln w="9273" cap="rnd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0" name="フリーフォーム: 図形 59">
              <a:extLst>
                <a:ext uri="{FF2B5EF4-FFF2-40B4-BE49-F238E27FC236}">
                  <a16:creationId xmlns:a16="http://schemas.microsoft.com/office/drawing/2014/main" id="{6278116E-596D-47FB-B381-DACB6AF922AA}"/>
                </a:ext>
              </a:extLst>
            </p:cNvPr>
            <p:cNvSpPr/>
            <p:nvPr/>
          </p:nvSpPr>
          <p:spPr>
            <a:xfrm>
              <a:off x="4400272" y="1703178"/>
              <a:ext cx="101454" cy="101454"/>
            </a:xfrm>
            <a:custGeom>
              <a:avLst/>
              <a:gdLst>
                <a:gd name="connsiteX0" fmla="*/ 83338 w 83637"/>
                <a:gd name="connsiteY0" fmla="*/ 40857 h 83637"/>
                <a:gd name="connsiteX1" fmla="*/ 41520 w 83637"/>
                <a:gd name="connsiteY1" fmla="*/ 82675 h 83637"/>
                <a:gd name="connsiteX2" fmla="*/ -299 w 83637"/>
                <a:gd name="connsiteY2" fmla="*/ 40857 h 83637"/>
                <a:gd name="connsiteX3" fmla="*/ 41520 w 83637"/>
                <a:gd name="connsiteY3" fmla="*/ -962 h 83637"/>
                <a:gd name="connsiteX4" fmla="*/ 83338 w 83637"/>
                <a:gd name="connsiteY4" fmla="*/ 40857 h 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37" h="83637">
                  <a:moveTo>
                    <a:pt x="83338" y="40857"/>
                  </a:moveTo>
                  <a:cubicBezTo>
                    <a:pt x="83338" y="63951"/>
                    <a:pt x="64614" y="82675"/>
                    <a:pt x="41520" y="82675"/>
                  </a:cubicBezTo>
                  <a:cubicBezTo>
                    <a:pt x="18425" y="82675"/>
                    <a:pt x="-299" y="63951"/>
                    <a:pt x="-299" y="40857"/>
                  </a:cubicBezTo>
                  <a:cubicBezTo>
                    <a:pt x="-299" y="17762"/>
                    <a:pt x="18425" y="-962"/>
                    <a:pt x="41520" y="-962"/>
                  </a:cubicBezTo>
                  <a:cubicBezTo>
                    <a:pt x="64614" y="-962"/>
                    <a:pt x="83338" y="17762"/>
                    <a:pt x="83338" y="40857"/>
                  </a:cubicBezTo>
                  <a:close/>
                </a:path>
              </a:pathLst>
            </a:custGeom>
            <a:solidFill>
              <a:srgbClr val="C00000"/>
            </a:solidFill>
            <a:ln w="9273" cap="flat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E3D39069-6E20-494E-BD03-1E7845E058DB}"/>
                    </a:ext>
                  </a:extLst>
                </p:cNvPr>
                <p:cNvSpPr txBox="1"/>
                <p:nvPr/>
              </p:nvSpPr>
              <p:spPr>
                <a:xfrm>
                  <a:off x="4566535" y="1549498"/>
                  <a:ext cx="101139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IMDB</m:t>
                        </m:r>
                      </m:oMath>
                    </m:oMathPara>
                  </a14:m>
                  <a:endPara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E3D39069-6E20-494E-BD03-1E7845E058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535" y="1549498"/>
                  <a:ext cx="1011395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150119C-AA3F-43E8-9B3E-3863600E52B8}"/>
              </a:ext>
            </a:extLst>
          </p:cNvPr>
          <p:cNvSpPr txBox="1"/>
          <p:nvPr/>
        </p:nvSpPr>
        <p:spPr>
          <a:xfrm>
            <a:off x="1305625" y="288850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CE840563-81C4-4E08-86E8-3BA60A0F2AC1}"/>
                  </a:ext>
                </a:extLst>
              </p:cNvPr>
              <p:cNvSpPr txBox="1"/>
              <p:nvPr/>
            </p:nvSpPr>
            <p:spPr>
              <a:xfrm>
                <a:off x="2649280" y="2240285"/>
                <a:ext cx="2166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kumimoji="1" lang="ja-JP" alt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CE840563-81C4-4E08-86E8-3BA60A0F2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80" y="2240285"/>
                <a:ext cx="2166619" cy="461665"/>
              </a:xfrm>
              <a:prstGeom prst="rect">
                <a:avLst/>
              </a:prstGeom>
              <a:blipFill>
                <a:blip r:embed="rId10"/>
                <a:stretch>
                  <a:fillRect t="-4000" b="-2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8D7497D5-3723-42DF-BFBF-408BFBA3915F}"/>
                  </a:ext>
                </a:extLst>
              </p:cNvPr>
              <p:cNvSpPr txBox="1"/>
              <p:nvPr/>
            </p:nvSpPr>
            <p:spPr>
              <a:xfrm>
                <a:off x="7284780" y="2240285"/>
                <a:ext cx="2166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kumimoji="1" lang="ja-JP" alt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8D7497D5-3723-42DF-BFBF-408BFBA39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780" y="2240285"/>
                <a:ext cx="2166619" cy="461665"/>
              </a:xfrm>
              <a:prstGeom prst="rect">
                <a:avLst/>
              </a:prstGeom>
              <a:blipFill>
                <a:blip r:embed="rId11"/>
                <a:stretch>
                  <a:fillRect t="-4000" b="-2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764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52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9">
            <a:extLst>
              <a:ext uri="{FF2B5EF4-FFF2-40B4-BE49-F238E27FC236}">
                <a16:creationId xmlns:a16="http://schemas.microsoft.com/office/drawing/2014/main" id="{57F966B3-224D-4E74-8140-506F67101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3779" y="3180368"/>
            <a:ext cx="140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3D1A9F7-DE0B-4CEE-8504-4286E16E9EF7}"/>
                  </a:ext>
                </a:extLst>
              </p:cNvPr>
              <p:cNvSpPr txBox="1"/>
              <p:nvPr/>
            </p:nvSpPr>
            <p:spPr>
              <a:xfrm>
                <a:off x="4836094" y="2571740"/>
                <a:ext cx="16231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noisy wedge</a:t>
                </a:r>
                <a:b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-LDP)</a:t>
                </a:r>
                <a:endPara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3D1A9F7-DE0B-4CEE-8504-4286E16E9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94" y="2571740"/>
                <a:ext cx="1623116" cy="646331"/>
              </a:xfrm>
              <a:prstGeom prst="rect">
                <a:avLst/>
              </a:prstGeom>
              <a:blipFill>
                <a:blip r:embed="rId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39">
            <a:extLst>
              <a:ext uri="{FF2B5EF4-FFF2-40B4-BE49-F238E27FC236}">
                <a16:creationId xmlns:a16="http://schemas.microsoft.com/office/drawing/2014/main" id="{54900670-93F1-4D2A-BB32-AB5A9289A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034" y="3180368"/>
            <a:ext cx="16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1C6F9B5-F883-443E-8880-A00AABA88BB0}"/>
                  </a:ext>
                </a:extLst>
              </p:cNvPr>
              <p:cNvSpPr txBox="1"/>
              <p:nvPr/>
            </p:nvSpPr>
            <p:spPr>
              <a:xfrm>
                <a:off x="1901522" y="2969215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1C6F9B5-F883-443E-8880-A00AABA88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522" y="2969215"/>
                <a:ext cx="597203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39">
            <a:extLst>
              <a:ext uri="{FF2B5EF4-FFF2-40B4-BE49-F238E27FC236}">
                <a16:creationId xmlns:a16="http://schemas.microsoft.com/office/drawing/2014/main" id="{49403496-24BE-401B-9ECE-B930FF747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753" y="3192201"/>
            <a:ext cx="28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52F704D-13F2-4E28-9589-6176E626D9C2}"/>
              </a:ext>
            </a:extLst>
          </p:cNvPr>
          <p:cNvSpPr txBox="1"/>
          <p:nvPr/>
        </p:nvSpPr>
        <p:spPr>
          <a:xfrm>
            <a:off x="8944824" y="3703158"/>
            <a:ext cx="1166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39">
            <a:extLst>
              <a:ext uri="{FF2B5EF4-FFF2-40B4-BE49-F238E27FC236}">
                <a16:creationId xmlns:a16="http://schemas.microsoft.com/office/drawing/2014/main" id="{78F0B119-E41A-4A1D-B5A2-B980A5C9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9882" y="4355065"/>
            <a:ext cx="412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43EE661-E17E-484B-874F-60C36404D553}"/>
                  </a:ext>
                </a:extLst>
              </p:cNvPr>
              <p:cNvSpPr txBox="1"/>
              <p:nvPr/>
            </p:nvSpPr>
            <p:spPr>
              <a:xfrm>
                <a:off x="5729105" y="4356807"/>
                <a:ext cx="24058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noisy edge 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-LDP)</a:t>
                </a:r>
                <a:endPara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43EE661-E17E-484B-874F-60C36404D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105" y="4356807"/>
                <a:ext cx="2405868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B786A29-9534-4227-B17A-278BD1E89646}"/>
                  </a:ext>
                </a:extLst>
              </p:cNvPr>
              <p:cNvSpPr txBox="1"/>
              <p:nvPr/>
            </p:nvSpPr>
            <p:spPr>
              <a:xfrm>
                <a:off x="7086717" y="2571740"/>
                <a:ext cx="19183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shuffled wedges</a:t>
                </a:r>
                <a:b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ja-JP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-DP)</a:t>
                </a:r>
                <a:endParaRPr lang="ja-JP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B786A29-9534-4227-B17A-278BD1E89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717" y="2571740"/>
                <a:ext cx="1918350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FF897AE-C337-44A3-BC3E-DC56CB4237CD}"/>
              </a:ext>
            </a:extLst>
          </p:cNvPr>
          <p:cNvSpPr/>
          <p:nvPr/>
        </p:nvSpPr>
        <p:spPr>
          <a:xfrm>
            <a:off x="5013965" y="2258532"/>
            <a:ext cx="3832104" cy="1553032"/>
          </a:xfrm>
          <a:prstGeom prst="rect">
            <a:avLst/>
          </a:prstGeom>
          <a:noFill/>
          <a:ln w="15875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36425FE-73F4-49B1-9397-FF960C9F62F6}"/>
              </a:ext>
            </a:extLst>
          </p:cNvPr>
          <p:cNvSpPr txBox="1"/>
          <p:nvPr/>
        </p:nvSpPr>
        <p:spPr>
          <a:xfrm>
            <a:off x="5013965" y="2245992"/>
            <a:ext cx="383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Wedge information (small noise)</a:t>
            </a:r>
            <a:endParaRPr kumimoji="1" lang="ja-JP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862ADD1-02D6-4216-B26F-7064BE0738D8}"/>
              </a:ext>
            </a:extLst>
          </p:cNvPr>
          <p:cNvSpPr/>
          <p:nvPr/>
        </p:nvSpPr>
        <p:spPr>
          <a:xfrm>
            <a:off x="5016301" y="3932210"/>
            <a:ext cx="3830029" cy="1327339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1FE7AF-B9ED-4944-87AF-A31EED63282E}"/>
              </a:ext>
            </a:extLst>
          </p:cNvPr>
          <p:cNvSpPr txBox="1"/>
          <p:nvPr/>
        </p:nvSpPr>
        <p:spPr>
          <a:xfrm>
            <a:off x="5016301" y="3904234"/>
            <a:ext cx="38297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information (large noise)</a:t>
            </a:r>
            <a:endParaRPr kumimoji="1" lang="ja-JP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B72B106-BC6C-44D2-94F3-D18CA91967B2}"/>
              </a:ext>
            </a:extLst>
          </p:cNvPr>
          <p:cNvSpPr/>
          <p:nvPr/>
        </p:nvSpPr>
        <p:spPr>
          <a:xfrm>
            <a:off x="9059923" y="2969215"/>
            <a:ext cx="936000" cy="2167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defRPr/>
            </a:pPr>
            <a:endParaRPr lang="ja-JP" altLang="en-US" sz="2000" baseline="30000" dirty="0">
              <a:latin typeface="ＭＳ Ｐゴシック" panose="020B0600070205080204" pitchFamily="50" charset="-128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A7A2FDF-0E12-47A9-8021-E8481E20FB8C}"/>
                  </a:ext>
                </a:extLst>
              </p:cNvPr>
              <p:cNvSpPr txBox="1"/>
              <p:nvPr/>
            </p:nvSpPr>
            <p:spPr>
              <a:xfrm>
                <a:off x="9641264" y="2557890"/>
                <a:ext cx="557808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A7A2FDF-0E12-47A9-8021-E8481E20F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264" y="2557890"/>
                <a:ext cx="557808" cy="424796"/>
              </a:xfrm>
              <a:prstGeom prst="rect">
                <a:avLst/>
              </a:prstGeom>
              <a:blipFill>
                <a:blip r:embed="rId6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2CE2C5E-9AAB-4C46-8D89-24F4C30EF55E}"/>
                  </a:ext>
                </a:extLst>
              </p:cNvPr>
              <p:cNvSpPr txBox="1"/>
              <p:nvPr/>
            </p:nvSpPr>
            <p:spPr>
              <a:xfrm>
                <a:off x="8746202" y="2560617"/>
                <a:ext cx="5578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2CE2C5E-9AAB-4C46-8D89-24F4C30E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202" y="2560617"/>
                <a:ext cx="557808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5A62029-67BE-4156-8A6D-6EC30069CCBE}"/>
                  </a:ext>
                </a:extLst>
              </p:cNvPr>
              <p:cNvSpPr txBox="1"/>
              <p:nvPr/>
            </p:nvSpPr>
            <p:spPr>
              <a:xfrm>
                <a:off x="9174943" y="1996903"/>
                <a:ext cx="681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5A62029-67BE-4156-8A6D-6EC30069C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943" y="1996903"/>
                <a:ext cx="681367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楕円 23">
            <a:extLst>
              <a:ext uri="{FF2B5EF4-FFF2-40B4-BE49-F238E27FC236}">
                <a16:creationId xmlns:a16="http://schemas.microsoft.com/office/drawing/2014/main" id="{865EDC96-092E-456F-AA1D-FF2BC7AB9AAF}"/>
              </a:ext>
            </a:extLst>
          </p:cNvPr>
          <p:cNvSpPr>
            <a:spLocks noChangeAspect="1"/>
          </p:cNvSpPr>
          <p:nvPr/>
        </p:nvSpPr>
        <p:spPr>
          <a:xfrm>
            <a:off x="9425976" y="2356146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0548B3A-6ED7-4C28-95A4-A2FDA0DD9737}"/>
              </a:ext>
            </a:extLst>
          </p:cNvPr>
          <p:cNvSpPr>
            <a:spLocks noChangeAspect="1"/>
          </p:cNvSpPr>
          <p:nvPr/>
        </p:nvSpPr>
        <p:spPr>
          <a:xfrm>
            <a:off x="9181292" y="2723151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A037112-F022-401D-BC17-458D3FBD915E}"/>
              </a:ext>
            </a:extLst>
          </p:cNvPr>
          <p:cNvSpPr>
            <a:spLocks noChangeAspect="1"/>
          </p:cNvSpPr>
          <p:nvPr/>
        </p:nvSpPr>
        <p:spPr>
          <a:xfrm>
            <a:off x="9687111" y="2722891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6F9FF29-4E31-40A6-8E31-4345E6F337B7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9311802" y="2486656"/>
            <a:ext cx="136566" cy="258887"/>
          </a:xfrm>
          <a:prstGeom prst="line">
            <a:avLst/>
          </a:prstGeom>
          <a:ln w="158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B11643B-1B28-48E7-AEF0-6543DAD3683B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9556487" y="2486656"/>
            <a:ext cx="153016" cy="258627"/>
          </a:xfrm>
          <a:prstGeom prst="line">
            <a:avLst/>
          </a:prstGeom>
          <a:ln w="15875" cmpd="sng">
            <a:solidFill>
              <a:srgbClr val="0000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0910F0B-259F-4F37-8C92-1894FDB55A81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>
          <a:xfrm flipH="1">
            <a:off x="9334194" y="2799342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DB071C9-CE38-45D5-87C5-5BCCACF97AB3}"/>
                  </a:ext>
                </a:extLst>
              </p:cNvPr>
              <p:cNvSpPr txBox="1"/>
              <p:nvPr/>
            </p:nvSpPr>
            <p:spPr>
              <a:xfrm>
                <a:off x="2446246" y="2974630"/>
                <a:ext cx="179720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∈{0,1}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DB071C9-CE38-45D5-87C5-5BCCACF97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246" y="2974630"/>
                <a:ext cx="1797204" cy="424796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5DDCA71-5AF1-445A-B0B0-DC9DBA58D7DA}"/>
                  </a:ext>
                </a:extLst>
              </p:cNvPr>
              <p:cNvSpPr/>
              <p:nvPr/>
            </p:nvSpPr>
            <p:spPr>
              <a:xfrm>
                <a:off x="4302845" y="2989625"/>
                <a:ext cx="619522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5DDCA71-5AF1-445A-B0B0-DC9DBA58D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5" y="2989625"/>
                <a:ext cx="619522" cy="432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751211A-A26E-4564-AC9E-FF33496483AF}"/>
                  </a:ext>
                </a:extLst>
              </p:cNvPr>
              <p:cNvSpPr txBox="1"/>
              <p:nvPr/>
            </p:nvSpPr>
            <p:spPr>
              <a:xfrm>
                <a:off x="1894645" y="4135203"/>
                <a:ext cx="597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751211A-A26E-4564-AC9E-FF3349648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645" y="4135203"/>
                <a:ext cx="597203" cy="400110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ine 39">
            <a:extLst>
              <a:ext uri="{FF2B5EF4-FFF2-40B4-BE49-F238E27FC236}">
                <a16:creationId xmlns:a16="http://schemas.microsoft.com/office/drawing/2014/main" id="{D0DA746B-665C-45A1-960D-E66E2FCFE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3284" y="4358189"/>
            <a:ext cx="3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01923CD-7036-4443-AF81-70F62A71393E}"/>
                  </a:ext>
                </a:extLst>
              </p:cNvPr>
              <p:cNvSpPr txBox="1"/>
              <p:nvPr/>
            </p:nvSpPr>
            <p:spPr>
              <a:xfrm>
                <a:off x="2568065" y="4140618"/>
                <a:ext cx="1426427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∈{0,1}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01923CD-7036-4443-AF81-70F62A713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65" y="4140618"/>
                <a:ext cx="1426427" cy="424796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7D0CFDFF-2F89-4229-97AC-EF7B7C062CAB}"/>
                  </a:ext>
                </a:extLst>
              </p:cNvPr>
              <p:cNvSpPr/>
              <p:nvPr/>
            </p:nvSpPr>
            <p:spPr>
              <a:xfrm>
                <a:off x="4295968" y="4155613"/>
                <a:ext cx="619522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7D0CFDFF-2F89-4229-97AC-EF7B7C062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968" y="4155613"/>
                <a:ext cx="619522" cy="432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ine 39">
            <a:extLst>
              <a:ext uri="{FF2B5EF4-FFF2-40B4-BE49-F238E27FC236}">
                <a16:creationId xmlns:a16="http://schemas.microsoft.com/office/drawing/2014/main" id="{FAF3B5C9-74C1-43B5-A898-5EFAB4BBF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442" y="4888478"/>
            <a:ext cx="412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8D3512A-EE7F-4662-9C9F-DE9552A072DA}"/>
                  </a:ext>
                </a:extLst>
              </p:cNvPr>
              <p:cNvSpPr txBox="1"/>
              <p:nvPr/>
            </p:nvSpPr>
            <p:spPr>
              <a:xfrm>
                <a:off x="5730665" y="4890220"/>
                <a:ext cx="24058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noisy edge(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-LDP)</a:t>
                </a:r>
                <a:endPara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8D3512A-EE7F-4662-9C9F-DE9552A07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665" y="4890220"/>
                <a:ext cx="2405868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590C2A1-51B9-400A-A594-CD529721F2A5}"/>
                  </a:ext>
                </a:extLst>
              </p:cNvPr>
              <p:cNvSpPr txBox="1"/>
              <p:nvPr/>
            </p:nvSpPr>
            <p:spPr>
              <a:xfrm>
                <a:off x="1896205" y="4668616"/>
                <a:ext cx="597203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590C2A1-51B9-400A-A594-CD529721F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05" y="4668616"/>
                <a:ext cx="597203" cy="424796"/>
              </a:xfrm>
              <a:prstGeom prst="rect">
                <a:avLst/>
              </a:prstGeom>
              <a:blipFill>
                <a:blip r:embed="rId1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ine 39">
            <a:extLst>
              <a:ext uri="{FF2B5EF4-FFF2-40B4-BE49-F238E27FC236}">
                <a16:creationId xmlns:a16="http://schemas.microsoft.com/office/drawing/2014/main" id="{598E1985-D8EE-4004-BA65-F927FDB7B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844" y="4891602"/>
            <a:ext cx="3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AB84F7B-F33B-4F90-93A2-BF07AB41E6C2}"/>
                  </a:ext>
                </a:extLst>
              </p:cNvPr>
              <p:cNvSpPr txBox="1"/>
              <p:nvPr/>
            </p:nvSpPr>
            <p:spPr>
              <a:xfrm>
                <a:off x="2569625" y="4674031"/>
                <a:ext cx="1426427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∈{0,1}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AB84F7B-F33B-4F90-93A2-BF07AB41E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25" y="4674031"/>
                <a:ext cx="1426427" cy="424796"/>
              </a:xfrm>
              <a:prstGeom prst="rect">
                <a:avLst/>
              </a:prstGeom>
              <a:blipFill>
                <a:blip r:embed="rId16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532BA1D2-BB28-44BD-800B-4EB2D87BEFCF}"/>
                  </a:ext>
                </a:extLst>
              </p:cNvPr>
              <p:cNvSpPr/>
              <p:nvPr/>
            </p:nvSpPr>
            <p:spPr>
              <a:xfrm>
                <a:off x="4297528" y="4689026"/>
                <a:ext cx="619522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</m:oMath>
                  </m:oMathPara>
                </a14:m>
                <a:endParaRPr lang="ja-JP" altLang="en-US" sz="2000" baseline="30000" dirty="0">
                  <a:latin typeface="ＭＳ Ｐゴシック" panose="020B0600070205080204" pitchFamily="50" charset="-128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532BA1D2-BB28-44BD-800B-4EB2D87BE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528" y="4689026"/>
                <a:ext cx="619522" cy="432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9861A7E-930A-48A2-8FF8-006DE5EF49A3}"/>
              </a:ext>
            </a:extLst>
          </p:cNvPr>
          <p:cNvGrpSpPr/>
          <p:nvPr/>
        </p:nvGrpSpPr>
        <p:grpSpPr>
          <a:xfrm>
            <a:off x="2112134" y="2699161"/>
            <a:ext cx="36215" cy="241856"/>
            <a:chOff x="2112134" y="2699161"/>
            <a:chExt cx="36215" cy="24185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C074D4-86EF-492F-B472-2CBA751AA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2230" y="2699161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9D9B97FA-864A-4DCF-BE8D-B560C43CE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2349" y="2801308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D555C03C-112E-4689-9C86-29F8355317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2134" y="2904854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1623B2F-535C-4202-BAE5-D28982EBC814}"/>
              </a:ext>
            </a:extLst>
          </p:cNvPr>
          <p:cNvGrpSpPr/>
          <p:nvPr/>
        </p:nvGrpSpPr>
        <p:grpSpPr>
          <a:xfrm>
            <a:off x="3207375" y="2701230"/>
            <a:ext cx="36215" cy="241856"/>
            <a:chOff x="2971997" y="2701230"/>
            <a:chExt cx="36215" cy="241856"/>
          </a:xfrm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E22E9F51-383E-4FEE-ACB1-794D75E4BC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2093" y="2701230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09BEF27F-31D8-41D6-9E82-FBC3CA0DD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2212" y="2803377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785EEE1C-AC2F-4868-8B70-6732E47DA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1997" y="2906923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C0C9136-7D78-47E3-A19B-1B633B4BF34E}"/>
              </a:ext>
            </a:extLst>
          </p:cNvPr>
          <p:cNvGrpSpPr/>
          <p:nvPr/>
        </p:nvGrpSpPr>
        <p:grpSpPr>
          <a:xfrm>
            <a:off x="4583789" y="2701271"/>
            <a:ext cx="36215" cy="241856"/>
            <a:chOff x="4583789" y="2701271"/>
            <a:chExt cx="36215" cy="241856"/>
          </a:xfrm>
        </p:grpSpPr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08ECCF97-0F35-4AF3-B534-6A8B692A2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3885" y="2701271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B53D0691-6D57-4A07-8FCE-0E58800F6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4004" y="2803418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29C1546A-08C4-45D1-998F-9C975DD543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3789" y="2906964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0F2C530-65C8-47BD-9502-B251ECEE033B}"/>
              </a:ext>
            </a:extLst>
          </p:cNvPr>
          <p:cNvGrpSpPr/>
          <p:nvPr/>
        </p:nvGrpSpPr>
        <p:grpSpPr>
          <a:xfrm>
            <a:off x="2117425" y="3472503"/>
            <a:ext cx="36215" cy="241856"/>
            <a:chOff x="2117425" y="3472503"/>
            <a:chExt cx="36215" cy="241856"/>
          </a:xfrm>
        </p:grpSpPr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0C7CABA0-3319-44E0-B76D-7269EF857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7521" y="3472503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C2E2B981-590A-493C-BA98-065A9C439E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7640" y="3574650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97001D7E-6FE0-417F-BCCE-50F155D549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7425" y="3678196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5E97EBB-FAAA-403C-9188-1E3C5239AF26}"/>
              </a:ext>
            </a:extLst>
          </p:cNvPr>
          <p:cNvGrpSpPr/>
          <p:nvPr/>
        </p:nvGrpSpPr>
        <p:grpSpPr>
          <a:xfrm>
            <a:off x="3212666" y="3474572"/>
            <a:ext cx="36215" cy="241856"/>
            <a:chOff x="2977288" y="3474572"/>
            <a:chExt cx="36215" cy="241856"/>
          </a:xfrm>
        </p:grpSpPr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526B2F0D-13B3-4104-8D4A-FCBD07986E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7384" y="3474572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3108019E-073A-4361-B46F-F506B4E68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7503" y="3576719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3327019B-8E3D-4D64-B9A2-D2D571592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7288" y="3680265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7D67180-355D-46F7-BFF2-7AD5B1F02AAF}"/>
              </a:ext>
            </a:extLst>
          </p:cNvPr>
          <p:cNvGrpSpPr/>
          <p:nvPr/>
        </p:nvGrpSpPr>
        <p:grpSpPr>
          <a:xfrm>
            <a:off x="4589080" y="3474613"/>
            <a:ext cx="36215" cy="241856"/>
            <a:chOff x="4589080" y="3474613"/>
            <a:chExt cx="36215" cy="241856"/>
          </a:xfrm>
        </p:grpSpPr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D37D3B7-D50C-441E-8DF3-E0C54B3E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76" y="3474613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FCC0747A-FFEA-4242-9A58-6160CEDDAD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95" y="3576760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99E7C544-212A-4092-A8AE-97AB28547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080" y="3680306"/>
              <a:ext cx="36000" cy="36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3224A66-4121-46D7-8202-B208DA24C8BF}"/>
              </a:ext>
            </a:extLst>
          </p:cNvPr>
          <p:cNvSpPr/>
          <p:nvPr/>
        </p:nvSpPr>
        <p:spPr>
          <a:xfrm>
            <a:off x="6326893" y="2902969"/>
            <a:ext cx="1024392" cy="54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4424B78-68FB-47DA-AB9A-5183D090B3FC}"/>
              </a:ext>
            </a:extLst>
          </p:cNvPr>
          <p:cNvSpPr txBox="1"/>
          <p:nvPr/>
        </p:nvSpPr>
        <p:spPr>
          <a:xfrm>
            <a:off x="6331973" y="2970773"/>
            <a:ext cx="101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18">
            <a:extLst>
              <a:ext uri="{FF2B5EF4-FFF2-40B4-BE49-F238E27FC236}">
                <a16:creationId xmlns:a16="http://schemas.microsoft.com/office/drawing/2014/main" id="{EB736C57-1978-4E5A-BA0C-8F2C56845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013" y="2235774"/>
            <a:ext cx="717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18">
            <a:extLst>
              <a:ext uri="{FF2B5EF4-FFF2-40B4-BE49-F238E27FC236}">
                <a16:creationId xmlns:a16="http://schemas.microsoft.com/office/drawing/2014/main" id="{FD76A76C-E393-4FCE-AE62-9CA779CC6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350" y="2237610"/>
            <a:ext cx="19507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Wedge indicator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テキスト ボックス 18">
            <a:extLst>
              <a:ext uri="{FF2B5EF4-FFF2-40B4-BE49-F238E27FC236}">
                <a16:creationId xmlns:a16="http://schemas.microsoft.com/office/drawing/2014/main" id="{8C253E85-FC24-4FE7-98CC-2D6610236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685" y="3789002"/>
            <a:ext cx="16865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Edge indicator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18">
            <a:extLst>
              <a:ext uri="{FF2B5EF4-FFF2-40B4-BE49-F238E27FC236}">
                <a16:creationId xmlns:a16="http://schemas.microsoft.com/office/drawing/2014/main" id="{62E3F5A9-0F07-4800-A808-48A58539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096" y="3789129"/>
            <a:ext cx="717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User</a:t>
            </a:r>
            <a:endParaRPr lang="en-US" altLang="ja-JP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8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81D93F47-8530-475F-A5D0-33961BCC6C2C}"/>
              </a:ext>
            </a:extLst>
          </p:cNvPr>
          <p:cNvSpPr/>
          <p:nvPr/>
        </p:nvSpPr>
        <p:spPr>
          <a:xfrm>
            <a:off x="6729197" y="3076224"/>
            <a:ext cx="1185358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29CFFE7-13EF-48DC-A0A7-DF2E56039CE4}"/>
              </a:ext>
            </a:extLst>
          </p:cNvPr>
          <p:cNvSpPr txBox="1"/>
          <p:nvPr/>
        </p:nvSpPr>
        <p:spPr>
          <a:xfrm>
            <a:off x="6734277" y="3076653"/>
            <a:ext cx="1185358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2FAA2BDC-1AE7-4EFF-A132-04B62A11324D}"/>
              </a:ext>
            </a:extLst>
          </p:cNvPr>
          <p:cNvSpPr/>
          <p:nvPr/>
        </p:nvSpPr>
        <p:spPr>
          <a:xfrm>
            <a:off x="1772528" y="3069072"/>
            <a:ext cx="1024392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92B8EC8-9FA9-4C5D-910F-C6594EE06F9A}"/>
              </a:ext>
            </a:extLst>
          </p:cNvPr>
          <p:cNvSpPr txBox="1"/>
          <p:nvPr/>
        </p:nvSpPr>
        <p:spPr>
          <a:xfrm>
            <a:off x="1777608" y="3219426"/>
            <a:ext cx="101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20C127D-560B-470E-9473-B01244C01A3A}"/>
              </a:ext>
            </a:extLst>
          </p:cNvPr>
          <p:cNvCxnSpPr/>
          <p:nvPr/>
        </p:nvCxnSpPr>
        <p:spPr>
          <a:xfrm flipH="1">
            <a:off x="2796919" y="3325302"/>
            <a:ext cx="392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2F7A0CF-3351-4BF1-85CD-E9372D708CB4}"/>
                  </a:ext>
                </a:extLst>
              </p:cNvPr>
              <p:cNvSpPr txBox="1"/>
              <p:nvPr/>
            </p:nvSpPr>
            <p:spPr>
              <a:xfrm>
                <a:off x="2796253" y="2602305"/>
                <a:ext cx="393269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0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independent user-pairs</a:t>
                </a:r>
                <a:br>
                  <a:rPr lang="en-US" altLang="ja-JP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ja-JP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2F7A0CF-3351-4BF1-85CD-E9372D708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253" y="2602305"/>
                <a:ext cx="3932690" cy="707886"/>
              </a:xfrm>
              <a:prstGeom prst="rect">
                <a:avLst/>
              </a:prstGeom>
              <a:blipFill>
                <a:blip r:embed="rId2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469A2B27-EE60-436E-B2D7-E2C2B9848161}"/>
              </a:ext>
            </a:extLst>
          </p:cNvPr>
          <p:cNvCxnSpPr/>
          <p:nvPr/>
        </p:nvCxnSpPr>
        <p:spPr>
          <a:xfrm flipH="1">
            <a:off x="2804943" y="3525828"/>
            <a:ext cx="3924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BC037D1-873E-4F14-B0DC-E6709E1B5A74}"/>
              </a:ext>
            </a:extLst>
          </p:cNvPr>
          <p:cNvSpPr txBox="1"/>
          <p:nvPr/>
        </p:nvSpPr>
        <p:spPr>
          <a:xfrm>
            <a:off x="2796253" y="3491357"/>
            <a:ext cx="3923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shuffled wedges + noisy edges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0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81D93F47-8530-475F-A5D0-33961BCC6C2C}"/>
              </a:ext>
            </a:extLst>
          </p:cNvPr>
          <p:cNvSpPr/>
          <p:nvPr/>
        </p:nvSpPr>
        <p:spPr>
          <a:xfrm>
            <a:off x="6729197" y="3076224"/>
            <a:ext cx="1185358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29CFFE7-13EF-48DC-A0A7-DF2E56039CE4}"/>
              </a:ext>
            </a:extLst>
          </p:cNvPr>
          <p:cNvSpPr txBox="1"/>
          <p:nvPr/>
        </p:nvSpPr>
        <p:spPr>
          <a:xfrm>
            <a:off x="6734277" y="3076653"/>
            <a:ext cx="1185358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2FAA2BDC-1AE7-4EFF-A132-04B62A11324D}"/>
              </a:ext>
            </a:extLst>
          </p:cNvPr>
          <p:cNvSpPr/>
          <p:nvPr/>
        </p:nvSpPr>
        <p:spPr>
          <a:xfrm>
            <a:off x="1772528" y="3069072"/>
            <a:ext cx="1024392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92B8EC8-9FA9-4C5D-910F-C6594EE06F9A}"/>
              </a:ext>
            </a:extLst>
          </p:cNvPr>
          <p:cNvSpPr txBox="1"/>
          <p:nvPr/>
        </p:nvSpPr>
        <p:spPr>
          <a:xfrm>
            <a:off x="1777608" y="3219426"/>
            <a:ext cx="101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20C127D-560B-470E-9473-B01244C01A3A}"/>
              </a:ext>
            </a:extLst>
          </p:cNvPr>
          <p:cNvCxnSpPr/>
          <p:nvPr/>
        </p:nvCxnSpPr>
        <p:spPr>
          <a:xfrm flipH="1">
            <a:off x="2796919" y="3325302"/>
            <a:ext cx="392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2F7A0CF-3351-4BF1-85CD-E9372D708CB4}"/>
                  </a:ext>
                </a:extLst>
              </p:cNvPr>
              <p:cNvSpPr txBox="1"/>
              <p:nvPr/>
            </p:nvSpPr>
            <p:spPr>
              <a:xfrm>
                <a:off x="2796253" y="2602305"/>
                <a:ext cx="393269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disjoint user-pairs</a:t>
                </a:r>
                <a:br>
                  <a:rPr lang="en-US" altLang="ja-JP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ja-JP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2F7A0CF-3351-4BF1-85CD-E9372D708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253" y="2602305"/>
                <a:ext cx="3932690" cy="707886"/>
              </a:xfrm>
              <a:prstGeom prst="rect">
                <a:avLst/>
              </a:prstGeom>
              <a:blipFill>
                <a:blip r:embed="rId2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469A2B27-EE60-436E-B2D7-E2C2B9848161}"/>
              </a:ext>
            </a:extLst>
          </p:cNvPr>
          <p:cNvCxnSpPr/>
          <p:nvPr/>
        </p:nvCxnSpPr>
        <p:spPr>
          <a:xfrm flipH="1">
            <a:off x="2804943" y="3525828"/>
            <a:ext cx="3924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BC037D1-873E-4F14-B0DC-E6709E1B5A74}"/>
              </a:ext>
            </a:extLst>
          </p:cNvPr>
          <p:cNvSpPr txBox="1"/>
          <p:nvPr/>
        </p:nvSpPr>
        <p:spPr>
          <a:xfrm>
            <a:off x="2796253" y="3491357"/>
            <a:ext cx="3923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shuffled wedges + noisy edges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7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E7C3D882-72A3-4BB3-95FE-3EBDBFDDE2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18069"/>
              </p:ext>
            </p:extLst>
          </p:nvPr>
        </p:nvGraphicFramePr>
        <p:xfrm>
          <a:off x="1678935" y="2164802"/>
          <a:ext cx="4090521" cy="2779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16" name="フリーフォーム: 図形 1115">
            <a:extLst>
              <a:ext uri="{FF2B5EF4-FFF2-40B4-BE49-F238E27FC236}">
                <a16:creationId xmlns:a16="http://schemas.microsoft.com/office/drawing/2014/main" id="{636376FF-5923-49FE-BE9D-3DED88DBAA49}"/>
              </a:ext>
            </a:extLst>
          </p:cNvPr>
          <p:cNvSpPr/>
          <p:nvPr/>
        </p:nvSpPr>
        <p:spPr>
          <a:xfrm>
            <a:off x="1780529" y="1456571"/>
            <a:ext cx="8478580" cy="612000"/>
          </a:xfrm>
          <a:custGeom>
            <a:avLst/>
            <a:gdLst>
              <a:gd name="connsiteX0" fmla="*/ -299 w 1939842"/>
              <a:gd name="connsiteY0" fmla="*/ -962 h 949686"/>
              <a:gd name="connsiteX1" fmla="*/ 1939543 w 1939842"/>
              <a:gd name="connsiteY1" fmla="*/ -962 h 949686"/>
              <a:gd name="connsiteX2" fmla="*/ 1939543 w 1939842"/>
              <a:gd name="connsiteY2" fmla="*/ 948724 h 949686"/>
              <a:gd name="connsiteX3" fmla="*/ -299 w 1939842"/>
              <a:gd name="connsiteY3" fmla="*/ 948724 h 9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842" h="949686">
                <a:moveTo>
                  <a:pt x="-299" y="-962"/>
                </a:moveTo>
                <a:lnTo>
                  <a:pt x="1939543" y="-962"/>
                </a:lnTo>
                <a:lnTo>
                  <a:pt x="1939543" y="948724"/>
                </a:lnTo>
                <a:lnTo>
                  <a:pt x="-299" y="948724"/>
                </a:lnTo>
                <a:close/>
              </a:path>
            </a:pathLst>
          </a:custGeom>
          <a:solidFill>
            <a:srgbClr val="FFFFFF"/>
          </a:solidFill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17" name="フリーフォーム: 図形 1116">
            <a:extLst>
              <a:ext uri="{FF2B5EF4-FFF2-40B4-BE49-F238E27FC236}">
                <a16:creationId xmlns:a16="http://schemas.microsoft.com/office/drawing/2014/main" id="{B7513469-0F36-4CF2-9000-00ABD4F479A6}"/>
              </a:ext>
            </a:extLst>
          </p:cNvPr>
          <p:cNvSpPr/>
          <p:nvPr/>
        </p:nvSpPr>
        <p:spPr>
          <a:xfrm>
            <a:off x="1886012" y="1621533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C00000">
                <a:alpha val="95000"/>
              </a:srgbClr>
            </a:solidFill>
            <a:prstDash val="sys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18" name="フリーフォーム: 図形 1117">
            <a:extLst>
              <a:ext uri="{FF2B5EF4-FFF2-40B4-BE49-F238E27FC236}">
                <a16:creationId xmlns:a16="http://schemas.microsoft.com/office/drawing/2014/main" id="{95BDFC8B-165D-4C60-B44A-27B9ABED3062}"/>
              </a:ext>
            </a:extLst>
          </p:cNvPr>
          <p:cNvSpPr/>
          <p:nvPr/>
        </p:nvSpPr>
        <p:spPr>
          <a:xfrm>
            <a:off x="2016921" y="1569169"/>
            <a:ext cx="108000" cy="104727"/>
          </a:xfrm>
          <a:custGeom>
            <a:avLst/>
            <a:gdLst>
              <a:gd name="connsiteX0" fmla="*/ 45675 w 89033"/>
              <a:gd name="connsiteY0" fmla="*/ -962 h 86335"/>
              <a:gd name="connsiteX1" fmla="*/ 45675 w 89033"/>
              <a:gd name="connsiteY1" fmla="*/ 85373 h 86335"/>
              <a:gd name="connsiteX2" fmla="*/ -299 w 89033"/>
              <a:gd name="connsiteY2" fmla="*/ 42287 h 86335"/>
              <a:gd name="connsiteX3" fmla="*/ 88734 w 89033"/>
              <a:gd name="connsiteY3" fmla="*/ 42287 h 8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33" h="86335">
                <a:moveTo>
                  <a:pt x="45675" y="-962"/>
                </a:moveTo>
                <a:lnTo>
                  <a:pt x="45675" y="85373"/>
                </a:lnTo>
                <a:moveTo>
                  <a:pt x="-299" y="42287"/>
                </a:moveTo>
                <a:lnTo>
                  <a:pt x="88734" y="42287"/>
                </a:lnTo>
              </a:path>
            </a:pathLst>
          </a:custGeom>
          <a:noFill/>
          <a:ln w="9273" cap="flat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0" name="フリーフォーム: 図形 1119">
            <a:extLst>
              <a:ext uri="{FF2B5EF4-FFF2-40B4-BE49-F238E27FC236}">
                <a16:creationId xmlns:a16="http://schemas.microsoft.com/office/drawing/2014/main" id="{10106048-55DB-41ED-814C-21FAE773DDE4}"/>
              </a:ext>
            </a:extLst>
          </p:cNvPr>
          <p:cNvSpPr/>
          <p:nvPr/>
        </p:nvSpPr>
        <p:spPr>
          <a:xfrm>
            <a:off x="4594232" y="1615274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1" name="フリーフォーム: 図形 1120">
            <a:extLst>
              <a:ext uri="{FF2B5EF4-FFF2-40B4-BE49-F238E27FC236}">
                <a16:creationId xmlns:a16="http://schemas.microsoft.com/office/drawing/2014/main" id="{3259D160-AC10-4FAE-8E69-D6FE8DE039EC}"/>
              </a:ext>
            </a:extLst>
          </p:cNvPr>
          <p:cNvSpPr/>
          <p:nvPr/>
        </p:nvSpPr>
        <p:spPr>
          <a:xfrm>
            <a:off x="4726777" y="1561275"/>
            <a:ext cx="101454" cy="101454"/>
          </a:xfrm>
          <a:custGeom>
            <a:avLst/>
            <a:gdLst>
              <a:gd name="connsiteX0" fmla="*/ 83338 w 83637"/>
              <a:gd name="connsiteY0" fmla="*/ 40857 h 83637"/>
              <a:gd name="connsiteX1" fmla="*/ 41520 w 83637"/>
              <a:gd name="connsiteY1" fmla="*/ 82675 h 83637"/>
              <a:gd name="connsiteX2" fmla="*/ -299 w 83637"/>
              <a:gd name="connsiteY2" fmla="*/ 40857 h 83637"/>
              <a:gd name="connsiteX3" fmla="*/ 41520 w 83637"/>
              <a:gd name="connsiteY3" fmla="*/ -962 h 83637"/>
              <a:gd name="connsiteX4" fmla="*/ 83338 w 83637"/>
              <a:gd name="connsiteY4" fmla="*/ 40857 h 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37" h="83637">
                <a:moveTo>
                  <a:pt x="83338" y="40857"/>
                </a:moveTo>
                <a:cubicBezTo>
                  <a:pt x="83338" y="63951"/>
                  <a:pt x="64614" y="82675"/>
                  <a:pt x="41520" y="82675"/>
                </a:cubicBezTo>
                <a:cubicBezTo>
                  <a:pt x="18425" y="82675"/>
                  <a:pt x="-299" y="63951"/>
                  <a:pt x="-299" y="40857"/>
                </a:cubicBezTo>
                <a:cubicBezTo>
                  <a:pt x="-299" y="17762"/>
                  <a:pt x="18425" y="-962"/>
                  <a:pt x="41520" y="-962"/>
                </a:cubicBezTo>
                <a:cubicBezTo>
                  <a:pt x="64614" y="-962"/>
                  <a:pt x="83338" y="17762"/>
                  <a:pt x="83338" y="40857"/>
                </a:cubicBezTo>
                <a:close/>
              </a:path>
            </a:pathLst>
          </a:custGeom>
          <a:noFill/>
          <a:ln w="9273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3" name="フリーフォーム: 図形 1122">
            <a:extLst>
              <a:ext uri="{FF2B5EF4-FFF2-40B4-BE49-F238E27FC236}">
                <a16:creationId xmlns:a16="http://schemas.microsoft.com/office/drawing/2014/main" id="{5635DC6C-A0FC-4AF1-A3A7-6FAB89EB58DF}"/>
              </a:ext>
            </a:extLst>
          </p:cNvPr>
          <p:cNvSpPr/>
          <p:nvPr/>
        </p:nvSpPr>
        <p:spPr>
          <a:xfrm>
            <a:off x="7194582" y="1613859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4" name="フリーフォーム: 図形 1123">
            <a:extLst>
              <a:ext uri="{FF2B5EF4-FFF2-40B4-BE49-F238E27FC236}">
                <a16:creationId xmlns:a16="http://schemas.microsoft.com/office/drawing/2014/main" id="{7F2CA626-3D2B-45C3-AA1B-E7E919E613B1}"/>
              </a:ext>
            </a:extLst>
          </p:cNvPr>
          <p:cNvSpPr/>
          <p:nvPr/>
        </p:nvSpPr>
        <p:spPr>
          <a:xfrm>
            <a:off x="7335440" y="1568171"/>
            <a:ext cx="85091" cy="85091"/>
          </a:xfrm>
          <a:custGeom>
            <a:avLst/>
            <a:gdLst>
              <a:gd name="connsiteX0" fmla="*/ -299 w 70147"/>
              <a:gd name="connsiteY0" fmla="*/ -962 h 70147"/>
              <a:gd name="connsiteX1" fmla="*/ 69848 w 70147"/>
              <a:gd name="connsiteY1" fmla="*/ -962 h 70147"/>
              <a:gd name="connsiteX2" fmla="*/ 69848 w 70147"/>
              <a:gd name="connsiteY2" fmla="*/ 69185 h 70147"/>
              <a:gd name="connsiteX3" fmla="*/ -299 w 70147"/>
              <a:gd name="connsiteY3" fmla="*/ 69185 h 7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47" h="70147">
                <a:moveTo>
                  <a:pt x="-299" y="-962"/>
                </a:moveTo>
                <a:lnTo>
                  <a:pt x="69848" y="-962"/>
                </a:lnTo>
                <a:lnTo>
                  <a:pt x="69848" y="69185"/>
                </a:lnTo>
                <a:lnTo>
                  <a:pt x="-299" y="69185"/>
                </a:lnTo>
                <a:close/>
              </a:path>
            </a:pathLst>
          </a:custGeom>
          <a:noFill/>
          <a:ln w="9273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6" name="フリーフォーム: 図形 1125">
            <a:extLst>
              <a:ext uri="{FF2B5EF4-FFF2-40B4-BE49-F238E27FC236}">
                <a16:creationId xmlns:a16="http://schemas.microsoft.com/office/drawing/2014/main" id="{3CB69D13-BE53-406E-9D8F-B31691E0E4E2}"/>
              </a:ext>
            </a:extLst>
          </p:cNvPr>
          <p:cNvSpPr/>
          <p:nvPr/>
        </p:nvSpPr>
        <p:spPr>
          <a:xfrm>
            <a:off x="1895300" y="1915142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7" name="フリーフォーム: 図形 1126">
            <a:extLst>
              <a:ext uri="{FF2B5EF4-FFF2-40B4-BE49-F238E27FC236}">
                <a16:creationId xmlns:a16="http://schemas.microsoft.com/office/drawing/2014/main" id="{BC31EF0E-03B0-4C5A-B116-829C09D0F01E}"/>
              </a:ext>
            </a:extLst>
          </p:cNvPr>
          <p:cNvSpPr/>
          <p:nvPr/>
        </p:nvSpPr>
        <p:spPr>
          <a:xfrm>
            <a:off x="2039300" y="1872596"/>
            <a:ext cx="85091" cy="85091"/>
          </a:xfrm>
          <a:custGeom>
            <a:avLst/>
            <a:gdLst>
              <a:gd name="connsiteX0" fmla="*/ 34775 w 70147"/>
              <a:gd name="connsiteY0" fmla="*/ -962 h 70147"/>
              <a:gd name="connsiteX1" fmla="*/ 69848 w 70147"/>
              <a:gd name="connsiteY1" fmla="*/ 69185 h 70147"/>
              <a:gd name="connsiteX2" fmla="*/ -299 w 70147"/>
              <a:gd name="connsiteY2" fmla="*/ 69185 h 7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47" h="70147">
                <a:moveTo>
                  <a:pt x="34775" y="-962"/>
                </a:moveTo>
                <a:lnTo>
                  <a:pt x="69848" y="69185"/>
                </a:lnTo>
                <a:lnTo>
                  <a:pt x="-299" y="69185"/>
                </a:lnTo>
                <a:close/>
              </a:path>
            </a:pathLst>
          </a:custGeom>
          <a:noFill/>
          <a:ln w="9273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9" name="フリーフォーム: 図形 1128">
            <a:extLst>
              <a:ext uri="{FF2B5EF4-FFF2-40B4-BE49-F238E27FC236}">
                <a16:creationId xmlns:a16="http://schemas.microsoft.com/office/drawing/2014/main" id="{53994E24-FEEB-4B11-A6C2-EAF12AC1BBFD}"/>
              </a:ext>
            </a:extLst>
          </p:cNvPr>
          <p:cNvSpPr/>
          <p:nvPr/>
        </p:nvSpPr>
        <p:spPr>
          <a:xfrm>
            <a:off x="4590241" y="1900774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595959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0" name="フリーフォーム: 図形 1129">
            <a:extLst>
              <a:ext uri="{FF2B5EF4-FFF2-40B4-BE49-F238E27FC236}">
                <a16:creationId xmlns:a16="http://schemas.microsoft.com/office/drawing/2014/main" id="{DFC3C6E1-7205-4B23-83CF-41220B2019D9}"/>
              </a:ext>
            </a:extLst>
          </p:cNvPr>
          <p:cNvSpPr/>
          <p:nvPr/>
        </p:nvSpPr>
        <p:spPr>
          <a:xfrm>
            <a:off x="4730968" y="1854957"/>
            <a:ext cx="88363" cy="88363"/>
          </a:xfrm>
          <a:custGeom>
            <a:avLst/>
            <a:gdLst>
              <a:gd name="connsiteX0" fmla="*/ 72546 w 72845"/>
              <a:gd name="connsiteY0" fmla="*/ 71883 h 72845"/>
              <a:gd name="connsiteX1" fmla="*/ -299 w 72845"/>
              <a:gd name="connsiteY1" fmla="*/ -962 h 72845"/>
              <a:gd name="connsiteX2" fmla="*/ -299 w 72845"/>
              <a:gd name="connsiteY2" fmla="*/ 71883 h 72845"/>
              <a:gd name="connsiteX3" fmla="*/ 72546 w 72845"/>
              <a:gd name="connsiteY3" fmla="*/ -962 h 7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45" h="72845">
                <a:moveTo>
                  <a:pt x="72546" y="71883"/>
                </a:moveTo>
                <a:lnTo>
                  <a:pt x="-299" y="-962"/>
                </a:lnTo>
                <a:moveTo>
                  <a:pt x="-299" y="71883"/>
                </a:moveTo>
                <a:lnTo>
                  <a:pt x="72546" y="-962"/>
                </a:lnTo>
              </a:path>
            </a:pathLst>
          </a:custGeom>
          <a:noFill/>
          <a:ln w="9273" cap="flat">
            <a:solidFill>
              <a:srgbClr val="595959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2" name="フリーフォーム: 図形 1131">
            <a:extLst>
              <a:ext uri="{FF2B5EF4-FFF2-40B4-BE49-F238E27FC236}">
                <a16:creationId xmlns:a16="http://schemas.microsoft.com/office/drawing/2014/main" id="{266A92EC-B448-44C7-85E0-8477DD52E5DE}"/>
              </a:ext>
            </a:extLst>
          </p:cNvPr>
          <p:cNvSpPr/>
          <p:nvPr/>
        </p:nvSpPr>
        <p:spPr>
          <a:xfrm>
            <a:off x="7199158" y="1899241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3" name="フリーフォーム: 図形 1132">
            <a:extLst>
              <a:ext uri="{FF2B5EF4-FFF2-40B4-BE49-F238E27FC236}">
                <a16:creationId xmlns:a16="http://schemas.microsoft.com/office/drawing/2014/main" id="{B6CAD3AA-74E8-4498-9165-955C97F00E77}"/>
              </a:ext>
            </a:extLst>
          </p:cNvPr>
          <p:cNvSpPr/>
          <p:nvPr/>
        </p:nvSpPr>
        <p:spPr>
          <a:xfrm>
            <a:off x="7339885" y="1853422"/>
            <a:ext cx="88363" cy="88363"/>
          </a:xfrm>
          <a:custGeom>
            <a:avLst/>
            <a:gdLst>
              <a:gd name="connsiteX0" fmla="*/ 72546 w 72845"/>
              <a:gd name="connsiteY0" fmla="*/ 71883 h 72845"/>
              <a:gd name="connsiteX1" fmla="*/ -299 w 72845"/>
              <a:gd name="connsiteY1" fmla="*/ -962 h 72845"/>
              <a:gd name="connsiteX2" fmla="*/ 37581 w 72845"/>
              <a:gd name="connsiteY2" fmla="*/ -962 h 72845"/>
              <a:gd name="connsiteX3" fmla="*/ 37581 w 72845"/>
              <a:gd name="connsiteY3" fmla="*/ 71883 h 72845"/>
              <a:gd name="connsiteX4" fmla="*/ -299 w 72845"/>
              <a:gd name="connsiteY4" fmla="*/ 71883 h 72845"/>
              <a:gd name="connsiteX5" fmla="*/ 72546 w 72845"/>
              <a:gd name="connsiteY5" fmla="*/ -962 h 7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45" h="72845">
                <a:moveTo>
                  <a:pt x="72546" y="71883"/>
                </a:moveTo>
                <a:lnTo>
                  <a:pt x="-299" y="-962"/>
                </a:lnTo>
                <a:moveTo>
                  <a:pt x="37581" y="-962"/>
                </a:moveTo>
                <a:lnTo>
                  <a:pt x="37581" y="71883"/>
                </a:lnTo>
                <a:moveTo>
                  <a:pt x="-299" y="71883"/>
                </a:moveTo>
                <a:lnTo>
                  <a:pt x="72546" y="-962"/>
                </a:lnTo>
              </a:path>
            </a:pathLst>
          </a:custGeom>
          <a:noFill/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5" name="テキスト ボックス 1134">
            <a:extLst>
              <a:ext uri="{FF2B5EF4-FFF2-40B4-BE49-F238E27FC236}">
                <a16:creationId xmlns:a16="http://schemas.microsoft.com/office/drawing/2014/main" id="{AEF5C8F8-B3A2-40CA-878A-22B52D8759D8}"/>
              </a:ext>
            </a:extLst>
          </p:cNvPr>
          <p:cNvSpPr txBox="1"/>
          <p:nvPr/>
        </p:nvSpPr>
        <p:spPr>
          <a:xfrm>
            <a:off x="1636183" y="484311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CDE123E3-5A84-4BDA-9984-75B186374CE8}"/>
              </a:ext>
            </a:extLst>
          </p:cNvPr>
          <p:cNvSpPr txBox="1"/>
          <p:nvPr/>
        </p:nvSpPr>
        <p:spPr>
          <a:xfrm>
            <a:off x="1915582" y="484565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7102420A-03C2-4F29-83F3-AD15C99B0681}"/>
              </a:ext>
            </a:extLst>
          </p:cNvPr>
          <p:cNvSpPr txBox="1"/>
          <p:nvPr/>
        </p:nvSpPr>
        <p:spPr>
          <a:xfrm>
            <a:off x="2304202" y="484565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4AD503AB-4666-48E7-B4C7-77296A9F0E34}"/>
              </a:ext>
            </a:extLst>
          </p:cNvPr>
          <p:cNvSpPr txBox="1"/>
          <p:nvPr/>
        </p:nvSpPr>
        <p:spPr>
          <a:xfrm>
            <a:off x="2690282" y="48431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1B76ACF-7B8B-4E70-9BFC-D225D088AD59}"/>
              </a:ext>
            </a:extLst>
          </p:cNvPr>
          <p:cNvSpPr txBox="1"/>
          <p:nvPr/>
        </p:nvSpPr>
        <p:spPr>
          <a:xfrm>
            <a:off x="3078902" y="48431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DFA0FE91-9004-4776-ABE8-DA9CAA6F996A}"/>
              </a:ext>
            </a:extLst>
          </p:cNvPr>
          <p:cNvSpPr txBox="1"/>
          <p:nvPr/>
        </p:nvSpPr>
        <p:spPr>
          <a:xfrm>
            <a:off x="3866302" y="48431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A2A4381F-D9A7-4CA0-85A2-68F1D6BD3516}"/>
              </a:ext>
            </a:extLst>
          </p:cNvPr>
          <p:cNvSpPr txBox="1"/>
          <p:nvPr/>
        </p:nvSpPr>
        <p:spPr>
          <a:xfrm>
            <a:off x="4254922" y="48431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2E56BBCF-E9E0-430A-B615-73185721673C}"/>
              </a:ext>
            </a:extLst>
          </p:cNvPr>
          <p:cNvSpPr txBox="1"/>
          <p:nvPr/>
        </p:nvSpPr>
        <p:spPr>
          <a:xfrm>
            <a:off x="4641002" y="484057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825F919-30CD-429F-B074-B9BBA6D80633}"/>
              </a:ext>
            </a:extLst>
          </p:cNvPr>
          <p:cNvSpPr txBox="1"/>
          <p:nvPr/>
        </p:nvSpPr>
        <p:spPr>
          <a:xfrm>
            <a:off x="5029622" y="484057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A1E7D5F4-8CC8-4725-9469-322022021973}"/>
              </a:ext>
            </a:extLst>
          </p:cNvPr>
          <p:cNvSpPr txBox="1"/>
          <p:nvPr/>
        </p:nvSpPr>
        <p:spPr>
          <a:xfrm>
            <a:off x="3576743" y="484565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B7D9EBB2-F2BC-4F8B-BC92-1A4F1501A156}"/>
              </a:ext>
            </a:extLst>
          </p:cNvPr>
          <p:cNvSpPr txBox="1"/>
          <p:nvPr/>
        </p:nvSpPr>
        <p:spPr>
          <a:xfrm>
            <a:off x="5532543" y="484057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DF246FC5-529D-4FC7-940B-F25A3484DF29}"/>
                  </a:ext>
                </a:extLst>
              </p:cNvPr>
              <p:cNvSpPr txBox="1"/>
              <p:nvPr/>
            </p:nvSpPr>
            <p:spPr>
              <a:xfrm>
                <a:off x="2866176" y="5086957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DF246FC5-529D-4FC7-940B-F25A3484D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176" y="5086957"/>
                <a:ext cx="174692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F40F539-6C5F-4E22-8288-6B680F190EB9}"/>
              </a:ext>
            </a:extLst>
          </p:cNvPr>
          <p:cNvSpPr txBox="1"/>
          <p:nvPr/>
        </p:nvSpPr>
        <p:spPr>
          <a:xfrm rot="16200000">
            <a:off x="435858" y="3354276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68EC86AD-68FF-4E15-BBE5-11CFF7392CF0}"/>
              </a:ext>
            </a:extLst>
          </p:cNvPr>
          <p:cNvSpPr txBox="1"/>
          <p:nvPr/>
        </p:nvSpPr>
        <p:spPr>
          <a:xfrm>
            <a:off x="1347515" y="20699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82E5329-7007-48BB-B8A4-AF5AA06F260A}"/>
              </a:ext>
            </a:extLst>
          </p:cNvPr>
          <p:cNvSpPr txBox="1"/>
          <p:nvPr/>
        </p:nvSpPr>
        <p:spPr>
          <a:xfrm>
            <a:off x="1347515" y="23874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36EC19A7-1643-465F-93F8-1230D8E8B1C3}"/>
              </a:ext>
            </a:extLst>
          </p:cNvPr>
          <p:cNvSpPr txBox="1"/>
          <p:nvPr/>
        </p:nvSpPr>
        <p:spPr>
          <a:xfrm>
            <a:off x="1347515" y="272525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AF93CF2C-6138-4CA3-B942-96221EFF385D}"/>
              </a:ext>
            </a:extLst>
          </p:cNvPr>
          <p:cNvSpPr txBox="1"/>
          <p:nvPr/>
        </p:nvSpPr>
        <p:spPr>
          <a:xfrm>
            <a:off x="1347515" y="304275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1D4BF4DC-F812-4919-B3C0-3A19E1DA9325}"/>
              </a:ext>
            </a:extLst>
          </p:cNvPr>
          <p:cNvSpPr txBox="1"/>
          <p:nvPr/>
        </p:nvSpPr>
        <p:spPr>
          <a:xfrm>
            <a:off x="1344975" y="338311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D46D1D7B-FF19-4BC9-8DC2-6FF8448DAF53}"/>
              </a:ext>
            </a:extLst>
          </p:cNvPr>
          <p:cNvSpPr txBox="1"/>
          <p:nvPr/>
        </p:nvSpPr>
        <p:spPr>
          <a:xfrm>
            <a:off x="1344975" y="370061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D0AC7A3-C87F-4BBE-A238-11D69F215924}"/>
              </a:ext>
            </a:extLst>
          </p:cNvPr>
          <p:cNvSpPr txBox="1"/>
          <p:nvPr/>
        </p:nvSpPr>
        <p:spPr>
          <a:xfrm>
            <a:off x="1344975" y="40384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914E06B3-A017-42D1-8E1E-EBE6B92F623E}"/>
              </a:ext>
            </a:extLst>
          </p:cNvPr>
          <p:cNvSpPr txBox="1"/>
          <p:nvPr/>
        </p:nvSpPr>
        <p:spPr>
          <a:xfrm>
            <a:off x="1344975" y="43559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6A8F8C40-D4CD-4B6D-B779-A826C3655985}"/>
              </a:ext>
            </a:extLst>
          </p:cNvPr>
          <p:cNvSpPr txBox="1"/>
          <p:nvPr/>
        </p:nvSpPr>
        <p:spPr>
          <a:xfrm>
            <a:off x="1294170" y="4698834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0EF74E5D-97B4-4CC1-89CC-B54B712B158D}"/>
                  </a:ext>
                </a:extLst>
              </p:cNvPr>
              <p:cNvSpPr txBox="1"/>
              <p:nvPr/>
            </p:nvSpPr>
            <p:spPr>
              <a:xfrm>
                <a:off x="2188161" y="1406695"/>
                <a:ext cx="24227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sz="20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WShuffle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</m:sub>
                      <m:sup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(w/o Lap)</a:t>
                </a:r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0EF74E5D-97B4-4CC1-89CC-B54B712B1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61" y="1406695"/>
                <a:ext cx="2422739" cy="400110"/>
              </a:xfrm>
              <a:prstGeom prst="rect">
                <a:avLst/>
              </a:prstGeom>
              <a:blipFill>
                <a:blip r:embed="rId4"/>
                <a:stretch>
                  <a:fillRect t="-9231" r="-1763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AF45DA-C2E6-47C3-BE5D-226EFBDE4E9D}"/>
                  </a:ext>
                </a:extLst>
              </p:cNvPr>
              <p:cNvSpPr txBox="1"/>
              <p:nvPr/>
            </p:nvSpPr>
            <p:spPr>
              <a:xfrm>
                <a:off x="4934482" y="1402082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sz="200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AF45DA-C2E6-47C3-BE5D-226EFBDE4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482" y="1402082"/>
                <a:ext cx="1217425" cy="400110"/>
              </a:xfrm>
              <a:prstGeom prst="rect">
                <a:avLst/>
              </a:prstGeom>
              <a:blipFill>
                <a:blip r:embed="rId5"/>
                <a:stretch>
                  <a:fillRect r="-7000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2AD360B-4F90-436B-ABFB-229DB140A04F}"/>
                  </a:ext>
                </a:extLst>
              </p:cNvPr>
              <p:cNvSpPr txBox="1"/>
              <p:nvPr/>
            </p:nvSpPr>
            <p:spPr>
              <a:xfrm>
                <a:off x="7530599" y="1398072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2AD360B-4F90-436B-ABFB-229DB140A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599" y="1398072"/>
                <a:ext cx="1217425" cy="400110"/>
              </a:xfrm>
              <a:prstGeom prst="rect">
                <a:avLst/>
              </a:prstGeom>
              <a:blipFill>
                <a:blip r:embed="rId6"/>
                <a:stretch>
                  <a:fillRect r="-7000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8BFC0F1-929A-4DA0-8607-65BA8B8B1701}"/>
                  </a:ext>
                </a:extLst>
              </p:cNvPr>
              <p:cNvSpPr txBox="1"/>
              <p:nvPr/>
            </p:nvSpPr>
            <p:spPr>
              <a:xfrm>
                <a:off x="2231318" y="1696765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Local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8BFC0F1-929A-4DA0-8607-65BA8B8B1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318" y="1696765"/>
                <a:ext cx="1217425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6FCEAAC-C199-4765-8767-F565E8BC7B54}"/>
                  </a:ext>
                </a:extLst>
              </p:cNvPr>
              <p:cNvSpPr txBox="1"/>
              <p:nvPr/>
            </p:nvSpPr>
            <p:spPr>
              <a:xfrm>
                <a:off x="4943190" y="1687312"/>
                <a:ext cx="2311327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−1/3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6FCEAAC-C199-4765-8767-F565E8BC7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90" y="1687312"/>
                <a:ext cx="2311327" cy="411651"/>
              </a:xfrm>
              <a:prstGeom prst="rect">
                <a:avLst/>
              </a:prstGeom>
              <a:blipFill>
                <a:blip r:embed="rId8"/>
                <a:stretch>
                  <a:fillRect r="-264" b="-164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17625D8-156D-4B5E-AAFD-C428441E957B}"/>
                  </a:ext>
                </a:extLst>
              </p:cNvPr>
              <p:cNvSpPr txBox="1"/>
              <p:nvPr/>
            </p:nvSpPr>
            <p:spPr>
              <a:xfrm>
                <a:off x="7552108" y="1678955"/>
                <a:ext cx="2723992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−1/3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/10)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17625D8-156D-4B5E-AAFD-C428441E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08" y="1678955"/>
                <a:ext cx="2723992" cy="411651"/>
              </a:xfrm>
              <a:prstGeom prst="rect">
                <a:avLst/>
              </a:prstGeom>
              <a:blipFill>
                <a:blip r:embed="rId9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グラフ 50">
            <a:extLst>
              <a:ext uri="{FF2B5EF4-FFF2-40B4-BE49-F238E27FC236}">
                <a16:creationId xmlns:a16="http://schemas.microsoft.com/office/drawing/2014/main" id="{3A685533-461A-4FB7-90D1-593FCBE89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198726"/>
              </p:ext>
            </p:extLst>
          </p:nvPr>
        </p:nvGraphicFramePr>
        <p:xfrm>
          <a:off x="6274606" y="2184141"/>
          <a:ext cx="4068000" cy="276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012CEAD-2E11-487D-914C-3D273DC089BE}"/>
              </a:ext>
            </a:extLst>
          </p:cNvPr>
          <p:cNvSpPr txBox="1"/>
          <p:nvPr/>
        </p:nvSpPr>
        <p:spPr>
          <a:xfrm>
            <a:off x="6225125" y="4843120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13896F-96DC-4DFD-9EAF-61A5545D444A}"/>
              </a:ext>
            </a:extLst>
          </p:cNvPr>
          <p:cNvSpPr txBox="1"/>
          <p:nvPr/>
        </p:nvSpPr>
        <p:spPr>
          <a:xfrm>
            <a:off x="6504524" y="484566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85DA54D-DFEB-420E-A442-32C604ED807C}"/>
              </a:ext>
            </a:extLst>
          </p:cNvPr>
          <p:cNvSpPr txBox="1"/>
          <p:nvPr/>
        </p:nvSpPr>
        <p:spPr>
          <a:xfrm>
            <a:off x="6893144" y="484566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44F8E32-2203-4071-9DCC-19DBDDF9E84E}"/>
              </a:ext>
            </a:extLst>
          </p:cNvPr>
          <p:cNvSpPr txBox="1"/>
          <p:nvPr/>
        </p:nvSpPr>
        <p:spPr>
          <a:xfrm>
            <a:off x="7279224" y="484312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66C4FBD-925D-4D44-A956-B15AC66DE769}"/>
              </a:ext>
            </a:extLst>
          </p:cNvPr>
          <p:cNvSpPr txBox="1"/>
          <p:nvPr/>
        </p:nvSpPr>
        <p:spPr>
          <a:xfrm>
            <a:off x="7667844" y="484312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50E3D07-D373-44C0-8844-FB3970E1336F}"/>
              </a:ext>
            </a:extLst>
          </p:cNvPr>
          <p:cNvSpPr txBox="1"/>
          <p:nvPr/>
        </p:nvSpPr>
        <p:spPr>
          <a:xfrm>
            <a:off x="8455244" y="484312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7AB64ED-9F91-46A9-9920-F14C0DD33BB0}"/>
              </a:ext>
            </a:extLst>
          </p:cNvPr>
          <p:cNvSpPr txBox="1"/>
          <p:nvPr/>
        </p:nvSpPr>
        <p:spPr>
          <a:xfrm>
            <a:off x="8843864" y="484312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B7080F9-195D-4A06-ABBD-59EE717241EC}"/>
              </a:ext>
            </a:extLst>
          </p:cNvPr>
          <p:cNvSpPr txBox="1"/>
          <p:nvPr/>
        </p:nvSpPr>
        <p:spPr>
          <a:xfrm>
            <a:off x="9229944" y="484058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34B74D6-99E8-40C5-B09C-F6FF96BD6EEE}"/>
              </a:ext>
            </a:extLst>
          </p:cNvPr>
          <p:cNvSpPr txBox="1"/>
          <p:nvPr/>
        </p:nvSpPr>
        <p:spPr>
          <a:xfrm>
            <a:off x="9618564" y="484058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102E472-D686-4146-A9CB-776182FD879D}"/>
              </a:ext>
            </a:extLst>
          </p:cNvPr>
          <p:cNvSpPr txBox="1"/>
          <p:nvPr/>
        </p:nvSpPr>
        <p:spPr>
          <a:xfrm>
            <a:off x="8165685" y="4845660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E0B7AA0-F8E4-4977-B956-964CD7878B57}"/>
              </a:ext>
            </a:extLst>
          </p:cNvPr>
          <p:cNvSpPr txBox="1"/>
          <p:nvPr/>
        </p:nvSpPr>
        <p:spPr>
          <a:xfrm>
            <a:off x="10121485" y="4840580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04F68E-E221-4E73-9433-C62B2B813B32}"/>
                  </a:ext>
                </a:extLst>
              </p:cNvPr>
              <p:cNvSpPr txBox="1"/>
              <p:nvPr/>
            </p:nvSpPr>
            <p:spPr>
              <a:xfrm>
                <a:off x="7455118" y="5086962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04F68E-E221-4E73-9433-C62B2B813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18" y="5086962"/>
                <a:ext cx="174692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D3C496F-2B0F-4FE4-954B-D1420284B7C4}"/>
              </a:ext>
            </a:extLst>
          </p:cNvPr>
          <p:cNvSpPr txBox="1"/>
          <p:nvPr/>
        </p:nvSpPr>
        <p:spPr>
          <a:xfrm rot="16200000">
            <a:off x="5024800" y="3354281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9DAC6DB-799D-45F3-956D-898CABA22F75}"/>
              </a:ext>
            </a:extLst>
          </p:cNvPr>
          <p:cNvSpPr txBox="1"/>
          <p:nvPr/>
        </p:nvSpPr>
        <p:spPr>
          <a:xfrm>
            <a:off x="5936457" y="20699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4FBF033-9FD8-413B-844E-E777F8BD4EC0}"/>
              </a:ext>
            </a:extLst>
          </p:cNvPr>
          <p:cNvSpPr txBox="1"/>
          <p:nvPr/>
        </p:nvSpPr>
        <p:spPr>
          <a:xfrm>
            <a:off x="5936457" y="23874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392BB90-489B-4557-AD78-DB8AD9D0272B}"/>
              </a:ext>
            </a:extLst>
          </p:cNvPr>
          <p:cNvSpPr txBox="1"/>
          <p:nvPr/>
        </p:nvSpPr>
        <p:spPr>
          <a:xfrm>
            <a:off x="5936457" y="272525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75C9EA4-B504-4B3B-9BFA-4BBD2D7039AF}"/>
              </a:ext>
            </a:extLst>
          </p:cNvPr>
          <p:cNvSpPr txBox="1"/>
          <p:nvPr/>
        </p:nvSpPr>
        <p:spPr>
          <a:xfrm>
            <a:off x="5936457" y="304275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E18D462-24BF-43FF-A6A7-F332A62D1603}"/>
              </a:ext>
            </a:extLst>
          </p:cNvPr>
          <p:cNvSpPr txBox="1"/>
          <p:nvPr/>
        </p:nvSpPr>
        <p:spPr>
          <a:xfrm>
            <a:off x="5933917" y="338311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728FD43-A86E-484F-AD4C-D297DDF32332}"/>
              </a:ext>
            </a:extLst>
          </p:cNvPr>
          <p:cNvSpPr txBox="1"/>
          <p:nvPr/>
        </p:nvSpPr>
        <p:spPr>
          <a:xfrm>
            <a:off x="5933917" y="370061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CDC0651-3156-478B-995B-77A97A4375A5}"/>
              </a:ext>
            </a:extLst>
          </p:cNvPr>
          <p:cNvSpPr txBox="1"/>
          <p:nvPr/>
        </p:nvSpPr>
        <p:spPr>
          <a:xfrm>
            <a:off x="5933917" y="40384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02D4B2C-5DB4-490F-BC12-4EA7585AD2E7}"/>
              </a:ext>
            </a:extLst>
          </p:cNvPr>
          <p:cNvSpPr txBox="1"/>
          <p:nvPr/>
        </p:nvSpPr>
        <p:spPr>
          <a:xfrm>
            <a:off x="5933917" y="43559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9C1F47E-B84D-4B58-89BB-C3182982742A}"/>
              </a:ext>
            </a:extLst>
          </p:cNvPr>
          <p:cNvSpPr txBox="1"/>
          <p:nvPr/>
        </p:nvSpPr>
        <p:spPr>
          <a:xfrm>
            <a:off x="5883112" y="4698839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112DCD-10A5-4A48-9D4D-7423159EF680}"/>
              </a:ext>
            </a:extLst>
          </p:cNvPr>
          <p:cNvSpPr txBox="1"/>
          <p:nvPr/>
        </p:nvSpPr>
        <p:spPr>
          <a:xfrm>
            <a:off x="4850607" y="1030365"/>
            <a:ext cx="2166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Triangles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7" name="グラフ 86">
            <a:extLst>
              <a:ext uri="{FF2B5EF4-FFF2-40B4-BE49-F238E27FC236}">
                <a16:creationId xmlns:a16="http://schemas.microsoft.com/office/drawing/2014/main" id="{05CFDF66-124D-4A70-AE4C-25B01498DF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385122"/>
              </p:ext>
            </p:extLst>
          </p:nvPr>
        </p:nvGraphicFramePr>
        <p:xfrm>
          <a:off x="1611301" y="6220305"/>
          <a:ext cx="4176000" cy="18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733B2F8-C85B-4B7E-AA16-AF89FE423CA9}"/>
              </a:ext>
            </a:extLst>
          </p:cNvPr>
          <p:cNvSpPr txBox="1"/>
          <p:nvPr/>
        </p:nvSpPr>
        <p:spPr>
          <a:xfrm>
            <a:off x="4380653" y="2280200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92FE8DF-A28B-49B2-8AFE-F6113FFA478A}"/>
              </a:ext>
            </a:extLst>
          </p:cNvPr>
          <p:cNvSpPr txBox="1"/>
          <p:nvPr/>
        </p:nvSpPr>
        <p:spPr>
          <a:xfrm>
            <a:off x="8978518" y="2279075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1D994B5-12D9-45DA-8B7D-A3191D5125CD}"/>
              </a:ext>
            </a:extLst>
          </p:cNvPr>
          <p:cNvSpPr txBox="1"/>
          <p:nvPr/>
        </p:nvSpPr>
        <p:spPr>
          <a:xfrm>
            <a:off x="4850607" y="5433390"/>
            <a:ext cx="2166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4-Cycles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ABA6A7C-057D-49CD-B629-08EC00C910FA}"/>
              </a:ext>
            </a:extLst>
          </p:cNvPr>
          <p:cNvSpPr txBox="1"/>
          <p:nvPr/>
        </p:nvSpPr>
        <p:spPr>
          <a:xfrm>
            <a:off x="1627716" y="8011771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31FB83-E97D-4B8C-890B-33629F43178E}"/>
              </a:ext>
            </a:extLst>
          </p:cNvPr>
          <p:cNvSpPr txBox="1"/>
          <p:nvPr/>
        </p:nvSpPr>
        <p:spPr>
          <a:xfrm>
            <a:off x="1907115" y="801431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ADD9D03-78EA-4337-B78E-BAF2AE876A72}"/>
              </a:ext>
            </a:extLst>
          </p:cNvPr>
          <p:cNvSpPr txBox="1"/>
          <p:nvPr/>
        </p:nvSpPr>
        <p:spPr>
          <a:xfrm>
            <a:off x="2295735" y="801431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88A0F77-C8EE-4457-BCA7-D6793F371D62}"/>
              </a:ext>
            </a:extLst>
          </p:cNvPr>
          <p:cNvSpPr txBox="1"/>
          <p:nvPr/>
        </p:nvSpPr>
        <p:spPr>
          <a:xfrm>
            <a:off x="2681815" y="801177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537217D-FFBA-4A59-8FB5-5E0A80B75C7A}"/>
              </a:ext>
            </a:extLst>
          </p:cNvPr>
          <p:cNvSpPr txBox="1"/>
          <p:nvPr/>
        </p:nvSpPr>
        <p:spPr>
          <a:xfrm>
            <a:off x="3070435" y="801177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A85167D-0EC3-4B70-A495-C3A2F88542F4}"/>
              </a:ext>
            </a:extLst>
          </p:cNvPr>
          <p:cNvSpPr txBox="1"/>
          <p:nvPr/>
        </p:nvSpPr>
        <p:spPr>
          <a:xfrm>
            <a:off x="3857835" y="801177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1BED23F-F7C0-4E0F-A6A8-469C84DDC000}"/>
              </a:ext>
            </a:extLst>
          </p:cNvPr>
          <p:cNvSpPr txBox="1"/>
          <p:nvPr/>
        </p:nvSpPr>
        <p:spPr>
          <a:xfrm>
            <a:off x="4246455" y="801177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DA18261-D1FF-419F-92C0-53D3E9A92B5D}"/>
              </a:ext>
            </a:extLst>
          </p:cNvPr>
          <p:cNvSpPr txBox="1"/>
          <p:nvPr/>
        </p:nvSpPr>
        <p:spPr>
          <a:xfrm>
            <a:off x="4632535" y="800923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CD46720-D5B1-4F2F-945F-CD7303686379}"/>
              </a:ext>
            </a:extLst>
          </p:cNvPr>
          <p:cNvSpPr txBox="1"/>
          <p:nvPr/>
        </p:nvSpPr>
        <p:spPr>
          <a:xfrm>
            <a:off x="5021155" y="800923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E4102FA3-3540-4643-A922-39F7442E2F61}"/>
              </a:ext>
            </a:extLst>
          </p:cNvPr>
          <p:cNvSpPr txBox="1"/>
          <p:nvPr/>
        </p:nvSpPr>
        <p:spPr>
          <a:xfrm>
            <a:off x="3568276" y="8014311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59788BA-6214-460C-BBFE-25E89D34317F}"/>
              </a:ext>
            </a:extLst>
          </p:cNvPr>
          <p:cNvSpPr txBox="1"/>
          <p:nvPr/>
        </p:nvSpPr>
        <p:spPr>
          <a:xfrm>
            <a:off x="5524076" y="8009231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FF83100D-B5D6-4E1A-B20C-2E8FE6318DF9}"/>
                  </a:ext>
                </a:extLst>
              </p:cNvPr>
              <p:cNvSpPr txBox="1"/>
              <p:nvPr/>
            </p:nvSpPr>
            <p:spPr>
              <a:xfrm>
                <a:off x="2857709" y="8255613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FF83100D-B5D6-4E1A-B20C-2E8FE631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09" y="8255613"/>
                <a:ext cx="174692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451A6AD-7549-4637-B428-665EC694EC96}"/>
              </a:ext>
            </a:extLst>
          </p:cNvPr>
          <p:cNvSpPr txBox="1"/>
          <p:nvPr/>
        </p:nvSpPr>
        <p:spPr>
          <a:xfrm rot="16200000">
            <a:off x="427391" y="6982251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8FAD0B6-8247-4C2C-8F8A-0A22E18FDB35}"/>
              </a:ext>
            </a:extLst>
          </p:cNvPr>
          <p:cNvSpPr txBox="1"/>
          <p:nvPr/>
        </p:nvSpPr>
        <p:spPr>
          <a:xfrm>
            <a:off x="4372186" y="6378075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8D4CCFF-2AA7-4DAD-96AC-76D4A5CDCB11}"/>
              </a:ext>
            </a:extLst>
          </p:cNvPr>
          <p:cNvSpPr txBox="1"/>
          <p:nvPr/>
        </p:nvSpPr>
        <p:spPr>
          <a:xfrm>
            <a:off x="1347515" y="616060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6EA4EC9-0466-4B03-BC57-8F1E12CFA0F3}"/>
              </a:ext>
            </a:extLst>
          </p:cNvPr>
          <p:cNvSpPr txBox="1"/>
          <p:nvPr/>
        </p:nvSpPr>
        <p:spPr>
          <a:xfrm>
            <a:off x="1344975" y="648826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716C95A-B07D-4043-B3AF-CFDC1844FD7D}"/>
              </a:ext>
            </a:extLst>
          </p:cNvPr>
          <p:cNvSpPr txBox="1"/>
          <p:nvPr/>
        </p:nvSpPr>
        <p:spPr>
          <a:xfrm>
            <a:off x="1344975" y="681846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C9686423-1773-4BE1-85D6-E471050F020D}"/>
              </a:ext>
            </a:extLst>
          </p:cNvPr>
          <p:cNvSpPr txBox="1"/>
          <p:nvPr/>
        </p:nvSpPr>
        <p:spPr>
          <a:xfrm>
            <a:off x="1344975" y="716898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583F989-6A21-4D3D-A093-C2961DB74E8B}"/>
              </a:ext>
            </a:extLst>
          </p:cNvPr>
          <p:cNvSpPr txBox="1"/>
          <p:nvPr/>
        </p:nvSpPr>
        <p:spPr>
          <a:xfrm>
            <a:off x="1344975" y="749918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66E3C1D8-586E-4EB9-9DB9-871E41B21C8F}"/>
              </a:ext>
            </a:extLst>
          </p:cNvPr>
          <p:cNvSpPr txBox="1"/>
          <p:nvPr/>
        </p:nvSpPr>
        <p:spPr>
          <a:xfrm>
            <a:off x="1294170" y="7835734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" name="グラフ 142">
            <a:extLst>
              <a:ext uri="{FF2B5EF4-FFF2-40B4-BE49-F238E27FC236}">
                <a16:creationId xmlns:a16="http://schemas.microsoft.com/office/drawing/2014/main" id="{020B26D5-69E2-449F-9C3E-4931AFFF05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232842"/>
              </p:ext>
            </p:extLst>
          </p:nvPr>
        </p:nvGraphicFramePr>
        <p:xfrm>
          <a:off x="6222463" y="6234627"/>
          <a:ext cx="4082400" cy="18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9D046D4-1236-44E7-B126-933F6A51E449}"/>
              </a:ext>
            </a:extLst>
          </p:cNvPr>
          <p:cNvSpPr txBox="1"/>
          <p:nvPr/>
        </p:nvSpPr>
        <p:spPr>
          <a:xfrm>
            <a:off x="8943046" y="6363401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7549D0AD-1B92-4B0B-8E3A-848ED304B5AA}"/>
              </a:ext>
            </a:extLst>
          </p:cNvPr>
          <p:cNvSpPr txBox="1"/>
          <p:nvPr/>
        </p:nvSpPr>
        <p:spPr>
          <a:xfrm>
            <a:off x="6203360" y="801016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DCFF8FA9-F579-414E-8A20-CD51B33357A3}"/>
              </a:ext>
            </a:extLst>
          </p:cNvPr>
          <p:cNvSpPr txBox="1"/>
          <p:nvPr/>
        </p:nvSpPr>
        <p:spPr>
          <a:xfrm>
            <a:off x="6482759" y="801270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615E36A7-E805-487D-BD29-C38B4C76221C}"/>
              </a:ext>
            </a:extLst>
          </p:cNvPr>
          <p:cNvSpPr txBox="1"/>
          <p:nvPr/>
        </p:nvSpPr>
        <p:spPr>
          <a:xfrm>
            <a:off x="6871379" y="801270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8101AEAD-AE47-4069-8FB9-36A97F8FDEB1}"/>
              </a:ext>
            </a:extLst>
          </p:cNvPr>
          <p:cNvSpPr txBox="1"/>
          <p:nvPr/>
        </p:nvSpPr>
        <p:spPr>
          <a:xfrm>
            <a:off x="7257459" y="801016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D231970B-F0DE-46BF-8F02-44F67099724F}"/>
              </a:ext>
            </a:extLst>
          </p:cNvPr>
          <p:cNvSpPr txBox="1"/>
          <p:nvPr/>
        </p:nvSpPr>
        <p:spPr>
          <a:xfrm>
            <a:off x="7646079" y="801016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00C74D8B-1195-4733-A792-7A45C34CC3FA}"/>
              </a:ext>
            </a:extLst>
          </p:cNvPr>
          <p:cNvSpPr txBox="1"/>
          <p:nvPr/>
        </p:nvSpPr>
        <p:spPr>
          <a:xfrm>
            <a:off x="8433479" y="801016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842E0191-2637-4C5F-B01A-8C2EB02147D0}"/>
              </a:ext>
            </a:extLst>
          </p:cNvPr>
          <p:cNvSpPr txBox="1"/>
          <p:nvPr/>
        </p:nvSpPr>
        <p:spPr>
          <a:xfrm>
            <a:off x="8822099" y="801016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98B0B6B7-AF0E-4A4F-AFCF-A3F14663306A}"/>
              </a:ext>
            </a:extLst>
          </p:cNvPr>
          <p:cNvSpPr txBox="1"/>
          <p:nvPr/>
        </p:nvSpPr>
        <p:spPr>
          <a:xfrm>
            <a:off x="9208179" y="800762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E4A12C7F-96AB-41EA-9035-3400E5585D18}"/>
              </a:ext>
            </a:extLst>
          </p:cNvPr>
          <p:cNvSpPr txBox="1"/>
          <p:nvPr/>
        </p:nvSpPr>
        <p:spPr>
          <a:xfrm>
            <a:off x="9596799" y="800762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A81323F0-4E8A-4EEA-816C-EC25A8180BA6}"/>
              </a:ext>
            </a:extLst>
          </p:cNvPr>
          <p:cNvSpPr txBox="1"/>
          <p:nvPr/>
        </p:nvSpPr>
        <p:spPr>
          <a:xfrm>
            <a:off x="8143920" y="801270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E0F4E91C-48DA-43BC-BDDD-7457C03AF2E5}"/>
              </a:ext>
            </a:extLst>
          </p:cNvPr>
          <p:cNvSpPr txBox="1"/>
          <p:nvPr/>
        </p:nvSpPr>
        <p:spPr>
          <a:xfrm>
            <a:off x="10099720" y="800762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525EA058-52D6-4D9B-AD1D-F0BA1B288C89}"/>
                  </a:ext>
                </a:extLst>
              </p:cNvPr>
              <p:cNvSpPr txBox="1"/>
              <p:nvPr/>
            </p:nvSpPr>
            <p:spPr>
              <a:xfrm>
                <a:off x="7433353" y="8254008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525EA058-52D6-4D9B-AD1D-F0BA1B288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53" y="8254008"/>
                <a:ext cx="174692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97B5D8C-735C-477C-91BB-F9C1C7A03588}"/>
              </a:ext>
            </a:extLst>
          </p:cNvPr>
          <p:cNvSpPr txBox="1"/>
          <p:nvPr/>
        </p:nvSpPr>
        <p:spPr>
          <a:xfrm rot="16200000">
            <a:off x="5003035" y="6980646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9BAC84E7-F314-46A2-A5A6-425BDA88ECB3}"/>
              </a:ext>
            </a:extLst>
          </p:cNvPr>
          <p:cNvSpPr txBox="1"/>
          <p:nvPr/>
        </p:nvSpPr>
        <p:spPr>
          <a:xfrm>
            <a:off x="5923159" y="615899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0442B036-0570-4DEC-8CB8-F87B13842E66}"/>
              </a:ext>
            </a:extLst>
          </p:cNvPr>
          <p:cNvSpPr txBox="1"/>
          <p:nvPr/>
        </p:nvSpPr>
        <p:spPr>
          <a:xfrm>
            <a:off x="5920619" y="648665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5BA7F59A-C453-4291-AD55-D279AFF6ED53}"/>
              </a:ext>
            </a:extLst>
          </p:cNvPr>
          <p:cNvSpPr txBox="1"/>
          <p:nvPr/>
        </p:nvSpPr>
        <p:spPr>
          <a:xfrm>
            <a:off x="5920619" y="681685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EF6E9C37-87ED-47DF-833B-699D09B69C60}"/>
              </a:ext>
            </a:extLst>
          </p:cNvPr>
          <p:cNvSpPr txBox="1"/>
          <p:nvPr/>
        </p:nvSpPr>
        <p:spPr>
          <a:xfrm>
            <a:off x="5920619" y="716737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3B82C07B-DCB0-44B8-9B65-EB8AACB8E990}"/>
              </a:ext>
            </a:extLst>
          </p:cNvPr>
          <p:cNvSpPr txBox="1"/>
          <p:nvPr/>
        </p:nvSpPr>
        <p:spPr>
          <a:xfrm>
            <a:off x="5920619" y="749757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18CC6C5A-8EA9-44B9-86D2-3DF2EE120FC2}"/>
              </a:ext>
            </a:extLst>
          </p:cNvPr>
          <p:cNvSpPr txBox="1"/>
          <p:nvPr/>
        </p:nvSpPr>
        <p:spPr>
          <a:xfrm>
            <a:off x="5869814" y="7834129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フリーフォーム: 図形 185">
            <a:extLst>
              <a:ext uri="{FF2B5EF4-FFF2-40B4-BE49-F238E27FC236}">
                <a16:creationId xmlns:a16="http://schemas.microsoft.com/office/drawing/2014/main" id="{342E46D8-35CA-4D39-B4BA-931131B4A281}"/>
              </a:ext>
            </a:extLst>
          </p:cNvPr>
          <p:cNvSpPr/>
          <p:nvPr/>
        </p:nvSpPr>
        <p:spPr>
          <a:xfrm>
            <a:off x="1765780" y="5827036"/>
            <a:ext cx="8478000" cy="360103"/>
          </a:xfrm>
          <a:custGeom>
            <a:avLst/>
            <a:gdLst>
              <a:gd name="connsiteX0" fmla="*/ -299 w 1939842"/>
              <a:gd name="connsiteY0" fmla="*/ -962 h 949686"/>
              <a:gd name="connsiteX1" fmla="*/ 1939543 w 1939842"/>
              <a:gd name="connsiteY1" fmla="*/ -962 h 949686"/>
              <a:gd name="connsiteX2" fmla="*/ 1939543 w 1939842"/>
              <a:gd name="connsiteY2" fmla="*/ 948724 h 949686"/>
              <a:gd name="connsiteX3" fmla="*/ -299 w 1939842"/>
              <a:gd name="connsiteY3" fmla="*/ 948724 h 9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842" h="949686">
                <a:moveTo>
                  <a:pt x="-299" y="-962"/>
                </a:moveTo>
                <a:lnTo>
                  <a:pt x="1939543" y="-962"/>
                </a:lnTo>
                <a:lnTo>
                  <a:pt x="1939543" y="948724"/>
                </a:lnTo>
                <a:lnTo>
                  <a:pt x="-299" y="948724"/>
                </a:lnTo>
                <a:close/>
              </a:path>
            </a:pathLst>
          </a:custGeom>
          <a:solidFill>
            <a:srgbClr val="FFFFFF"/>
          </a:solidFill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89" name="フリーフォーム: 図形 188">
            <a:extLst>
              <a:ext uri="{FF2B5EF4-FFF2-40B4-BE49-F238E27FC236}">
                <a16:creationId xmlns:a16="http://schemas.microsoft.com/office/drawing/2014/main" id="{0630A79A-69FF-4ADE-9DD7-48C6ABEBB517}"/>
              </a:ext>
            </a:extLst>
          </p:cNvPr>
          <p:cNvSpPr/>
          <p:nvPr/>
        </p:nvSpPr>
        <p:spPr>
          <a:xfrm>
            <a:off x="2995551" y="6018103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90" name="フリーフォーム: 図形 189">
            <a:extLst>
              <a:ext uri="{FF2B5EF4-FFF2-40B4-BE49-F238E27FC236}">
                <a16:creationId xmlns:a16="http://schemas.microsoft.com/office/drawing/2014/main" id="{E1BCC3F8-72AC-409A-ACEB-1D05112F787F}"/>
              </a:ext>
            </a:extLst>
          </p:cNvPr>
          <p:cNvSpPr/>
          <p:nvPr/>
        </p:nvSpPr>
        <p:spPr>
          <a:xfrm>
            <a:off x="3128096" y="5964104"/>
            <a:ext cx="101454" cy="101454"/>
          </a:xfrm>
          <a:custGeom>
            <a:avLst/>
            <a:gdLst>
              <a:gd name="connsiteX0" fmla="*/ 83338 w 83637"/>
              <a:gd name="connsiteY0" fmla="*/ 40857 h 83637"/>
              <a:gd name="connsiteX1" fmla="*/ 41520 w 83637"/>
              <a:gd name="connsiteY1" fmla="*/ 82675 h 83637"/>
              <a:gd name="connsiteX2" fmla="*/ -299 w 83637"/>
              <a:gd name="connsiteY2" fmla="*/ 40857 h 83637"/>
              <a:gd name="connsiteX3" fmla="*/ 41520 w 83637"/>
              <a:gd name="connsiteY3" fmla="*/ -962 h 83637"/>
              <a:gd name="connsiteX4" fmla="*/ 83338 w 83637"/>
              <a:gd name="connsiteY4" fmla="*/ 40857 h 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37" h="83637">
                <a:moveTo>
                  <a:pt x="83338" y="40857"/>
                </a:moveTo>
                <a:cubicBezTo>
                  <a:pt x="83338" y="63951"/>
                  <a:pt x="64614" y="82675"/>
                  <a:pt x="41520" y="82675"/>
                </a:cubicBezTo>
                <a:cubicBezTo>
                  <a:pt x="18425" y="82675"/>
                  <a:pt x="-299" y="63951"/>
                  <a:pt x="-299" y="40857"/>
                </a:cubicBezTo>
                <a:cubicBezTo>
                  <a:pt x="-299" y="17762"/>
                  <a:pt x="18425" y="-962"/>
                  <a:pt x="41520" y="-962"/>
                </a:cubicBezTo>
                <a:cubicBezTo>
                  <a:pt x="64614" y="-962"/>
                  <a:pt x="83338" y="17762"/>
                  <a:pt x="83338" y="40857"/>
                </a:cubicBezTo>
                <a:close/>
              </a:path>
            </a:pathLst>
          </a:custGeom>
          <a:noFill/>
          <a:ln w="9273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93" name="フリーフォーム: 図形 192">
            <a:extLst>
              <a:ext uri="{FF2B5EF4-FFF2-40B4-BE49-F238E27FC236}">
                <a16:creationId xmlns:a16="http://schemas.microsoft.com/office/drawing/2014/main" id="{27FEC992-C042-4283-B247-4B8C6A07D58A}"/>
              </a:ext>
            </a:extLst>
          </p:cNvPr>
          <p:cNvSpPr/>
          <p:nvPr/>
        </p:nvSpPr>
        <p:spPr>
          <a:xfrm>
            <a:off x="7441515" y="6017407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94" name="フリーフォーム: 図形 193">
            <a:extLst>
              <a:ext uri="{FF2B5EF4-FFF2-40B4-BE49-F238E27FC236}">
                <a16:creationId xmlns:a16="http://schemas.microsoft.com/office/drawing/2014/main" id="{4FF3304C-199D-4F47-B9ED-E787C2F15B05}"/>
              </a:ext>
            </a:extLst>
          </p:cNvPr>
          <p:cNvSpPr/>
          <p:nvPr/>
        </p:nvSpPr>
        <p:spPr>
          <a:xfrm>
            <a:off x="7585515" y="5974861"/>
            <a:ext cx="85091" cy="85091"/>
          </a:xfrm>
          <a:custGeom>
            <a:avLst/>
            <a:gdLst>
              <a:gd name="connsiteX0" fmla="*/ 34775 w 70147"/>
              <a:gd name="connsiteY0" fmla="*/ -962 h 70147"/>
              <a:gd name="connsiteX1" fmla="*/ 69848 w 70147"/>
              <a:gd name="connsiteY1" fmla="*/ 69185 h 70147"/>
              <a:gd name="connsiteX2" fmla="*/ -299 w 70147"/>
              <a:gd name="connsiteY2" fmla="*/ 69185 h 7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47" h="70147">
                <a:moveTo>
                  <a:pt x="34775" y="-962"/>
                </a:moveTo>
                <a:lnTo>
                  <a:pt x="69848" y="69185"/>
                </a:lnTo>
                <a:lnTo>
                  <a:pt x="-299" y="69185"/>
                </a:lnTo>
                <a:close/>
              </a:path>
            </a:pathLst>
          </a:custGeom>
          <a:noFill/>
          <a:ln w="9273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テキスト ボックス 198">
                <a:extLst>
                  <a:ext uri="{FF2B5EF4-FFF2-40B4-BE49-F238E27FC236}">
                    <a16:creationId xmlns:a16="http://schemas.microsoft.com/office/drawing/2014/main" id="{25FD24B2-C894-40D3-B3ED-26E5861D2A01}"/>
                  </a:ext>
                </a:extLst>
              </p:cNvPr>
              <p:cNvSpPr txBox="1"/>
              <p:nvPr/>
            </p:nvSpPr>
            <p:spPr>
              <a:xfrm>
                <a:off x="3275316" y="5809524"/>
                <a:ext cx="1269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WShuffle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9" name="テキスト ボックス 198">
                <a:extLst>
                  <a:ext uri="{FF2B5EF4-FFF2-40B4-BE49-F238E27FC236}">
                    <a16:creationId xmlns:a16="http://schemas.microsoft.com/office/drawing/2014/main" id="{25FD24B2-C894-40D3-B3ED-26E5861D2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316" y="5809524"/>
                <a:ext cx="126929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0AE28F34-8096-44C3-916B-749B9A0A4FBE}"/>
                  </a:ext>
                </a:extLst>
              </p:cNvPr>
              <p:cNvSpPr txBox="1"/>
              <p:nvPr/>
            </p:nvSpPr>
            <p:spPr>
              <a:xfrm>
                <a:off x="7777533" y="5799030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WLocal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0AE28F34-8096-44C3-916B-749B9A0A4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533" y="5799030"/>
                <a:ext cx="121742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76DB948-61DB-450F-B35D-74E9F1FB4CFE}"/>
              </a:ext>
            </a:extLst>
          </p:cNvPr>
          <p:cNvSpPr>
            <a:spLocks noChangeAspect="1"/>
          </p:cNvSpPr>
          <p:nvPr/>
        </p:nvSpPr>
        <p:spPr>
          <a:xfrm>
            <a:off x="4429876" y="6024524"/>
            <a:ext cx="108000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7468C96D-E914-4960-A379-2C91A25D46F3}"/>
              </a:ext>
            </a:extLst>
          </p:cNvPr>
          <p:cNvSpPr>
            <a:spLocks noChangeAspect="1"/>
          </p:cNvSpPr>
          <p:nvPr/>
        </p:nvSpPr>
        <p:spPr>
          <a:xfrm>
            <a:off x="8696123" y="6024525"/>
            <a:ext cx="108000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30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グラフ 127">
            <a:extLst>
              <a:ext uri="{FF2B5EF4-FFF2-40B4-BE49-F238E27FC236}">
                <a16:creationId xmlns:a16="http://schemas.microsoft.com/office/drawing/2014/main" id="{5401B9EC-68A5-44C5-978A-B11522636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028854"/>
              </p:ext>
            </p:extLst>
          </p:nvPr>
        </p:nvGraphicFramePr>
        <p:xfrm>
          <a:off x="6239617" y="6246407"/>
          <a:ext cx="405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5" name="グラフ 124">
            <a:extLst>
              <a:ext uri="{FF2B5EF4-FFF2-40B4-BE49-F238E27FC236}">
                <a16:creationId xmlns:a16="http://schemas.microsoft.com/office/drawing/2014/main" id="{2FE47EFB-03A6-44CA-9067-11892DE4EB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359895"/>
              </p:ext>
            </p:extLst>
          </p:nvPr>
        </p:nvGraphicFramePr>
        <p:xfrm>
          <a:off x="1717870" y="6277213"/>
          <a:ext cx="4014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E7C3D882-72A3-4BB3-95FE-3EBDBFDDE2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957028"/>
              </p:ext>
            </p:extLst>
          </p:nvPr>
        </p:nvGraphicFramePr>
        <p:xfrm>
          <a:off x="1669304" y="2142845"/>
          <a:ext cx="4090521" cy="2779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35E717F0-2D6B-4C8A-8D87-1C61632D0862}"/>
              </a:ext>
            </a:extLst>
          </p:cNvPr>
          <p:cNvSpPr/>
          <p:nvPr/>
        </p:nvSpPr>
        <p:spPr>
          <a:xfrm>
            <a:off x="1780529" y="1456571"/>
            <a:ext cx="8478580" cy="612000"/>
          </a:xfrm>
          <a:custGeom>
            <a:avLst/>
            <a:gdLst>
              <a:gd name="connsiteX0" fmla="*/ -299 w 1939842"/>
              <a:gd name="connsiteY0" fmla="*/ -962 h 949686"/>
              <a:gd name="connsiteX1" fmla="*/ 1939543 w 1939842"/>
              <a:gd name="connsiteY1" fmla="*/ -962 h 949686"/>
              <a:gd name="connsiteX2" fmla="*/ 1939543 w 1939842"/>
              <a:gd name="connsiteY2" fmla="*/ 948724 h 949686"/>
              <a:gd name="connsiteX3" fmla="*/ -299 w 1939842"/>
              <a:gd name="connsiteY3" fmla="*/ 948724 h 9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842" h="949686">
                <a:moveTo>
                  <a:pt x="-299" y="-962"/>
                </a:moveTo>
                <a:lnTo>
                  <a:pt x="1939543" y="-962"/>
                </a:lnTo>
                <a:lnTo>
                  <a:pt x="1939543" y="948724"/>
                </a:lnTo>
                <a:lnTo>
                  <a:pt x="-299" y="948724"/>
                </a:lnTo>
                <a:close/>
              </a:path>
            </a:pathLst>
          </a:custGeom>
          <a:solidFill>
            <a:srgbClr val="FFFFFF"/>
          </a:solidFill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2DB7390-202C-48ED-8147-F078970CDF77}"/>
              </a:ext>
            </a:extLst>
          </p:cNvPr>
          <p:cNvSpPr/>
          <p:nvPr/>
        </p:nvSpPr>
        <p:spPr>
          <a:xfrm>
            <a:off x="1886012" y="1621533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C00000">
                <a:alpha val="95000"/>
              </a:srgbClr>
            </a:solidFill>
            <a:prstDash val="sys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59EEA9C-14CA-43D9-A611-6DDB88049896}"/>
              </a:ext>
            </a:extLst>
          </p:cNvPr>
          <p:cNvSpPr/>
          <p:nvPr/>
        </p:nvSpPr>
        <p:spPr>
          <a:xfrm>
            <a:off x="2016921" y="1569169"/>
            <a:ext cx="108000" cy="104727"/>
          </a:xfrm>
          <a:custGeom>
            <a:avLst/>
            <a:gdLst>
              <a:gd name="connsiteX0" fmla="*/ 45675 w 89033"/>
              <a:gd name="connsiteY0" fmla="*/ -962 h 86335"/>
              <a:gd name="connsiteX1" fmla="*/ 45675 w 89033"/>
              <a:gd name="connsiteY1" fmla="*/ 85373 h 86335"/>
              <a:gd name="connsiteX2" fmla="*/ -299 w 89033"/>
              <a:gd name="connsiteY2" fmla="*/ 42287 h 86335"/>
              <a:gd name="connsiteX3" fmla="*/ 88734 w 89033"/>
              <a:gd name="connsiteY3" fmla="*/ 42287 h 8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33" h="86335">
                <a:moveTo>
                  <a:pt x="45675" y="-962"/>
                </a:moveTo>
                <a:lnTo>
                  <a:pt x="45675" y="85373"/>
                </a:lnTo>
                <a:moveTo>
                  <a:pt x="-299" y="42287"/>
                </a:moveTo>
                <a:lnTo>
                  <a:pt x="88734" y="42287"/>
                </a:lnTo>
              </a:path>
            </a:pathLst>
          </a:custGeom>
          <a:noFill/>
          <a:ln w="9273" cap="flat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7001A361-B264-40DA-BB7D-92E44F6F3D21}"/>
              </a:ext>
            </a:extLst>
          </p:cNvPr>
          <p:cNvSpPr/>
          <p:nvPr/>
        </p:nvSpPr>
        <p:spPr>
          <a:xfrm>
            <a:off x="4594232" y="1615274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B1202B7E-56BE-4382-8825-A5A76A926696}"/>
              </a:ext>
            </a:extLst>
          </p:cNvPr>
          <p:cNvSpPr/>
          <p:nvPr/>
        </p:nvSpPr>
        <p:spPr>
          <a:xfrm>
            <a:off x="4726777" y="1561275"/>
            <a:ext cx="101454" cy="101454"/>
          </a:xfrm>
          <a:custGeom>
            <a:avLst/>
            <a:gdLst>
              <a:gd name="connsiteX0" fmla="*/ 83338 w 83637"/>
              <a:gd name="connsiteY0" fmla="*/ 40857 h 83637"/>
              <a:gd name="connsiteX1" fmla="*/ 41520 w 83637"/>
              <a:gd name="connsiteY1" fmla="*/ 82675 h 83637"/>
              <a:gd name="connsiteX2" fmla="*/ -299 w 83637"/>
              <a:gd name="connsiteY2" fmla="*/ 40857 h 83637"/>
              <a:gd name="connsiteX3" fmla="*/ 41520 w 83637"/>
              <a:gd name="connsiteY3" fmla="*/ -962 h 83637"/>
              <a:gd name="connsiteX4" fmla="*/ 83338 w 83637"/>
              <a:gd name="connsiteY4" fmla="*/ 40857 h 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37" h="83637">
                <a:moveTo>
                  <a:pt x="83338" y="40857"/>
                </a:moveTo>
                <a:cubicBezTo>
                  <a:pt x="83338" y="63951"/>
                  <a:pt x="64614" y="82675"/>
                  <a:pt x="41520" y="82675"/>
                </a:cubicBezTo>
                <a:cubicBezTo>
                  <a:pt x="18425" y="82675"/>
                  <a:pt x="-299" y="63951"/>
                  <a:pt x="-299" y="40857"/>
                </a:cubicBezTo>
                <a:cubicBezTo>
                  <a:pt x="-299" y="17762"/>
                  <a:pt x="18425" y="-962"/>
                  <a:pt x="41520" y="-962"/>
                </a:cubicBezTo>
                <a:cubicBezTo>
                  <a:pt x="64614" y="-962"/>
                  <a:pt x="83338" y="17762"/>
                  <a:pt x="83338" y="40857"/>
                </a:cubicBezTo>
                <a:close/>
              </a:path>
            </a:pathLst>
          </a:custGeom>
          <a:noFill/>
          <a:ln w="9273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AA74BF3-94FF-4031-BB3B-048A7DD83644}"/>
              </a:ext>
            </a:extLst>
          </p:cNvPr>
          <p:cNvSpPr/>
          <p:nvPr/>
        </p:nvSpPr>
        <p:spPr>
          <a:xfrm>
            <a:off x="7194582" y="1613859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28D593FD-2776-4BD9-A645-5AFB1AD03336}"/>
              </a:ext>
            </a:extLst>
          </p:cNvPr>
          <p:cNvSpPr/>
          <p:nvPr/>
        </p:nvSpPr>
        <p:spPr>
          <a:xfrm>
            <a:off x="7335440" y="1568171"/>
            <a:ext cx="85091" cy="85091"/>
          </a:xfrm>
          <a:custGeom>
            <a:avLst/>
            <a:gdLst>
              <a:gd name="connsiteX0" fmla="*/ -299 w 70147"/>
              <a:gd name="connsiteY0" fmla="*/ -962 h 70147"/>
              <a:gd name="connsiteX1" fmla="*/ 69848 w 70147"/>
              <a:gd name="connsiteY1" fmla="*/ -962 h 70147"/>
              <a:gd name="connsiteX2" fmla="*/ 69848 w 70147"/>
              <a:gd name="connsiteY2" fmla="*/ 69185 h 70147"/>
              <a:gd name="connsiteX3" fmla="*/ -299 w 70147"/>
              <a:gd name="connsiteY3" fmla="*/ 69185 h 7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47" h="70147">
                <a:moveTo>
                  <a:pt x="-299" y="-962"/>
                </a:moveTo>
                <a:lnTo>
                  <a:pt x="69848" y="-962"/>
                </a:lnTo>
                <a:lnTo>
                  <a:pt x="69848" y="69185"/>
                </a:lnTo>
                <a:lnTo>
                  <a:pt x="-299" y="69185"/>
                </a:lnTo>
                <a:close/>
              </a:path>
            </a:pathLst>
          </a:custGeom>
          <a:noFill/>
          <a:ln w="9273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A312BD35-2778-476D-8E2C-A7CFD4215C37}"/>
              </a:ext>
            </a:extLst>
          </p:cNvPr>
          <p:cNvSpPr/>
          <p:nvPr/>
        </p:nvSpPr>
        <p:spPr>
          <a:xfrm>
            <a:off x="1895300" y="1915142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2DD15A3C-59ED-4F31-BCA1-5B03D9484653}"/>
              </a:ext>
            </a:extLst>
          </p:cNvPr>
          <p:cNvSpPr/>
          <p:nvPr/>
        </p:nvSpPr>
        <p:spPr>
          <a:xfrm>
            <a:off x="2039300" y="1872596"/>
            <a:ext cx="85091" cy="85091"/>
          </a:xfrm>
          <a:custGeom>
            <a:avLst/>
            <a:gdLst>
              <a:gd name="connsiteX0" fmla="*/ 34775 w 70147"/>
              <a:gd name="connsiteY0" fmla="*/ -962 h 70147"/>
              <a:gd name="connsiteX1" fmla="*/ 69848 w 70147"/>
              <a:gd name="connsiteY1" fmla="*/ 69185 h 70147"/>
              <a:gd name="connsiteX2" fmla="*/ -299 w 70147"/>
              <a:gd name="connsiteY2" fmla="*/ 69185 h 7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47" h="70147">
                <a:moveTo>
                  <a:pt x="34775" y="-962"/>
                </a:moveTo>
                <a:lnTo>
                  <a:pt x="69848" y="69185"/>
                </a:lnTo>
                <a:lnTo>
                  <a:pt x="-299" y="69185"/>
                </a:lnTo>
                <a:close/>
              </a:path>
            </a:pathLst>
          </a:custGeom>
          <a:noFill/>
          <a:ln w="9273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D84DB3CB-F9E8-47B6-9BC6-321FA67E1162}"/>
              </a:ext>
            </a:extLst>
          </p:cNvPr>
          <p:cNvSpPr/>
          <p:nvPr/>
        </p:nvSpPr>
        <p:spPr>
          <a:xfrm>
            <a:off x="4590241" y="1900774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595959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2EA441AF-6388-4C6E-8ED2-406FB7711929}"/>
              </a:ext>
            </a:extLst>
          </p:cNvPr>
          <p:cNvSpPr/>
          <p:nvPr/>
        </p:nvSpPr>
        <p:spPr>
          <a:xfrm>
            <a:off x="4730968" y="1854957"/>
            <a:ext cx="88363" cy="88363"/>
          </a:xfrm>
          <a:custGeom>
            <a:avLst/>
            <a:gdLst>
              <a:gd name="connsiteX0" fmla="*/ 72546 w 72845"/>
              <a:gd name="connsiteY0" fmla="*/ 71883 h 72845"/>
              <a:gd name="connsiteX1" fmla="*/ -299 w 72845"/>
              <a:gd name="connsiteY1" fmla="*/ -962 h 72845"/>
              <a:gd name="connsiteX2" fmla="*/ -299 w 72845"/>
              <a:gd name="connsiteY2" fmla="*/ 71883 h 72845"/>
              <a:gd name="connsiteX3" fmla="*/ 72546 w 72845"/>
              <a:gd name="connsiteY3" fmla="*/ -962 h 7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45" h="72845">
                <a:moveTo>
                  <a:pt x="72546" y="71883"/>
                </a:moveTo>
                <a:lnTo>
                  <a:pt x="-299" y="-962"/>
                </a:lnTo>
                <a:moveTo>
                  <a:pt x="-299" y="71883"/>
                </a:moveTo>
                <a:lnTo>
                  <a:pt x="72546" y="-962"/>
                </a:lnTo>
              </a:path>
            </a:pathLst>
          </a:custGeom>
          <a:noFill/>
          <a:ln w="9273" cap="flat">
            <a:solidFill>
              <a:srgbClr val="595959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B130173-1CDD-4F69-85C3-E5BB5C8930CD}"/>
              </a:ext>
            </a:extLst>
          </p:cNvPr>
          <p:cNvSpPr/>
          <p:nvPr/>
        </p:nvSpPr>
        <p:spPr>
          <a:xfrm>
            <a:off x="7199158" y="1899241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286E9132-18BE-4F3D-B3E5-1D965490EF7C}"/>
              </a:ext>
            </a:extLst>
          </p:cNvPr>
          <p:cNvSpPr/>
          <p:nvPr/>
        </p:nvSpPr>
        <p:spPr>
          <a:xfrm>
            <a:off x="7339885" y="1853422"/>
            <a:ext cx="88363" cy="88363"/>
          </a:xfrm>
          <a:custGeom>
            <a:avLst/>
            <a:gdLst>
              <a:gd name="connsiteX0" fmla="*/ 72546 w 72845"/>
              <a:gd name="connsiteY0" fmla="*/ 71883 h 72845"/>
              <a:gd name="connsiteX1" fmla="*/ -299 w 72845"/>
              <a:gd name="connsiteY1" fmla="*/ -962 h 72845"/>
              <a:gd name="connsiteX2" fmla="*/ 37581 w 72845"/>
              <a:gd name="connsiteY2" fmla="*/ -962 h 72845"/>
              <a:gd name="connsiteX3" fmla="*/ 37581 w 72845"/>
              <a:gd name="connsiteY3" fmla="*/ 71883 h 72845"/>
              <a:gd name="connsiteX4" fmla="*/ -299 w 72845"/>
              <a:gd name="connsiteY4" fmla="*/ 71883 h 72845"/>
              <a:gd name="connsiteX5" fmla="*/ 72546 w 72845"/>
              <a:gd name="connsiteY5" fmla="*/ -962 h 7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45" h="72845">
                <a:moveTo>
                  <a:pt x="72546" y="71883"/>
                </a:moveTo>
                <a:lnTo>
                  <a:pt x="-299" y="-962"/>
                </a:lnTo>
                <a:moveTo>
                  <a:pt x="37581" y="-962"/>
                </a:moveTo>
                <a:lnTo>
                  <a:pt x="37581" y="71883"/>
                </a:lnTo>
                <a:moveTo>
                  <a:pt x="-299" y="71883"/>
                </a:moveTo>
                <a:lnTo>
                  <a:pt x="72546" y="-962"/>
                </a:lnTo>
              </a:path>
            </a:pathLst>
          </a:custGeom>
          <a:noFill/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988216A-A19C-459A-B63B-1C4184FBC3AD}"/>
                  </a:ext>
                </a:extLst>
              </p:cNvPr>
              <p:cNvSpPr txBox="1"/>
              <p:nvPr/>
            </p:nvSpPr>
            <p:spPr>
              <a:xfrm>
                <a:off x="2188161" y="1406695"/>
                <a:ext cx="24227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sz="20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WShuffle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</m:sub>
                      <m:sup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(w/o Lap)</a:t>
                </a:r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988216A-A19C-459A-B63B-1C4184FBC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61" y="1406695"/>
                <a:ext cx="2422739" cy="400110"/>
              </a:xfrm>
              <a:prstGeom prst="rect">
                <a:avLst/>
              </a:prstGeom>
              <a:blipFill>
                <a:blip r:embed="rId5"/>
                <a:stretch>
                  <a:fillRect t="-9231" r="-1763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3DD293-7B9E-45D9-868E-F91BD39725CD}"/>
                  </a:ext>
                </a:extLst>
              </p:cNvPr>
              <p:cNvSpPr txBox="1"/>
              <p:nvPr/>
            </p:nvSpPr>
            <p:spPr>
              <a:xfrm>
                <a:off x="4934482" y="1402082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sz="200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3DD293-7B9E-45D9-868E-F91BD397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482" y="1402082"/>
                <a:ext cx="1217425" cy="400110"/>
              </a:xfrm>
              <a:prstGeom prst="rect">
                <a:avLst/>
              </a:prstGeom>
              <a:blipFill>
                <a:blip r:embed="rId6"/>
                <a:stretch>
                  <a:fillRect r="-7000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5C559F0-11B6-4FCB-A5DD-CC2FA1A28412}"/>
                  </a:ext>
                </a:extLst>
              </p:cNvPr>
              <p:cNvSpPr txBox="1"/>
              <p:nvPr/>
            </p:nvSpPr>
            <p:spPr>
              <a:xfrm>
                <a:off x="7530599" y="1398072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5C559F0-11B6-4FCB-A5DD-CC2FA1A28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599" y="1398072"/>
                <a:ext cx="1217425" cy="400110"/>
              </a:xfrm>
              <a:prstGeom prst="rect">
                <a:avLst/>
              </a:prstGeom>
              <a:blipFill>
                <a:blip r:embed="rId7"/>
                <a:stretch>
                  <a:fillRect r="-7000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ABC8F3A-BE6F-453C-9571-D7A658D51A58}"/>
                  </a:ext>
                </a:extLst>
              </p:cNvPr>
              <p:cNvSpPr txBox="1"/>
              <p:nvPr/>
            </p:nvSpPr>
            <p:spPr>
              <a:xfrm>
                <a:off x="2231318" y="1696765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Local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ABC8F3A-BE6F-453C-9571-D7A658D51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318" y="1696765"/>
                <a:ext cx="1217425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D73AA26-D5E8-426B-9173-AD4AEC5F6F6F}"/>
                  </a:ext>
                </a:extLst>
              </p:cNvPr>
              <p:cNvSpPr txBox="1"/>
              <p:nvPr/>
            </p:nvSpPr>
            <p:spPr>
              <a:xfrm>
                <a:off x="4943190" y="1687312"/>
                <a:ext cx="2311327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−1/3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D73AA26-D5E8-426B-9173-AD4AEC5F6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90" y="1687312"/>
                <a:ext cx="2311327" cy="411651"/>
              </a:xfrm>
              <a:prstGeom prst="rect">
                <a:avLst/>
              </a:prstGeom>
              <a:blipFill>
                <a:blip r:embed="rId9"/>
                <a:stretch>
                  <a:fillRect r="-264" b="-164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1947869-DFE1-4B7C-A7BA-D4F79F6CAAD6}"/>
                  </a:ext>
                </a:extLst>
              </p:cNvPr>
              <p:cNvSpPr txBox="1"/>
              <p:nvPr/>
            </p:nvSpPr>
            <p:spPr>
              <a:xfrm>
                <a:off x="7552108" y="1678955"/>
                <a:ext cx="2723992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−1/3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/10)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1947869-DFE1-4B7C-A7BA-D4F79F6CA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08" y="1678955"/>
                <a:ext cx="2723992" cy="411651"/>
              </a:xfrm>
              <a:prstGeom prst="rect">
                <a:avLst/>
              </a:prstGeom>
              <a:blipFill>
                <a:blip r:embed="rId10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5B30A29-06C9-4FEE-89B5-1875EF93AB6C}"/>
              </a:ext>
            </a:extLst>
          </p:cNvPr>
          <p:cNvSpPr txBox="1"/>
          <p:nvPr/>
        </p:nvSpPr>
        <p:spPr>
          <a:xfrm>
            <a:off x="4850607" y="1030365"/>
            <a:ext cx="2166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Triangles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B00B3A2-2ABD-4A64-99D6-2738693F2CD9}"/>
              </a:ext>
            </a:extLst>
          </p:cNvPr>
          <p:cNvSpPr txBox="1"/>
          <p:nvPr/>
        </p:nvSpPr>
        <p:spPr>
          <a:xfrm>
            <a:off x="1636183" y="484311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BA5C145-F1ED-4C18-9C33-2C1159EFF4CE}"/>
              </a:ext>
            </a:extLst>
          </p:cNvPr>
          <p:cNvSpPr txBox="1"/>
          <p:nvPr/>
        </p:nvSpPr>
        <p:spPr>
          <a:xfrm>
            <a:off x="5463717" y="484057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BEB5074-860D-49B4-AC71-C655B771929F}"/>
                  </a:ext>
                </a:extLst>
              </p:cNvPr>
              <p:cNvSpPr txBox="1"/>
              <p:nvPr/>
            </p:nvSpPr>
            <p:spPr>
              <a:xfrm>
                <a:off x="2866176" y="5086957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(×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BEB5074-860D-49B4-AC71-C655B7719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176" y="5086957"/>
                <a:ext cx="1746926" cy="400110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C1143F1-6ECC-4CD7-B590-419BC772A78C}"/>
              </a:ext>
            </a:extLst>
          </p:cNvPr>
          <p:cNvSpPr txBox="1"/>
          <p:nvPr/>
        </p:nvSpPr>
        <p:spPr>
          <a:xfrm rot="16200000">
            <a:off x="435858" y="3354276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E113F87-C74B-430A-9237-69A4A14FF5EA}"/>
              </a:ext>
            </a:extLst>
          </p:cNvPr>
          <p:cNvSpPr txBox="1"/>
          <p:nvPr/>
        </p:nvSpPr>
        <p:spPr>
          <a:xfrm>
            <a:off x="1347515" y="20699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4AE9F61-3D6B-46BB-8AAF-5B9747B0CD62}"/>
              </a:ext>
            </a:extLst>
          </p:cNvPr>
          <p:cNvSpPr txBox="1"/>
          <p:nvPr/>
        </p:nvSpPr>
        <p:spPr>
          <a:xfrm>
            <a:off x="1347515" y="23874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87A19EB-9261-4B05-98BB-CF749664A960}"/>
              </a:ext>
            </a:extLst>
          </p:cNvPr>
          <p:cNvSpPr txBox="1"/>
          <p:nvPr/>
        </p:nvSpPr>
        <p:spPr>
          <a:xfrm>
            <a:off x="1347515" y="272525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39F1DB8-D2AD-4A44-8413-0AD5E0CBC5E6}"/>
              </a:ext>
            </a:extLst>
          </p:cNvPr>
          <p:cNvSpPr txBox="1"/>
          <p:nvPr/>
        </p:nvSpPr>
        <p:spPr>
          <a:xfrm>
            <a:off x="1347515" y="304275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E344B72-7D4F-4CCF-8433-D5554CA06B38}"/>
              </a:ext>
            </a:extLst>
          </p:cNvPr>
          <p:cNvSpPr txBox="1"/>
          <p:nvPr/>
        </p:nvSpPr>
        <p:spPr>
          <a:xfrm>
            <a:off x="1344975" y="338311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C7ABD46-86C4-465B-8311-EB406624C086}"/>
              </a:ext>
            </a:extLst>
          </p:cNvPr>
          <p:cNvSpPr txBox="1"/>
          <p:nvPr/>
        </p:nvSpPr>
        <p:spPr>
          <a:xfrm>
            <a:off x="1344975" y="370061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E03C074-215D-46E3-AB89-031E28248DAA}"/>
              </a:ext>
            </a:extLst>
          </p:cNvPr>
          <p:cNvSpPr txBox="1"/>
          <p:nvPr/>
        </p:nvSpPr>
        <p:spPr>
          <a:xfrm>
            <a:off x="1344975" y="40384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CC99463-87B2-4397-9D4C-BF034A151540}"/>
              </a:ext>
            </a:extLst>
          </p:cNvPr>
          <p:cNvSpPr txBox="1"/>
          <p:nvPr/>
        </p:nvSpPr>
        <p:spPr>
          <a:xfrm>
            <a:off x="1344975" y="43559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FC2D835-94D6-4804-A83D-989F44F9306B}"/>
              </a:ext>
            </a:extLst>
          </p:cNvPr>
          <p:cNvSpPr txBox="1"/>
          <p:nvPr/>
        </p:nvSpPr>
        <p:spPr>
          <a:xfrm>
            <a:off x="1294170" y="4698834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DC705E5-3A84-4CB9-AD02-6303A8FB07D8}"/>
              </a:ext>
            </a:extLst>
          </p:cNvPr>
          <p:cNvSpPr txBox="1"/>
          <p:nvPr/>
        </p:nvSpPr>
        <p:spPr>
          <a:xfrm>
            <a:off x="4380653" y="2280200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677361-134A-4EC6-A887-D38865645D66}"/>
              </a:ext>
            </a:extLst>
          </p:cNvPr>
          <p:cNvSpPr txBox="1"/>
          <p:nvPr/>
        </p:nvSpPr>
        <p:spPr>
          <a:xfrm>
            <a:off x="4809868" y="484549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3173398-703F-40C8-B4C1-49AE9FA13CE4}"/>
              </a:ext>
            </a:extLst>
          </p:cNvPr>
          <p:cNvSpPr txBox="1"/>
          <p:nvPr/>
        </p:nvSpPr>
        <p:spPr>
          <a:xfrm>
            <a:off x="4156026" y="4840573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9A71073-1FEB-49A9-8B2A-CC2E08C226DC}"/>
              </a:ext>
            </a:extLst>
          </p:cNvPr>
          <p:cNvSpPr txBox="1"/>
          <p:nvPr/>
        </p:nvSpPr>
        <p:spPr>
          <a:xfrm>
            <a:off x="3495623" y="4840573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3329996-D06F-46B7-BFF2-70A4B2CFF5F0}"/>
              </a:ext>
            </a:extLst>
          </p:cNvPr>
          <p:cNvSpPr txBox="1"/>
          <p:nvPr/>
        </p:nvSpPr>
        <p:spPr>
          <a:xfrm>
            <a:off x="2843693" y="4840572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51A6146-2DA0-4E10-A0C7-8D68A512D332}"/>
              </a:ext>
            </a:extLst>
          </p:cNvPr>
          <p:cNvSpPr txBox="1"/>
          <p:nvPr/>
        </p:nvSpPr>
        <p:spPr>
          <a:xfrm>
            <a:off x="2183290" y="4840572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グラフ 52">
            <a:extLst>
              <a:ext uri="{FF2B5EF4-FFF2-40B4-BE49-F238E27FC236}">
                <a16:creationId xmlns:a16="http://schemas.microsoft.com/office/drawing/2014/main" id="{3A685533-461A-4FB7-90D1-593FCBE89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127242"/>
              </p:ext>
            </p:extLst>
          </p:nvPr>
        </p:nvGraphicFramePr>
        <p:xfrm>
          <a:off x="6274442" y="2133553"/>
          <a:ext cx="4090521" cy="2779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2EA5D6D-E046-43F3-B5F0-7562DC57AACE}"/>
              </a:ext>
            </a:extLst>
          </p:cNvPr>
          <p:cNvSpPr txBox="1"/>
          <p:nvPr/>
        </p:nvSpPr>
        <p:spPr>
          <a:xfrm>
            <a:off x="6191263" y="4851581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A61DCF1B-2AE2-42B8-B69A-6C58B8DB2022}"/>
                  </a:ext>
                </a:extLst>
              </p:cNvPr>
              <p:cNvSpPr txBox="1"/>
              <p:nvPr/>
            </p:nvSpPr>
            <p:spPr>
              <a:xfrm>
                <a:off x="7421256" y="5095423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(×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A61DCF1B-2AE2-42B8-B69A-6C58B8DB2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256" y="5095423"/>
                <a:ext cx="1746926" cy="400110"/>
              </a:xfrm>
              <a:prstGeom prst="rect">
                <a:avLst/>
              </a:prstGeom>
              <a:blipFill>
                <a:blip r:embed="rId1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FE45618-6B25-4CB9-BEA3-D0B20BF3C0F9}"/>
              </a:ext>
            </a:extLst>
          </p:cNvPr>
          <p:cNvSpPr txBox="1"/>
          <p:nvPr/>
        </p:nvSpPr>
        <p:spPr>
          <a:xfrm rot="16200000">
            <a:off x="4990938" y="3362742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5641AFE-E79D-4037-8416-4777B62528D8}"/>
              </a:ext>
            </a:extLst>
          </p:cNvPr>
          <p:cNvSpPr txBox="1"/>
          <p:nvPr/>
        </p:nvSpPr>
        <p:spPr>
          <a:xfrm>
            <a:off x="5902595" y="207840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76DB86B-7F19-4C26-88CF-7508D4E15867}"/>
              </a:ext>
            </a:extLst>
          </p:cNvPr>
          <p:cNvSpPr txBox="1"/>
          <p:nvPr/>
        </p:nvSpPr>
        <p:spPr>
          <a:xfrm>
            <a:off x="5902595" y="239590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65C9082-8B8B-4A56-A338-7E9A39E6AC12}"/>
              </a:ext>
            </a:extLst>
          </p:cNvPr>
          <p:cNvSpPr txBox="1"/>
          <p:nvPr/>
        </p:nvSpPr>
        <p:spPr>
          <a:xfrm>
            <a:off x="5902595" y="273372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6939407-3477-4D29-B625-67F4E9622AEE}"/>
              </a:ext>
            </a:extLst>
          </p:cNvPr>
          <p:cNvSpPr txBox="1"/>
          <p:nvPr/>
        </p:nvSpPr>
        <p:spPr>
          <a:xfrm>
            <a:off x="5902595" y="305122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64AAC2F-FC7F-4A5E-852D-A7E07210EFF1}"/>
              </a:ext>
            </a:extLst>
          </p:cNvPr>
          <p:cNvSpPr txBox="1"/>
          <p:nvPr/>
        </p:nvSpPr>
        <p:spPr>
          <a:xfrm>
            <a:off x="5900055" y="339158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C1146F1-E3D8-4474-A795-512DDD0F3703}"/>
              </a:ext>
            </a:extLst>
          </p:cNvPr>
          <p:cNvSpPr txBox="1"/>
          <p:nvPr/>
        </p:nvSpPr>
        <p:spPr>
          <a:xfrm>
            <a:off x="5900055" y="370908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5D15578-C249-4EC5-AD90-FF81BE879F76}"/>
              </a:ext>
            </a:extLst>
          </p:cNvPr>
          <p:cNvSpPr txBox="1"/>
          <p:nvPr/>
        </p:nvSpPr>
        <p:spPr>
          <a:xfrm>
            <a:off x="5900055" y="404690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BEF03B1-85B7-47EB-8136-220823E91B68}"/>
              </a:ext>
            </a:extLst>
          </p:cNvPr>
          <p:cNvSpPr txBox="1"/>
          <p:nvPr/>
        </p:nvSpPr>
        <p:spPr>
          <a:xfrm>
            <a:off x="5900055" y="436440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DEEF162-0B4C-4DB9-B433-C6284EE21DE9}"/>
              </a:ext>
            </a:extLst>
          </p:cNvPr>
          <p:cNvSpPr txBox="1"/>
          <p:nvPr/>
        </p:nvSpPr>
        <p:spPr>
          <a:xfrm>
            <a:off x="5849250" y="4707300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7B6DFCF-A04D-4252-9039-4D2CF8DECF4A}"/>
              </a:ext>
            </a:extLst>
          </p:cNvPr>
          <p:cNvSpPr txBox="1"/>
          <p:nvPr/>
        </p:nvSpPr>
        <p:spPr>
          <a:xfrm>
            <a:off x="8935733" y="2288666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D97DB37-FE8B-4D24-9392-672123DB7DA0}"/>
              </a:ext>
            </a:extLst>
          </p:cNvPr>
          <p:cNvSpPr txBox="1"/>
          <p:nvPr/>
        </p:nvSpPr>
        <p:spPr>
          <a:xfrm>
            <a:off x="10016883" y="485395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EEAF80F-FD08-4428-A174-D507CFE8D1F6}"/>
              </a:ext>
            </a:extLst>
          </p:cNvPr>
          <p:cNvSpPr txBox="1"/>
          <p:nvPr/>
        </p:nvSpPr>
        <p:spPr>
          <a:xfrm>
            <a:off x="9236038" y="48490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126EFAE-E2E2-413C-9152-2E511956BD19}"/>
              </a:ext>
            </a:extLst>
          </p:cNvPr>
          <p:cNvSpPr txBox="1"/>
          <p:nvPr/>
        </p:nvSpPr>
        <p:spPr>
          <a:xfrm>
            <a:off x="8440168" y="48490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060A428-837F-48CB-8629-9D530276F193}"/>
              </a:ext>
            </a:extLst>
          </p:cNvPr>
          <p:cNvSpPr txBox="1"/>
          <p:nvPr/>
        </p:nvSpPr>
        <p:spPr>
          <a:xfrm>
            <a:off x="7652773" y="4849038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7D89CDE-8517-4D84-9DB3-B91F4C0040F8}"/>
              </a:ext>
            </a:extLst>
          </p:cNvPr>
          <p:cNvSpPr txBox="1"/>
          <p:nvPr/>
        </p:nvSpPr>
        <p:spPr>
          <a:xfrm>
            <a:off x="6873836" y="4849038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55ED307-9587-4283-B210-BE31E55ED436}"/>
              </a:ext>
            </a:extLst>
          </p:cNvPr>
          <p:cNvSpPr txBox="1"/>
          <p:nvPr/>
        </p:nvSpPr>
        <p:spPr>
          <a:xfrm>
            <a:off x="4850607" y="5433390"/>
            <a:ext cx="2166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4-Cycles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550E1BB3-78C6-4FD9-9F52-849DA85594F3}"/>
                  </a:ext>
                </a:extLst>
              </p:cNvPr>
              <p:cNvSpPr txBox="1"/>
              <p:nvPr/>
            </p:nvSpPr>
            <p:spPr>
              <a:xfrm>
                <a:off x="2857709" y="8255613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(×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550E1BB3-78C6-4FD9-9F52-849DA8559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09" y="8255613"/>
                <a:ext cx="1746926" cy="400110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03C2069-2D74-4579-BE18-4CFC0011232F}"/>
              </a:ext>
            </a:extLst>
          </p:cNvPr>
          <p:cNvSpPr txBox="1"/>
          <p:nvPr/>
        </p:nvSpPr>
        <p:spPr>
          <a:xfrm rot="16200000">
            <a:off x="427391" y="6982251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C35EEAA-FCD7-4C52-8847-30D1157DEAFE}"/>
              </a:ext>
            </a:extLst>
          </p:cNvPr>
          <p:cNvSpPr txBox="1"/>
          <p:nvPr/>
        </p:nvSpPr>
        <p:spPr>
          <a:xfrm>
            <a:off x="4372186" y="6378075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9210F33-0E3F-470B-BA44-0E142C30DA65}"/>
              </a:ext>
            </a:extLst>
          </p:cNvPr>
          <p:cNvSpPr txBox="1"/>
          <p:nvPr/>
        </p:nvSpPr>
        <p:spPr>
          <a:xfrm>
            <a:off x="1347515" y="662796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D4E1077-5744-4506-B9B4-DE2A51A50107}"/>
              </a:ext>
            </a:extLst>
          </p:cNvPr>
          <p:cNvSpPr txBox="1"/>
          <p:nvPr/>
        </p:nvSpPr>
        <p:spPr>
          <a:xfrm>
            <a:off x="1344975" y="687942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FCFFC56-70D2-4E7E-B1C6-3452B06EF1CA}"/>
              </a:ext>
            </a:extLst>
          </p:cNvPr>
          <p:cNvSpPr txBox="1"/>
          <p:nvPr/>
        </p:nvSpPr>
        <p:spPr>
          <a:xfrm>
            <a:off x="1344975" y="712326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DEE5105-F1AC-45B2-8B24-478B004B241E}"/>
              </a:ext>
            </a:extLst>
          </p:cNvPr>
          <p:cNvSpPr txBox="1"/>
          <p:nvPr/>
        </p:nvSpPr>
        <p:spPr>
          <a:xfrm>
            <a:off x="1344975" y="736202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4FA17A2-B00E-44C3-B39F-E140A990155E}"/>
              </a:ext>
            </a:extLst>
          </p:cNvPr>
          <p:cNvSpPr txBox="1"/>
          <p:nvPr/>
        </p:nvSpPr>
        <p:spPr>
          <a:xfrm>
            <a:off x="1344975" y="760078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84631AE-B113-4FDA-92BA-158BD254B33F}"/>
              </a:ext>
            </a:extLst>
          </p:cNvPr>
          <p:cNvSpPr txBox="1"/>
          <p:nvPr/>
        </p:nvSpPr>
        <p:spPr>
          <a:xfrm>
            <a:off x="1294170" y="7840814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5E01691-95B4-448A-A126-B0500C61F92E}"/>
              </a:ext>
            </a:extLst>
          </p:cNvPr>
          <p:cNvSpPr txBox="1"/>
          <p:nvPr/>
        </p:nvSpPr>
        <p:spPr>
          <a:xfrm>
            <a:off x="8943046" y="6363401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フリーフォーム: 図形 115">
            <a:extLst>
              <a:ext uri="{FF2B5EF4-FFF2-40B4-BE49-F238E27FC236}">
                <a16:creationId xmlns:a16="http://schemas.microsoft.com/office/drawing/2014/main" id="{BAFB04BC-F5A2-4B29-9724-E7D8A7362AA6}"/>
              </a:ext>
            </a:extLst>
          </p:cNvPr>
          <p:cNvSpPr/>
          <p:nvPr/>
        </p:nvSpPr>
        <p:spPr>
          <a:xfrm>
            <a:off x="1765780" y="5827036"/>
            <a:ext cx="8478000" cy="360103"/>
          </a:xfrm>
          <a:custGeom>
            <a:avLst/>
            <a:gdLst>
              <a:gd name="connsiteX0" fmla="*/ -299 w 1939842"/>
              <a:gd name="connsiteY0" fmla="*/ -962 h 949686"/>
              <a:gd name="connsiteX1" fmla="*/ 1939543 w 1939842"/>
              <a:gd name="connsiteY1" fmla="*/ -962 h 949686"/>
              <a:gd name="connsiteX2" fmla="*/ 1939543 w 1939842"/>
              <a:gd name="connsiteY2" fmla="*/ 948724 h 949686"/>
              <a:gd name="connsiteX3" fmla="*/ -299 w 1939842"/>
              <a:gd name="connsiteY3" fmla="*/ 948724 h 9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842" h="949686">
                <a:moveTo>
                  <a:pt x="-299" y="-962"/>
                </a:moveTo>
                <a:lnTo>
                  <a:pt x="1939543" y="-962"/>
                </a:lnTo>
                <a:lnTo>
                  <a:pt x="1939543" y="948724"/>
                </a:lnTo>
                <a:lnTo>
                  <a:pt x="-299" y="948724"/>
                </a:lnTo>
                <a:close/>
              </a:path>
            </a:pathLst>
          </a:custGeom>
          <a:solidFill>
            <a:srgbClr val="FFFFFF"/>
          </a:solidFill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7" name="フリーフォーム: 図形 116">
            <a:extLst>
              <a:ext uri="{FF2B5EF4-FFF2-40B4-BE49-F238E27FC236}">
                <a16:creationId xmlns:a16="http://schemas.microsoft.com/office/drawing/2014/main" id="{913D5703-5051-4F2B-8E66-F7EAD846D67A}"/>
              </a:ext>
            </a:extLst>
          </p:cNvPr>
          <p:cNvSpPr/>
          <p:nvPr/>
        </p:nvSpPr>
        <p:spPr>
          <a:xfrm>
            <a:off x="2995551" y="6018103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8" name="フリーフォーム: 図形 117">
            <a:extLst>
              <a:ext uri="{FF2B5EF4-FFF2-40B4-BE49-F238E27FC236}">
                <a16:creationId xmlns:a16="http://schemas.microsoft.com/office/drawing/2014/main" id="{0818F5BF-DD31-47FC-AC6A-69D1BD8A0091}"/>
              </a:ext>
            </a:extLst>
          </p:cNvPr>
          <p:cNvSpPr/>
          <p:nvPr/>
        </p:nvSpPr>
        <p:spPr>
          <a:xfrm>
            <a:off x="3128096" y="5964104"/>
            <a:ext cx="101454" cy="101454"/>
          </a:xfrm>
          <a:custGeom>
            <a:avLst/>
            <a:gdLst>
              <a:gd name="connsiteX0" fmla="*/ 83338 w 83637"/>
              <a:gd name="connsiteY0" fmla="*/ 40857 h 83637"/>
              <a:gd name="connsiteX1" fmla="*/ 41520 w 83637"/>
              <a:gd name="connsiteY1" fmla="*/ 82675 h 83637"/>
              <a:gd name="connsiteX2" fmla="*/ -299 w 83637"/>
              <a:gd name="connsiteY2" fmla="*/ 40857 h 83637"/>
              <a:gd name="connsiteX3" fmla="*/ 41520 w 83637"/>
              <a:gd name="connsiteY3" fmla="*/ -962 h 83637"/>
              <a:gd name="connsiteX4" fmla="*/ 83338 w 83637"/>
              <a:gd name="connsiteY4" fmla="*/ 40857 h 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37" h="83637">
                <a:moveTo>
                  <a:pt x="83338" y="40857"/>
                </a:moveTo>
                <a:cubicBezTo>
                  <a:pt x="83338" y="63951"/>
                  <a:pt x="64614" y="82675"/>
                  <a:pt x="41520" y="82675"/>
                </a:cubicBezTo>
                <a:cubicBezTo>
                  <a:pt x="18425" y="82675"/>
                  <a:pt x="-299" y="63951"/>
                  <a:pt x="-299" y="40857"/>
                </a:cubicBezTo>
                <a:cubicBezTo>
                  <a:pt x="-299" y="17762"/>
                  <a:pt x="18425" y="-962"/>
                  <a:pt x="41520" y="-962"/>
                </a:cubicBezTo>
                <a:cubicBezTo>
                  <a:pt x="64614" y="-962"/>
                  <a:pt x="83338" y="17762"/>
                  <a:pt x="83338" y="40857"/>
                </a:cubicBezTo>
                <a:close/>
              </a:path>
            </a:pathLst>
          </a:custGeom>
          <a:noFill/>
          <a:ln w="9273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9" name="フリーフォーム: 図形 118">
            <a:extLst>
              <a:ext uri="{FF2B5EF4-FFF2-40B4-BE49-F238E27FC236}">
                <a16:creationId xmlns:a16="http://schemas.microsoft.com/office/drawing/2014/main" id="{26AB67EB-F75A-4876-A7AF-90F40B8BF845}"/>
              </a:ext>
            </a:extLst>
          </p:cNvPr>
          <p:cNvSpPr/>
          <p:nvPr/>
        </p:nvSpPr>
        <p:spPr>
          <a:xfrm>
            <a:off x="7441515" y="6017407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0" name="フリーフォーム: 図形 119">
            <a:extLst>
              <a:ext uri="{FF2B5EF4-FFF2-40B4-BE49-F238E27FC236}">
                <a16:creationId xmlns:a16="http://schemas.microsoft.com/office/drawing/2014/main" id="{E30234FB-3E9E-4EDF-A04B-153678E2EB0D}"/>
              </a:ext>
            </a:extLst>
          </p:cNvPr>
          <p:cNvSpPr/>
          <p:nvPr/>
        </p:nvSpPr>
        <p:spPr>
          <a:xfrm>
            <a:off x="7585515" y="5974861"/>
            <a:ext cx="85091" cy="85091"/>
          </a:xfrm>
          <a:custGeom>
            <a:avLst/>
            <a:gdLst>
              <a:gd name="connsiteX0" fmla="*/ 34775 w 70147"/>
              <a:gd name="connsiteY0" fmla="*/ -962 h 70147"/>
              <a:gd name="connsiteX1" fmla="*/ 69848 w 70147"/>
              <a:gd name="connsiteY1" fmla="*/ 69185 h 70147"/>
              <a:gd name="connsiteX2" fmla="*/ -299 w 70147"/>
              <a:gd name="connsiteY2" fmla="*/ 69185 h 7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47" h="70147">
                <a:moveTo>
                  <a:pt x="34775" y="-962"/>
                </a:moveTo>
                <a:lnTo>
                  <a:pt x="69848" y="69185"/>
                </a:lnTo>
                <a:lnTo>
                  <a:pt x="-299" y="69185"/>
                </a:lnTo>
                <a:close/>
              </a:path>
            </a:pathLst>
          </a:custGeom>
          <a:noFill/>
          <a:ln w="9273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0C6E8463-A70E-42E5-B0AC-24FEB7DB18F5}"/>
                  </a:ext>
                </a:extLst>
              </p:cNvPr>
              <p:cNvSpPr txBox="1"/>
              <p:nvPr/>
            </p:nvSpPr>
            <p:spPr>
              <a:xfrm>
                <a:off x="3275316" y="5809524"/>
                <a:ext cx="1269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WShuffle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0C6E8463-A70E-42E5-B0AC-24FEB7DB1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316" y="5809524"/>
                <a:ext cx="1269290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54518D84-00CA-4922-AF5E-441384358C16}"/>
                  </a:ext>
                </a:extLst>
              </p:cNvPr>
              <p:cNvSpPr txBox="1"/>
              <p:nvPr/>
            </p:nvSpPr>
            <p:spPr>
              <a:xfrm>
                <a:off x="7777533" y="5799030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WLocal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54518D84-00CA-4922-AF5E-44138435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533" y="5799030"/>
                <a:ext cx="121742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A36E3570-5B24-4E97-9599-F0C762686D25}"/>
              </a:ext>
            </a:extLst>
          </p:cNvPr>
          <p:cNvSpPr>
            <a:spLocks noChangeAspect="1"/>
          </p:cNvSpPr>
          <p:nvPr/>
        </p:nvSpPr>
        <p:spPr>
          <a:xfrm>
            <a:off x="4429876" y="6024524"/>
            <a:ext cx="108000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204B5B1-3C5E-4ABD-85B7-25B86BE25B4F}"/>
              </a:ext>
            </a:extLst>
          </p:cNvPr>
          <p:cNvSpPr>
            <a:spLocks noChangeAspect="1"/>
          </p:cNvSpPr>
          <p:nvPr/>
        </p:nvSpPr>
        <p:spPr>
          <a:xfrm>
            <a:off x="8696123" y="6024525"/>
            <a:ext cx="108000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001629A5-9FC4-4410-ABDB-1A0C5F30CAA5}"/>
              </a:ext>
            </a:extLst>
          </p:cNvPr>
          <p:cNvSpPr txBox="1"/>
          <p:nvPr/>
        </p:nvSpPr>
        <p:spPr>
          <a:xfrm>
            <a:off x="1347515" y="614536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89EB80B5-FAC2-41F7-8E6A-A6480F445FC7}"/>
              </a:ext>
            </a:extLst>
          </p:cNvPr>
          <p:cNvSpPr txBox="1"/>
          <p:nvPr/>
        </p:nvSpPr>
        <p:spPr>
          <a:xfrm>
            <a:off x="1344975" y="639682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CB5D0A56-9F61-4288-AE54-CD06E08358F1}"/>
              </a:ext>
            </a:extLst>
          </p:cNvPr>
          <p:cNvSpPr txBox="1"/>
          <p:nvPr/>
        </p:nvSpPr>
        <p:spPr>
          <a:xfrm>
            <a:off x="1627716" y="8009654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26F0BBFD-1558-41E9-8C49-7B9B4388C24E}"/>
              </a:ext>
            </a:extLst>
          </p:cNvPr>
          <p:cNvSpPr txBox="1"/>
          <p:nvPr/>
        </p:nvSpPr>
        <p:spPr>
          <a:xfrm>
            <a:off x="5455250" y="800711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2D386757-BCD3-415F-931A-E68FE2D4B05C}"/>
              </a:ext>
            </a:extLst>
          </p:cNvPr>
          <p:cNvSpPr txBox="1"/>
          <p:nvPr/>
        </p:nvSpPr>
        <p:spPr>
          <a:xfrm>
            <a:off x="4801401" y="801202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D26AEB44-5186-4EF1-BE8B-D57C4E215D16}"/>
              </a:ext>
            </a:extLst>
          </p:cNvPr>
          <p:cNvSpPr txBox="1"/>
          <p:nvPr/>
        </p:nvSpPr>
        <p:spPr>
          <a:xfrm>
            <a:off x="4147559" y="8007112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40FDE60E-DF52-42A9-B739-C69394E77030}"/>
              </a:ext>
            </a:extLst>
          </p:cNvPr>
          <p:cNvSpPr txBox="1"/>
          <p:nvPr/>
        </p:nvSpPr>
        <p:spPr>
          <a:xfrm>
            <a:off x="3487156" y="8007112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075DEEB0-859E-49B2-A371-B9F7B8D4D315}"/>
              </a:ext>
            </a:extLst>
          </p:cNvPr>
          <p:cNvSpPr txBox="1"/>
          <p:nvPr/>
        </p:nvSpPr>
        <p:spPr>
          <a:xfrm>
            <a:off x="2835226" y="800711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6D5ACEEA-23AD-4C5B-ABD2-EEDA0F62D989}"/>
              </a:ext>
            </a:extLst>
          </p:cNvPr>
          <p:cNvSpPr txBox="1"/>
          <p:nvPr/>
        </p:nvSpPr>
        <p:spPr>
          <a:xfrm>
            <a:off x="2174823" y="800711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B5D33F01-EEE1-489B-92BC-2311D60EFD58}"/>
              </a:ext>
            </a:extLst>
          </p:cNvPr>
          <p:cNvSpPr txBox="1"/>
          <p:nvPr/>
        </p:nvSpPr>
        <p:spPr>
          <a:xfrm>
            <a:off x="6182796" y="8018120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6E00B27C-6557-4945-B776-CCBED74D58A0}"/>
                  </a:ext>
                </a:extLst>
              </p:cNvPr>
              <p:cNvSpPr txBox="1"/>
              <p:nvPr/>
            </p:nvSpPr>
            <p:spPr>
              <a:xfrm>
                <a:off x="7412789" y="8261962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(×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6E00B27C-6557-4945-B776-CCBED74D5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789" y="8261962"/>
                <a:ext cx="1746926" cy="400110"/>
              </a:xfrm>
              <a:prstGeom prst="rect">
                <a:avLst/>
              </a:prstGeom>
              <a:blipFill>
                <a:blip r:embed="rId1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217EB12D-C955-4B7F-97F8-DF078551BF15}"/>
              </a:ext>
            </a:extLst>
          </p:cNvPr>
          <p:cNvSpPr txBox="1"/>
          <p:nvPr/>
        </p:nvSpPr>
        <p:spPr>
          <a:xfrm>
            <a:off x="10008416" y="802049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35453DD8-26E8-4ECF-97A3-4459BAF2837D}"/>
              </a:ext>
            </a:extLst>
          </p:cNvPr>
          <p:cNvSpPr txBox="1"/>
          <p:nvPr/>
        </p:nvSpPr>
        <p:spPr>
          <a:xfrm>
            <a:off x="9227571" y="8015578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A5755EDC-D0F7-43D0-9E06-05D163304E5C}"/>
              </a:ext>
            </a:extLst>
          </p:cNvPr>
          <p:cNvSpPr txBox="1"/>
          <p:nvPr/>
        </p:nvSpPr>
        <p:spPr>
          <a:xfrm>
            <a:off x="8431701" y="8015578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4286810-AC33-4C97-BED2-7B900EF86A56}"/>
              </a:ext>
            </a:extLst>
          </p:cNvPr>
          <p:cNvSpPr txBox="1"/>
          <p:nvPr/>
        </p:nvSpPr>
        <p:spPr>
          <a:xfrm>
            <a:off x="7644306" y="801557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482C9A30-6269-4311-BED0-2227C49F9932}"/>
              </a:ext>
            </a:extLst>
          </p:cNvPr>
          <p:cNvSpPr txBox="1"/>
          <p:nvPr/>
        </p:nvSpPr>
        <p:spPr>
          <a:xfrm>
            <a:off x="6865369" y="801557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56BF8491-AAEB-4B1D-9486-B4DD1DEDCA5D}"/>
              </a:ext>
            </a:extLst>
          </p:cNvPr>
          <p:cNvSpPr txBox="1"/>
          <p:nvPr/>
        </p:nvSpPr>
        <p:spPr>
          <a:xfrm rot="16200000">
            <a:off x="4977392" y="6982250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A77B3776-CB1A-4072-A63E-594DAC766C98}"/>
              </a:ext>
            </a:extLst>
          </p:cNvPr>
          <p:cNvSpPr txBox="1"/>
          <p:nvPr/>
        </p:nvSpPr>
        <p:spPr>
          <a:xfrm>
            <a:off x="5897516" y="6627963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9680482E-D40D-4E22-B8A1-9530BAEC6498}"/>
              </a:ext>
            </a:extLst>
          </p:cNvPr>
          <p:cNvSpPr txBox="1"/>
          <p:nvPr/>
        </p:nvSpPr>
        <p:spPr>
          <a:xfrm>
            <a:off x="5894976" y="6879423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86F7B9B4-919B-4148-8BBB-BEDB2630550B}"/>
              </a:ext>
            </a:extLst>
          </p:cNvPr>
          <p:cNvSpPr txBox="1"/>
          <p:nvPr/>
        </p:nvSpPr>
        <p:spPr>
          <a:xfrm>
            <a:off x="5894976" y="7123263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EFC8D60D-7F10-4CFF-AE7F-D1C182D15709}"/>
              </a:ext>
            </a:extLst>
          </p:cNvPr>
          <p:cNvSpPr txBox="1"/>
          <p:nvPr/>
        </p:nvSpPr>
        <p:spPr>
          <a:xfrm>
            <a:off x="5894976" y="7362023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EE3A127-035E-4621-A6AA-676A4453993C}"/>
              </a:ext>
            </a:extLst>
          </p:cNvPr>
          <p:cNvSpPr txBox="1"/>
          <p:nvPr/>
        </p:nvSpPr>
        <p:spPr>
          <a:xfrm>
            <a:off x="5894976" y="7600783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E1AEA27A-B40A-4F38-A5C6-061CDB3D724B}"/>
              </a:ext>
            </a:extLst>
          </p:cNvPr>
          <p:cNvSpPr txBox="1"/>
          <p:nvPr/>
        </p:nvSpPr>
        <p:spPr>
          <a:xfrm>
            <a:off x="5844171" y="7840813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EA227397-7A33-4730-8525-41AF37293324}"/>
              </a:ext>
            </a:extLst>
          </p:cNvPr>
          <p:cNvSpPr txBox="1"/>
          <p:nvPr/>
        </p:nvSpPr>
        <p:spPr>
          <a:xfrm>
            <a:off x="5897516" y="6145363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24D540BA-4778-44AE-A4FD-DEFB5FE43E2E}"/>
              </a:ext>
            </a:extLst>
          </p:cNvPr>
          <p:cNvSpPr txBox="1"/>
          <p:nvPr/>
        </p:nvSpPr>
        <p:spPr>
          <a:xfrm>
            <a:off x="5894976" y="6396823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94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フリーフォーム: 図形 102">
            <a:extLst>
              <a:ext uri="{FF2B5EF4-FFF2-40B4-BE49-F238E27FC236}">
                <a16:creationId xmlns:a16="http://schemas.microsoft.com/office/drawing/2014/main" id="{F51C9034-F30E-45C7-A151-EB2909B1CC06}"/>
              </a:ext>
            </a:extLst>
          </p:cNvPr>
          <p:cNvSpPr/>
          <p:nvPr/>
        </p:nvSpPr>
        <p:spPr>
          <a:xfrm>
            <a:off x="1765780" y="1505283"/>
            <a:ext cx="8478000" cy="360103"/>
          </a:xfrm>
          <a:custGeom>
            <a:avLst/>
            <a:gdLst>
              <a:gd name="connsiteX0" fmla="*/ -299 w 1939842"/>
              <a:gd name="connsiteY0" fmla="*/ -962 h 949686"/>
              <a:gd name="connsiteX1" fmla="*/ 1939543 w 1939842"/>
              <a:gd name="connsiteY1" fmla="*/ -962 h 949686"/>
              <a:gd name="connsiteX2" fmla="*/ 1939543 w 1939842"/>
              <a:gd name="connsiteY2" fmla="*/ 948724 h 949686"/>
              <a:gd name="connsiteX3" fmla="*/ -299 w 1939842"/>
              <a:gd name="connsiteY3" fmla="*/ 948724 h 9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842" h="949686">
                <a:moveTo>
                  <a:pt x="-299" y="-962"/>
                </a:moveTo>
                <a:lnTo>
                  <a:pt x="1939543" y="-962"/>
                </a:lnTo>
                <a:lnTo>
                  <a:pt x="1939543" y="948724"/>
                </a:lnTo>
                <a:lnTo>
                  <a:pt x="-299" y="948724"/>
                </a:lnTo>
                <a:close/>
              </a:path>
            </a:pathLst>
          </a:custGeom>
          <a:solidFill>
            <a:srgbClr val="FFFFFF"/>
          </a:solidFill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" name="フリーフォーム: 図形 111">
            <a:extLst>
              <a:ext uri="{FF2B5EF4-FFF2-40B4-BE49-F238E27FC236}">
                <a16:creationId xmlns:a16="http://schemas.microsoft.com/office/drawing/2014/main" id="{C146E884-1AA1-4DEA-A98C-F3B847A2E033}"/>
              </a:ext>
            </a:extLst>
          </p:cNvPr>
          <p:cNvSpPr/>
          <p:nvPr/>
        </p:nvSpPr>
        <p:spPr>
          <a:xfrm>
            <a:off x="7410644" y="1695423"/>
            <a:ext cx="432000" cy="0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19050" cap="rnd">
            <a:solidFill>
              <a:srgbClr val="0070C0"/>
            </a:solidFill>
            <a:prstDash val="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graphicFrame>
        <p:nvGraphicFramePr>
          <p:cNvPr id="67" name="グラフ 66">
            <a:extLst>
              <a:ext uri="{FF2B5EF4-FFF2-40B4-BE49-F238E27FC236}">
                <a16:creationId xmlns:a16="http://schemas.microsoft.com/office/drawing/2014/main" id="{4B69C12B-D14D-4EF9-8CC4-DFF93D3C4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079444"/>
              </p:ext>
            </p:extLst>
          </p:nvPr>
        </p:nvGraphicFramePr>
        <p:xfrm>
          <a:off x="1695476" y="1918066"/>
          <a:ext cx="3996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4231BC5-EA7A-4518-8499-921F8B21BCF9}"/>
                  </a:ext>
                </a:extLst>
              </p:cNvPr>
              <p:cNvSpPr txBox="1"/>
              <p:nvPr/>
            </p:nvSpPr>
            <p:spPr>
              <a:xfrm>
                <a:off x="7485851" y="3892691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4231BC5-EA7A-4518-8499-921F8B21B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851" y="3892691"/>
                <a:ext cx="174692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C0BFA5-1771-41FA-929A-6E09D9B472CB}"/>
              </a:ext>
            </a:extLst>
          </p:cNvPr>
          <p:cNvSpPr txBox="1"/>
          <p:nvPr/>
        </p:nvSpPr>
        <p:spPr>
          <a:xfrm rot="16200000">
            <a:off x="5030133" y="2619329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28B8546-5DFE-4DC8-8533-A2D2C1F82A5F}"/>
              </a:ext>
            </a:extLst>
          </p:cNvPr>
          <p:cNvSpPr txBox="1"/>
          <p:nvPr/>
        </p:nvSpPr>
        <p:spPr>
          <a:xfrm>
            <a:off x="6281258" y="3646732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33B2232-71E9-443D-B4F9-04ECD8CB889C}"/>
              </a:ext>
            </a:extLst>
          </p:cNvPr>
          <p:cNvSpPr txBox="1"/>
          <p:nvPr/>
        </p:nvSpPr>
        <p:spPr>
          <a:xfrm>
            <a:off x="8591343" y="364910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DDC5198-768C-442D-B11D-1036ED5D1575}"/>
              </a:ext>
            </a:extLst>
          </p:cNvPr>
          <p:cNvSpPr txBox="1"/>
          <p:nvPr/>
        </p:nvSpPr>
        <p:spPr>
          <a:xfrm>
            <a:off x="8110221" y="364419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512AB52-E31B-4FBC-8F8E-9818DCA38AAD}"/>
              </a:ext>
            </a:extLst>
          </p:cNvPr>
          <p:cNvSpPr txBox="1"/>
          <p:nvPr/>
        </p:nvSpPr>
        <p:spPr>
          <a:xfrm>
            <a:off x="7622538" y="364419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BA7BE76-73AA-4A82-A319-305A5AC3251E}"/>
              </a:ext>
            </a:extLst>
          </p:cNvPr>
          <p:cNvSpPr txBox="1"/>
          <p:nvPr/>
        </p:nvSpPr>
        <p:spPr>
          <a:xfrm>
            <a:off x="7143328" y="364418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EF13C3-E1E6-4C89-8618-33476ABE70A2}"/>
              </a:ext>
            </a:extLst>
          </p:cNvPr>
          <p:cNvSpPr txBox="1"/>
          <p:nvPr/>
        </p:nvSpPr>
        <p:spPr>
          <a:xfrm>
            <a:off x="6660725" y="364418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5F2CC65-69EC-4844-83F8-DA8AD4ED6F76}"/>
              </a:ext>
            </a:extLst>
          </p:cNvPr>
          <p:cNvSpPr txBox="1"/>
          <p:nvPr/>
        </p:nvSpPr>
        <p:spPr>
          <a:xfrm>
            <a:off x="10040621" y="364419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46D2AC4-B247-4DD5-B2C0-761146EB5FF8}"/>
              </a:ext>
            </a:extLst>
          </p:cNvPr>
          <p:cNvSpPr txBox="1"/>
          <p:nvPr/>
        </p:nvSpPr>
        <p:spPr>
          <a:xfrm>
            <a:off x="9552938" y="364419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35AEE3-4E13-4C7B-A84A-F6DDC052BE55}"/>
              </a:ext>
            </a:extLst>
          </p:cNvPr>
          <p:cNvSpPr txBox="1"/>
          <p:nvPr/>
        </p:nvSpPr>
        <p:spPr>
          <a:xfrm>
            <a:off x="9073728" y="364418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616A846-15AE-46BA-AC70-68E039B841CF}"/>
                  </a:ext>
                </a:extLst>
              </p:cNvPr>
              <p:cNvSpPr txBox="1"/>
              <p:nvPr/>
            </p:nvSpPr>
            <p:spPr>
              <a:xfrm>
                <a:off x="2843759" y="3892691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616A846-15AE-46BA-AC70-68E039B84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759" y="3892691"/>
                <a:ext cx="174692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C8129C6-FF5D-46D5-A553-75C7BC728078}"/>
              </a:ext>
            </a:extLst>
          </p:cNvPr>
          <p:cNvSpPr txBox="1"/>
          <p:nvPr/>
        </p:nvSpPr>
        <p:spPr>
          <a:xfrm rot="16200000">
            <a:off x="388041" y="2619329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F33CF22-43C0-450A-AA29-F8C67FD8317A}"/>
              </a:ext>
            </a:extLst>
          </p:cNvPr>
          <p:cNvSpPr txBox="1"/>
          <p:nvPr/>
        </p:nvSpPr>
        <p:spPr>
          <a:xfrm>
            <a:off x="1305625" y="323616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8D78EF7-BB0E-4CCB-8417-018B5A8EAE5A}"/>
              </a:ext>
            </a:extLst>
          </p:cNvPr>
          <p:cNvSpPr txBox="1"/>
          <p:nvPr/>
        </p:nvSpPr>
        <p:spPr>
          <a:xfrm>
            <a:off x="1305625" y="351302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A01B8F6-19CC-4D2C-B874-6BBBFED387A5}"/>
              </a:ext>
            </a:extLst>
          </p:cNvPr>
          <p:cNvSpPr txBox="1"/>
          <p:nvPr/>
        </p:nvSpPr>
        <p:spPr>
          <a:xfrm>
            <a:off x="1639166" y="3646732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C4759C5-DAC7-46C7-9899-61853E884370}"/>
              </a:ext>
            </a:extLst>
          </p:cNvPr>
          <p:cNvSpPr txBox="1"/>
          <p:nvPr/>
        </p:nvSpPr>
        <p:spPr>
          <a:xfrm>
            <a:off x="3949251" y="364910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723ECD1-0565-488F-8494-B6B3FF976339}"/>
              </a:ext>
            </a:extLst>
          </p:cNvPr>
          <p:cNvSpPr txBox="1"/>
          <p:nvPr/>
        </p:nvSpPr>
        <p:spPr>
          <a:xfrm>
            <a:off x="3468129" y="364419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BFB3E7D-6860-42A7-9300-74D7254EDCD2}"/>
              </a:ext>
            </a:extLst>
          </p:cNvPr>
          <p:cNvSpPr txBox="1"/>
          <p:nvPr/>
        </p:nvSpPr>
        <p:spPr>
          <a:xfrm>
            <a:off x="2980446" y="364419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667D47D-F083-4F9C-975B-03078A034DD4}"/>
              </a:ext>
            </a:extLst>
          </p:cNvPr>
          <p:cNvSpPr txBox="1"/>
          <p:nvPr/>
        </p:nvSpPr>
        <p:spPr>
          <a:xfrm>
            <a:off x="2501236" y="364418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7D31316-C276-4DF6-AF81-A344C4031677}"/>
              </a:ext>
            </a:extLst>
          </p:cNvPr>
          <p:cNvSpPr txBox="1"/>
          <p:nvPr/>
        </p:nvSpPr>
        <p:spPr>
          <a:xfrm>
            <a:off x="2018633" y="364418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4BB9585-DD04-4770-900C-4EFFA368517C}"/>
              </a:ext>
            </a:extLst>
          </p:cNvPr>
          <p:cNvSpPr txBox="1"/>
          <p:nvPr/>
        </p:nvSpPr>
        <p:spPr>
          <a:xfrm>
            <a:off x="5398529" y="364419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34F6246-9E9F-4FAE-81C6-89C18249EC56}"/>
              </a:ext>
            </a:extLst>
          </p:cNvPr>
          <p:cNvSpPr txBox="1"/>
          <p:nvPr/>
        </p:nvSpPr>
        <p:spPr>
          <a:xfrm>
            <a:off x="4910846" y="364419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F1011F8-0533-45E1-A7B9-EAD5EE66CECC}"/>
              </a:ext>
            </a:extLst>
          </p:cNvPr>
          <p:cNvSpPr txBox="1"/>
          <p:nvPr/>
        </p:nvSpPr>
        <p:spPr>
          <a:xfrm>
            <a:off x="4431636" y="364418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86A59AD-8655-473B-A452-D7622F9DF376}"/>
              </a:ext>
            </a:extLst>
          </p:cNvPr>
          <p:cNvSpPr txBox="1"/>
          <p:nvPr/>
        </p:nvSpPr>
        <p:spPr>
          <a:xfrm>
            <a:off x="1305625" y="26638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F12732B-038D-4475-9403-57DC07C7E0F7}"/>
              </a:ext>
            </a:extLst>
          </p:cNvPr>
          <p:cNvSpPr txBox="1"/>
          <p:nvPr/>
        </p:nvSpPr>
        <p:spPr>
          <a:xfrm>
            <a:off x="1305625" y="295337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F6A57BA-755A-4433-9206-35A559D2A49F}"/>
              </a:ext>
            </a:extLst>
          </p:cNvPr>
          <p:cNvSpPr txBox="1"/>
          <p:nvPr/>
        </p:nvSpPr>
        <p:spPr>
          <a:xfrm>
            <a:off x="1305625" y="2088083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150119C-AA3F-43E8-9B3E-3863600E52B8}"/>
              </a:ext>
            </a:extLst>
          </p:cNvPr>
          <p:cNvSpPr txBox="1"/>
          <p:nvPr/>
        </p:nvSpPr>
        <p:spPr>
          <a:xfrm>
            <a:off x="1305625" y="237171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CE840563-81C4-4E08-86E8-3BA60A0F2AC1}"/>
                  </a:ext>
                </a:extLst>
              </p:cNvPr>
              <p:cNvSpPr txBox="1"/>
              <p:nvPr/>
            </p:nvSpPr>
            <p:spPr>
              <a:xfrm>
                <a:off x="5010654" y="1040230"/>
                <a:ext cx="2166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kumimoji="1" lang="ja-JP" alt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CE840563-81C4-4E08-86E8-3BA60A0F2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54" y="1040230"/>
                <a:ext cx="2166619" cy="461665"/>
              </a:xfrm>
              <a:prstGeom prst="rect">
                <a:avLst/>
              </a:prstGeom>
              <a:blipFill>
                <a:blip r:embed="rId5"/>
                <a:stretch>
                  <a:fillRect t="-4000" b="-2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84BFFD7-BF7B-4CA7-B635-8486F9F204B2}"/>
              </a:ext>
            </a:extLst>
          </p:cNvPr>
          <p:cNvSpPr txBox="1"/>
          <p:nvPr/>
        </p:nvSpPr>
        <p:spPr>
          <a:xfrm>
            <a:off x="1305625" y="1804453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フリーフォーム: 図形 103">
            <a:extLst>
              <a:ext uri="{FF2B5EF4-FFF2-40B4-BE49-F238E27FC236}">
                <a16:creationId xmlns:a16="http://schemas.microsoft.com/office/drawing/2014/main" id="{FF974935-DEBA-492B-BE31-C71150E28EC0}"/>
              </a:ext>
            </a:extLst>
          </p:cNvPr>
          <p:cNvSpPr/>
          <p:nvPr/>
        </p:nvSpPr>
        <p:spPr>
          <a:xfrm>
            <a:off x="2995551" y="1696350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5" name="フリーフォーム: 図形 104">
            <a:extLst>
              <a:ext uri="{FF2B5EF4-FFF2-40B4-BE49-F238E27FC236}">
                <a16:creationId xmlns:a16="http://schemas.microsoft.com/office/drawing/2014/main" id="{A926951E-4351-49BE-9DB0-13C8436569AD}"/>
              </a:ext>
            </a:extLst>
          </p:cNvPr>
          <p:cNvSpPr/>
          <p:nvPr/>
        </p:nvSpPr>
        <p:spPr>
          <a:xfrm>
            <a:off x="3128096" y="1642351"/>
            <a:ext cx="101454" cy="101454"/>
          </a:xfrm>
          <a:custGeom>
            <a:avLst/>
            <a:gdLst>
              <a:gd name="connsiteX0" fmla="*/ 83338 w 83637"/>
              <a:gd name="connsiteY0" fmla="*/ 40857 h 83637"/>
              <a:gd name="connsiteX1" fmla="*/ 41520 w 83637"/>
              <a:gd name="connsiteY1" fmla="*/ 82675 h 83637"/>
              <a:gd name="connsiteX2" fmla="*/ -299 w 83637"/>
              <a:gd name="connsiteY2" fmla="*/ 40857 h 83637"/>
              <a:gd name="connsiteX3" fmla="*/ 41520 w 83637"/>
              <a:gd name="connsiteY3" fmla="*/ -962 h 83637"/>
              <a:gd name="connsiteX4" fmla="*/ 83338 w 83637"/>
              <a:gd name="connsiteY4" fmla="*/ 40857 h 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37" h="83637">
                <a:moveTo>
                  <a:pt x="83338" y="40857"/>
                </a:moveTo>
                <a:cubicBezTo>
                  <a:pt x="83338" y="63951"/>
                  <a:pt x="64614" y="82675"/>
                  <a:pt x="41520" y="82675"/>
                </a:cubicBezTo>
                <a:cubicBezTo>
                  <a:pt x="18425" y="82675"/>
                  <a:pt x="-299" y="63951"/>
                  <a:pt x="-299" y="40857"/>
                </a:cubicBezTo>
                <a:cubicBezTo>
                  <a:pt x="-299" y="17762"/>
                  <a:pt x="18425" y="-962"/>
                  <a:pt x="41520" y="-962"/>
                </a:cubicBezTo>
                <a:cubicBezTo>
                  <a:pt x="64614" y="-962"/>
                  <a:pt x="83338" y="17762"/>
                  <a:pt x="83338" y="40857"/>
                </a:cubicBezTo>
                <a:close/>
              </a:path>
            </a:pathLst>
          </a:custGeom>
          <a:noFill/>
          <a:ln w="9273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4CEBFD5A-CAC7-4A14-9C83-DDDE06B32D74}"/>
                  </a:ext>
                </a:extLst>
              </p:cNvPr>
              <p:cNvSpPr txBox="1"/>
              <p:nvPr/>
            </p:nvSpPr>
            <p:spPr>
              <a:xfrm>
                <a:off x="3371566" y="1487771"/>
                <a:ext cx="1269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4CEBFD5A-CAC7-4A14-9C83-DDDE06B3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566" y="1487771"/>
                <a:ext cx="1269290" cy="400110"/>
              </a:xfrm>
              <a:prstGeom prst="rect">
                <a:avLst/>
              </a:prstGeom>
              <a:blipFill>
                <a:blip r:embed="rId6"/>
                <a:stretch>
                  <a:fillRect r="-2885"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FC996EEC-1118-4579-BBE7-0A22995904CA}"/>
                  </a:ext>
                </a:extLst>
              </p:cNvPr>
              <p:cNvSpPr txBox="1"/>
              <p:nvPr/>
            </p:nvSpPr>
            <p:spPr>
              <a:xfrm>
                <a:off x="7853286" y="1477277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FC996EEC-1118-4579-BBE7-0A2299590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286" y="1477277"/>
                <a:ext cx="1217425" cy="400110"/>
              </a:xfrm>
              <a:prstGeom prst="rect">
                <a:avLst/>
              </a:prstGeom>
              <a:blipFill>
                <a:blip r:embed="rId7"/>
                <a:stretch>
                  <a:fillRect r="-7000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EF916BD9-0DC3-4C34-AC21-C2B2B04544D8}"/>
              </a:ext>
            </a:extLst>
          </p:cNvPr>
          <p:cNvSpPr txBox="1"/>
          <p:nvPr/>
        </p:nvSpPr>
        <p:spPr>
          <a:xfrm>
            <a:off x="4326210" y="2031658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9" name="グラフ 118">
            <a:extLst>
              <a:ext uri="{FF2B5EF4-FFF2-40B4-BE49-F238E27FC236}">
                <a16:creationId xmlns:a16="http://schemas.microsoft.com/office/drawing/2014/main" id="{62EE2184-32D8-47D8-BF51-7068C23A89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336473"/>
              </p:ext>
            </p:extLst>
          </p:nvPr>
        </p:nvGraphicFramePr>
        <p:xfrm>
          <a:off x="6381439" y="1934862"/>
          <a:ext cx="3978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C8F513F4-AB56-4EDE-9967-CF9AE218E7DE}"/>
              </a:ext>
            </a:extLst>
          </p:cNvPr>
          <p:cNvSpPr txBox="1"/>
          <p:nvPr/>
        </p:nvSpPr>
        <p:spPr>
          <a:xfrm>
            <a:off x="5943412" y="323456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8FD07DF2-4618-40A2-83DD-21549E3F0819}"/>
              </a:ext>
            </a:extLst>
          </p:cNvPr>
          <p:cNvSpPr txBox="1"/>
          <p:nvPr/>
        </p:nvSpPr>
        <p:spPr>
          <a:xfrm>
            <a:off x="5943412" y="3511422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6C2B0434-3F19-44D4-92F2-5911616334F8}"/>
              </a:ext>
            </a:extLst>
          </p:cNvPr>
          <p:cNvSpPr txBox="1"/>
          <p:nvPr/>
        </p:nvSpPr>
        <p:spPr>
          <a:xfrm>
            <a:off x="5943412" y="266221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BE941684-5D97-4965-B8CA-E893B898B512}"/>
              </a:ext>
            </a:extLst>
          </p:cNvPr>
          <p:cNvSpPr txBox="1"/>
          <p:nvPr/>
        </p:nvSpPr>
        <p:spPr>
          <a:xfrm>
            <a:off x="5943412" y="2951772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3E0F2831-C7E2-4217-AA56-4D5C69D31038}"/>
              </a:ext>
            </a:extLst>
          </p:cNvPr>
          <p:cNvSpPr txBox="1"/>
          <p:nvPr/>
        </p:nvSpPr>
        <p:spPr>
          <a:xfrm>
            <a:off x="5943412" y="2086478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C10F2DE0-7469-4019-9B85-41808DA91724}"/>
              </a:ext>
            </a:extLst>
          </p:cNvPr>
          <p:cNvSpPr txBox="1"/>
          <p:nvPr/>
        </p:nvSpPr>
        <p:spPr>
          <a:xfrm>
            <a:off x="5943412" y="2370112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F0D044C7-F73E-412B-A883-8D67AE3553AB}"/>
              </a:ext>
            </a:extLst>
          </p:cNvPr>
          <p:cNvSpPr txBox="1"/>
          <p:nvPr/>
        </p:nvSpPr>
        <p:spPr>
          <a:xfrm>
            <a:off x="5943412" y="1802848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2936B4B2-C89E-41BD-82E2-7C19F27BEF23}"/>
              </a:ext>
            </a:extLst>
          </p:cNvPr>
          <p:cNvSpPr txBox="1"/>
          <p:nvPr/>
        </p:nvSpPr>
        <p:spPr>
          <a:xfrm>
            <a:off x="8981883" y="2113837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フリーフォーム: 図形 128">
            <a:extLst>
              <a:ext uri="{FF2B5EF4-FFF2-40B4-BE49-F238E27FC236}">
                <a16:creationId xmlns:a16="http://schemas.microsoft.com/office/drawing/2014/main" id="{90F3CF78-4CDD-41FB-8287-FE57705091C7}"/>
              </a:ext>
            </a:extLst>
          </p:cNvPr>
          <p:cNvSpPr/>
          <p:nvPr/>
        </p:nvSpPr>
        <p:spPr>
          <a:xfrm>
            <a:off x="1764176" y="4693123"/>
            <a:ext cx="8478000" cy="360103"/>
          </a:xfrm>
          <a:custGeom>
            <a:avLst/>
            <a:gdLst>
              <a:gd name="connsiteX0" fmla="*/ -299 w 1939842"/>
              <a:gd name="connsiteY0" fmla="*/ -962 h 949686"/>
              <a:gd name="connsiteX1" fmla="*/ 1939543 w 1939842"/>
              <a:gd name="connsiteY1" fmla="*/ -962 h 949686"/>
              <a:gd name="connsiteX2" fmla="*/ 1939543 w 1939842"/>
              <a:gd name="connsiteY2" fmla="*/ 948724 h 949686"/>
              <a:gd name="connsiteX3" fmla="*/ -299 w 1939842"/>
              <a:gd name="connsiteY3" fmla="*/ 948724 h 9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842" h="949686">
                <a:moveTo>
                  <a:pt x="-299" y="-962"/>
                </a:moveTo>
                <a:lnTo>
                  <a:pt x="1939543" y="-962"/>
                </a:lnTo>
                <a:lnTo>
                  <a:pt x="1939543" y="948724"/>
                </a:lnTo>
                <a:lnTo>
                  <a:pt x="-299" y="948724"/>
                </a:lnTo>
                <a:close/>
              </a:path>
            </a:pathLst>
          </a:custGeom>
          <a:solidFill>
            <a:srgbClr val="FFFFFF"/>
          </a:solidFill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0" name="フリーフォーム: 図形 129">
            <a:extLst>
              <a:ext uri="{FF2B5EF4-FFF2-40B4-BE49-F238E27FC236}">
                <a16:creationId xmlns:a16="http://schemas.microsoft.com/office/drawing/2014/main" id="{D0D2D3B4-16A9-4818-AA28-B66AFC766FF5}"/>
              </a:ext>
            </a:extLst>
          </p:cNvPr>
          <p:cNvSpPr/>
          <p:nvPr/>
        </p:nvSpPr>
        <p:spPr>
          <a:xfrm>
            <a:off x="7409040" y="4883263"/>
            <a:ext cx="432000" cy="0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19050" cap="rnd">
            <a:solidFill>
              <a:srgbClr val="0070C0"/>
            </a:solidFill>
            <a:prstDash val="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F9724192-E137-46AA-A9C7-96BF8B883E43}"/>
                  </a:ext>
                </a:extLst>
              </p:cNvPr>
              <p:cNvSpPr txBox="1"/>
              <p:nvPr/>
            </p:nvSpPr>
            <p:spPr>
              <a:xfrm>
                <a:off x="5009050" y="4228070"/>
                <a:ext cx="2166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kumimoji="1" lang="ja-JP" alt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F9724192-E137-46AA-A9C7-96BF8B883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050" y="4228070"/>
                <a:ext cx="2166619" cy="461665"/>
              </a:xfrm>
              <a:prstGeom prst="rect">
                <a:avLst/>
              </a:prstGeom>
              <a:blipFill>
                <a:blip r:embed="rId9"/>
                <a:stretch>
                  <a:fillRect t="-4000" b="-2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フリーフォーム: 図形 131">
            <a:extLst>
              <a:ext uri="{FF2B5EF4-FFF2-40B4-BE49-F238E27FC236}">
                <a16:creationId xmlns:a16="http://schemas.microsoft.com/office/drawing/2014/main" id="{C68E6CE1-1240-4B28-9911-87C1AC31C29A}"/>
              </a:ext>
            </a:extLst>
          </p:cNvPr>
          <p:cNvSpPr/>
          <p:nvPr/>
        </p:nvSpPr>
        <p:spPr>
          <a:xfrm>
            <a:off x="2993947" y="4884190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3" name="フリーフォーム: 図形 132">
            <a:extLst>
              <a:ext uri="{FF2B5EF4-FFF2-40B4-BE49-F238E27FC236}">
                <a16:creationId xmlns:a16="http://schemas.microsoft.com/office/drawing/2014/main" id="{3BE41FA7-4427-4DA3-BB10-69A1A1C8FF3B}"/>
              </a:ext>
            </a:extLst>
          </p:cNvPr>
          <p:cNvSpPr/>
          <p:nvPr/>
        </p:nvSpPr>
        <p:spPr>
          <a:xfrm>
            <a:off x="3126492" y="4830191"/>
            <a:ext cx="101454" cy="101454"/>
          </a:xfrm>
          <a:custGeom>
            <a:avLst/>
            <a:gdLst>
              <a:gd name="connsiteX0" fmla="*/ 83338 w 83637"/>
              <a:gd name="connsiteY0" fmla="*/ 40857 h 83637"/>
              <a:gd name="connsiteX1" fmla="*/ 41520 w 83637"/>
              <a:gd name="connsiteY1" fmla="*/ 82675 h 83637"/>
              <a:gd name="connsiteX2" fmla="*/ -299 w 83637"/>
              <a:gd name="connsiteY2" fmla="*/ 40857 h 83637"/>
              <a:gd name="connsiteX3" fmla="*/ 41520 w 83637"/>
              <a:gd name="connsiteY3" fmla="*/ -962 h 83637"/>
              <a:gd name="connsiteX4" fmla="*/ 83338 w 83637"/>
              <a:gd name="connsiteY4" fmla="*/ 40857 h 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37" h="83637">
                <a:moveTo>
                  <a:pt x="83338" y="40857"/>
                </a:moveTo>
                <a:cubicBezTo>
                  <a:pt x="83338" y="63951"/>
                  <a:pt x="64614" y="82675"/>
                  <a:pt x="41520" y="82675"/>
                </a:cubicBezTo>
                <a:cubicBezTo>
                  <a:pt x="18425" y="82675"/>
                  <a:pt x="-299" y="63951"/>
                  <a:pt x="-299" y="40857"/>
                </a:cubicBezTo>
                <a:cubicBezTo>
                  <a:pt x="-299" y="17762"/>
                  <a:pt x="18425" y="-962"/>
                  <a:pt x="41520" y="-962"/>
                </a:cubicBezTo>
                <a:cubicBezTo>
                  <a:pt x="64614" y="-962"/>
                  <a:pt x="83338" y="17762"/>
                  <a:pt x="83338" y="40857"/>
                </a:cubicBezTo>
                <a:close/>
              </a:path>
            </a:pathLst>
          </a:custGeom>
          <a:noFill/>
          <a:ln w="9273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0CF676BD-24CD-4F3C-B426-2CE496A53822}"/>
                  </a:ext>
                </a:extLst>
              </p:cNvPr>
              <p:cNvSpPr txBox="1"/>
              <p:nvPr/>
            </p:nvSpPr>
            <p:spPr>
              <a:xfrm>
                <a:off x="3369962" y="4675611"/>
                <a:ext cx="1269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0CF676BD-24CD-4F3C-B426-2CE496A53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62" y="4675611"/>
                <a:ext cx="1269290" cy="400110"/>
              </a:xfrm>
              <a:prstGeom prst="rect">
                <a:avLst/>
              </a:prstGeom>
              <a:blipFill>
                <a:blip r:embed="rId10"/>
                <a:stretch>
                  <a:fillRect r="-2885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7F3D4839-BF75-4424-8352-4663240C9745}"/>
                  </a:ext>
                </a:extLst>
              </p:cNvPr>
              <p:cNvSpPr txBox="1"/>
              <p:nvPr/>
            </p:nvSpPr>
            <p:spPr>
              <a:xfrm>
                <a:off x="7851682" y="4665117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7F3D4839-BF75-4424-8352-4663240C9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82" y="4665117"/>
                <a:ext cx="1217425" cy="400110"/>
              </a:xfrm>
              <a:prstGeom prst="rect">
                <a:avLst/>
              </a:prstGeom>
              <a:blipFill>
                <a:blip r:embed="rId11"/>
                <a:stretch>
                  <a:fillRect r="-7000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6" name="グラフ 135">
            <a:extLst>
              <a:ext uri="{FF2B5EF4-FFF2-40B4-BE49-F238E27FC236}">
                <a16:creationId xmlns:a16="http://schemas.microsoft.com/office/drawing/2014/main" id="{C7D6DB62-6E2D-4392-90AE-C70F8BBA01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517294"/>
              </p:ext>
            </p:extLst>
          </p:nvPr>
        </p:nvGraphicFramePr>
        <p:xfrm>
          <a:off x="1663907" y="5120392"/>
          <a:ext cx="405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37" name="フリーフォーム: 図形 136">
            <a:extLst>
              <a:ext uri="{FF2B5EF4-FFF2-40B4-BE49-F238E27FC236}">
                <a16:creationId xmlns:a16="http://schemas.microsoft.com/office/drawing/2014/main" id="{95B54C39-178D-4967-821C-21F9C818803C}"/>
              </a:ext>
            </a:extLst>
          </p:cNvPr>
          <p:cNvSpPr/>
          <p:nvPr/>
        </p:nvSpPr>
        <p:spPr>
          <a:xfrm>
            <a:off x="7409042" y="4883267"/>
            <a:ext cx="432000" cy="0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19050" cap="rnd">
            <a:solidFill>
              <a:srgbClr val="0070C0"/>
            </a:solidFill>
            <a:prstDash val="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0F3E3193-8A94-4422-ADB0-9640A0148C45}"/>
                  </a:ext>
                </a:extLst>
              </p:cNvPr>
              <p:cNvSpPr txBox="1"/>
              <p:nvPr/>
            </p:nvSpPr>
            <p:spPr>
              <a:xfrm>
                <a:off x="7484249" y="7080535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0F3E3193-8A94-4422-ADB0-9640A0148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249" y="7080535"/>
                <a:ext cx="174692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411D004B-0BDC-425B-A152-BD09EAE5E07A}"/>
              </a:ext>
            </a:extLst>
          </p:cNvPr>
          <p:cNvSpPr txBox="1"/>
          <p:nvPr/>
        </p:nvSpPr>
        <p:spPr>
          <a:xfrm rot="16200000">
            <a:off x="5028531" y="5807173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A4EA620E-493E-4320-A7B9-C9E7F8CF8D3E}"/>
              </a:ext>
            </a:extLst>
          </p:cNvPr>
          <p:cNvSpPr txBox="1"/>
          <p:nvPr/>
        </p:nvSpPr>
        <p:spPr>
          <a:xfrm>
            <a:off x="6279656" y="683457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3ABCC867-C959-4DB0-AE0E-8B03020A2909}"/>
              </a:ext>
            </a:extLst>
          </p:cNvPr>
          <p:cNvSpPr txBox="1"/>
          <p:nvPr/>
        </p:nvSpPr>
        <p:spPr>
          <a:xfrm>
            <a:off x="8589741" y="683695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D95697C0-46E4-4FB6-81BA-62B1077DF3A2}"/>
              </a:ext>
            </a:extLst>
          </p:cNvPr>
          <p:cNvSpPr txBox="1"/>
          <p:nvPr/>
        </p:nvSpPr>
        <p:spPr>
          <a:xfrm>
            <a:off x="8108619" y="68320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B2B7C46E-479D-40AC-AF05-4AB9BC51EDA1}"/>
              </a:ext>
            </a:extLst>
          </p:cNvPr>
          <p:cNvSpPr txBox="1"/>
          <p:nvPr/>
        </p:nvSpPr>
        <p:spPr>
          <a:xfrm>
            <a:off x="7620936" y="68320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B38802DC-1640-4547-9E91-63F032CDBDE8}"/>
              </a:ext>
            </a:extLst>
          </p:cNvPr>
          <p:cNvSpPr txBox="1"/>
          <p:nvPr/>
        </p:nvSpPr>
        <p:spPr>
          <a:xfrm>
            <a:off x="7141726" y="6832033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0DE0EDE-C3B8-452E-BBF5-092B94C3A205}"/>
              </a:ext>
            </a:extLst>
          </p:cNvPr>
          <p:cNvSpPr txBox="1"/>
          <p:nvPr/>
        </p:nvSpPr>
        <p:spPr>
          <a:xfrm>
            <a:off x="6659123" y="6832033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6B84A35F-A2C2-4474-AD45-DCC19630FD68}"/>
              </a:ext>
            </a:extLst>
          </p:cNvPr>
          <p:cNvSpPr txBox="1"/>
          <p:nvPr/>
        </p:nvSpPr>
        <p:spPr>
          <a:xfrm>
            <a:off x="10039019" y="68320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609AEC85-E36B-43BC-8B84-D6765FB7C441}"/>
              </a:ext>
            </a:extLst>
          </p:cNvPr>
          <p:cNvSpPr txBox="1"/>
          <p:nvPr/>
        </p:nvSpPr>
        <p:spPr>
          <a:xfrm>
            <a:off x="9551336" y="68320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552BF1AC-232D-4FBF-B058-9DC3E524B1B6}"/>
              </a:ext>
            </a:extLst>
          </p:cNvPr>
          <p:cNvSpPr txBox="1"/>
          <p:nvPr/>
        </p:nvSpPr>
        <p:spPr>
          <a:xfrm>
            <a:off x="9072126" y="6832033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AFB644EC-56C2-4D81-BDE2-44AA78C69B5D}"/>
                  </a:ext>
                </a:extLst>
              </p:cNvPr>
              <p:cNvSpPr txBox="1"/>
              <p:nvPr/>
            </p:nvSpPr>
            <p:spPr>
              <a:xfrm>
                <a:off x="2842157" y="7080535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AFB644EC-56C2-4D81-BDE2-44AA78C69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157" y="7080535"/>
                <a:ext cx="1746926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1236881D-2E28-4865-AA26-C3A1CE9539F9}"/>
              </a:ext>
            </a:extLst>
          </p:cNvPr>
          <p:cNvSpPr txBox="1"/>
          <p:nvPr/>
        </p:nvSpPr>
        <p:spPr>
          <a:xfrm rot="16200000">
            <a:off x="386439" y="5807173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CCB9DB1B-8E71-4588-B211-4751072A8231}"/>
              </a:ext>
            </a:extLst>
          </p:cNvPr>
          <p:cNvSpPr txBox="1"/>
          <p:nvPr/>
        </p:nvSpPr>
        <p:spPr>
          <a:xfrm>
            <a:off x="1304023" y="626145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DB8B3FD-1942-4CC8-8860-444CCD691C3C}"/>
              </a:ext>
            </a:extLst>
          </p:cNvPr>
          <p:cNvSpPr txBox="1"/>
          <p:nvPr/>
        </p:nvSpPr>
        <p:spPr>
          <a:xfrm>
            <a:off x="1304023" y="670087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75BBA540-CAFF-47BB-A53E-84645F99FB64}"/>
              </a:ext>
            </a:extLst>
          </p:cNvPr>
          <p:cNvSpPr txBox="1"/>
          <p:nvPr/>
        </p:nvSpPr>
        <p:spPr>
          <a:xfrm>
            <a:off x="1637564" y="683457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9DE4EF18-8464-4904-9065-AFFE22271DC4}"/>
              </a:ext>
            </a:extLst>
          </p:cNvPr>
          <p:cNvSpPr txBox="1"/>
          <p:nvPr/>
        </p:nvSpPr>
        <p:spPr>
          <a:xfrm>
            <a:off x="3947649" y="683695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CF8CDB5D-B2F5-4E9D-AF4C-8EF3B86E7041}"/>
              </a:ext>
            </a:extLst>
          </p:cNvPr>
          <p:cNvSpPr txBox="1"/>
          <p:nvPr/>
        </p:nvSpPr>
        <p:spPr>
          <a:xfrm>
            <a:off x="3466527" y="68320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EFC421AF-A14E-4EAE-8D46-BF5D0452470B}"/>
              </a:ext>
            </a:extLst>
          </p:cNvPr>
          <p:cNvSpPr txBox="1"/>
          <p:nvPr/>
        </p:nvSpPr>
        <p:spPr>
          <a:xfrm>
            <a:off x="2978844" y="68320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83314A9D-9C88-4A6E-A679-BD1C9F83371F}"/>
              </a:ext>
            </a:extLst>
          </p:cNvPr>
          <p:cNvSpPr txBox="1"/>
          <p:nvPr/>
        </p:nvSpPr>
        <p:spPr>
          <a:xfrm>
            <a:off x="2499634" y="6832033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CB7DE420-A6AF-46D3-BB73-9B419BEA31CC}"/>
              </a:ext>
            </a:extLst>
          </p:cNvPr>
          <p:cNvSpPr txBox="1"/>
          <p:nvPr/>
        </p:nvSpPr>
        <p:spPr>
          <a:xfrm>
            <a:off x="2017031" y="6832033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A0F0A0FE-73C4-426B-8474-5D8F59ABEA97}"/>
              </a:ext>
            </a:extLst>
          </p:cNvPr>
          <p:cNvSpPr txBox="1"/>
          <p:nvPr/>
        </p:nvSpPr>
        <p:spPr>
          <a:xfrm>
            <a:off x="5396927" y="68320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8C852AC-1BAC-4869-9A69-5843CBF9EF62}"/>
              </a:ext>
            </a:extLst>
          </p:cNvPr>
          <p:cNvSpPr txBox="1"/>
          <p:nvPr/>
        </p:nvSpPr>
        <p:spPr>
          <a:xfrm>
            <a:off x="4909244" y="68320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05CA9115-7516-4555-ABD1-9DF24D6583A2}"/>
              </a:ext>
            </a:extLst>
          </p:cNvPr>
          <p:cNvSpPr txBox="1"/>
          <p:nvPr/>
        </p:nvSpPr>
        <p:spPr>
          <a:xfrm>
            <a:off x="4430034" y="6832033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0246A2C6-C166-4D74-9FB6-3A2263964755}"/>
              </a:ext>
            </a:extLst>
          </p:cNvPr>
          <p:cNvSpPr txBox="1"/>
          <p:nvPr/>
        </p:nvSpPr>
        <p:spPr>
          <a:xfrm>
            <a:off x="1304023" y="583641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01C52226-F39D-4C4D-8ADB-D9AF3F16EBD4}"/>
              </a:ext>
            </a:extLst>
          </p:cNvPr>
          <p:cNvSpPr txBox="1"/>
          <p:nvPr/>
        </p:nvSpPr>
        <p:spPr>
          <a:xfrm>
            <a:off x="1304023" y="541308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BFE5F9AA-37FF-4482-90F3-D320E7FB8B1E}"/>
              </a:ext>
            </a:extLst>
          </p:cNvPr>
          <p:cNvSpPr txBox="1"/>
          <p:nvPr/>
        </p:nvSpPr>
        <p:spPr>
          <a:xfrm>
            <a:off x="1304023" y="4992297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A680B5BE-FE6F-4E68-99CE-6C68EFB40A05}"/>
              </a:ext>
            </a:extLst>
          </p:cNvPr>
          <p:cNvSpPr txBox="1"/>
          <p:nvPr/>
        </p:nvSpPr>
        <p:spPr>
          <a:xfrm>
            <a:off x="4324608" y="5219502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9" name="グラフ 178">
            <a:extLst>
              <a:ext uri="{FF2B5EF4-FFF2-40B4-BE49-F238E27FC236}">
                <a16:creationId xmlns:a16="http://schemas.microsoft.com/office/drawing/2014/main" id="{FB94E2B1-46C0-402C-8E5D-78A555A15A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154824"/>
              </p:ext>
            </p:extLst>
          </p:nvPr>
        </p:nvGraphicFramePr>
        <p:xfrm>
          <a:off x="6377038" y="5101123"/>
          <a:ext cx="3996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8E9853B0-E458-437A-BA5F-BADEBA5A60AF}"/>
              </a:ext>
            </a:extLst>
          </p:cNvPr>
          <p:cNvSpPr txBox="1"/>
          <p:nvPr/>
        </p:nvSpPr>
        <p:spPr>
          <a:xfrm>
            <a:off x="5943769" y="626144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6215A869-FF1D-4116-855F-CA3211C1FFAF}"/>
              </a:ext>
            </a:extLst>
          </p:cNvPr>
          <p:cNvSpPr txBox="1"/>
          <p:nvPr/>
        </p:nvSpPr>
        <p:spPr>
          <a:xfrm>
            <a:off x="5943769" y="670087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E5F912B7-C386-44D1-B0E8-46A8E9B1CE13}"/>
              </a:ext>
            </a:extLst>
          </p:cNvPr>
          <p:cNvSpPr txBox="1"/>
          <p:nvPr/>
        </p:nvSpPr>
        <p:spPr>
          <a:xfrm>
            <a:off x="5943769" y="5836418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12EA6B52-156E-4D8C-8F78-C4823F4F5ED9}"/>
              </a:ext>
            </a:extLst>
          </p:cNvPr>
          <p:cNvSpPr txBox="1"/>
          <p:nvPr/>
        </p:nvSpPr>
        <p:spPr>
          <a:xfrm>
            <a:off x="5943769" y="541308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C895120A-C881-4759-A3F8-07CB27AAE065}"/>
              </a:ext>
            </a:extLst>
          </p:cNvPr>
          <p:cNvSpPr txBox="1"/>
          <p:nvPr/>
        </p:nvSpPr>
        <p:spPr>
          <a:xfrm>
            <a:off x="5943769" y="499229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DECDAB2-8DC5-46BD-92A9-04F9F8B95D16}"/>
              </a:ext>
            </a:extLst>
          </p:cNvPr>
          <p:cNvSpPr txBox="1"/>
          <p:nvPr/>
        </p:nvSpPr>
        <p:spPr>
          <a:xfrm>
            <a:off x="8980281" y="6361531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3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7393</TotalTime>
  <Words>1901</Words>
  <Application>Microsoft Office PowerPoint</Application>
  <PresentationFormat>ワイド画面</PresentationFormat>
  <Paragraphs>1057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3" baseType="lpstr">
      <vt:lpstr>ＭＳ Ｐゴシック</vt:lpstr>
      <vt:lpstr>游ゴシック</vt:lpstr>
      <vt:lpstr>游ゴシック Light</vt:lpstr>
      <vt:lpstr>Arial</vt:lpstr>
      <vt:lpstr>Cambria Math</vt:lpstr>
      <vt:lpstr>Times New Roman</vt:lpstr>
      <vt:lpstr>Wingdings 3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村上 隆夫</dc:creator>
  <cp:lastModifiedBy>Takao Murakami</cp:lastModifiedBy>
  <cp:revision>894</cp:revision>
  <dcterms:created xsi:type="dcterms:W3CDTF">2020-09-16T08:26:19Z</dcterms:created>
  <dcterms:modified xsi:type="dcterms:W3CDTF">2022-07-27T02:08:34Z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2022-03-24T05:33:38Z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d38c9d89-a9d8-47b6-89bd-7941b07f4e96</vt:lpwstr>
  </property>
  <property fmtid="{D5CDD505-2E9C-101B-9397-08002B2CF9AE}" pid="8" name="MSIP_Label_ddc55989-3c9e-4466-8514-eac6f80f6373_ContentBits">
    <vt:lpwstr>0</vt:lpwstr>
  </property>
</Properties>
</file>