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6" r:id="rId2"/>
    <p:sldId id="285" r:id="rId3"/>
    <p:sldId id="27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CC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51" autoAdjust="0"/>
  </p:normalViewPr>
  <p:slideViewPr>
    <p:cSldViewPr snapToGrid="0" showGuides="1">
      <p:cViewPr varScale="1">
        <p:scale>
          <a:sx n="73" d="100"/>
          <a:sy n="73" d="100"/>
        </p:scale>
        <p:origin x="512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standard_deviation\res1_eps_st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standard_deviation\res1_eps_st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standard_deviation\res1_eps_st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standard_deviation\res1_eps_st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_nu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_nu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g\DPSubGraph\results-shuffle\res1_ep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507814774694957E-2"/>
          <c:y val="3.563257765760916E-2"/>
          <c:w val="0.96805345822695921"/>
          <c:h val="0.93573541826043216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IMDB!$M$113:$M$124</c:f>
                <c:numCache>
                  <c:formatCode>General</c:formatCode>
                  <c:ptCount val="12"/>
                  <c:pt idx="0">
                    <c:v>0.10523306868418589</c:v>
                  </c:pt>
                  <c:pt idx="1">
                    <c:v>7.0983408200275266E-2</c:v>
                  </c:pt>
                  <c:pt idx="2">
                    <c:v>6.2439734621665424E-2</c:v>
                  </c:pt>
                  <c:pt idx="3">
                    <c:v>6.5694647637432255E-2</c:v>
                  </c:pt>
                  <c:pt idx="4">
                    <c:v>6.4490004395520467E-2</c:v>
                  </c:pt>
                  <c:pt idx="5">
                    <c:v>6.3988475941031603E-2</c:v>
                  </c:pt>
                  <c:pt idx="6">
                    <c:v>6.3988475941031603E-2</c:v>
                  </c:pt>
                  <c:pt idx="7">
                    <c:v>6.3988475941031603E-2</c:v>
                  </c:pt>
                  <c:pt idx="8">
                    <c:v>6.3988475941031603E-2</c:v>
                  </c:pt>
                  <c:pt idx="9">
                    <c:v>6.3988475941031603E-2</c:v>
                  </c:pt>
                  <c:pt idx="10">
                    <c:v>6.3988475941031603E-2</c:v>
                  </c:pt>
                  <c:pt idx="11">
                    <c:v>6.3988475941031603E-2</c:v>
                  </c:pt>
                </c:numCache>
              </c:numRef>
            </c:plus>
            <c:minus>
              <c:numRef>
                <c:f>IMDB!$M$113:$M$124</c:f>
                <c:numCache>
                  <c:formatCode>General</c:formatCode>
                  <c:ptCount val="12"/>
                  <c:pt idx="0">
                    <c:v>0.10523306868418589</c:v>
                  </c:pt>
                  <c:pt idx="1">
                    <c:v>7.0983408200275266E-2</c:v>
                  </c:pt>
                  <c:pt idx="2">
                    <c:v>6.2439734621665424E-2</c:v>
                  </c:pt>
                  <c:pt idx="3">
                    <c:v>6.5694647637432255E-2</c:v>
                  </c:pt>
                  <c:pt idx="4">
                    <c:v>6.4490004395520467E-2</c:v>
                  </c:pt>
                  <c:pt idx="5">
                    <c:v>6.3988475941031603E-2</c:v>
                  </c:pt>
                  <c:pt idx="6">
                    <c:v>6.3988475941031603E-2</c:v>
                  </c:pt>
                  <c:pt idx="7">
                    <c:v>6.3988475941031603E-2</c:v>
                  </c:pt>
                  <c:pt idx="8">
                    <c:v>6.3988475941031603E-2</c:v>
                  </c:pt>
                  <c:pt idx="9">
                    <c:v>6.3988475941031603E-2</c:v>
                  </c:pt>
                  <c:pt idx="10">
                    <c:v>6.3988475941031603E-2</c:v>
                  </c:pt>
                  <c:pt idx="11">
                    <c:v>6.3988475941031603E-2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IMDB!$D$113:$D$124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IMDB!$H$113:$H$124</c:f>
              <c:numCache>
                <c:formatCode>0.00E+00</c:formatCode>
                <c:ptCount val="12"/>
                <c:pt idx="0">
                  <c:v>0.75193969999999999</c:v>
                </c:pt>
                <c:pt idx="1">
                  <c:v>0.34707680000000002</c:v>
                </c:pt>
                <c:pt idx="2">
                  <c:v>0.30760510000000002</c:v>
                </c:pt>
                <c:pt idx="3">
                  <c:v>0.30273509999999998</c:v>
                </c:pt>
                <c:pt idx="4">
                  <c:v>0.30956309999999998</c:v>
                </c:pt>
                <c:pt idx="5">
                  <c:v>0.30773790000000001</c:v>
                </c:pt>
                <c:pt idx="6">
                  <c:v>0.30773790000000001</c:v>
                </c:pt>
                <c:pt idx="7">
                  <c:v>0.30773790000000001</c:v>
                </c:pt>
                <c:pt idx="8">
                  <c:v>0.30773790000000001</c:v>
                </c:pt>
                <c:pt idx="9">
                  <c:v>0.30773790000000001</c:v>
                </c:pt>
                <c:pt idx="10">
                  <c:v>0.30773790000000001</c:v>
                </c:pt>
                <c:pt idx="11">
                  <c:v>0.30773790000000001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15-4919-B345-C61D7607282D}"/>
            </c:ext>
          </c:extLst>
        </c:ser>
        <c:ser>
          <c:idx val="0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IMDB!$M$125:$M$136</c:f>
                <c:numCache>
                  <c:formatCode>General</c:formatCode>
                  <c:ptCount val="12"/>
                  <c:pt idx="0">
                    <c:v>1051.8288234104909</c:v>
                  </c:pt>
                  <c:pt idx="1">
                    <c:v>219.13064872188176</c:v>
                  </c:pt>
                  <c:pt idx="2">
                    <c:v>71.262209805884339</c:v>
                  </c:pt>
                  <c:pt idx="3">
                    <c:v>40.061171791714422</c:v>
                  </c:pt>
                  <c:pt idx="4">
                    <c:v>26.500705251998568</c:v>
                  </c:pt>
                  <c:pt idx="5">
                    <c:v>16.836039934624431</c:v>
                  </c:pt>
                  <c:pt idx="6">
                    <c:v>10.622527456997418</c:v>
                  </c:pt>
                  <c:pt idx="7">
                    <c:v>5.8669188732798636</c:v>
                  </c:pt>
                  <c:pt idx="8">
                    <c:v>5.1731395912599165</c:v>
                  </c:pt>
                  <c:pt idx="9">
                    <c:v>3.2203763674694352</c:v>
                  </c:pt>
                  <c:pt idx="10">
                    <c:v>2.6235065527590167</c:v>
                  </c:pt>
                  <c:pt idx="11">
                    <c:v>2.0070808858279094</c:v>
                  </c:pt>
                </c:numCache>
              </c:numRef>
            </c:plus>
            <c:minus>
              <c:numRef>
                <c:f>IMDB!$M$125:$M$136</c:f>
                <c:numCache>
                  <c:formatCode>General</c:formatCode>
                  <c:ptCount val="12"/>
                  <c:pt idx="0">
                    <c:v>1051.8288234104909</c:v>
                  </c:pt>
                  <c:pt idx="1">
                    <c:v>219.13064872188176</c:v>
                  </c:pt>
                  <c:pt idx="2">
                    <c:v>71.262209805884339</c:v>
                  </c:pt>
                  <c:pt idx="3">
                    <c:v>40.061171791714422</c:v>
                  </c:pt>
                  <c:pt idx="4">
                    <c:v>26.500705251998568</c:v>
                  </c:pt>
                  <c:pt idx="5">
                    <c:v>16.836039934624431</c:v>
                  </c:pt>
                  <c:pt idx="6">
                    <c:v>10.622527456997418</c:v>
                  </c:pt>
                  <c:pt idx="7">
                    <c:v>5.8669188732798636</c:v>
                  </c:pt>
                  <c:pt idx="8">
                    <c:v>5.1731395912599165</c:v>
                  </c:pt>
                  <c:pt idx="9">
                    <c:v>3.2203763674694352</c:v>
                  </c:pt>
                  <c:pt idx="10">
                    <c:v>2.6235065527590167</c:v>
                  </c:pt>
                  <c:pt idx="11">
                    <c:v>2.0070808858279094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6600"/>
                </a:solidFill>
                <a:round/>
              </a:ln>
              <a:effectLst/>
            </c:spPr>
          </c:errBars>
          <c:xVal>
            <c:numRef>
              <c:f>IMDB!$D$125:$D$136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IMDB!$H$125:$H$136</c:f>
              <c:numCache>
                <c:formatCode>0.00E+00</c:formatCode>
                <c:ptCount val="12"/>
                <c:pt idx="0">
                  <c:v>7287.1620000000003</c:v>
                </c:pt>
                <c:pt idx="1">
                  <c:v>1666.0350000000001</c:v>
                </c:pt>
                <c:pt idx="2">
                  <c:v>509.91129999999998</c:v>
                </c:pt>
                <c:pt idx="3">
                  <c:v>282.0095</c:v>
                </c:pt>
                <c:pt idx="4">
                  <c:v>207.30680000000001</c:v>
                </c:pt>
                <c:pt idx="5">
                  <c:v>112.09180000000001</c:v>
                </c:pt>
                <c:pt idx="6">
                  <c:v>59.124429999999997</c:v>
                </c:pt>
                <c:pt idx="7">
                  <c:v>40.816659999999999</c:v>
                </c:pt>
                <c:pt idx="8">
                  <c:v>29.543240000000001</c:v>
                </c:pt>
                <c:pt idx="9">
                  <c:v>19.655470000000001</c:v>
                </c:pt>
                <c:pt idx="10">
                  <c:v>13.36218</c:v>
                </c:pt>
                <c:pt idx="11">
                  <c:v>8.9717839999999995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15-4919-B345-C61D76072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926770697424606E-2"/>
          <c:y val="4.0202471484942021E-2"/>
          <c:w val="0.94942502434286491"/>
          <c:h val="0.94030531208776502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GPlus!$M$125:$M$136</c:f>
                <c:numCache>
                  <c:formatCode>General</c:formatCode>
                  <c:ptCount val="12"/>
                  <c:pt idx="0">
                    <c:v>1.4160624150771139E-2</c:v>
                  </c:pt>
                  <c:pt idx="1">
                    <c:v>1.6858536367367567E-2</c:v>
                  </c:pt>
                  <c:pt idx="2">
                    <c:v>1.6242325613973027E-2</c:v>
                  </c:pt>
                  <c:pt idx="3">
                    <c:v>1.5895073558852526E-2</c:v>
                  </c:pt>
                  <c:pt idx="4">
                    <c:v>1.5629093054136761E-2</c:v>
                  </c:pt>
                  <c:pt idx="5">
                    <c:v>1.5715862258984522E-2</c:v>
                  </c:pt>
                  <c:pt idx="6">
                    <c:v>1.5715862258984522E-2</c:v>
                  </c:pt>
                  <c:pt idx="7">
                    <c:v>1.5715862258984522E-2</c:v>
                  </c:pt>
                  <c:pt idx="8">
                    <c:v>1.5715862258984522E-2</c:v>
                  </c:pt>
                  <c:pt idx="9">
                    <c:v>1.5715862258984522E-2</c:v>
                  </c:pt>
                  <c:pt idx="10">
                    <c:v>1.5715862258984522E-2</c:v>
                  </c:pt>
                  <c:pt idx="11">
                    <c:v>1.5715862258984522E-2</c:v>
                  </c:pt>
                </c:numCache>
              </c:numRef>
            </c:plus>
            <c:minus>
              <c:numRef>
                <c:f>GPlus!$M$125:$M$136</c:f>
                <c:numCache>
                  <c:formatCode>General</c:formatCode>
                  <c:ptCount val="12"/>
                  <c:pt idx="0">
                    <c:v>1.4160624150771139E-2</c:v>
                  </c:pt>
                  <c:pt idx="1">
                    <c:v>1.6858536367367567E-2</c:v>
                  </c:pt>
                  <c:pt idx="2">
                    <c:v>1.6242325613973027E-2</c:v>
                  </c:pt>
                  <c:pt idx="3">
                    <c:v>1.5895073558852526E-2</c:v>
                  </c:pt>
                  <c:pt idx="4">
                    <c:v>1.5629093054136761E-2</c:v>
                  </c:pt>
                  <c:pt idx="5">
                    <c:v>1.5715862258984522E-2</c:v>
                  </c:pt>
                  <c:pt idx="6">
                    <c:v>1.5715862258984522E-2</c:v>
                  </c:pt>
                  <c:pt idx="7">
                    <c:v>1.5715862258984522E-2</c:v>
                  </c:pt>
                  <c:pt idx="8">
                    <c:v>1.5715862258984522E-2</c:v>
                  </c:pt>
                  <c:pt idx="9">
                    <c:v>1.5715862258984522E-2</c:v>
                  </c:pt>
                  <c:pt idx="10">
                    <c:v>1.5715862258984522E-2</c:v>
                  </c:pt>
                  <c:pt idx="11">
                    <c:v>1.5715862258984522E-2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GPlus!$D$125:$D$136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GPlus!$H$125:$H$136</c:f>
              <c:numCache>
                <c:formatCode>0.00E+00</c:formatCode>
                <c:ptCount val="12"/>
                <c:pt idx="0">
                  <c:v>0.12874849999999999</c:v>
                </c:pt>
                <c:pt idx="1">
                  <c:v>0.149092</c:v>
                </c:pt>
                <c:pt idx="2">
                  <c:v>0.14739559999999999</c:v>
                </c:pt>
                <c:pt idx="3">
                  <c:v>0.14527370000000001</c:v>
                </c:pt>
                <c:pt idx="4">
                  <c:v>0.14667920000000001</c:v>
                </c:pt>
                <c:pt idx="5">
                  <c:v>0.1471113</c:v>
                </c:pt>
                <c:pt idx="6">
                  <c:v>0.1471113</c:v>
                </c:pt>
                <c:pt idx="7">
                  <c:v>0.1471113</c:v>
                </c:pt>
                <c:pt idx="8">
                  <c:v>0.1471113</c:v>
                </c:pt>
                <c:pt idx="9">
                  <c:v>0.1471113</c:v>
                </c:pt>
                <c:pt idx="10">
                  <c:v>0.1471113</c:v>
                </c:pt>
                <c:pt idx="11">
                  <c:v>0.1471113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6A-4FB7-B440-7BF44C2ABD68}"/>
            </c:ext>
          </c:extLst>
        </c:ser>
        <c:ser>
          <c:idx val="0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GPlus!$M$137:$M$148</c:f>
                <c:numCache>
                  <c:formatCode>General</c:formatCode>
                  <c:ptCount val="12"/>
                  <c:pt idx="0">
                    <c:v>8.5497035869719653</c:v>
                  </c:pt>
                  <c:pt idx="1">
                    <c:v>2.9097281320708248</c:v>
                  </c:pt>
                  <c:pt idx="2">
                    <c:v>0.64672138766184983</c:v>
                  </c:pt>
                  <c:pt idx="3">
                    <c:v>0.37168870110850333</c:v>
                  </c:pt>
                  <c:pt idx="4">
                    <c:v>0.21839724553332698</c:v>
                  </c:pt>
                  <c:pt idx="5">
                    <c:v>0.12859527100037102</c:v>
                  </c:pt>
                  <c:pt idx="6">
                    <c:v>8.7572112018756323E-2</c:v>
                  </c:pt>
                  <c:pt idx="7">
                    <c:v>6.7127224763087107E-2</c:v>
                  </c:pt>
                  <c:pt idx="8">
                    <c:v>4.3771361089439957E-2</c:v>
                  </c:pt>
                  <c:pt idx="9">
                    <c:v>3.5449502023069179E-2</c:v>
                  </c:pt>
                  <c:pt idx="10">
                    <c:v>2.6409310550029128E-2</c:v>
                  </c:pt>
                  <c:pt idx="11">
                    <c:v>2.0736017218485125E-2</c:v>
                  </c:pt>
                </c:numCache>
              </c:numRef>
            </c:plus>
            <c:minus>
              <c:numRef>
                <c:f>GPlus!$M$137:$M$148</c:f>
                <c:numCache>
                  <c:formatCode>General</c:formatCode>
                  <c:ptCount val="12"/>
                  <c:pt idx="0">
                    <c:v>8.5497035869719653</c:v>
                  </c:pt>
                  <c:pt idx="1">
                    <c:v>2.9097281320708248</c:v>
                  </c:pt>
                  <c:pt idx="2">
                    <c:v>0.64672138766184983</c:v>
                  </c:pt>
                  <c:pt idx="3">
                    <c:v>0.37168870110850333</c:v>
                  </c:pt>
                  <c:pt idx="4">
                    <c:v>0.21839724553332698</c:v>
                  </c:pt>
                  <c:pt idx="5">
                    <c:v>0.12859527100037102</c:v>
                  </c:pt>
                  <c:pt idx="6">
                    <c:v>8.7572112018756323E-2</c:v>
                  </c:pt>
                  <c:pt idx="7">
                    <c:v>6.7127224763087107E-2</c:v>
                  </c:pt>
                  <c:pt idx="8">
                    <c:v>4.3771361089439957E-2</c:v>
                  </c:pt>
                  <c:pt idx="9">
                    <c:v>3.5449502023069179E-2</c:v>
                  </c:pt>
                  <c:pt idx="10">
                    <c:v>2.6409310550029128E-2</c:v>
                  </c:pt>
                  <c:pt idx="11">
                    <c:v>2.0736017218485125E-2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6600"/>
                </a:solidFill>
                <a:round/>
              </a:ln>
              <a:effectLst/>
            </c:spPr>
          </c:errBars>
          <c:xVal>
            <c:numRef>
              <c:f>GPlus!$D$137:$D$148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GPlus!$H$137:$H$148</c:f>
              <c:numCache>
                <c:formatCode>0.00E+00</c:formatCode>
                <c:ptCount val="12"/>
                <c:pt idx="0">
                  <c:v>63.516190000000002</c:v>
                </c:pt>
                <c:pt idx="1">
                  <c:v>16.32527</c:v>
                </c:pt>
                <c:pt idx="2">
                  <c:v>3.638042</c:v>
                </c:pt>
                <c:pt idx="3">
                  <c:v>2.0758049999999999</c:v>
                </c:pt>
                <c:pt idx="4">
                  <c:v>1.559655</c:v>
                </c:pt>
                <c:pt idx="5">
                  <c:v>0.78423370000000003</c:v>
                </c:pt>
                <c:pt idx="6">
                  <c:v>0.59584700000000002</c:v>
                </c:pt>
                <c:pt idx="7">
                  <c:v>0.35169889999999998</c:v>
                </c:pt>
                <c:pt idx="8">
                  <c:v>0.25107689999999999</c:v>
                </c:pt>
                <c:pt idx="9">
                  <c:v>0.2046442</c:v>
                </c:pt>
                <c:pt idx="10">
                  <c:v>0.1918619</c:v>
                </c:pt>
                <c:pt idx="11">
                  <c:v>0.16056509999999999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6A-4FB7-B440-7BF44C2AB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421903378749842E-2"/>
          <c:y val="3.521300698090879E-2"/>
          <c:w val="0.94862656252198729"/>
          <c:h val="0.91655743467706163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IMDB!$M$38:$M$49</c:f>
                <c:numCache>
                  <c:formatCode>General</c:formatCode>
                  <c:ptCount val="12"/>
                  <c:pt idx="0">
                    <c:v>1.1348874011632295</c:v>
                  </c:pt>
                  <c:pt idx="1">
                    <c:v>0.24718356068575376</c:v>
                  </c:pt>
                  <c:pt idx="2">
                    <c:v>0.10639194740325905</c:v>
                  </c:pt>
                  <c:pt idx="3">
                    <c:v>6.8457747448342224E-2</c:v>
                  </c:pt>
                  <c:pt idx="4">
                    <c:v>5.9526068618829371E-2</c:v>
                  </c:pt>
                  <c:pt idx="5">
                    <c:v>4.4628440144814145E-2</c:v>
                  </c:pt>
                  <c:pt idx="6">
                    <c:v>3.4892184361156271E-2</c:v>
                  </c:pt>
                  <c:pt idx="7">
                    <c:v>3.4058236925949253E-2</c:v>
                  </c:pt>
                  <c:pt idx="8">
                    <c:v>3.2687930675153354E-2</c:v>
                  </c:pt>
                  <c:pt idx="9">
                    <c:v>3.417516331788048E-2</c:v>
                  </c:pt>
                  <c:pt idx="10">
                    <c:v>3.374442969161124E-2</c:v>
                  </c:pt>
                  <c:pt idx="11">
                    <c:v>3.5305948254423729E-2</c:v>
                  </c:pt>
                </c:numCache>
              </c:numRef>
            </c:plus>
            <c:minus>
              <c:numRef>
                <c:f>IMDB!$M$38:$M$49</c:f>
                <c:numCache>
                  <c:formatCode>General</c:formatCode>
                  <c:ptCount val="12"/>
                  <c:pt idx="0">
                    <c:v>1.1348874011632295</c:v>
                  </c:pt>
                  <c:pt idx="1">
                    <c:v>0.24718356068575376</c:v>
                  </c:pt>
                  <c:pt idx="2">
                    <c:v>0.10639194740325905</c:v>
                  </c:pt>
                  <c:pt idx="3">
                    <c:v>6.8457747448342224E-2</c:v>
                  </c:pt>
                  <c:pt idx="4">
                    <c:v>5.9526068618829371E-2</c:v>
                  </c:pt>
                  <c:pt idx="5">
                    <c:v>4.4628440144814145E-2</c:v>
                  </c:pt>
                  <c:pt idx="6">
                    <c:v>3.4892184361156271E-2</c:v>
                  </c:pt>
                  <c:pt idx="7">
                    <c:v>3.4058236925949253E-2</c:v>
                  </c:pt>
                  <c:pt idx="8">
                    <c:v>3.2687930675153354E-2</c:v>
                  </c:pt>
                  <c:pt idx="9">
                    <c:v>3.417516331788048E-2</c:v>
                  </c:pt>
                  <c:pt idx="10">
                    <c:v>3.374442969161124E-2</c:v>
                  </c:pt>
                  <c:pt idx="11">
                    <c:v>3.5305948254423729E-2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C00000"/>
                </a:solidFill>
                <a:round/>
              </a:ln>
              <a:effectLst/>
            </c:spPr>
          </c:errBars>
          <c:xVal>
            <c:numRef>
              <c:f>IMDB!$D$38:$D$49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IMDB!$H$38:$H$49</c:f>
              <c:numCache>
                <c:formatCode>0.00E+00</c:formatCode>
                <c:ptCount val="12"/>
                <c:pt idx="0">
                  <c:v>6.0739749999999999</c:v>
                </c:pt>
                <c:pt idx="1">
                  <c:v>1.7233670000000001</c:v>
                </c:pt>
                <c:pt idx="2">
                  <c:v>0.5972845</c:v>
                </c:pt>
                <c:pt idx="3">
                  <c:v>0.45246259999999999</c:v>
                </c:pt>
                <c:pt idx="4">
                  <c:v>0.39232679999999998</c:v>
                </c:pt>
                <c:pt idx="5">
                  <c:v>0.31295000000000001</c:v>
                </c:pt>
                <c:pt idx="6">
                  <c:v>0.26445920000000001</c:v>
                </c:pt>
                <c:pt idx="7">
                  <c:v>0.24876470000000001</c:v>
                </c:pt>
                <c:pt idx="8">
                  <c:v>0.24883359999999999</c:v>
                </c:pt>
                <c:pt idx="9">
                  <c:v>0.2482481</c:v>
                </c:pt>
                <c:pt idx="10">
                  <c:v>0.24750440000000001</c:v>
                </c:pt>
                <c:pt idx="11">
                  <c:v>0.24350530000000001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98-4888-958E-C053853E16C2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IMDB!$M$62:$M$73</c:f>
                <c:numCache>
                  <c:formatCode>General</c:formatCode>
                  <c:ptCount val="12"/>
                  <c:pt idx="0">
                    <c:v>1.8301533297689603</c:v>
                  </c:pt>
                  <c:pt idx="1">
                    <c:v>0.39161597967183998</c:v>
                  </c:pt>
                  <c:pt idx="2">
                    <c:v>9.5609426185510091E-2</c:v>
                  </c:pt>
                  <c:pt idx="3">
                    <c:v>8.8143587859982012E-2</c:v>
                  </c:pt>
                  <c:pt idx="4">
                    <c:v>5.5185818416677183E-2</c:v>
                  </c:pt>
                  <c:pt idx="5">
                    <c:v>4.5234295455692387E-2</c:v>
                  </c:pt>
                  <c:pt idx="6">
                    <c:v>3.9337882334158948E-2</c:v>
                  </c:pt>
                  <c:pt idx="7">
                    <c:v>3.5179646802692692E-2</c:v>
                  </c:pt>
                  <c:pt idx="8">
                    <c:v>3.5257611076463753E-2</c:v>
                  </c:pt>
                  <c:pt idx="9">
                    <c:v>3.4425750336431235E-2</c:v>
                  </c:pt>
                  <c:pt idx="10">
                    <c:v>3.5898426875976781E-2</c:v>
                  </c:pt>
                  <c:pt idx="11">
                    <c:v>3.4957099296203456E-2</c:v>
                  </c:pt>
                </c:numCache>
              </c:numRef>
            </c:plus>
            <c:minus>
              <c:numRef>
                <c:f>IMDB!$M$62:$M$73</c:f>
                <c:numCache>
                  <c:formatCode>General</c:formatCode>
                  <c:ptCount val="12"/>
                  <c:pt idx="0">
                    <c:v>1.8301533297689603</c:v>
                  </c:pt>
                  <c:pt idx="1">
                    <c:v>0.39161597967183998</c:v>
                  </c:pt>
                  <c:pt idx="2">
                    <c:v>9.5609426185510091E-2</c:v>
                  </c:pt>
                  <c:pt idx="3">
                    <c:v>8.8143587859982012E-2</c:v>
                  </c:pt>
                  <c:pt idx="4">
                    <c:v>5.5185818416677183E-2</c:v>
                  </c:pt>
                  <c:pt idx="5">
                    <c:v>4.5234295455692387E-2</c:v>
                  </c:pt>
                  <c:pt idx="6">
                    <c:v>3.9337882334158948E-2</c:v>
                  </c:pt>
                  <c:pt idx="7">
                    <c:v>3.5179646802692692E-2</c:v>
                  </c:pt>
                  <c:pt idx="8">
                    <c:v>3.5257611076463753E-2</c:v>
                  </c:pt>
                  <c:pt idx="9">
                    <c:v>3.4425750336431235E-2</c:v>
                  </c:pt>
                  <c:pt idx="10">
                    <c:v>3.5898426875976781E-2</c:v>
                  </c:pt>
                  <c:pt idx="11">
                    <c:v>3.4957099296203456E-2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IMDB!$D$62:$D$73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IMDB!$H$62:$H$73</c:f>
              <c:numCache>
                <c:formatCode>0.00E+00</c:formatCode>
                <c:ptCount val="12"/>
                <c:pt idx="0">
                  <c:v>10.222160000000001</c:v>
                </c:pt>
                <c:pt idx="1">
                  <c:v>2.4349750000000001</c:v>
                </c:pt>
                <c:pt idx="2">
                  <c:v>0.697156</c:v>
                </c:pt>
                <c:pt idx="3">
                  <c:v>0.48812729999999999</c:v>
                </c:pt>
                <c:pt idx="4">
                  <c:v>0.46173340000000002</c:v>
                </c:pt>
                <c:pt idx="5">
                  <c:v>0.34938180000000002</c:v>
                </c:pt>
                <c:pt idx="6">
                  <c:v>0.30827339999999998</c:v>
                </c:pt>
                <c:pt idx="7">
                  <c:v>0.25528849999999997</c:v>
                </c:pt>
                <c:pt idx="8">
                  <c:v>0.25897700000000001</c:v>
                </c:pt>
                <c:pt idx="9">
                  <c:v>0.24727150000000001</c:v>
                </c:pt>
                <c:pt idx="10">
                  <c:v>0.24460870000000001</c:v>
                </c:pt>
                <c:pt idx="11">
                  <c:v>0.24680460000000001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98-4888-958E-C053853E16C2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IMDB!$M$14:$M$25</c:f>
                <c:numCache>
                  <c:formatCode>General</c:formatCode>
                  <c:ptCount val="12"/>
                  <c:pt idx="0">
                    <c:v>4.4753790618018643</c:v>
                  </c:pt>
                  <c:pt idx="1">
                    <c:v>0.98246373558426914</c:v>
                  </c:pt>
                  <c:pt idx="2">
                    <c:v>0.32853192919040586</c:v>
                  </c:pt>
                  <c:pt idx="3">
                    <c:v>0.22015254324538566</c:v>
                  </c:pt>
                  <c:pt idx="4">
                    <c:v>0.12201102492158857</c:v>
                  </c:pt>
                  <c:pt idx="5">
                    <c:v>8.7914786148250698E-2</c:v>
                  </c:pt>
                  <c:pt idx="6">
                    <c:v>6.9839928250040054E-2</c:v>
                  </c:pt>
                  <c:pt idx="7">
                    <c:v>7.3100777813439197E-2</c:v>
                  </c:pt>
                  <c:pt idx="8">
                    <c:v>6.4948900916484836E-2</c:v>
                  </c:pt>
                  <c:pt idx="9">
                    <c:v>5.6692356546511079E-2</c:v>
                  </c:pt>
                  <c:pt idx="10">
                    <c:v>4.5279777427854835E-2</c:v>
                  </c:pt>
                  <c:pt idx="11">
                    <c:v>4.5366474198246076E-2</c:v>
                  </c:pt>
                </c:numCache>
              </c:numRef>
            </c:plus>
            <c:minus>
              <c:numRef>
                <c:f>IMDB!$M$14:$M$25</c:f>
                <c:numCache>
                  <c:formatCode>General</c:formatCode>
                  <c:ptCount val="12"/>
                  <c:pt idx="0">
                    <c:v>4.4753790618018643</c:v>
                  </c:pt>
                  <c:pt idx="1">
                    <c:v>0.98246373558426914</c:v>
                  </c:pt>
                  <c:pt idx="2">
                    <c:v>0.32853192919040586</c:v>
                  </c:pt>
                  <c:pt idx="3">
                    <c:v>0.22015254324538566</c:v>
                  </c:pt>
                  <c:pt idx="4">
                    <c:v>0.12201102492158857</c:v>
                  </c:pt>
                  <c:pt idx="5">
                    <c:v>8.7914786148250698E-2</c:v>
                  </c:pt>
                  <c:pt idx="6">
                    <c:v>6.9839928250040054E-2</c:v>
                  </c:pt>
                  <c:pt idx="7">
                    <c:v>7.3100777813439197E-2</c:v>
                  </c:pt>
                  <c:pt idx="8">
                    <c:v>6.4948900916484836E-2</c:v>
                  </c:pt>
                  <c:pt idx="9">
                    <c:v>5.6692356546511079E-2</c:v>
                  </c:pt>
                  <c:pt idx="10">
                    <c:v>4.5279777427854835E-2</c:v>
                  </c:pt>
                  <c:pt idx="11">
                    <c:v>4.5366474198246076E-2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70C0"/>
                </a:solidFill>
                <a:round/>
              </a:ln>
              <a:effectLst/>
            </c:spPr>
          </c:errBars>
          <c:xVal>
            <c:numRef>
              <c:f>IMDB!$D$14:$D$25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IMDB!$H$14:$H$25</c:f>
              <c:numCache>
                <c:formatCode>0.00E+00</c:formatCode>
                <c:ptCount val="12"/>
                <c:pt idx="0">
                  <c:v>29.141729999999999</c:v>
                </c:pt>
                <c:pt idx="1">
                  <c:v>6.1330200000000001</c:v>
                </c:pt>
                <c:pt idx="2">
                  <c:v>2.178588</c:v>
                </c:pt>
                <c:pt idx="3">
                  <c:v>1.4140729999999999</c:v>
                </c:pt>
                <c:pt idx="4">
                  <c:v>0.91072810000000004</c:v>
                </c:pt>
                <c:pt idx="5">
                  <c:v>0.72457000000000005</c:v>
                </c:pt>
                <c:pt idx="6">
                  <c:v>0.52246159999999997</c:v>
                </c:pt>
                <c:pt idx="7">
                  <c:v>0.45686680000000002</c:v>
                </c:pt>
                <c:pt idx="8">
                  <c:v>0.35861880000000002</c:v>
                </c:pt>
                <c:pt idx="9">
                  <c:v>0.2947515</c:v>
                </c:pt>
                <c:pt idx="10">
                  <c:v>0.2528842</c:v>
                </c:pt>
                <c:pt idx="11">
                  <c:v>0.28436020000000001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A98-4888-958E-C053853E16C2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IMDB!$M$74:$M$85</c:f>
                <c:numCache>
                  <c:formatCode>General</c:formatCode>
                  <c:ptCount val="12"/>
                  <c:pt idx="0">
                    <c:v>374.9512604870859</c:v>
                  </c:pt>
                  <c:pt idx="1">
                    <c:v>94.409441817427194</c:v>
                  </c:pt>
                  <c:pt idx="2">
                    <c:v>12.690196928785058</c:v>
                  </c:pt>
                  <c:pt idx="3">
                    <c:v>13.051320802400982</c:v>
                  </c:pt>
                  <c:pt idx="4">
                    <c:v>7.3789403133547626</c:v>
                  </c:pt>
                  <c:pt idx="5">
                    <c:v>5.2117084456075959</c:v>
                  </c:pt>
                  <c:pt idx="6">
                    <c:v>3.2510526532012074</c:v>
                  </c:pt>
                  <c:pt idx="7">
                    <c:v>2.9345767627936823</c:v>
                  </c:pt>
                  <c:pt idx="8">
                    <c:v>2.1336512066720448</c:v>
                  </c:pt>
                  <c:pt idx="9">
                    <c:v>1.4549837383868067</c:v>
                  </c:pt>
                  <c:pt idx="10">
                    <c:v>1.0641570464286674</c:v>
                  </c:pt>
                  <c:pt idx="11">
                    <c:v>0.8371623489303831</c:v>
                  </c:pt>
                </c:numCache>
              </c:numRef>
            </c:plus>
            <c:minus>
              <c:numRef>
                <c:f>IMDB!$M$74:$M$85</c:f>
                <c:numCache>
                  <c:formatCode>General</c:formatCode>
                  <c:ptCount val="12"/>
                  <c:pt idx="0">
                    <c:v>374.9512604870859</c:v>
                  </c:pt>
                  <c:pt idx="1">
                    <c:v>94.409441817427194</c:v>
                  </c:pt>
                  <c:pt idx="2">
                    <c:v>12.690196928785058</c:v>
                  </c:pt>
                  <c:pt idx="3">
                    <c:v>13.051320802400982</c:v>
                  </c:pt>
                  <c:pt idx="4">
                    <c:v>7.3789403133547626</c:v>
                  </c:pt>
                  <c:pt idx="5">
                    <c:v>5.2117084456075959</c:v>
                  </c:pt>
                  <c:pt idx="6">
                    <c:v>3.2510526532012074</c:v>
                  </c:pt>
                  <c:pt idx="7">
                    <c:v>2.9345767627936823</c:v>
                  </c:pt>
                  <c:pt idx="8">
                    <c:v>2.1336512066720448</c:v>
                  </c:pt>
                  <c:pt idx="9">
                    <c:v>1.4549837383868067</c:v>
                  </c:pt>
                  <c:pt idx="10">
                    <c:v>1.0641570464286674</c:v>
                  </c:pt>
                  <c:pt idx="11">
                    <c:v>0.8371623489303831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6600"/>
                </a:solidFill>
                <a:round/>
              </a:ln>
              <a:effectLst/>
            </c:spPr>
          </c:errBars>
          <c:xVal>
            <c:numRef>
              <c:f>IMDB!$D$74:$D$85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IMDB!$H$74:$H$85</c:f>
              <c:numCache>
                <c:formatCode>0.00E+00</c:formatCode>
                <c:ptCount val="12"/>
                <c:pt idx="0">
                  <c:v>1835.702</c:v>
                </c:pt>
                <c:pt idx="1">
                  <c:v>549.14599999999996</c:v>
                </c:pt>
                <c:pt idx="2">
                  <c:v>95.978189999999998</c:v>
                </c:pt>
                <c:pt idx="3">
                  <c:v>74.562460000000002</c:v>
                </c:pt>
                <c:pt idx="4">
                  <c:v>43.377549999999999</c:v>
                </c:pt>
                <c:pt idx="5">
                  <c:v>36.82311</c:v>
                </c:pt>
                <c:pt idx="6">
                  <c:v>26.28773</c:v>
                </c:pt>
                <c:pt idx="7">
                  <c:v>17.374580000000002</c:v>
                </c:pt>
                <c:pt idx="8">
                  <c:v>12.73457</c:v>
                </c:pt>
                <c:pt idx="9">
                  <c:v>9.0255609999999997</c:v>
                </c:pt>
                <c:pt idx="10">
                  <c:v>6.5572489999999997</c:v>
                </c:pt>
                <c:pt idx="11">
                  <c:v>5.5253810000000003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A98-4888-958E-C053853E16C2}"/>
            </c:ext>
          </c:extLst>
        </c:ser>
        <c:ser>
          <c:idx val="5"/>
          <c:order val="4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IMDB!$M$86:$M$97</c:f>
                <c:numCache>
                  <c:formatCode>General</c:formatCode>
                  <c:ptCount val="12"/>
                  <c:pt idx="0">
                    <c:v>803202.87642507453</c:v>
                  </c:pt>
                  <c:pt idx="1">
                    <c:v>95300.333122161552</c:v>
                  </c:pt>
                  <c:pt idx="2">
                    <c:v>12498.653241278944</c:v>
                  </c:pt>
                  <c:pt idx="3">
                    <c:v>5427.7773472909284</c:v>
                  </c:pt>
                  <c:pt idx="4">
                    <c:v>2639.0597067491899</c:v>
                  </c:pt>
                  <c:pt idx="5">
                    <c:v>1124.9592728125776</c:v>
                  </c:pt>
                  <c:pt idx="6">
                    <c:v>595.26250466650674</c:v>
                  </c:pt>
                  <c:pt idx="7">
                    <c:v>280.54189828866413</c:v>
                  </c:pt>
                  <c:pt idx="8">
                    <c:v>191.1813527934882</c:v>
                  </c:pt>
                  <c:pt idx="9">
                    <c:v>96.416453757228979</c:v>
                  </c:pt>
                  <c:pt idx="10">
                    <c:v>63.955248463665917</c:v>
                  </c:pt>
                  <c:pt idx="11">
                    <c:v>40.245848290022955</c:v>
                  </c:pt>
                </c:numCache>
              </c:numRef>
            </c:plus>
            <c:minus>
              <c:numRef>
                <c:f>IMDB!$M$86:$M$97</c:f>
                <c:numCache>
                  <c:formatCode>General</c:formatCode>
                  <c:ptCount val="12"/>
                  <c:pt idx="0">
                    <c:v>803202.87642507453</c:v>
                  </c:pt>
                  <c:pt idx="1">
                    <c:v>95300.333122161552</c:v>
                  </c:pt>
                  <c:pt idx="2">
                    <c:v>12498.653241278944</c:v>
                  </c:pt>
                  <c:pt idx="3">
                    <c:v>5427.7773472909284</c:v>
                  </c:pt>
                  <c:pt idx="4">
                    <c:v>2639.0597067491899</c:v>
                  </c:pt>
                  <c:pt idx="5">
                    <c:v>1124.9592728125776</c:v>
                  </c:pt>
                  <c:pt idx="6">
                    <c:v>595.26250466650674</c:v>
                  </c:pt>
                  <c:pt idx="7">
                    <c:v>280.54189828866413</c:v>
                  </c:pt>
                  <c:pt idx="8">
                    <c:v>191.1813527934882</c:v>
                  </c:pt>
                  <c:pt idx="9">
                    <c:v>96.416453757228979</c:v>
                  </c:pt>
                  <c:pt idx="10">
                    <c:v>63.955248463665917</c:v>
                  </c:pt>
                  <c:pt idx="11">
                    <c:v>40.245848290022955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  <a:effectLst/>
            </c:spPr>
          </c:errBars>
          <c:xVal>
            <c:numRef>
              <c:f>IMDB!$D$86:$D$97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IMDB!$H$86:$H$97</c:f>
              <c:numCache>
                <c:formatCode>0.00E+00</c:formatCode>
                <c:ptCount val="12"/>
                <c:pt idx="0">
                  <c:v>4758490</c:v>
                </c:pt>
                <c:pt idx="1">
                  <c:v>526869.4</c:v>
                </c:pt>
                <c:pt idx="2">
                  <c:v>64323.31</c:v>
                </c:pt>
                <c:pt idx="3">
                  <c:v>29759.01</c:v>
                </c:pt>
                <c:pt idx="4">
                  <c:v>14746.09</c:v>
                </c:pt>
                <c:pt idx="5">
                  <c:v>6757.192</c:v>
                </c:pt>
                <c:pt idx="6">
                  <c:v>3271.4389999999999</c:v>
                </c:pt>
                <c:pt idx="7">
                  <c:v>1541.1389999999999</c:v>
                </c:pt>
                <c:pt idx="8">
                  <c:v>1055.096</c:v>
                </c:pt>
                <c:pt idx="9">
                  <c:v>591.41480000000001</c:v>
                </c:pt>
                <c:pt idx="10">
                  <c:v>356.03930000000003</c:v>
                </c:pt>
                <c:pt idx="11">
                  <c:v>293.65980000000002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A98-4888-958E-C053853E1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1.0000000000000002E-2"/>
        <c:crossBetween val="midCat"/>
        <c:majorUnit val="0.2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584406150663001E-2"/>
          <c:y val="3.0538209110702527E-2"/>
          <c:w val="0.9547890652939004"/>
          <c:h val="0.94928101976850543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GPlus!$M$38:$M$49</c:f>
                <c:numCache>
                  <c:formatCode>General</c:formatCode>
                  <c:ptCount val="12"/>
                  <c:pt idx="0">
                    <c:v>0.23398335371500537</c:v>
                  </c:pt>
                  <c:pt idx="1">
                    <c:v>0.10020848768534701</c:v>
                  </c:pt>
                  <c:pt idx="2">
                    <c:v>8.6658450553235802E-2</c:v>
                  </c:pt>
                  <c:pt idx="3">
                    <c:v>6.5788583634360381E-2</c:v>
                  </c:pt>
                  <c:pt idx="4">
                    <c:v>6.0126993822612503E-2</c:v>
                  </c:pt>
                  <c:pt idx="5">
                    <c:v>5.8333341577762592E-2</c:v>
                  </c:pt>
                  <c:pt idx="6">
                    <c:v>4.7224787826986324E-2</c:v>
                  </c:pt>
                  <c:pt idx="7">
                    <c:v>4.5947301412953202E-2</c:v>
                  </c:pt>
                  <c:pt idx="8">
                    <c:v>4.0935006711662954E-2</c:v>
                  </c:pt>
                  <c:pt idx="9">
                    <c:v>3.625596980046266E-2</c:v>
                  </c:pt>
                  <c:pt idx="10">
                    <c:v>3.4869723037906537E-2</c:v>
                  </c:pt>
                  <c:pt idx="11">
                    <c:v>3.2790392564876258E-2</c:v>
                  </c:pt>
                </c:numCache>
              </c:numRef>
            </c:plus>
            <c:minus>
              <c:numRef>
                <c:f>GPlus!$M$38:$M$49</c:f>
                <c:numCache>
                  <c:formatCode>General</c:formatCode>
                  <c:ptCount val="12"/>
                  <c:pt idx="0">
                    <c:v>0.23398335371500537</c:v>
                  </c:pt>
                  <c:pt idx="1">
                    <c:v>0.10020848768534701</c:v>
                  </c:pt>
                  <c:pt idx="2">
                    <c:v>8.6658450553235802E-2</c:v>
                  </c:pt>
                  <c:pt idx="3">
                    <c:v>6.5788583634360381E-2</c:v>
                  </c:pt>
                  <c:pt idx="4">
                    <c:v>6.0126993822612503E-2</c:v>
                  </c:pt>
                  <c:pt idx="5">
                    <c:v>5.8333341577762592E-2</c:v>
                  </c:pt>
                  <c:pt idx="6">
                    <c:v>4.7224787826986324E-2</c:v>
                  </c:pt>
                  <c:pt idx="7">
                    <c:v>4.5947301412953202E-2</c:v>
                  </c:pt>
                  <c:pt idx="8">
                    <c:v>4.0935006711662954E-2</c:v>
                  </c:pt>
                  <c:pt idx="9">
                    <c:v>3.625596980046266E-2</c:v>
                  </c:pt>
                  <c:pt idx="10">
                    <c:v>3.4869723037906537E-2</c:v>
                  </c:pt>
                  <c:pt idx="11">
                    <c:v>3.2790392564876258E-2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C00000"/>
                </a:solidFill>
                <a:round/>
              </a:ln>
              <a:effectLst/>
            </c:spPr>
          </c:errBars>
          <c:xVal>
            <c:numRef>
              <c:f>GPlus!$D$38:$D$49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GPlus!$H$38:$H$49</c:f>
              <c:numCache>
                <c:formatCode>0.00E+00</c:formatCode>
                <c:ptCount val="12"/>
                <c:pt idx="0">
                  <c:v>1.3944000000000001</c:v>
                </c:pt>
                <c:pt idx="1">
                  <c:v>0.48177320000000001</c:v>
                </c:pt>
                <c:pt idx="2">
                  <c:v>0.3185268</c:v>
                </c:pt>
                <c:pt idx="3">
                  <c:v>0.30894509999999997</c:v>
                </c:pt>
                <c:pt idx="4">
                  <c:v>0.30453859999999999</c:v>
                </c:pt>
                <c:pt idx="5">
                  <c:v>0.27170060000000001</c:v>
                </c:pt>
                <c:pt idx="6">
                  <c:v>0.26812609999999998</c:v>
                </c:pt>
                <c:pt idx="7">
                  <c:v>0.2692736</c:v>
                </c:pt>
                <c:pt idx="8">
                  <c:v>0.2547372</c:v>
                </c:pt>
                <c:pt idx="9">
                  <c:v>0.22292680000000001</c:v>
                </c:pt>
                <c:pt idx="10">
                  <c:v>0.21405579999999999</c:v>
                </c:pt>
                <c:pt idx="11">
                  <c:v>0.19991900000000001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40-4108-8F55-5E330254751E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GPlus!$M$62:$M$73</c:f>
                <c:numCache>
                  <c:formatCode>General</c:formatCode>
                  <c:ptCount val="12"/>
                  <c:pt idx="0">
                    <c:v>0.27799654410368813</c:v>
                  </c:pt>
                  <c:pt idx="1">
                    <c:v>0.11885729277655646</c:v>
                  </c:pt>
                  <c:pt idx="2">
                    <c:v>9.2787028410795253E-2</c:v>
                  </c:pt>
                  <c:pt idx="3">
                    <c:v>7.8268412960007139E-2</c:v>
                  </c:pt>
                  <c:pt idx="4">
                    <c:v>6.7544107035233988E-2</c:v>
                  </c:pt>
                  <c:pt idx="5">
                    <c:v>5.4519529311676286E-2</c:v>
                  </c:pt>
                  <c:pt idx="6">
                    <c:v>5.3153133732856371E-2</c:v>
                  </c:pt>
                  <c:pt idx="7">
                    <c:v>4.6384074588603039E-2</c:v>
                  </c:pt>
                  <c:pt idx="8">
                    <c:v>4.4659806346943623E-2</c:v>
                  </c:pt>
                  <c:pt idx="9">
                    <c:v>3.9603806152396288E-2</c:v>
                  </c:pt>
                  <c:pt idx="10">
                    <c:v>3.6779180755936447E-2</c:v>
                  </c:pt>
                  <c:pt idx="11">
                    <c:v>3.4990655804304528E-2</c:v>
                  </c:pt>
                </c:numCache>
              </c:numRef>
            </c:plus>
            <c:minus>
              <c:numRef>
                <c:f>GPlus!$M$62:$M$73</c:f>
                <c:numCache>
                  <c:formatCode>General</c:formatCode>
                  <c:ptCount val="12"/>
                  <c:pt idx="0">
                    <c:v>0.27799654410368813</c:v>
                  </c:pt>
                  <c:pt idx="1">
                    <c:v>0.11885729277655646</c:v>
                  </c:pt>
                  <c:pt idx="2">
                    <c:v>9.2787028410795253E-2</c:v>
                  </c:pt>
                  <c:pt idx="3">
                    <c:v>7.8268412960007139E-2</c:v>
                  </c:pt>
                  <c:pt idx="4">
                    <c:v>6.7544107035233988E-2</c:v>
                  </c:pt>
                  <c:pt idx="5">
                    <c:v>5.4519529311676286E-2</c:v>
                  </c:pt>
                  <c:pt idx="6">
                    <c:v>5.3153133732856371E-2</c:v>
                  </c:pt>
                  <c:pt idx="7">
                    <c:v>4.6384074588603039E-2</c:v>
                  </c:pt>
                  <c:pt idx="8">
                    <c:v>4.4659806346943623E-2</c:v>
                  </c:pt>
                  <c:pt idx="9">
                    <c:v>3.9603806152396288E-2</c:v>
                  </c:pt>
                  <c:pt idx="10">
                    <c:v>3.6779180755936447E-2</c:v>
                  </c:pt>
                  <c:pt idx="11">
                    <c:v>3.4990655804304528E-2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GPlus!$D$62:$D$73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GPlus!$H$62:$H$73</c:f>
              <c:numCache>
                <c:formatCode>0.00E+00</c:formatCode>
                <c:ptCount val="12"/>
                <c:pt idx="0">
                  <c:v>1.608436</c:v>
                </c:pt>
                <c:pt idx="1">
                  <c:v>0.56725550000000002</c:v>
                </c:pt>
                <c:pt idx="2">
                  <c:v>0.35905100000000001</c:v>
                </c:pt>
                <c:pt idx="3">
                  <c:v>0.29796479999999997</c:v>
                </c:pt>
                <c:pt idx="4">
                  <c:v>0.29084189999999999</c:v>
                </c:pt>
                <c:pt idx="5">
                  <c:v>0.28514040000000002</c:v>
                </c:pt>
                <c:pt idx="6">
                  <c:v>0.27661150000000001</c:v>
                </c:pt>
                <c:pt idx="7">
                  <c:v>0.27000580000000002</c:v>
                </c:pt>
                <c:pt idx="8">
                  <c:v>0.26992169999999999</c:v>
                </c:pt>
                <c:pt idx="9">
                  <c:v>0.24871750000000001</c:v>
                </c:pt>
                <c:pt idx="10">
                  <c:v>0.21965560000000001</c:v>
                </c:pt>
                <c:pt idx="11">
                  <c:v>0.21450089999999999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40-4108-8F55-5E330254751E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GPlus!$M$14:$M$25</c:f>
                <c:numCache>
                  <c:formatCode>General</c:formatCode>
                  <c:ptCount val="12"/>
                  <c:pt idx="0">
                    <c:v>0.84779368836789004</c:v>
                  </c:pt>
                  <c:pt idx="1">
                    <c:v>0.19599219139429325</c:v>
                  </c:pt>
                  <c:pt idx="2">
                    <c:v>9.3423652974974514E-2</c:v>
                  </c:pt>
                  <c:pt idx="3">
                    <c:v>6.5413004928025376E-2</c:v>
                  </c:pt>
                  <c:pt idx="4">
                    <c:v>6.1319130104939931E-2</c:v>
                  </c:pt>
                  <c:pt idx="5">
                    <c:v>5.2860591117446745E-2</c:v>
                  </c:pt>
                  <c:pt idx="6">
                    <c:v>4.2228016438489238E-2</c:v>
                  </c:pt>
                  <c:pt idx="7">
                    <c:v>4.4745421460967591E-2</c:v>
                  </c:pt>
                  <c:pt idx="8">
                    <c:v>4.0082818840353404E-2</c:v>
                  </c:pt>
                  <c:pt idx="9">
                    <c:v>3.5551855673425954E-2</c:v>
                  </c:pt>
                  <c:pt idx="10">
                    <c:v>3.3660288328440174E-2</c:v>
                  </c:pt>
                  <c:pt idx="11">
                    <c:v>3.1532829603987358E-2</c:v>
                  </c:pt>
                </c:numCache>
              </c:numRef>
            </c:plus>
            <c:minus>
              <c:numRef>
                <c:f>GPlus!$M$14:$M$25</c:f>
                <c:numCache>
                  <c:formatCode>General</c:formatCode>
                  <c:ptCount val="12"/>
                  <c:pt idx="0">
                    <c:v>0.84779368836789004</c:v>
                  </c:pt>
                  <c:pt idx="1">
                    <c:v>0.19599219139429325</c:v>
                  </c:pt>
                  <c:pt idx="2">
                    <c:v>9.3423652974974514E-2</c:v>
                  </c:pt>
                  <c:pt idx="3">
                    <c:v>6.5413004928025376E-2</c:v>
                  </c:pt>
                  <c:pt idx="4">
                    <c:v>6.1319130104939931E-2</c:v>
                  </c:pt>
                  <c:pt idx="5">
                    <c:v>5.2860591117446745E-2</c:v>
                  </c:pt>
                  <c:pt idx="6">
                    <c:v>4.2228016438489238E-2</c:v>
                  </c:pt>
                  <c:pt idx="7">
                    <c:v>4.4745421460967591E-2</c:v>
                  </c:pt>
                  <c:pt idx="8">
                    <c:v>4.0082818840353404E-2</c:v>
                  </c:pt>
                  <c:pt idx="9">
                    <c:v>3.5551855673425954E-2</c:v>
                  </c:pt>
                  <c:pt idx="10">
                    <c:v>3.3660288328440174E-2</c:v>
                  </c:pt>
                  <c:pt idx="11">
                    <c:v>3.1532829603987358E-2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70C0"/>
                </a:solidFill>
                <a:round/>
              </a:ln>
              <a:effectLst/>
            </c:spPr>
          </c:errBars>
          <c:xVal>
            <c:numRef>
              <c:f>GPlus!$D$14:$D$25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GPlus!$H$14:$H$25</c:f>
              <c:numCache>
                <c:formatCode>0.00E+00</c:formatCode>
                <c:ptCount val="12"/>
                <c:pt idx="0">
                  <c:v>3.7384849999999998</c:v>
                </c:pt>
                <c:pt idx="1">
                  <c:v>1.020634</c:v>
                </c:pt>
                <c:pt idx="2">
                  <c:v>0.4086689</c:v>
                </c:pt>
                <c:pt idx="3">
                  <c:v>0.31173050000000002</c:v>
                </c:pt>
                <c:pt idx="4">
                  <c:v>0.32374960000000003</c:v>
                </c:pt>
                <c:pt idx="5">
                  <c:v>0.28488560000000002</c:v>
                </c:pt>
                <c:pt idx="6">
                  <c:v>0.27888859999999999</c:v>
                </c:pt>
                <c:pt idx="7">
                  <c:v>0.26290580000000002</c:v>
                </c:pt>
                <c:pt idx="8">
                  <c:v>0.24715989999999999</c:v>
                </c:pt>
                <c:pt idx="9">
                  <c:v>0.21254700000000001</c:v>
                </c:pt>
                <c:pt idx="10">
                  <c:v>0.20520369999999999</c:v>
                </c:pt>
                <c:pt idx="11">
                  <c:v>0.18855130000000001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040-4108-8F55-5E330254751E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GPlus!$M$74:$M$85</c:f>
                <c:numCache>
                  <c:formatCode>General</c:formatCode>
                  <c:ptCount val="12"/>
                  <c:pt idx="0">
                    <c:v>26.000638902080947</c:v>
                  </c:pt>
                  <c:pt idx="1">
                    <c:v>6.6474735885329528</c:v>
                  </c:pt>
                  <c:pt idx="2">
                    <c:v>1.9581747263563443</c:v>
                  </c:pt>
                  <c:pt idx="3">
                    <c:v>1.054687428844735</c:v>
                  </c:pt>
                  <c:pt idx="4">
                    <c:v>0.90152705364751795</c:v>
                  </c:pt>
                  <c:pt idx="5">
                    <c:v>0.3512480176828921</c:v>
                  </c:pt>
                  <c:pt idx="6">
                    <c:v>0.20986613313376767</c:v>
                  </c:pt>
                  <c:pt idx="7">
                    <c:v>0.1440248654496622</c:v>
                  </c:pt>
                  <c:pt idx="8">
                    <c:v>0.13104166198568779</c:v>
                  </c:pt>
                  <c:pt idx="9">
                    <c:v>8.8309682778143564E-2</c:v>
                  </c:pt>
                  <c:pt idx="10">
                    <c:v>6.7882207096106831E-2</c:v>
                  </c:pt>
                  <c:pt idx="11">
                    <c:v>7.5633178247201296E-2</c:v>
                  </c:pt>
                </c:numCache>
              </c:numRef>
            </c:plus>
            <c:minus>
              <c:numRef>
                <c:f>GPlus!$M$74:$M$85</c:f>
                <c:numCache>
                  <c:formatCode>General</c:formatCode>
                  <c:ptCount val="12"/>
                  <c:pt idx="0">
                    <c:v>26.000638902080947</c:v>
                  </c:pt>
                  <c:pt idx="1">
                    <c:v>6.6474735885329528</c:v>
                  </c:pt>
                  <c:pt idx="2">
                    <c:v>1.9581747263563443</c:v>
                  </c:pt>
                  <c:pt idx="3">
                    <c:v>1.054687428844735</c:v>
                  </c:pt>
                  <c:pt idx="4">
                    <c:v>0.90152705364751795</c:v>
                  </c:pt>
                  <c:pt idx="5">
                    <c:v>0.3512480176828921</c:v>
                  </c:pt>
                  <c:pt idx="6">
                    <c:v>0.20986613313376767</c:v>
                  </c:pt>
                  <c:pt idx="7">
                    <c:v>0.1440248654496622</c:v>
                  </c:pt>
                  <c:pt idx="8">
                    <c:v>0.13104166198568779</c:v>
                  </c:pt>
                  <c:pt idx="9">
                    <c:v>8.8309682778143564E-2</c:v>
                  </c:pt>
                  <c:pt idx="10">
                    <c:v>6.7882207096106831E-2</c:v>
                  </c:pt>
                  <c:pt idx="11">
                    <c:v>7.5633178247201296E-2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6600"/>
                </a:solidFill>
                <a:round/>
              </a:ln>
              <a:effectLst/>
            </c:spPr>
          </c:errBars>
          <c:xVal>
            <c:numRef>
              <c:f>GPlus!$D$74:$D$85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GPlus!$H$74:$H$85</c:f>
              <c:numCache>
                <c:formatCode>0.00E+00</c:formatCode>
                <c:ptCount val="12"/>
                <c:pt idx="0">
                  <c:v>165.23689999999999</c:v>
                </c:pt>
                <c:pt idx="1">
                  <c:v>41.025680000000001</c:v>
                </c:pt>
                <c:pt idx="2">
                  <c:v>10.346259999999999</c:v>
                </c:pt>
                <c:pt idx="3">
                  <c:v>6.1004639999999997</c:v>
                </c:pt>
                <c:pt idx="4">
                  <c:v>4.2073270000000003</c:v>
                </c:pt>
                <c:pt idx="5">
                  <c:v>2.0773220000000001</c:v>
                </c:pt>
                <c:pt idx="6">
                  <c:v>1.140393</c:v>
                </c:pt>
                <c:pt idx="7">
                  <c:v>0.85145979999999999</c:v>
                </c:pt>
                <c:pt idx="8">
                  <c:v>0.61372090000000001</c:v>
                </c:pt>
                <c:pt idx="9">
                  <c:v>0.50610690000000003</c:v>
                </c:pt>
                <c:pt idx="10">
                  <c:v>0.4192535</c:v>
                </c:pt>
                <c:pt idx="11">
                  <c:v>0.39972550000000001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040-4108-8F55-5E330254751E}"/>
            </c:ext>
          </c:extLst>
        </c:ser>
        <c:ser>
          <c:idx val="3"/>
          <c:order val="4"/>
          <c:tx>
            <c:v>ARR (p2=n^(-1/3))</c:v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GPlus!$M$86:$M$97</c:f>
                <c:numCache>
                  <c:formatCode>General</c:formatCode>
                  <c:ptCount val="12"/>
                  <c:pt idx="0">
                    <c:v>1124.8589719550268</c:v>
                  </c:pt>
                  <c:pt idx="1">
                    <c:v>131.68714941435235</c:v>
                  </c:pt>
                  <c:pt idx="2">
                    <c:v>15.639331051609403</c:v>
                  </c:pt>
                  <c:pt idx="3">
                    <c:v>7.0093322196757422</c:v>
                  </c:pt>
                  <c:pt idx="4">
                    <c:v>3.7189757246799449</c:v>
                  </c:pt>
                  <c:pt idx="5">
                    <c:v>1.2050356065269703</c:v>
                  </c:pt>
                  <c:pt idx="6">
                    <c:v>0.54412226452697565</c:v>
                  </c:pt>
                  <c:pt idx="7">
                    <c:v>0.45642622509305447</c:v>
                  </c:pt>
                  <c:pt idx="8">
                    <c:v>0.25725579040996044</c:v>
                  </c:pt>
                  <c:pt idx="9">
                    <c:v>0.1280570266755624</c:v>
                  </c:pt>
                  <c:pt idx="10">
                    <c:v>6.7091929647971366E-2</c:v>
                  </c:pt>
                  <c:pt idx="11">
                    <c:v>4.9656522130090489E-2</c:v>
                  </c:pt>
                </c:numCache>
              </c:numRef>
            </c:plus>
            <c:minus>
              <c:numRef>
                <c:f>GPlus!$M$86:$M$97</c:f>
                <c:numCache>
                  <c:formatCode>General</c:formatCode>
                  <c:ptCount val="12"/>
                  <c:pt idx="0">
                    <c:v>1124.8589719550268</c:v>
                  </c:pt>
                  <c:pt idx="1">
                    <c:v>131.68714941435235</c:v>
                  </c:pt>
                  <c:pt idx="2">
                    <c:v>15.639331051609403</c:v>
                  </c:pt>
                  <c:pt idx="3">
                    <c:v>7.0093322196757422</c:v>
                  </c:pt>
                  <c:pt idx="4">
                    <c:v>3.7189757246799449</c:v>
                  </c:pt>
                  <c:pt idx="5">
                    <c:v>1.2050356065269703</c:v>
                  </c:pt>
                  <c:pt idx="6">
                    <c:v>0.54412226452697565</c:v>
                  </c:pt>
                  <c:pt idx="7">
                    <c:v>0.45642622509305447</c:v>
                  </c:pt>
                  <c:pt idx="8">
                    <c:v>0.25725579040996044</c:v>
                  </c:pt>
                  <c:pt idx="9">
                    <c:v>0.1280570266755624</c:v>
                  </c:pt>
                  <c:pt idx="10">
                    <c:v>6.7091929647971366E-2</c:v>
                  </c:pt>
                  <c:pt idx="11">
                    <c:v>4.9656522130090489E-2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GPlus!$D$86:$D$97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GPlus!$H$86:$H$97</c:f>
              <c:numCache>
                <c:formatCode>0.00E+00</c:formatCode>
                <c:ptCount val="12"/>
                <c:pt idx="0">
                  <c:v>7479.4070000000002</c:v>
                </c:pt>
                <c:pt idx="1">
                  <c:v>1037.1759999999999</c:v>
                </c:pt>
                <c:pt idx="2">
                  <c:v>95.874529999999993</c:v>
                </c:pt>
                <c:pt idx="3">
                  <c:v>48.996049999999997</c:v>
                </c:pt>
                <c:pt idx="4">
                  <c:v>30.493829999999999</c:v>
                </c:pt>
                <c:pt idx="5">
                  <c:v>9.4884950000000003</c:v>
                </c:pt>
                <c:pt idx="6">
                  <c:v>4.9257809999999997</c:v>
                </c:pt>
                <c:pt idx="7">
                  <c:v>2.838984</c:v>
                </c:pt>
                <c:pt idx="8">
                  <c:v>1.7240610000000001</c:v>
                </c:pt>
                <c:pt idx="9">
                  <c:v>0.94909540000000003</c:v>
                </c:pt>
                <c:pt idx="10">
                  <c:v>0.53662160000000003</c:v>
                </c:pt>
                <c:pt idx="11">
                  <c:v>0.37911859999999997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040-4108-8F55-5E330254751E}"/>
            </c:ext>
          </c:extLst>
        </c:ser>
        <c:ser>
          <c:idx val="5"/>
          <c:order val="5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GPlus!$M$98:$M$109</c:f>
                <c:numCache>
                  <c:formatCode>General</c:formatCode>
                  <c:ptCount val="12"/>
                  <c:pt idx="0">
                    <c:v>51904.43792729191</c:v>
                  </c:pt>
                  <c:pt idx="1">
                    <c:v>5516.9714449114545</c:v>
                  </c:pt>
                  <c:pt idx="2">
                    <c:v>569.37648808543202</c:v>
                  </c:pt>
                  <c:pt idx="3">
                    <c:v>288.26666990774237</c:v>
                  </c:pt>
                  <c:pt idx="4">
                    <c:v>130.2826884540948</c:v>
                  </c:pt>
                  <c:pt idx="5">
                    <c:v>48.479389373044313</c:v>
                  </c:pt>
                  <c:pt idx="6">
                    <c:v>27.755244959570483</c:v>
                  </c:pt>
                  <c:pt idx="7">
                    <c:v>15.975016673883346</c:v>
                  </c:pt>
                  <c:pt idx="8">
                    <c:v>6.180761043833181</c:v>
                  </c:pt>
                  <c:pt idx="9">
                    <c:v>3.7149385291308437</c:v>
                  </c:pt>
                  <c:pt idx="10">
                    <c:v>2.0463125747156918</c:v>
                  </c:pt>
                  <c:pt idx="11">
                    <c:v>1.3191749629150986</c:v>
                  </c:pt>
                </c:numCache>
              </c:numRef>
            </c:plus>
            <c:minus>
              <c:numRef>
                <c:f>GPlus!$M$98:$M$109</c:f>
                <c:numCache>
                  <c:formatCode>General</c:formatCode>
                  <c:ptCount val="12"/>
                  <c:pt idx="0">
                    <c:v>51904.43792729191</c:v>
                  </c:pt>
                  <c:pt idx="1">
                    <c:v>5516.9714449114545</c:v>
                  </c:pt>
                  <c:pt idx="2">
                    <c:v>569.37648808543202</c:v>
                  </c:pt>
                  <c:pt idx="3">
                    <c:v>288.26666990774237</c:v>
                  </c:pt>
                  <c:pt idx="4">
                    <c:v>130.2826884540948</c:v>
                  </c:pt>
                  <c:pt idx="5">
                    <c:v>48.479389373044313</c:v>
                  </c:pt>
                  <c:pt idx="6">
                    <c:v>27.755244959570483</c:v>
                  </c:pt>
                  <c:pt idx="7">
                    <c:v>15.975016673883346</c:v>
                  </c:pt>
                  <c:pt idx="8">
                    <c:v>6.180761043833181</c:v>
                  </c:pt>
                  <c:pt idx="9">
                    <c:v>3.7149385291308437</c:v>
                  </c:pt>
                  <c:pt idx="10">
                    <c:v>2.0463125747156918</c:v>
                  </c:pt>
                  <c:pt idx="11">
                    <c:v>1.3191749629150986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  <a:effectLst/>
            </c:spPr>
          </c:errBars>
          <c:xVal>
            <c:numRef>
              <c:f>GPlus!$D$98:$D$109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GPlus!$H$98:$H$109</c:f>
              <c:numCache>
                <c:formatCode>0.00E+00</c:formatCode>
                <c:ptCount val="12"/>
                <c:pt idx="0">
                  <c:v>326399.3</c:v>
                </c:pt>
                <c:pt idx="1">
                  <c:v>46337.69</c:v>
                </c:pt>
                <c:pt idx="2">
                  <c:v>4410.7449999999999</c:v>
                </c:pt>
                <c:pt idx="3">
                  <c:v>1883.626</c:v>
                </c:pt>
                <c:pt idx="4">
                  <c:v>1112.6400000000001</c:v>
                </c:pt>
                <c:pt idx="5">
                  <c:v>401.85480000000001</c:v>
                </c:pt>
                <c:pt idx="6">
                  <c:v>197.36770000000001</c:v>
                </c:pt>
                <c:pt idx="7">
                  <c:v>99.806790000000007</c:v>
                </c:pt>
                <c:pt idx="8">
                  <c:v>45.911859999999997</c:v>
                </c:pt>
                <c:pt idx="9">
                  <c:v>23.488849999999999</c:v>
                </c:pt>
                <c:pt idx="10">
                  <c:v>15.632989999999999</c:v>
                </c:pt>
                <c:pt idx="11">
                  <c:v>10.590719999999999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040-4108-8F55-5E3302547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1.0000000000000002E-2"/>
        <c:crossBetween val="midCat"/>
        <c:majorUnit val="0.2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822031716742193E-2"/>
          <c:y val="2.1922888287006503E-2"/>
          <c:w val="0.95563450230422964"/>
          <c:h val="0.95401501011673373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GPlus!$D$38:$D$49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GPlus!$H$38:$H$49</c:f>
              <c:numCache>
                <c:formatCode>0.00E+00</c:formatCode>
                <c:ptCount val="12"/>
                <c:pt idx="0">
                  <c:v>1.3944000000000001</c:v>
                </c:pt>
                <c:pt idx="1">
                  <c:v>0.48177320000000001</c:v>
                </c:pt>
                <c:pt idx="2">
                  <c:v>0.3185268</c:v>
                </c:pt>
                <c:pt idx="3">
                  <c:v>0.30894509999999997</c:v>
                </c:pt>
                <c:pt idx="4">
                  <c:v>0.30453859999999999</c:v>
                </c:pt>
                <c:pt idx="5">
                  <c:v>0.27170060000000001</c:v>
                </c:pt>
                <c:pt idx="6">
                  <c:v>0.26812609999999998</c:v>
                </c:pt>
                <c:pt idx="7">
                  <c:v>0.2692736</c:v>
                </c:pt>
                <c:pt idx="8">
                  <c:v>0.2547372</c:v>
                </c:pt>
                <c:pt idx="9">
                  <c:v>0.22292680000000001</c:v>
                </c:pt>
                <c:pt idx="10">
                  <c:v>0.21405579999999999</c:v>
                </c:pt>
                <c:pt idx="11">
                  <c:v>0.19991900000000001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F1-4FD5-994B-5B058401ABFA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GPlus!$H$62:$H$73</c:f>
              <c:numCache>
                <c:formatCode>0.00E+00</c:formatCode>
                <c:ptCount val="12"/>
                <c:pt idx="0">
                  <c:v>1.608436</c:v>
                </c:pt>
                <c:pt idx="1">
                  <c:v>0.56725550000000002</c:v>
                </c:pt>
                <c:pt idx="2">
                  <c:v>0.35905100000000001</c:v>
                </c:pt>
                <c:pt idx="3">
                  <c:v>0.29796479999999997</c:v>
                </c:pt>
                <c:pt idx="4">
                  <c:v>0.29084189999999999</c:v>
                </c:pt>
                <c:pt idx="5">
                  <c:v>0.28514040000000002</c:v>
                </c:pt>
                <c:pt idx="6">
                  <c:v>0.27661150000000001</c:v>
                </c:pt>
                <c:pt idx="7">
                  <c:v>0.27000580000000002</c:v>
                </c:pt>
                <c:pt idx="8">
                  <c:v>0.26992169999999999</c:v>
                </c:pt>
                <c:pt idx="9">
                  <c:v>0.24871750000000001</c:v>
                </c:pt>
                <c:pt idx="10">
                  <c:v>0.21965560000000001</c:v>
                </c:pt>
                <c:pt idx="11">
                  <c:v>0.21450089999999999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F1-4FD5-994B-5B058401ABFA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GPlus!$D$14:$D$25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GPlus!$H$14:$H$25</c:f>
              <c:numCache>
                <c:formatCode>0.00E+00</c:formatCode>
                <c:ptCount val="12"/>
                <c:pt idx="0">
                  <c:v>3.7384849999999998</c:v>
                </c:pt>
                <c:pt idx="1">
                  <c:v>1.020634</c:v>
                </c:pt>
                <c:pt idx="2">
                  <c:v>0.4086689</c:v>
                </c:pt>
                <c:pt idx="3">
                  <c:v>0.31173050000000002</c:v>
                </c:pt>
                <c:pt idx="4">
                  <c:v>0.32374960000000003</c:v>
                </c:pt>
                <c:pt idx="5">
                  <c:v>0.28488560000000002</c:v>
                </c:pt>
                <c:pt idx="6">
                  <c:v>0.27888859999999999</c:v>
                </c:pt>
                <c:pt idx="7">
                  <c:v>0.26290580000000002</c:v>
                </c:pt>
                <c:pt idx="8">
                  <c:v>0.24715989999999999</c:v>
                </c:pt>
                <c:pt idx="9">
                  <c:v>0.21254700000000001</c:v>
                </c:pt>
                <c:pt idx="10">
                  <c:v>0.20520369999999999</c:v>
                </c:pt>
                <c:pt idx="11">
                  <c:v>0.18855130000000001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F1-4FD5-994B-5B058401ABFA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GPlus!$D$74:$D$85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GPlus!$H$74:$H$85</c:f>
              <c:numCache>
                <c:formatCode>0.00E+00</c:formatCode>
                <c:ptCount val="12"/>
                <c:pt idx="0">
                  <c:v>165.23689999999999</c:v>
                </c:pt>
                <c:pt idx="1">
                  <c:v>41.025680000000001</c:v>
                </c:pt>
                <c:pt idx="2">
                  <c:v>10.346259999999999</c:v>
                </c:pt>
                <c:pt idx="3">
                  <c:v>6.1004639999999997</c:v>
                </c:pt>
                <c:pt idx="4">
                  <c:v>4.2073270000000003</c:v>
                </c:pt>
                <c:pt idx="5">
                  <c:v>2.0773220000000001</c:v>
                </c:pt>
                <c:pt idx="6">
                  <c:v>1.140393</c:v>
                </c:pt>
                <c:pt idx="7">
                  <c:v>0.85145979999999999</c:v>
                </c:pt>
                <c:pt idx="8">
                  <c:v>0.61372090000000001</c:v>
                </c:pt>
                <c:pt idx="9">
                  <c:v>0.50610690000000003</c:v>
                </c:pt>
                <c:pt idx="10">
                  <c:v>0.4192535</c:v>
                </c:pt>
                <c:pt idx="11">
                  <c:v>0.39972550000000001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DF1-4FD5-994B-5B058401ABFA}"/>
            </c:ext>
          </c:extLst>
        </c:ser>
        <c:ser>
          <c:idx val="3"/>
          <c:order val="4"/>
          <c:tx>
            <c:v>ARR (p2=n^(-1/3))</c:v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x"/>
            <c:size val="8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GPlus!$D$86:$D$97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GPlus!$H$86:$H$97</c:f>
              <c:numCache>
                <c:formatCode>0.00E+00</c:formatCode>
                <c:ptCount val="12"/>
                <c:pt idx="0">
                  <c:v>7479.4070000000002</c:v>
                </c:pt>
                <c:pt idx="1">
                  <c:v>1037.1759999999999</c:v>
                </c:pt>
                <c:pt idx="2">
                  <c:v>95.874529999999993</c:v>
                </c:pt>
                <c:pt idx="3">
                  <c:v>48.996049999999997</c:v>
                </c:pt>
                <c:pt idx="4">
                  <c:v>30.493829999999999</c:v>
                </c:pt>
                <c:pt idx="5">
                  <c:v>9.4884950000000003</c:v>
                </c:pt>
                <c:pt idx="6">
                  <c:v>4.9257809999999997</c:v>
                </c:pt>
                <c:pt idx="7">
                  <c:v>2.838984</c:v>
                </c:pt>
                <c:pt idx="8">
                  <c:v>1.7240610000000001</c:v>
                </c:pt>
                <c:pt idx="9">
                  <c:v>0.94909540000000003</c:v>
                </c:pt>
                <c:pt idx="10">
                  <c:v>0.53662160000000003</c:v>
                </c:pt>
                <c:pt idx="11">
                  <c:v>0.37911859999999997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DF1-4FD5-994B-5B058401ABFA}"/>
            </c:ext>
          </c:extLst>
        </c:ser>
        <c:ser>
          <c:idx val="5"/>
          <c:order val="5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GPlus!$D$98:$D$109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GPlus!$H$98:$H$109</c:f>
              <c:numCache>
                <c:formatCode>0.00E+00</c:formatCode>
                <c:ptCount val="12"/>
                <c:pt idx="0">
                  <c:v>326399.3</c:v>
                </c:pt>
                <c:pt idx="1">
                  <c:v>46337.69</c:v>
                </c:pt>
                <c:pt idx="2">
                  <c:v>4410.7449999999999</c:v>
                </c:pt>
                <c:pt idx="3">
                  <c:v>1883.626</c:v>
                </c:pt>
                <c:pt idx="4">
                  <c:v>1112.6400000000001</c:v>
                </c:pt>
                <c:pt idx="5">
                  <c:v>401.85480000000001</c:v>
                </c:pt>
                <c:pt idx="6">
                  <c:v>197.36770000000001</c:v>
                </c:pt>
                <c:pt idx="7">
                  <c:v>99.806790000000007</c:v>
                </c:pt>
                <c:pt idx="8">
                  <c:v>45.911859999999997</c:v>
                </c:pt>
                <c:pt idx="9">
                  <c:v>23.488849999999999</c:v>
                </c:pt>
                <c:pt idx="10">
                  <c:v>15.632989999999999</c:v>
                </c:pt>
                <c:pt idx="11">
                  <c:v>10.590719999999999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DF1-4FD5-994B-5B058401A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717292736059783E-2"/>
          <c:y val="1.7352996104076954E-2"/>
          <c:w val="0.96184398026559437"/>
          <c:h val="0.95858490229966331"/>
        </c:manualLayout>
      </c:layout>
      <c:scatterChart>
        <c:scatterStyle val="smoothMarker"/>
        <c:varyColors val="0"/>
        <c:ser>
          <c:idx val="4"/>
          <c:order val="0"/>
          <c:tx>
            <c:v>Alg II* (public deg)</c:v>
          </c:tx>
          <c:spPr>
            <a:ln w="9525" cap="rnd">
              <a:solidFill>
                <a:srgbClr val="C00000">
                  <a:alpha val="95000"/>
                </a:srgbClr>
              </a:solidFill>
              <a:prstDash val="sysDash"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IMDB!$D$38:$D$49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IMDB!$H$38:$H$49</c:f>
              <c:numCache>
                <c:formatCode>0.00E+00</c:formatCode>
                <c:ptCount val="12"/>
                <c:pt idx="0">
                  <c:v>6.0739749999999999</c:v>
                </c:pt>
                <c:pt idx="1">
                  <c:v>1.7233670000000001</c:v>
                </c:pt>
                <c:pt idx="2">
                  <c:v>0.5972845</c:v>
                </c:pt>
                <c:pt idx="3">
                  <c:v>0.45246259999999999</c:v>
                </c:pt>
                <c:pt idx="4">
                  <c:v>0.39232679999999998</c:v>
                </c:pt>
                <c:pt idx="5">
                  <c:v>0.31295000000000001</c:v>
                </c:pt>
                <c:pt idx="6">
                  <c:v>0.26445920000000001</c:v>
                </c:pt>
                <c:pt idx="7">
                  <c:v>0.24876470000000001</c:v>
                </c:pt>
                <c:pt idx="8">
                  <c:v>0.24883359999999999</c:v>
                </c:pt>
                <c:pt idx="9">
                  <c:v>0.2482481</c:v>
                </c:pt>
                <c:pt idx="10">
                  <c:v>0.24750440000000001</c:v>
                </c:pt>
                <c:pt idx="11">
                  <c:v>0.24350530000000001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DC-4D85-97A0-4AC22FD4B013}"/>
            </c:ext>
          </c:extLst>
        </c:ser>
        <c:ser>
          <c:idx val="1"/>
          <c:order val="1"/>
          <c:tx>
            <c:v>Alg II* (private deg)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IMDB!$D$62:$D$73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IMDB!$H$62:$H$73</c:f>
              <c:numCache>
                <c:formatCode>0.00E+00</c:formatCode>
                <c:ptCount val="12"/>
                <c:pt idx="0">
                  <c:v>10.222160000000001</c:v>
                </c:pt>
                <c:pt idx="1">
                  <c:v>2.4349750000000001</c:v>
                </c:pt>
                <c:pt idx="2">
                  <c:v>0.697156</c:v>
                </c:pt>
                <c:pt idx="3">
                  <c:v>0.48812729999999999</c:v>
                </c:pt>
                <c:pt idx="4">
                  <c:v>0.46173340000000002</c:v>
                </c:pt>
                <c:pt idx="5">
                  <c:v>0.34938180000000002</c:v>
                </c:pt>
                <c:pt idx="6">
                  <c:v>0.30827339999999998</c:v>
                </c:pt>
                <c:pt idx="7">
                  <c:v>0.25528849999999997</c:v>
                </c:pt>
                <c:pt idx="8">
                  <c:v>0.25897700000000001</c:v>
                </c:pt>
                <c:pt idx="9">
                  <c:v>0.24727150000000001</c:v>
                </c:pt>
                <c:pt idx="10">
                  <c:v>0.24460870000000001</c:v>
                </c:pt>
                <c:pt idx="11">
                  <c:v>0.24680460000000001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DC-4D85-97A0-4AC22FD4B013}"/>
            </c:ext>
          </c:extLst>
        </c:ser>
        <c:ser>
          <c:idx val="0"/>
          <c:order val="2"/>
          <c:tx>
            <c:v>Alg II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8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IMDB!$D$14:$D$25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IMDB!$H$14:$H$25</c:f>
              <c:numCache>
                <c:formatCode>0.00E+00</c:formatCode>
                <c:ptCount val="12"/>
                <c:pt idx="0">
                  <c:v>29.141729999999999</c:v>
                </c:pt>
                <c:pt idx="1">
                  <c:v>6.1330200000000001</c:v>
                </c:pt>
                <c:pt idx="2">
                  <c:v>2.178588</c:v>
                </c:pt>
                <c:pt idx="3">
                  <c:v>1.4140729999999999</c:v>
                </c:pt>
                <c:pt idx="4">
                  <c:v>0.91072810000000004</c:v>
                </c:pt>
                <c:pt idx="5">
                  <c:v>0.72457000000000005</c:v>
                </c:pt>
                <c:pt idx="6">
                  <c:v>0.52246159999999997</c:v>
                </c:pt>
                <c:pt idx="7">
                  <c:v>0.45686680000000002</c:v>
                </c:pt>
                <c:pt idx="8">
                  <c:v>0.35861880000000002</c:v>
                </c:pt>
                <c:pt idx="9">
                  <c:v>0.2947515</c:v>
                </c:pt>
                <c:pt idx="10">
                  <c:v>0.2528842</c:v>
                </c:pt>
                <c:pt idx="11">
                  <c:v>0.28436020000000001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DDC-4D85-97A0-4AC22FD4B013}"/>
            </c:ext>
          </c:extLst>
        </c:ser>
        <c:ser>
          <c:idx val="2"/>
          <c:order val="3"/>
          <c:tx>
            <c:v>Alg II (local)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IMDB!$D$74:$D$85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IMDB!$H$74:$H$85</c:f>
              <c:numCache>
                <c:formatCode>0.00E+00</c:formatCode>
                <c:ptCount val="12"/>
                <c:pt idx="0">
                  <c:v>1835.702</c:v>
                </c:pt>
                <c:pt idx="1">
                  <c:v>549.14599999999996</c:v>
                </c:pt>
                <c:pt idx="2">
                  <c:v>95.978189999999998</c:v>
                </c:pt>
                <c:pt idx="3">
                  <c:v>74.562460000000002</c:v>
                </c:pt>
                <c:pt idx="4">
                  <c:v>43.377549999999999</c:v>
                </c:pt>
                <c:pt idx="5">
                  <c:v>36.82311</c:v>
                </c:pt>
                <c:pt idx="6">
                  <c:v>26.28773</c:v>
                </c:pt>
                <c:pt idx="7">
                  <c:v>17.374580000000002</c:v>
                </c:pt>
                <c:pt idx="8">
                  <c:v>12.73457</c:v>
                </c:pt>
                <c:pt idx="9">
                  <c:v>9.0255609999999997</c:v>
                </c:pt>
                <c:pt idx="10">
                  <c:v>6.5572489999999997</c:v>
                </c:pt>
                <c:pt idx="11">
                  <c:v>5.5253810000000003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DDC-4D85-97A0-4AC22FD4B013}"/>
            </c:ext>
          </c:extLst>
        </c:ser>
        <c:ser>
          <c:idx val="3"/>
          <c:order val="4"/>
          <c:tx>
            <c:v>ARR (p2=0.1n^(-1/3))</c:v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IMDB!$D$86:$D$97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IMDB!$H$86:$H$97</c:f>
              <c:numCache>
                <c:formatCode>0.00E+00</c:formatCode>
                <c:ptCount val="12"/>
                <c:pt idx="0">
                  <c:v>4758490</c:v>
                </c:pt>
                <c:pt idx="1">
                  <c:v>526869.4</c:v>
                </c:pt>
                <c:pt idx="2">
                  <c:v>64323.31</c:v>
                </c:pt>
                <c:pt idx="3">
                  <c:v>29759.01</c:v>
                </c:pt>
                <c:pt idx="4">
                  <c:v>14746.09</c:v>
                </c:pt>
                <c:pt idx="5">
                  <c:v>6757.192</c:v>
                </c:pt>
                <c:pt idx="6">
                  <c:v>3271.4389999999999</c:v>
                </c:pt>
                <c:pt idx="7">
                  <c:v>1541.1389999999999</c:v>
                </c:pt>
                <c:pt idx="8">
                  <c:v>1055.096</c:v>
                </c:pt>
                <c:pt idx="9">
                  <c:v>591.41480000000001</c:v>
                </c:pt>
                <c:pt idx="10">
                  <c:v>356.03930000000003</c:v>
                </c:pt>
                <c:pt idx="11">
                  <c:v>293.65980000000002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DDC-4D85-97A0-4AC22FD4B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45726620154251E-2"/>
          <c:y val="5.3912219305920092E-2"/>
          <c:w val="0.93700606842013523"/>
          <c:h val="0.92202576483622689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GPlus!$D$125:$D$136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GPlus!$H$125:$H$136</c:f>
              <c:numCache>
                <c:formatCode>0.00E+00</c:formatCode>
                <c:ptCount val="12"/>
                <c:pt idx="0">
                  <c:v>0.12874849999999999</c:v>
                </c:pt>
                <c:pt idx="1">
                  <c:v>0.149092</c:v>
                </c:pt>
                <c:pt idx="2">
                  <c:v>0.14739559999999999</c:v>
                </c:pt>
                <c:pt idx="3">
                  <c:v>0.14527370000000001</c:v>
                </c:pt>
                <c:pt idx="4">
                  <c:v>0.14667920000000001</c:v>
                </c:pt>
                <c:pt idx="5">
                  <c:v>0.1471113</c:v>
                </c:pt>
                <c:pt idx="6">
                  <c:v>0.1471113</c:v>
                </c:pt>
                <c:pt idx="7">
                  <c:v>0.1471113</c:v>
                </c:pt>
                <c:pt idx="8">
                  <c:v>0.1471113</c:v>
                </c:pt>
                <c:pt idx="9">
                  <c:v>0.1471113</c:v>
                </c:pt>
                <c:pt idx="10">
                  <c:v>0.1471113</c:v>
                </c:pt>
                <c:pt idx="11">
                  <c:v>0.1471113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1E-4CB4-98DE-4FC37235A73D}"/>
            </c:ext>
          </c:extLst>
        </c:ser>
        <c:ser>
          <c:idx val="0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GPlus!$D$137:$D$148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GPlus!$H$137:$H$148</c:f>
              <c:numCache>
                <c:formatCode>0.00E+00</c:formatCode>
                <c:ptCount val="12"/>
                <c:pt idx="0">
                  <c:v>63.516190000000002</c:v>
                </c:pt>
                <c:pt idx="1">
                  <c:v>16.32527</c:v>
                </c:pt>
                <c:pt idx="2">
                  <c:v>3.638042</c:v>
                </c:pt>
                <c:pt idx="3">
                  <c:v>2.0758049999999999</c:v>
                </c:pt>
                <c:pt idx="4">
                  <c:v>1.559655</c:v>
                </c:pt>
                <c:pt idx="5">
                  <c:v>0.78423370000000003</c:v>
                </c:pt>
                <c:pt idx="6">
                  <c:v>0.59584700000000002</c:v>
                </c:pt>
                <c:pt idx="7">
                  <c:v>0.35169889999999998</c:v>
                </c:pt>
                <c:pt idx="8">
                  <c:v>0.25107689999999999</c:v>
                </c:pt>
                <c:pt idx="9">
                  <c:v>0.2046442</c:v>
                </c:pt>
                <c:pt idx="10">
                  <c:v>0.1918619</c:v>
                </c:pt>
                <c:pt idx="11">
                  <c:v>0.16056509999999999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1E-4CB4-98DE-4FC37235A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085214417207261E-2"/>
          <c:y val="4.4772349201654231E-2"/>
          <c:w val="0.95852993368459483"/>
          <c:h val="0.91745587265329742"/>
        </c:manualLayout>
      </c:layout>
      <c:scatterChart>
        <c:scatterStyle val="smoothMarker"/>
        <c:varyColors val="0"/>
        <c:ser>
          <c:idx val="1"/>
          <c:order val="0"/>
          <c:tx>
            <c:v>Shuffle</c:v>
          </c:tx>
          <c:spPr>
            <a:ln w="95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IMDB!$D$113:$D$124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IMDB!$H$113:$H$124</c:f>
              <c:numCache>
                <c:formatCode>0.00E+00</c:formatCode>
                <c:ptCount val="12"/>
                <c:pt idx="0">
                  <c:v>0.75193969999999999</c:v>
                </c:pt>
                <c:pt idx="1">
                  <c:v>0.34707680000000002</c:v>
                </c:pt>
                <c:pt idx="2">
                  <c:v>0.30760510000000002</c:v>
                </c:pt>
                <c:pt idx="3">
                  <c:v>0.30273509999999998</c:v>
                </c:pt>
                <c:pt idx="4">
                  <c:v>0.30956309999999998</c:v>
                </c:pt>
                <c:pt idx="5">
                  <c:v>0.30773790000000001</c:v>
                </c:pt>
                <c:pt idx="6">
                  <c:v>0.30773790000000001</c:v>
                </c:pt>
                <c:pt idx="7">
                  <c:v>0.30773790000000001</c:v>
                </c:pt>
                <c:pt idx="8">
                  <c:v>0.30773790000000001</c:v>
                </c:pt>
                <c:pt idx="9">
                  <c:v>0.30773790000000001</c:v>
                </c:pt>
                <c:pt idx="10">
                  <c:v>0.30773790000000001</c:v>
                </c:pt>
                <c:pt idx="11">
                  <c:v>0.30773790000000001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34-4AE5-8151-D81A78713034}"/>
            </c:ext>
          </c:extLst>
        </c:ser>
        <c:ser>
          <c:idx val="0"/>
          <c:order val="1"/>
          <c:tx>
            <c:v>Local</c:v>
          </c:tx>
          <c:spPr>
            <a:ln w="9525" cap="rnd">
              <a:solidFill>
                <a:srgbClr val="006600"/>
              </a:solidFill>
              <a:round/>
            </a:ln>
            <a:effectLst/>
          </c:spPr>
          <c:marker>
            <c:symbol val="triangle"/>
            <c:size val="8"/>
            <c:spPr>
              <a:noFill/>
              <a:ln w="9525">
                <a:solidFill>
                  <a:srgbClr val="006600"/>
                </a:solidFill>
              </a:ln>
              <a:effectLst/>
            </c:spPr>
          </c:marker>
          <c:xVal>
            <c:numRef>
              <c:f>IMDB!$D$125:$D$136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  <c:pt idx="7">
                  <c:v>1.2</c:v>
                </c:pt>
                <c:pt idx="8">
                  <c:v>1.4</c:v>
                </c:pt>
                <c:pt idx="9">
                  <c:v>1.6</c:v>
                </c:pt>
                <c:pt idx="10">
                  <c:v>1.8</c:v>
                </c:pt>
                <c:pt idx="11">
                  <c:v>2</c:v>
                </c:pt>
              </c:numCache>
            </c:numRef>
          </c:xVal>
          <c:yVal>
            <c:numRef>
              <c:f>IMDB!$H$125:$H$136</c:f>
              <c:numCache>
                <c:formatCode>0.00E+00</c:formatCode>
                <c:ptCount val="12"/>
                <c:pt idx="0">
                  <c:v>7287.1620000000003</c:v>
                </c:pt>
                <c:pt idx="1">
                  <c:v>1666.0350000000001</c:v>
                </c:pt>
                <c:pt idx="2">
                  <c:v>509.91129999999998</c:v>
                </c:pt>
                <c:pt idx="3">
                  <c:v>282.0095</c:v>
                </c:pt>
                <c:pt idx="4">
                  <c:v>207.30680000000001</c:v>
                </c:pt>
                <c:pt idx="5">
                  <c:v>112.09180000000001</c:v>
                </c:pt>
                <c:pt idx="6">
                  <c:v>59.124429999999997</c:v>
                </c:pt>
                <c:pt idx="7">
                  <c:v>40.816659999999999</c:v>
                </c:pt>
                <c:pt idx="8">
                  <c:v>29.543240000000001</c:v>
                </c:pt>
                <c:pt idx="9">
                  <c:v>19.655470000000001</c:v>
                </c:pt>
                <c:pt idx="10">
                  <c:v>13.36218</c:v>
                </c:pt>
                <c:pt idx="11">
                  <c:v>8.9717839999999995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234-4AE5-8151-D81A78713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593968"/>
        <c:axId val="536595936"/>
      </c:scatterChart>
      <c:valAx>
        <c:axId val="536593968"/>
        <c:scaling>
          <c:orientation val="minMax"/>
          <c:max val="2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6595936"/>
        <c:crossesAt val="0.1"/>
        <c:crossBetween val="midCat"/>
        <c:majorUnit val="0.2"/>
      </c:valAx>
      <c:valAx>
        <c:axId val="536595936"/>
        <c:scaling>
          <c:logBase val="10"/>
          <c:orientation val="minMax"/>
          <c:max val="1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536593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D5914-5821-46C6-A844-064B6AA213EB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5F31-4094-4758-82F9-E8B519C89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03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1C7CC-9EBB-4C54-88BE-5DDEC3F55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8494BB-3BB3-46CD-9EB0-58C216F0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B88A8-85EA-43EB-87AD-8C547FBD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893B6-6AE6-4597-BB1B-C6DBF8BA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2D171-EF1C-48FC-9D8C-7C7942BC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8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89555-3372-4B77-986D-84F355A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130AD7-7BDE-4CB2-9348-00332E33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82E05-A0C7-4369-A060-ECEEBEB8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6B553-98FD-4650-8927-BF4EBC1B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2BFBA-9024-45C4-ADE6-BE03C13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8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2478F9-8C87-4DA9-B225-BD6EA57F7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0598BB-CA3B-44B5-9FB5-51667FCCE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2CC3F-6F29-46EA-BDF8-AFC0EA9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B4E1A-6CF3-4786-8450-827A52A3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97388A-86F9-411D-928A-5D06724A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8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EA9DE-5F02-4171-9E5B-D1E6F733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7F508-50D6-4147-A773-7F9FAA83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A075AD-6694-43F3-9563-B61F681F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BE1C0-F4BD-40BF-8ACC-2F3EA5FE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05B666-4EE8-49D7-8C01-BE4B6D70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4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1CD53-F843-48DF-A95A-6166ED24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44526-8D82-490E-88D5-245904462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7CB5D7-3EA5-44B9-99FB-DFE2882E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592EB-63CE-4188-9582-ED3110AC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03EA9-FB7E-4CBF-B9FF-7668CE5F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63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4BABB-5985-452E-BA82-2740F90D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AF91B-FA08-4206-BF58-A17F8861B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9F5C07-7513-4B51-9FA7-D3C9A03B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8C6262-5E10-4FB8-A674-0554FFD8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8758AC-1165-4903-A0D7-56B6E60A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E05F2A-DA43-46DF-B276-B4B7A92F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41A5C-FDBE-4D19-A28A-1CB8DA97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9B5E0-B837-4518-9FC3-8A981BC0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240DD9-64FA-4AE2-93AB-CD99AC4E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216779-0023-49F5-BF73-107C6DBB9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35DAFA-78D1-496D-AAF4-C8B1377B1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643A8-10DE-41E2-B3EF-7527D459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924122-6D78-4D1D-BA2F-A9BFCE98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A9421F-73DB-4FBB-AE98-DE8B172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76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A23B3-3866-4873-A81E-3BCAD7FE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922C39-ECD8-41B5-8511-5D7C5E3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091261-36F7-48A8-AC1F-CCD4498C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6B273C-B498-4781-9CEF-EAFBD28E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11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2798C7-D3F8-4AAB-8714-F430C599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26F418-7578-4D10-885F-F6596001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B75C2-4F56-4FD0-9033-77B981FF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35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60304-E703-4190-BD7C-495D75BE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A699E-4943-49E7-9F02-37E38F5D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FEED8C-1CF7-4A67-8A6F-BB6EBA6B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F4C348-4614-46C1-98D3-383F6735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7C47AD-1BFC-4A25-A4F6-D8E3BDB8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73EF9-C160-4CC5-916B-09C2D8EC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36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1DDE0-28A3-4EED-9541-34037C7A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65F347-4FFC-4A0E-97CE-17610C3AB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29A7CF-618E-4EE7-BDBC-C2207A63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C39FEB-47FA-4889-BE7C-614F8D68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81B3B8-97F6-4D36-80F0-7D2BE261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244D3-F147-40E8-B47E-E3AE2631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1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302B38-D802-47C3-A437-CB7F6297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6B499-87B0-4935-9FC7-02B86324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E40848-DB55-45A6-A081-B2548B53C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6A171-05A5-4B42-B18E-BE240CE6405A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1CF176-A357-4F1F-88AC-E0FA9E438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19F01-1007-40A0-93C9-084B3D90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7483-BE67-4EC2-A0F3-F60F926F84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4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chart" Target="../charts/chart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hart" Target="../charts/chart4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chart" Target="../charts/chart3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chart" Target="../charts/chart7.xml"/><Relationship Id="rId17" Type="http://schemas.openxmlformats.org/officeDocument/2006/relationships/image" Target="../media/image47.png"/><Relationship Id="rId2" Type="http://schemas.openxmlformats.org/officeDocument/2006/relationships/chart" Target="../charts/chart5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openxmlformats.org/officeDocument/2006/relationships/image" Target="../media/image45.png"/><Relationship Id="rId10" Type="http://schemas.openxmlformats.org/officeDocument/2006/relationships/chart" Target="../charts/chart6.xml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グラフ 125">
            <a:extLst>
              <a:ext uri="{FF2B5EF4-FFF2-40B4-BE49-F238E27FC236}">
                <a16:creationId xmlns:a16="http://schemas.microsoft.com/office/drawing/2014/main" id="{646C0896-0BA9-4716-A39B-DD2B7D76E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086148"/>
              </p:ext>
            </p:extLst>
          </p:nvPr>
        </p:nvGraphicFramePr>
        <p:xfrm>
          <a:off x="6300040" y="5221276"/>
          <a:ext cx="4032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4" name="グラフ 123">
            <a:extLst>
              <a:ext uri="{FF2B5EF4-FFF2-40B4-BE49-F238E27FC236}">
                <a16:creationId xmlns:a16="http://schemas.microsoft.com/office/drawing/2014/main" id="{459C55CB-5487-4D48-84A4-4B562EBDE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412487"/>
              </p:ext>
            </p:extLst>
          </p:nvPr>
        </p:nvGraphicFramePr>
        <p:xfrm>
          <a:off x="1694096" y="5222262"/>
          <a:ext cx="4122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3" name="グラフ 122">
            <a:extLst>
              <a:ext uri="{FF2B5EF4-FFF2-40B4-BE49-F238E27FC236}">
                <a16:creationId xmlns:a16="http://schemas.microsoft.com/office/drawing/2014/main" id="{317C75FE-1E3F-4B2D-8D53-2AE9AF1D1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573489"/>
              </p:ext>
            </p:extLst>
          </p:nvPr>
        </p:nvGraphicFramePr>
        <p:xfrm>
          <a:off x="6295042" y="1101201"/>
          <a:ext cx="4121702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2" name="グラフ 121">
            <a:extLst>
              <a:ext uri="{FF2B5EF4-FFF2-40B4-BE49-F238E27FC236}">
                <a16:creationId xmlns:a16="http://schemas.microsoft.com/office/drawing/2014/main" id="{F5B6C16F-9E3E-433C-986B-D5B21EECE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704284"/>
              </p:ext>
            </p:extLst>
          </p:nvPr>
        </p:nvGraphicFramePr>
        <p:xfrm>
          <a:off x="1694132" y="1118518"/>
          <a:ext cx="4104000" cy="277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16" name="フリーフォーム: 図形 1115">
            <a:extLst>
              <a:ext uri="{FF2B5EF4-FFF2-40B4-BE49-F238E27FC236}">
                <a16:creationId xmlns:a16="http://schemas.microsoft.com/office/drawing/2014/main" id="{636376FF-5923-49FE-BE9D-3DED88DBAA49}"/>
              </a:ext>
            </a:extLst>
          </p:cNvPr>
          <p:cNvSpPr/>
          <p:nvPr/>
        </p:nvSpPr>
        <p:spPr>
          <a:xfrm>
            <a:off x="1805929" y="426206"/>
            <a:ext cx="8478580" cy="612000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7" name="フリーフォーム: 図形 1116">
            <a:extLst>
              <a:ext uri="{FF2B5EF4-FFF2-40B4-BE49-F238E27FC236}">
                <a16:creationId xmlns:a16="http://schemas.microsoft.com/office/drawing/2014/main" id="{B7513469-0F36-4CF2-9000-00ABD4F479A6}"/>
              </a:ext>
            </a:extLst>
          </p:cNvPr>
          <p:cNvSpPr/>
          <p:nvPr/>
        </p:nvSpPr>
        <p:spPr>
          <a:xfrm>
            <a:off x="1911412" y="591168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C00000">
                <a:alpha val="95000"/>
              </a:srgbClr>
            </a:solidFill>
            <a:prstDash val="sys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0" name="フリーフォーム: 図形 1119">
            <a:extLst>
              <a:ext uri="{FF2B5EF4-FFF2-40B4-BE49-F238E27FC236}">
                <a16:creationId xmlns:a16="http://schemas.microsoft.com/office/drawing/2014/main" id="{10106048-55DB-41ED-814C-21FAE773DDE4}"/>
              </a:ext>
            </a:extLst>
          </p:cNvPr>
          <p:cNvSpPr/>
          <p:nvPr/>
        </p:nvSpPr>
        <p:spPr>
          <a:xfrm>
            <a:off x="4619632" y="584909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3" name="フリーフォーム: 図形 1122">
            <a:extLst>
              <a:ext uri="{FF2B5EF4-FFF2-40B4-BE49-F238E27FC236}">
                <a16:creationId xmlns:a16="http://schemas.microsoft.com/office/drawing/2014/main" id="{5635DC6C-A0FC-4AF1-A3A7-6FAB89EB58DF}"/>
              </a:ext>
            </a:extLst>
          </p:cNvPr>
          <p:cNvSpPr/>
          <p:nvPr/>
        </p:nvSpPr>
        <p:spPr>
          <a:xfrm>
            <a:off x="7219982" y="583494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6" name="フリーフォーム: 図形 1125">
            <a:extLst>
              <a:ext uri="{FF2B5EF4-FFF2-40B4-BE49-F238E27FC236}">
                <a16:creationId xmlns:a16="http://schemas.microsoft.com/office/drawing/2014/main" id="{3CB69D13-BE53-406E-9D8F-B31691E0E4E2}"/>
              </a:ext>
            </a:extLst>
          </p:cNvPr>
          <p:cNvSpPr/>
          <p:nvPr/>
        </p:nvSpPr>
        <p:spPr>
          <a:xfrm>
            <a:off x="1920700" y="884777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9" name="フリーフォーム: 図形 1128">
            <a:extLst>
              <a:ext uri="{FF2B5EF4-FFF2-40B4-BE49-F238E27FC236}">
                <a16:creationId xmlns:a16="http://schemas.microsoft.com/office/drawing/2014/main" id="{53994E24-FEEB-4B11-A6C2-EAF12AC1BBFD}"/>
              </a:ext>
            </a:extLst>
          </p:cNvPr>
          <p:cNvSpPr/>
          <p:nvPr/>
        </p:nvSpPr>
        <p:spPr>
          <a:xfrm>
            <a:off x="4615641" y="870409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2" name="フリーフォーム: 図形 1131">
            <a:extLst>
              <a:ext uri="{FF2B5EF4-FFF2-40B4-BE49-F238E27FC236}">
                <a16:creationId xmlns:a16="http://schemas.microsoft.com/office/drawing/2014/main" id="{266A92EC-B448-44C7-85E0-8477DD52E5DE}"/>
              </a:ext>
            </a:extLst>
          </p:cNvPr>
          <p:cNvSpPr/>
          <p:nvPr/>
        </p:nvSpPr>
        <p:spPr>
          <a:xfrm>
            <a:off x="7224558" y="868876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5" name="テキスト ボックス 1134">
            <a:extLst>
              <a:ext uri="{FF2B5EF4-FFF2-40B4-BE49-F238E27FC236}">
                <a16:creationId xmlns:a16="http://schemas.microsoft.com/office/drawing/2014/main" id="{AEF5C8F8-B3A2-40CA-878A-22B52D8759D8}"/>
              </a:ext>
            </a:extLst>
          </p:cNvPr>
          <p:cNvSpPr txBox="1"/>
          <p:nvPr/>
        </p:nvSpPr>
        <p:spPr>
          <a:xfrm>
            <a:off x="1661583" y="381275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DE123E3-5A84-4BDA-9984-75B186374CE8}"/>
              </a:ext>
            </a:extLst>
          </p:cNvPr>
          <p:cNvSpPr txBox="1"/>
          <p:nvPr/>
        </p:nvSpPr>
        <p:spPr>
          <a:xfrm>
            <a:off x="1940982" y="38152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7102420A-03C2-4F29-83F3-AD15C99B0681}"/>
              </a:ext>
            </a:extLst>
          </p:cNvPr>
          <p:cNvSpPr txBox="1"/>
          <p:nvPr/>
        </p:nvSpPr>
        <p:spPr>
          <a:xfrm>
            <a:off x="2329602" y="381529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4AD503AB-4666-48E7-B4C7-77296A9F0E34}"/>
              </a:ext>
            </a:extLst>
          </p:cNvPr>
          <p:cNvSpPr txBox="1"/>
          <p:nvPr/>
        </p:nvSpPr>
        <p:spPr>
          <a:xfrm>
            <a:off x="2715682" y="381275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1B76ACF-7B8B-4E70-9BFC-D225D088AD59}"/>
              </a:ext>
            </a:extLst>
          </p:cNvPr>
          <p:cNvSpPr txBox="1"/>
          <p:nvPr/>
        </p:nvSpPr>
        <p:spPr>
          <a:xfrm>
            <a:off x="3104302" y="381275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FA0FE91-9004-4776-ABE8-DA9CAA6F996A}"/>
              </a:ext>
            </a:extLst>
          </p:cNvPr>
          <p:cNvSpPr txBox="1"/>
          <p:nvPr/>
        </p:nvSpPr>
        <p:spPr>
          <a:xfrm>
            <a:off x="3891702" y="381275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A2A4381F-D9A7-4CA0-85A2-68F1D6BD3516}"/>
              </a:ext>
            </a:extLst>
          </p:cNvPr>
          <p:cNvSpPr txBox="1"/>
          <p:nvPr/>
        </p:nvSpPr>
        <p:spPr>
          <a:xfrm>
            <a:off x="4280322" y="381275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2E56BBCF-E9E0-430A-B615-73185721673C}"/>
              </a:ext>
            </a:extLst>
          </p:cNvPr>
          <p:cNvSpPr txBox="1"/>
          <p:nvPr/>
        </p:nvSpPr>
        <p:spPr>
          <a:xfrm>
            <a:off x="4666402" y="381021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825F919-30CD-429F-B074-B9BBA6D80633}"/>
              </a:ext>
            </a:extLst>
          </p:cNvPr>
          <p:cNvSpPr txBox="1"/>
          <p:nvPr/>
        </p:nvSpPr>
        <p:spPr>
          <a:xfrm>
            <a:off x="5055022" y="381021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A1E7D5F4-8CC8-4725-9469-322022021973}"/>
              </a:ext>
            </a:extLst>
          </p:cNvPr>
          <p:cNvSpPr txBox="1"/>
          <p:nvPr/>
        </p:nvSpPr>
        <p:spPr>
          <a:xfrm>
            <a:off x="3602143" y="381529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7D9EBB2-F2BC-4F8B-BC92-1A4F1501A156}"/>
              </a:ext>
            </a:extLst>
          </p:cNvPr>
          <p:cNvSpPr txBox="1"/>
          <p:nvPr/>
        </p:nvSpPr>
        <p:spPr>
          <a:xfrm>
            <a:off x="5557943" y="381021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F246FC5-529D-4FC7-940B-F25A3484DF29}"/>
                  </a:ext>
                </a:extLst>
              </p:cNvPr>
              <p:cNvSpPr txBox="1"/>
              <p:nvPr/>
            </p:nvSpPr>
            <p:spPr>
              <a:xfrm>
                <a:off x="2891576" y="4056592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F246FC5-529D-4FC7-940B-F25A3484D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576" y="4056592"/>
                <a:ext cx="174692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F40F539-6C5F-4E22-8288-6B680F190EB9}"/>
              </a:ext>
            </a:extLst>
          </p:cNvPr>
          <p:cNvSpPr txBox="1"/>
          <p:nvPr/>
        </p:nvSpPr>
        <p:spPr>
          <a:xfrm rot="16200000">
            <a:off x="461258" y="232391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8EC86AD-68FF-4E15-BBE5-11CFF7392CF0}"/>
              </a:ext>
            </a:extLst>
          </p:cNvPr>
          <p:cNvSpPr txBox="1"/>
          <p:nvPr/>
        </p:nvSpPr>
        <p:spPr>
          <a:xfrm>
            <a:off x="1372915" y="103956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82E5329-7007-48BB-B8A4-AF5AA06F260A}"/>
              </a:ext>
            </a:extLst>
          </p:cNvPr>
          <p:cNvSpPr txBox="1"/>
          <p:nvPr/>
        </p:nvSpPr>
        <p:spPr>
          <a:xfrm>
            <a:off x="1372915" y="135706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36EC19A7-1643-465F-93F8-1230D8E8B1C3}"/>
              </a:ext>
            </a:extLst>
          </p:cNvPr>
          <p:cNvSpPr txBox="1"/>
          <p:nvPr/>
        </p:nvSpPr>
        <p:spPr>
          <a:xfrm>
            <a:off x="1372915" y="169488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AF93CF2C-6138-4CA3-B942-96221EFF385D}"/>
              </a:ext>
            </a:extLst>
          </p:cNvPr>
          <p:cNvSpPr txBox="1"/>
          <p:nvPr/>
        </p:nvSpPr>
        <p:spPr>
          <a:xfrm>
            <a:off x="1372915" y="201238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1D4BF4DC-F812-4919-B3C0-3A19E1DA9325}"/>
              </a:ext>
            </a:extLst>
          </p:cNvPr>
          <p:cNvSpPr txBox="1"/>
          <p:nvPr/>
        </p:nvSpPr>
        <p:spPr>
          <a:xfrm>
            <a:off x="1370375" y="235274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D46D1D7B-FF19-4BC9-8DC2-6FF8448DAF53}"/>
              </a:ext>
            </a:extLst>
          </p:cNvPr>
          <p:cNvSpPr txBox="1"/>
          <p:nvPr/>
        </p:nvSpPr>
        <p:spPr>
          <a:xfrm>
            <a:off x="1370375" y="267024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D0AC7A3-C87F-4BBE-A238-11D69F215924}"/>
              </a:ext>
            </a:extLst>
          </p:cNvPr>
          <p:cNvSpPr txBox="1"/>
          <p:nvPr/>
        </p:nvSpPr>
        <p:spPr>
          <a:xfrm>
            <a:off x="1370375" y="300806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14E06B3-A017-42D1-8E1E-EBE6B92F623E}"/>
              </a:ext>
            </a:extLst>
          </p:cNvPr>
          <p:cNvSpPr txBox="1"/>
          <p:nvPr/>
        </p:nvSpPr>
        <p:spPr>
          <a:xfrm>
            <a:off x="1370375" y="332556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6A8F8C40-D4CD-4B6D-B779-A826C3655985}"/>
              </a:ext>
            </a:extLst>
          </p:cNvPr>
          <p:cNvSpPr txBox="1"/>
          <p:nvPr/>
        </p:nvSpPr>
        <p:spPr>
          <a:xfrm>
            <a:off x="1319570" y="366846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EF74E5D-97B4-4CC1-89CC-B54B712B158D}"/>
                  </a:ext>
                </a:extLst>
              </p:cNvPr>
              <p:cNvSpPr txBox="1"/>
              <p:nvPr/>
            </p:nvSpPr>
            <p:spPr>
              <a:xfrm>
                <a:off x="2213561" y="376330"/>
                <a:ext cx="2422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sz="20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(w/o Lap)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EF74E5D-97B4-4CC1-89CC-B54B712B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61" y="376330"/>
                <a:ext cx="2422739" cy="400110"/>
              </a:xfrm>
              <a:prstGeom prst="rect">
                <a:avLst/>
              </a:prstGeom>
              <a:blipFill>
                <a:blip r:embed="rId7"/>
                <a:stretch>
                  <a:fillRect t="-9231" r="-1759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AF45DA-C2E6-47C3-BE5D-226EFBDE4E9D}"/>
                  </a:ext>
                </a:extLst>
              </p:cNvPr>
              <p:cNvSpPr txBox="1"/>
              <p:nvPr/>
            </p:nvSpPr>
            <p:spPr>
              <a:xfrm>
                <a:off x="4959882" y="371717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AF45DA-C2E6-47C3-BE5D-226EFBDE4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82" y="371717"/>
                <a:ext cx="1217425" cy="400110"/>
              </a:xfrm>
              <a:prstGeom prst="rect">
                <a:avLst/>
              </a:prstGeom>
              <a:blipFill>
                <a:blip r:embed="rId8"/>
                <a:stretch>
                  <a:fillRect r="-7538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2AD360B-4F90-436B-ABFB-229DB140A04F}"/>
                  </a:ext>
                </a:extLst>
              </p:cNvPr>
              <p:cNvSpPr txBox="1"/>
              <p:nvPr/>
            </p:nvSpPr>
            <p:spPr>
              <a:xfrm>
                <a:off x="7555999" y="367707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2AD360B-4F90-436B-ABFB-229DB140A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99" y="367707"/>
                <a:ext cx="1217425" cy="400110"/>
              </a:xfrm>
              <a:prstGeom prst="rect">
                <a:avLst/>
              </a:prstGeom>
              <a:blipFill>
                <a:blip r:embed="rId9"/>
                <a:stretch>
                  <a:fillRect r="-7538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BFC0F1-929A-4DA0-8607-65BA8B8B1701}"/>
                  </a:ext>
                </a:extLst>
              </p:cNvPr>
              <p:cNvSpPr txBox="1"/>
              <p:nvPr/>
            </p:nvSpPr>
            <p:spPr>
              <a:xfrm>
                <a:off x="2256718" y="666400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Local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BFC0F1-929A-4DA0-8607-65BA8B8B1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718" y="666400"/>
                <a:ext cx="1217425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6FCEAAC-C199-4765-8767-F565E8BC7B54}"/>
                  </a:ext>
                </a:extLst>
              </p:cNvPr>
              <p:cNvSpPr txBox="1"/>
              <p:nvPr/>
            </p:nvSpPr>
            <p:spPr>
              <a:xfrm>
                <a:off x="4968590" y="656947"/>
                <a:ext cx="2311327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6FCEAAC-C199-4765-8767-F565E8BC7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590" y="656947"/>
                <a:ext cx="2311327" cy="411651"/>
              </a:xfrm>
              <a:prstGeom prst="rect">
                <a:avLst/>
              </a:prstGeom>
              <a:blipFill>
                <a:blip r:embed="rId11"/>
                <a:stretch>
                  <a:fillRect r="-264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17625D8-156D-4B5E-AAFD-C428441E957B}"/>
                  </a:ext>
                </a:extLst>
              </p:cNvPr>
              <p:cNvSpPr txBox="1"/>
              <p:nvPr/>
            </p:nvSpPr>
            <p:spPr>
              <a:xfrm>
                <a:off x="7577508" y="648590"/>
                <a:ext cx="2723992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/10)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17625D8-156D-4B5E-AAFD-C428441E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508" y="648590"/>
                <a:ext cx="2723992" cy="411651"/>
              </a:xfrm>
              <a:prstGeom prst="rect">
                <a:avLst/>
              </a:prstGeom>
              <a:blipFill>
                <a:blip r:embed="rId1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012CEAD-2E11-487D-914C-3D273DC089BE}"/>
              </a:ext>
            </a:extLst>
          </p:cNvPr>
          <p:cNvSpPr txBox="1"/>
          <p:nvPr/>
        </p:nvSpPr>
        <p:spPr>
          <a:xfrm>
            <a:off x="6250525" y="381275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13896F-96DC-4DFD-9EAF-61A5545D444A}"/>
              </a:ext>
            </a:extLst>
          </p:cNvPr>
          <p:cNvSpPr txBox="1"/>
          <p:nvPr/>
        </p:nvSpPr>
        <p:spPr>
          <a:xfrm>
            <a:off x="6529924" y="381529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5DA54D-DFEB-420E-A442-32C604ED807C}"/>
              </a:ext>
            </a:extLst>
          </p:cNvPr>
          <p:cNvSpPr txBox="1"/>
          <p:nvPr/>
        </p:nvSpPr>
        <p:spPr>
          <a:xfrm>
            <a:off x="6918544" y="381529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44F8E32-2203-4071-9DCC-19DBDDF9E84E}"/>
              </a:ext>
            </a:extLst>
          </p:cNvPr>
          <p:cNvSpPr txBox="1"/>
          <p:nvPr/>
        </p:nvSpPr>
        <p:spPr>
          <a:xfrm>
            <a:off x="7304624" y="38127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66C4FBD-925D-4D44-A956-B15AC66DE769}"/>
              </a:ext>
            </a:extLst>
          </p:cNvPr>
          <p:cNvSpPr txBox="1"/>
          <p:nvPr/>
        </p:nvSpPr>
        <p:spPr>
          <a:xfrm>
            <a:off x="7693244" y="38127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50E3D07-D373-44C0-8844-FB3970E1336F}"/>
              </a:ext>
            </a:extLst>
          </p:cNvPr>
          <p:cNvSpPr txBox="1"/>
          <p:nvPr/>
        </p:nvSpPr>
        <p:spPr>
          <a:xfrm>
            <a:off x="8480644" y="38127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7AB64ED-9F91-46A9-9920-F14C0DD33BB0}"/>
              </a:ext>
            </a:extLst>
          </p:cNvPr>
          <p:cNvSpPr txBox="1"/>
          <p:nvPr/>
        </p:nvSpPr>
        <p:spPr>
          <a:xfrm>
            <a:off x="8869264" y="38127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B7080F9-195D-4A06-ABBD-59EE717241EC}"/>
              </a:ext>
            </a:extLst>
          </p:cNvPr>
          <p:cNvSpPr txBox="1"/>
          <p:nvPr/>
        </p:nvSpPr>
        <p:spPr>
          <a:xfrm>
            <a:off x="9255344" y="38102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34B74D6-99E8-40C5-B09C-F6FF96BD6EEE}"/>
              </a:ext>
            </a:extLst>
          </p:cNvPr>
          <p:cNvSpPr txBox="1"/>
          <p:nvPr/>
        </p:nvSpPr>
        <p:spPr>
          <a:xfrm>
            <a:off x="9643964" y="38102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02E472-D686-4146-A9CB-776182FD879D}"/>
              </a:ext>
            </a:extLst>
          </p:cNvPr>
          <p:cNvSpPr txBox="1"/>
          <p:nvPr/>
        </p:nvSpPr>
        <p:spPr>
          <a:xfrm>
            <a:off x="8191085" y="381529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E0B7AA0-F8E4-4977-B956-964CD7878B57}"/>
              </a:ext>
            </a:extLst>
          </p:cNvPr>
          <p:cNvSpPr txBox="1"/>
          <p:nvPr/>
        </p:nvSpPr>
        <p:spPr>
          <a:xfrm>
            <a:off x="10146885" y="381021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04F68E-E221-4E73-9433-C62B2B813B32}"/>
                  </a:ext>
                </a:extLst>
              </p:cNvPr>
              <p:cNvSpPr txBox="1"/>
              <p:nvPr/>
            </p:nvSpPr>
            <p:spPr>
              <a:xfrm>
                <a:off x="7480518" y="4056597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04F68E-E221-4E73-9433-C62B2B813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518" y="4056597"/>
                <a:ext cx="174692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D3C496F-2B0F-4FE4-954B-D1420284B7C4}"/>
              </a:ext>
            </a:extLst>
          </p:cNvPr>
          <p:cNvSpPr txBox="1"/>
          <p:nvPr/>
        </p:nvSpPr>
        <p:spPr>
          <a:xfrm rot="16200000">
            <a:off x="5050200" y="2323916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DAC6DB-799D-45F3-956D-898CABA22F75}"/>
              </a:ext>
            </a:extLst>
          </p:cNvPr>
          <p:cNvSpPr txBox="1"/>
          <p:nvPr/>
        </p:nvSpPr>
        <p:spPr>
          <a:xfrm>
            <a:off x="5961857" y="103957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4FBF033-9FD8-413B-844E-E777F8BD4EC0}"/>
              </a:ext>
            </a:extLst>
          </p:cNvPr>
          <p:cNvSpPr txBox="1"/>
          <p:nvPr/>
        </p:nvSpPr>
        <p:spPr>
          <a:xfrm>
            <a:off x="5961857" y="135707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392BB90-489B-4557-AD78-DB8AD9D0272B}"/>
              </a:ext>
            </a:extLst>
          </p:cNvPr>
          <p:cNvSpPr txBox="1"/>
          <p:nvPr/>
        </p:nvSpPr>
        <p:spPr>
          <a:xfrm>
            <a:off x="5961857" y="169489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75C9EA4-B504-4B3B-9BFA-4BBD2D7039AF}"/>
              </a:ext>
            </a:extLst>
          </p:cNvPr>
          <p:cNvSpPr txBox="1"/>
          <p:nvPr/>
        </p:nvSpPr>
        <p:spPr>
          <a:xfrm>
            <a:off x="5961857" y="201239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E18D462-24BF-43FF-A6A7-F332A62D1603}"/>
              </a:ext>
            </a:extLst>
          </p:cNvPr>
          <p:cNvSpPr txBox="1"/>
          <p:nvPr/>
        </p:nvSpPr>
        <p:spPr>
          <a:xfrm>
            <a:off x="5959317" y="23527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728FD43-A86E-484F-AD4C-D297DDF32332}"/>
              </a:ext>
            </a:extLst>
          </p:cNvPr>
          <p:cNvSpPr txBox="1"/>
          <p:nvPr/>
        </p:nvSpPr>
        <p:spPr>
          <a:xfrm>
            <a:off x="5959317" y="26702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CDC0651-3156-478B-995B-77A97A4375A5}"/>
              </a:ext>
            </a:extLst>
          </p:cNvPr>
          <p:cNvSpPr txBox="1"/>
          <p:nvPr/>
        </p:nvSpPr>
        <p:spPr>
          <a:xfrm>
            <a:off x="5959317" y="300807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02D4B2C-5DB4-490F-BC12-4EA7585AD2E7}"/>
              </a:ext>
            </a:extLst>
          </p:cNvPr>
          <p:cNvSpPr txBox="1"/>
          <p:nvPr/>
        </p:nvSpPr>
        <p:spPr>
          <a:xfrm>
            <a:off x="5959317" y="332557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9C1F47E-B84D-4B58-89BB-C3182982742A}"/>
              </a:ext>
            </a:extLst>
          </p:cNvPr>
          <p:cNvSpPr txBox="1"/>
          <p:nvPr/>
        </p:nvSpPr>
        <p:spPr>
          <a:xfrm>
            <a:off x="5908512" y="366847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112DCD-10A5-4A48-9D4D-7423159EF680}"/>
              </a:ext>
            </a:extLst>
          </p:cNvPr>
          <p:cNvSpPr txBox="1"/>
          <p:nvPr/>
        </p:nvSpPr>
        <p:spPr>
          <a:xfrm>
            <a:off x="4876007" y="0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Triangles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733B2F8-C85B-4B7E-AA16-AF89FE423CA9}"/>
              </a:ext>
            </a:extLst>
          </p:cNvPr>
          <p:cNvSpPr txBox="1"/>
          <p:nvPr/>
        </p:nvSpPr>
        <p:spPr>
          <a:xfrm>
            <a:off x="4406053" y="1249835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92FE8DF-A28B-49B2-8AFE-F6113FFA478A}"/>
              </a:ext>
            </a:extLst>
          </p:cNvPr>
          <p:cNvSpPr txBox="1"/>
          <p:nvPr/>
        </p:nvSpPr>
        <p:spPr>
          <a:xfrm>
            <a:off x="9003918" y="1248710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1D994B5-12D9-45DA-8B7D-A3191D5125CD}"/>
              </a:ext>
            </a:extLst>
          </p:cNvPr>
          <p:cNvSpPr txBox="1"/>
          <p:nvPr/>
        </p:nvSpPr>
        <p:spPr>
          <a:xfrm>
            <a:off x="4876007" y="4403025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4-Cycles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ABA6A7C-057D-49CD-B629-08EC00C910FA}"/>
              </a:ext>
            </a:extLst>
          </p:cNvPr>
          <p:cNvSpPr txBox="1"/>
          <p:nvPr/>
        </p:nvSpPr>
        <p:spPr>
          <a:xfrm>
            <a:off x="1653116" y="698140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31FB83-E97D-4B8C-890B-33629F43178E}"/>
              </a:ext>
            </a:extLst>
          </p:cNvPr>
          <p:cNvSpPr txBox="1"/>
          <p:nvPr/>
        </p:nvSpPr>
        <p:spPr>
          <a:xfrm>
            <a:off x="1932515" y="698394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ADD9D03-78EA-4337-B78E-BAF2AE876A72}"/>
              </a:ext>
            </a:extLst>
          </p:cNvPr>
          <p:cNvSpPr txBox="1"/>
          <p:nvPr/>
        </p:nvSpPr>
        <p:spPr>
          <a:xfrm>
            <a:off x="2321135" y="698394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88A0F77-C8EE-4457-BCA7-D6793F371D62}"/>
              </a:ext>
            </a:extLst>
          </p:cNvPr>
          <p:cNvSpPr txBox="1"/>
          <p:nvPr/>
        </p:nvSpPr>
        <p:spPr>
          <a:xfrm>
            <a:off x="2707215" y="69814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537217D-FFBA-4A59-8FB5-5E0A80B75C7A}"/>
              </a:ext>
            </a:extLst>
          </p:cNvPr>
          <p:cNvSpPr txBox="1"/>
          <p:nvPr/>
        </p:nvSpPr>
        <p:spPr>
          <a:xfrm>
            <a:off x="3095835" y="69814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A85167D-0EC3-4B70-A495-C3A2F88542F4}"/>
              </a:ext>
            </a:extLst>
          </p:cNvPr>
          <p:cNvSpPr txBox="1"/>
          <p:nvPr/>
        </p:nvSpPr>
        <p:spPr>
          <a:xfrm>
            <a:off x="3883235" y="69814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1BED23F-F7C0-4E0F-A6A8-469C84DDC000}"/>
              </a:ext>
            </a:extLst>
          </p:cNvPr>
          <p:cNvSpPr txBox="1"/>
          <p:nvPr/>
        </p:nvSpPr>
        <p:spPr>
          <a:xfrm>
            <a:off x="4271855" y="69814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DA18261-D1FF-419F-92C0-53D3E9A92B5D}"/>
              </a:ext>
            </a:extLst>
          </p:cNvPr>
          <p:cNvSpPr txBox="1"/>
          <p:nvPr/>
        </p:nvSpPr>
        <p:spPr>
          <a:xfrm>
            <a:off x="4657935" y="69788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CD46720-D5B1-4F2F-945F-CD7303686379}"/>
              </a:ext>
            </a:extLst>
          </p:cNvPr>
          <p:cNvSpPr txBox="1"/>
          <p:nvPr/>
        </p:nvSpPr>
        <p:spPr>
          <a:xfrm>
            <a:off x="5046555" y="69788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4102FA3-3540-4643-A922-39F7442E2F61}"/>
              </a:ext>
            </a:extLst>
          </p:cNvPr>
          <p:cNvSpPr txBox="1"/>
          <p:nvPr/>
        </p:nvSpPr>
        <p:spPr>
          <a:xfrm>
            <a:off x="3593676" y="698394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59788BA-6214-460C-BBFE-25E89D34317F}"/>
              </a:ext>
            </a:extLst>
          </p:cNvPr>
          <p:cNvSpPr txBox="1"/>
          <p:nvPr/>
        </p:nvSpPr>
        <p:spPr>
          <a:xfrm>
            <a:off x="5549476" y="697886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FF83100D-B5D6-4E1A-B20C-2E8FE6318DF9}"/>
                  </a:ext>
                </a:extLst>
              </p:cNvPr>
              <p:cNvSpPr txBox="1"/>
              <p:nvPr/>
            </p:nvSpPr>
            <p:spPr>
              <a:xfrm>
                <a:off x="2883109" y="7225248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FF83100D-B5D6-4E1A-B20C-2E8FE631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09" y="7225248"/>
                <a:ext cx="1746926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451A6AD-7549-4637-B428-665EC694EC96}"/>
              </a:ext>
            </a:extLst>
          </p:cNvPr>
          <p:cNvSpPr txBox="1"/>
          <p:nvPr/>
        </p:nvSpPr>
        <p:spPr>
          <a:xfrm rot="16200000">
            <a:off x="452791" y="5951886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8FAD0B6-8247-4C2C-8F8A-0A22E18FDB35}"/>
              </a:ext>
            </a:extLst>
          </p:cNvPr>
          <p:cNvSpPr txBox="1"/>
          <p:nvPr/>
        </p:nvSpPr>
        <p:spPr>
          <a:xfrm>
            <a:off x="4397586" y="5347710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8D4CCFF-2AA7-4DAD-96AC-76D4A5CDCB11}"/>
              </a:ext>
            </a:extLst>
          </p:cNvPr>
          <p:cNvSpPr txBox="1"/>
          <p:nvPr/>
        </p:nvSpPr>
        <p:spPr>
          <a:xfrm>
            <a:off x="1372915" y="51302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6EA4EC9-0466-4B03-BC57-8F1E12CFA0F3}"/>
              </a:ext>
            </a:extLst>
          </p:cNvPr>
          <p:cNvSpPr txBox="1"/>
          <p:nvPr/>
        </p:nvSpPr>
        <p:spPr>
          <a:xfrm>
            <a:off x="1370375" y="545789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16C95A-B07D-4043-B3AF-CFDC1844FD7D}"/>
              </a:ext>
            </a:extLst>
          </p:cNvPr>
          <p:cNvSpPr txBox="1"/>
          <p:nvPr/>
        </p:nvSpPr>
        <p:spPr>
          <a:xfrm>
            <a:off x="1370375" y="578809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C9686423-1773-4BE1-85D6-E471050F020D}"/>
              </a:ext>
            </a:extLst>
          </p:cNvPr>
          <p:cNvSpPr txBox="1"/>
          <p:nvPr/>
        </p:nvSpPr>
        <p:spPr>
          <a:xfrm>
            <a:off x="1370375" y="61386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583F989-6A21-4D3D-A093-C2961DB74E8B}"/>
              </a:ext>
            </a:extLst>
          </p:cNvPr>
          <p:cNvSpPr txBox="1"/>
          <p:nvPr/>
        </p:nvSpPr>
        <p:spPr>
          <a:xfrm>
            <a:off x="1370375" y="64688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6E3C1D8-586E-4EB9-9DB9-871E41B21C8F}"/>
              </a:ext>
            </a:extLst>
          </p:cNvPr>
          <p:cNvSpPr txBox="1"/>
          <p:nvPr/>
        </p:nvSpPr>
        <p:spPr>
          <a:xfrm>
            <a:off x="1319570" y="680536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9D046D4-1236-44E7-B126-933F6A51E449}"/>
              </a:ext>
            </a:extLst>
          </p:cNvPr>
          <p:cNvSpPr txBox="1"/>
          <p:nvPr/>
        </p:nvSpPr>
        <p:spPr>
          <a:xfrm>
            <a:off x="8968446" y="5333036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7549D0AD-1B92-4B0B-8E3A-848ED304B5AA}"/>
              </a:ext>
            </a:extLst>
          </p:cNvPr>
          <p:cNvSpPr txBox="1"/>
          <p:nvPr/>
        </p:nvSpPr>
        <p:spPr>
          <a:xfrm>
            <a:off x="6228760" y="697980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DCFF8FA9-F579-414E-8A20-CD51B33357A3}"/>
              </a:ext>
            </a:extLst>
          </p:cNvPr>
          <p:cNvSpPr txBox="1"/>
          <p:nvPr/>
        </p:nvSpPr>
        <p:spPr>
          <a:xfrm>
            <a:off x="6508159" y="698234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615E36A7-E805-487D-BD29-C38B4C76221C}"/>
              </a:ext>
            </a:extLst>
          </p:cNvPr>
          <p:cNvSpPr txBox="1"/>
          <p:nvPr/>
        </p:nvSpPr>
        <p:spPr>
          <a:xfrm>
            <a:off x="6896779" y="698234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8101AEAD-AE47-4069-8FB9-36A97F8FDEB1}"/>
              </a:ext>
            </a:extLst>
          </p:cNvPr>
          <p:cNvSpPr txBox="1"/>
          <p:nvPr/>
        </p:nvSpPr>
        <p:spPr>
          <a:xfrm>
            <a:off x="7282859" y="697980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231970B-F0DE-46BF-8F02-44F67099724F}"/>
              </a:ext>
            </a:extLst>
          </p:cNvPr>
          <p:cNvSpPr txBox="1"/>
          <p:nvPr/>
        </p:nvSpPr>
        <p:spPr>
          <a:xfrm>
            <a:off x="7671479" y="697980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00C74D8B-1195-4733-A792-7A45C34CC3FA}"/>
              </a:ext>
            </a:extLst>
          </p:cNvPr>
          <p:cNvSpPr txBox="1"/>
          <p:nvPr/>
        </p:nvSpPr>
        <p:spPr>
          <a:xfrm>
            <a:off x="8458879" y="697980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842E0191-2637-4C5F-B01A-8C2EB02147D0}"/>
              </a:ext>
            </a:extLst>
          </p:cNvPr>
          <p:cNvSpPr txBox="1"/>
          <p:nvPr/>
        </p:nvSpPr>
        <p:spPr>
          <a:xfrm>
            <a:off x="8847499" y="697980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98B0B6B7-AF0E-4A4F-AFCF-A3F14663306A}"/>
              </a:ext>
            </a:extLst>
          </p:cNvPr>
          <p:cNvSpPr txBox="1"/>
          <p:nvPr/>
        </p:nvSpPr>
        <p:spPr>
          <a:xfrm>
            <a:off x="9233579" y="697726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E4A12C7F-96AB-41EA-9035-3400E5585D18}"/>
              </a:ext>
            </a:extLst>
          </p:cNvPr>
          <p:cNvSpPr txBox="1"/>
          <p:nvPr/>
        </p:nvSpPr>
        <p:spPr>
          <a:xfrm>
            <a:off x="9622199" y="697726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A81323F0-4E8A-4EEA-816C-EC25A8180BA6}"/>
              </a:ext>
            </a:extLst>
          </p:cNvPr>
          <p:cNvSpPr txBox="1"/>
          <p:nvPr/>
        </p:nvSpPr>
        <p:spPr>
          <a:xfrm>
            <a:off x="8169320" y="698234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0F4E91C-48DA-43BC-BDDD-7457C03AF2E5}"/>
              </a:ext>
            </a:extLst>
          </p:cNvPr>
          <p:cNvSpPr txBox="1"/>
          <p:nvPr/>
        </p:nvSpPr>
        <p:spPr>
          <a:xfrm>
            <a:off x="10125120" y="697726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525EA058-52D6-4D9B-AD1D-F0BA1B288C89}"/>
                  </a:ext>
                </a:extLst>
              </p:cNvPr>
              <p:cNvSpPr txBox="1"/>
              <p:nvPr/>
            </p:nvSpPr>
            <p:spPr>
              <a:xfrm>
                <a:off x="7458753" y="7223643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525EA058-52D6-4D9B-AD1D-F0BA1B288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753" y="7223643"/>
                <a:ext cx="174692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97B5D8C-735C-477C-91BB-F9C1C7A03588}"/>
              </a:ext>
            </a:extLst>
          </p:cNvPr>
          <p:cNvSpPr txBox="1"/>
          <p:nvPr/>
        </p:nvSpPr>
        <p:spPr>
          <a:xfrm rot="16200000">
            <a:off x="5028435" y="595028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9BAC84E7-F314-46A2-A5A6-425BDA88ECB3}"/>
              </a:ext>
            </a:extLst>
          </p:cNvPr>
          <p:cNvSpPr txBox="1"/>
          <p:nvPr/>
        </p:nvSpPr>
        <p:spPr>
          <a:xfrm>
            <a:off x="5948559" y="51286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0442B036-0570-4DEC-8CB8-F87B13842E66}"/>
              </a:ext>
            </a:extLst>
          </p:cNvPr>
          <p:cNvSpPr txBox="1"/>
          <p:nvPr/>
        </p:nvSpPr>
        <p:spPr>
          <a:xfrm>
            <a:off x="5946019" y="545629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5BA7F59A-C453-4291-AD55-D279AFF6ED53}"/>
              </a:ext>
            </a:extLst>
          </p:cNvPr>
          <p:cNvSpPr txBox="1"/>
          <p:nvPr/>
        </p:nvSpPr>
        <p:spPr>
          <a:xfrm>
            <a:off x="5946019" y="578649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EF6E9C37-87ED-47DF-833B-699D09B69C60}"/>
              </a:ext>
            </a:extLst>
          </p:cNvPr>
          <p:cNvSpPr txBox="1"/>
          <p:nvPr/>
        </p:nvSpPr>
        <p:spPr>
          <a:xfrm>
            <a:off x="5946019" y="61370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B82C07B-DCB0-44B8-9B65-EB8AACB8E990}"/>
              </a:ext>
            </a:extLst>
          </p:cNvPr>
          <p:cNvSpPr txBox="1"/>
          <p:nvPr/>
        </p:nvSpPr>
        <p:spPr>
          <a:xfrm>
            <a:off x="5946019" y="64672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8CC6C5A-8EA9-44B9-86D2-3DF2EE120FC2}"/>
              </a:ext>
            </a:extLst>
          </p:cNvPr>
          <p:cNvSpPr txBox="1"/>
          <p:nvPr/>
        </p:nvSpPr>
        <p:spPr>
          <a:xfrm>
            <a:off x="5895214" y="680376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フリーフォーム: 図形 185">
            <a:extLst>
              <a:ext uri="{FF2B5EF4-FFF2-40B4-BE49-F238E27FC236}">
                <a16:creationId xmlns:a16="http://schemas.microsoft.com/office/drawing/2014/main" id="{342E46D8-35CA-4D39-B4BA-931131B4A281}"/>
              </a:ext>
            </a:extLst>
          </p:cNvPr>
          <p:cNvSpPr/>
          <p:nvPr/>
        </p:nvSpPr>
        <p:spPr>
          <a:xfrm>
            <a:off x="1791180" y="4796671"/>
            <a:ext cx="8478000" cy="360103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9" name="フリーフォーム: 図形 188">
            <a:extLst>
              <a:ext uri="{FF2B5EF4-FFF2-40B4-BE49-F238E27FC236}">
                <a16:creationId xmlns:a16="http://schemas.microsoft.com/office/drawing/2014/main" id="{0630A79A-69FF-4ADE-9DD7-48C6ABEBB517}"/>
              </a:ext>
            </a:extLst>
          </p:cNvPr>
          <p:cNvSpPr/>
          <p:nvPr/>
        </p:nvSpPr>
        <p:spPr>
          <a:xfrm>
            <a:off x="3020951" y="4987738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3" name="フリーフォーム: 図形 192">
            <a:extLst>
              <a:ext uri="{FF2B5EF4-FFF2-40B4-BE49-F238E27FC236}">
                <a16:creationId xmlns:a16="http://schemas.microsoft.com/office/drawing/2014/main" id="{27FEC992-C042-4283-B247-4B8C6A07D58A}"/>
              </a:ext>
            </a:extLst>
          </p:cNvPr>
          <p:cNvSpPr/>
          <p:nvPr/>
        </p:nvSpPr>
        <p:spPr>
          <a:xfrm>
            <a:off x="7466915" y="4987042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25FD24B2-C894-40D3-B3ED-26E5861D2A01}"/>
                  </a:ext>
                </a:extLst>
              </p:cNvPr>
              <p:cNvSpPr txBox="1"/>
              <p:nvPr/>
            </p:nvSpPr>
            <p:spPr>
              <a:xfrm>
                <a:off x="3300716" y="4779159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WShuffle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25FD24B2-C894-40D3-B3ED-26E5861D2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16" y="4779159"/>
                <a:ext cx="126929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0AE28F34-8096-44C3-916B-749B9A0A4FBE}"/>
                  </a:ext>
                </a:extLst>
              </p:cNvPr>
              <p:cNvSpPr txBox="1"/>
              <p:nvPr/>
            </p:nvSpPr>
            <p:spPr>
              <a:xfrm>
                <a:off x="7802933" y="4768665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WLocal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0AE28F34-8096-44C3-916B-749B9A0A4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33" y="4768665"/>
                <a:ext cx="121742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6DB948-61DB-450F-B35D-74E9F1FB4CFE}"/>
              </a:ext>
            </a:extLst>
          </p:cNvPr>
          <p:cNvSpPr>
            <a:spLocks noChangeAspect="1"/>
          </p:cNvSpPr>
          <p:nvPr/>
        </p:nvSpPr>
        <p:spPr>
          <a:xfrm>
            <a:off x="4455276" y="4994159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7468C96D-E914-4960-A379-2C91A25D46F3}"/>
              </a:ext>
            </a:extLst>
          </p:cNvPr>
          <p:cNvSpPr>
            <a:spLocks noChangeAspect="1"/>
          </p:cNvSpPr>
          <p:nvPr/>
        </p:nvSpPr>
        <p:spPr>
          <a:xfrm>
            <a:off x="8721523" y="4994160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384664-7019-3AEA-D473-2A6EBA9E3CDF}"/>
                  </a:ext>
                </a:extLst>
              </p:cNvPr>
              <p:cNvSpPr txBox="1"/>
              <p:nvPr/>
            </p:nvSpPr>
            <p:spPr>
              <a:xfrm>
                <a:off x="1405593" y="7737835"/>
                <a:ext cx="8863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Supplemental </a:t>
                </a:r>
                <a:r>
                  <a:rPr kumimoji="1" lang="en-US" altLang="ja-JP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1: Standard error of the average relative error in Figure 6 (</a:t>
                </a:r>
                <a:r>
                  <a:rPr lang="en-US" altLang="ja-JP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:r>
                  <a:rPr kumimoji="1" lang="en-US" altLang="ja-JP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bar represent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</m:oMath>
                </a14:m>
                <a:r>
                  <a:rPr kumimoji="1" lang="en-US" altLang="ja-JP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error).</a:t>
                </a:r>
                <a:endParaRPr kumimoji="1" lang="ja-JP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384664-7019-3AEA-D473-2A6EBA9E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93" y="7737835"/>
                <a:ext cx="8863587" cy="830997"/>
              </a:xfrm>
              <a:prstGeom prst="rect">
                <a:avLst/>
              </a:prstGeom>
              <a:blipFill>
                <a:blip r:embed="rId18"/>
                <a:stretch>
                  <a:fillRect l="-1100" t="-5839" b="-15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30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7C3D882-72A3-4BB3-95FE-3EBDBFDDE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18069"/>
              </p:ext>
            </p:extLst>
          </p:nvPr>
        </p:nvGraphicFramePr>
        <p:xfrm>
          <a:off x="1678935" y="2164802"/>
          <a:ext cx="4090521" cy="277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16" name="フリーフォーム: 図形 1115">
            <a:extLst>
              <a:ext uri="{FF2B5EF4-FFF2-40B4-BE49-F238E27FC236}">
                <a16:creationId xmlns:a16="http://schemas.microsoft.com/office/drawing/2014/main" id="{636376FF-5923-49FE-BE9D-3DED88DBAA49}"/>
              </a:ext>
            </a:extLst>
          </p:cNvPr>
          <p:cNvSpPr/>
          <p:nvPr/>
        </p:nvSpPr>
        <p:spPr>
          <a:xfrm>
            <a:off x="1780529" y="1456571"/>
            <a:ext cx="8478580" cy="612000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7" name="フリーフォーム: 図形 1116">
            <a:extLst>
              <a:ext uri="{FF2B5EF4-FFF2-40B4-BE49-F238E27FC236}">
                <a16:creationId xmlns:a16="http://schemas.microsoft.com/office/drawing/2014/main" id="{B7513469-0F36-4CF2-9000-00ABD4F479A6}"/>
              </a:ext>
            </a:extLst>
          </p:cNvPr>
          <p:cNvSpPr/>
          <p:nvPr/>
        </p:nvSpPr>
        <p:spPr>
          <a:xfrm>
            <a:off x="1886012" y="1621533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C00000">
                <a:alpha val="95000"/>
              </a:srgbClr>
            </a:solidFill>
            <a:prstDash val="sysDash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8" name="フリーフォーム: 図形 1117">
            <a:extLst>
              <a:ext uri="{FF2B5EF4-FFF2-40B4-BE49-F238E27FC236}">
                <a16:creationId xmlns:a16="http://schemas.microsoft.com/office/drawing/2014/main" id="{95BDFC8B-165D-4C60-B44A-27B9ABED3062}"/>
              </a:ext>
            </a:extLst>
          </p:cNvPr>
          <p:cNvSpPr/>
          <p:nvPr/>
        </p:nvSpPr>
        <p:spPr>
          <a:xfrm>
            <a:off x="2016921" y="1569169"/>
            <a:ext cx="108000" cy="104727"/>
          </a:xfrm>
          <a:custGeom>
            <a:avLst/>
            <a:gdLst>
              <a:gd name="connsiteX0" fmla="*/ 45675 w 89033"/>
              <a:gd name="connsiteY0" fmla="*/ -962 h 86335"/>
              <a:gd name="connsiteX1" fmla="*/ 45675 w 89033"/>
              <a:gd name="connsiteY1" fmla="*/ 85373 h 86335"/>
              <a:gd name="connsiteX2" fmla="*/ -299 w 89033"/>
              <a:gd name="connsiteY2" fmla="*/ 42287 h 86335"/>
              <a:gd name="connsiteX3" fmla="*/ 88734 w 89033"/>
              <a:gd name="connsiteY3" fmla="*/ 42287 h 8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33" h="86335">
                <a:moveTo>
                  <a:pt x="45675" y="-962"/>
                </a:moveTo>
                <a:lnTo>
                  <a:pt x="45675" y="85373"/>
                </a:lnTo>
                <a:moveTo>
                  <a:pt x="-299" y="42287"/>
                </a:moveTo>
                <a:lnTo>
                  <a:pt x="88734" y="42287"/>
                </a:lnTo>
              </a:path>
            </a:pathLst>
          </a:custGeom>
          <a:noFill/>
          <a:ln w="9273" cap="flat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0" name="フリーフォーム: 図形 1119">
            <a:extLst>
              <a:ext uri="{FF2B5EF4-FFF2-40B4-BE49-F238E27FC236}">
                <a16:creationId xmlns:a16="http://schemas.microsoft.com/office/drawing/2014/main" id="{10106048-55DB-41ED-814C-21FAE773DDE4}"/>
              </a:ext>
            </a:extLst>
          </p:cNvPr>
          <p:cNvSpPr/>
          <p:nvPr/>
        </p:nvSpPr>
        <p:spPr>
          <a:xfrm>
            <a:off x="4594232" y="1615274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1" name="フリーフォーム: 図形 1120">
            <a:extLst>
              <a:ext uri="{FF2B5EF4-FFF2-40B4-BE49-F238E27FC236}">
                <a16:creationId xmlns:a16="http://schemas.microsoft.com/office/drawing/2014/main" id="{3259D160-AC10-4FAE-8E69-D6FE8DE039EC}"/>
              </a:ext>
            </a:extLst>
          </p:cNvPr>
          <p:cNvSpPr/>
          <p:nvPr/>
        </p:nvSpPr>
        <p:spPr>
          <a:xfrm>
            <a:off x="4726777" y="1561275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3" name="フリーフォーム: 図形 1122">
            <a:extLst>
              <a:ext uri="{FF2B5EF4-FFF2-40B4-BE49-F238E27FC236}">
                <a16:creationId xmlns:a16="http://schemas.microsoft.com/office/drawing/2014/main" id="{5635DC6C-A0FC-4AF1-A3A7-6FAB89EB58DF}"/>
              </a:ext>
            </a:extLst>
          </p:cNvPr>
          <p:cNvSpPr/>
          <p:nvPr/>
        </p:nvSpPr>
        <p:spPr>
          <a:xfrm>
            <a:off x="7194582" y="1613859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4" name="フリーフォーム: 図形 1123">
            <a:extLst>
              <a:ext uri="{FF2B5EF4-FFF2-40B4-BE49-F238E27FC236}">
                <a16:creationId xmlns:a16="http://schemas.microsoft.com/office/drawing/2014/main" id="{7F2CA626-3D2B-45C3-AA1B-E7E919E613B1}"/>
              </a:ext>
            </a:extLst>
          </p:cNvPr>
          <p:cNvSpPr/>
          <p:nvPr/>
        </p:nvSpPr>
        <p:spPr>
          <a:xfrm>
            <a:off x="7335440" y="1568171"/>
            <a:ext cx="85091" cy="85091"/>
          </a:xfrm>
          <a:custGeom>
            <a:avLst/>
            <a:gdLst>
              <a:gd name="connsiteX0" fmla="*/ -299 w 70147"/>
              <a:gd name="connsiteY0" fmla="*/ -962 h 70147"/>
              <a:gd name="connsiteX1" fmla="*/ 69848 w 70147"/>
              <a:gd name="connsiteY1" fmla="*/ -962 h 70147"/>
              <a:gd name="connsiteX2" fmla="*/ 69848 w 70147"/>
              <a:gd name="connsiteY2" fmla="*/ 69185 h 70147"/>
              <a:gd name="connsiteX3" fmla="*/ -299 w 70147"/>
              <a:gd name="connsiteY3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47" h="70147">
                <a:moveTo>
                  <a:pt x="-299" y="-962"/>
                </a:moveTo>
                <a:lnTo>
                  <a:pt x="69848" y="-962"/>
                </a:ln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6" name="フリーフォーム: 図形 1125">
            <a:extLst>
              <a:ext uri="{FF2B5EF4-FFF2-40B4-BE49-F238E27FC236}">
                <a16:creationId xmlns:a16="http://schemas.microsoft.com/office/drawing/2014/main" id="{3CB69D13-BE53-406E-9D8F-B31691E0E4E2}"/>
              </a:ext>
            </a:extLst>
          </p:cNvPr>
          <p:cNvSpPr/>
          <p:nvPr/>
        </p:nvSpPr>
        <p:spPr>
          <a:xfrm>
            <a:off x="1895300" y="1915142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7" name="フリーフォーム: 図形 1126">
            <a:extLst>
              <a:ext uri="{FF2B5EF4-FFF2-40B4-BE49-F238E27FC236}">
                <a16:creationId xmlns:a16="http://schemas.microsoft.com/office/drawing/2014/main" id="{BC31EF0E-03B0-4C5A-B116-829C09D0F01E}"/>
              </a:ext>
            </a:extLst>
          </p:cNvPr>
          <p:cNvSpPr/>
          <p:nvPr/>
        </p:nvSpPr>
        <p:spPr>
          <a:xfrm>
            <a:off x="2039300" y="1872596"/>
            <a:ext cx="85091" cy="85091"/>
          </a:xfrm>
          <a:custGeom>
            <a:avLst/>
            <a:gdLst>
              <a:gd name="connsiteX0" fmla="*/ 34775 w 70147"/>
              <a:gd name="connsiteY0" fmla="*/ -962 h 70147"/>
              <a:gd name="connsiteX1" fmla="*/ 69848 w 70147"/>
              <a:gd name="connsiteY1" fmla="*/ 69185 h 70147"/>
              <a:gd name="connsiteX2" fmla="*/ -299 w 70147"/>
              <a:gd name="connsiteY2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7" h="70147">
                <a:moveTo>
                  <a:pt x="34775" y="-962"/>
                </a:move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9" name="フリーフォーム: 図形 1128">
            <a:extLst>
              <a:ext uri="{FF2B5EF4-FFF2-40B4-BE49-F238E27FC236}">
                <a16:creationId xmlns:a16="http://schemas.microsoft.com/office/drawing/2014/main" id="{53994E24-FEEB-4B11-A6C2-EAF12AC1BBFD}"/>
              </a:ext>
            </a:extLst>
          </p:cNvPr>
          <p:cNvSpPr/>
          <p:nvPr/>
        </p:nvSpPr>
        <p:spPr>
          <a:xfrm>
            <a:off x="4590241" y="1900774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0" name="フリーフォーム: 図形 1129">
            <a:extLst>
              <a:ext uri="{FF2B5EF4-FFF2-40B4-BE49-F238E27FC236}">
                <a16:creationId xmlns:a16="http://schemas.microsoft.com/office/drawing/2014/main" id="{DFC3C6E1-7205-4B23-83CF-41220B2019D9}"/>
              </a:ext>
            </a:extLst>
          </p:cNvPr>
          <p:cNvSpPr/>
          <p:nvPr/>
        </p:nvSpPr>
        <p:spPr>
          <a:xfrm>
            <a:off x="4730968" y="1854957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-299 w 72845"/>
              <a:gd name="connsiteY2" fmla="*/ 71883 h 72845"/>
              <a:gd name="connsiteX3" fmla="*/ 72546 w 72845"/>
              <a:gd name="connsiteY3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595959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2" name="フリーフォーム: 図形 1131">
            <a:extLst>
              <a:ext uri="{FF2B5EF4-FFF2-40B4-BE49-F238E27FC236}">
                <a16:creationId xmlns:a16="http://schemas.microsoft.com/office/drawing/2014/main" id="{266A92EC-B448-44C7-85E0-8477DD52E5DE}"/>
              </a:ext>
            </a:extLst>
          </p:cNvPr>
          <p:cNvSpPr/>
          <p:nvPr/>
        </p:nvSpPr>
        <p:spPr>
          <a:xfrm>
            <a:off x="7199158" y="1899241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3" name="フリーフォーム: 図形 1132">
            <a:extLst>
              <a:ext uri="{FF2B5EF4-FFF2-40B4-BE49-F238E27FC236}">
                <a16:creationId xmlns:a16="http://schemas.microsoft.com/office/drawing/2014/main" id="{B6CAD3AA-74E8-4498-9165-955C97F00E77}"/>
              </a:ext>
            </a:extLst>
          </p:cNvPr>
          <p:cNvSpPr/>
          <p:nvPr/>
        </p:nvSpPr>
        <p:spPr>
          <a:xfrm>
            <a:off x="7339885" y="1853422"/>
            <a:ext cx="88363" cy="88363"/>
          </a:xfrm>
          <a:custGeom>
            <a:avLst/>
            <a:gdLst>
              <a:gd name="connsiteX0" fmla="*/ 72546 w 72845"/>
              <a:gd name="connsiteY0" fmla="*/ 71883 h 72845"/>
              <a:gd name="connsiteX1" fmla="*/ -299 w 72845"/>
              <a:gd name="connsiteY1" fmla="*/ -962 h 72845"/>
              <a:gd name="connsiteX2" fmla="*/ 37581 w 72845"/>
              <a:gd name="connsiteY2" fmla="*/ -962 h 72845"/>
              <a:gd name="connsiteX3" fmla="*/ 37581 w 72845"/>
              <a:gd name="connsiteY3" fmla="*/ 71883 h 72845"/>
              <a:gd name="connsiteX4" fmla="*/ -299 w 72845"/>
              <a:gd name="connsiteY4" fmla="*/ 71883 h 72845"/>
              <a:gd name="connsiteX5" fmla="*/ 72546 w 72845"/>
              <a:gd name="connsiteY5" fmla="*/ -962 h 7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45" h="72845">
                <a:moveTo>
                  <a:pt x="72546" y="71883"/>
                </a:moveTo>
                <a:lnTo>
                  <a:pt x="-299" y="-962"/>
                </a:lnTo>
                <a:moveTo>
                  <a:pt x="37581" y="-962"/>
                </a:moveTo>
                <a:lnTo>
                  <a:pt x="37581" y="71883"/>
                </a:lnTo>
                <a:moveTo>
                  <a:pt x="-299" y="71883"/>
                </a:moveTo>
                <a:lnTo>
                  <a:pt x="72546" y="-962"/>
                </a:lnTo>
              </a:path>
            </a:pathLst>
          </a:custGeom>
          <a:noFill/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5" name="テキスト ボックス 1134">
            <a:extLst>
              <a:ext uri="{FF2B5EF4-FFF2-40B4-BE49-F238E27FC236}">
                <a16:creationId xmlns:a16="http://schemas.microsoft.com/office/drawing/2014/main" id="{AEF5C8F8-B3A2-40CA-878A-22B52D8759D8}"/>
              </a:ext>
            </a:extLst>
          </p:cNvPr>
          <p:cNvSpPr txBox="1"/>
          <p:nvPr/>
        </p:nvSpPr>
        <p:spPr>
          <a:xfrm>
            <a:off x="1636183" y="484311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DE123E3-5A84-4BDA-9984-75B186374CE8}"/>
              </a:ext>
            </a:extLst>
          </p:cNvPr>
          <p:cNvSpPr txBox="1"/>
          <p:nvPr/>
        </p:nvSpPr>
        <p:spPr>
          <a:xfrm>
            <a:off x="1915582" y="48456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7102420A-03C2-4F29-83F3-AD15C99B0681}"/>
              </a:ext>
            </a:extLst>
          </p:cNvPr>
          <p:cNvSpPr txBox="1"/>
          <p:nvPr/>
        </p:nvSpPr>
        <p:spPr>
          <a:xfrm>
            <a:off x="2304202" y="484565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4AD503AB-4666-48E7-B4C7-77296A9F0E34}"/>
              </a:ext>
            </a:extLst>
          </p:cNvPr>
          <p:cNvSpPr txBox="1"/>
          <p:nvPr/>
        </p:nvSpPr>
        <p:spPr>
          <a:xfrm>
            <a:off x="269028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1B76ACF-7B8B-4E70-9BFC-D225D088AD59}"/>
              </a:ext>
            </a:extLst>
          </p:cNvPr>
          <p:cNvSpPr txBox="1"/>
          <p:nvPr/>
        </p:nvSpPr>
        <p:spPr>
          <a:xfrm>
            <a:off x="307890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FA0FE91-9004-4776-ABE8-DA9CAA6F996A}"/>
              </a:ext>
            </a:extLst>
          </p:cNvPr>
          <p:cNvSpPr txBox="1"/>
          <p:nvPr/>
        </p:nvSpPr>
        <p:spPr>
          <a:xfrm>
            <a:off x="386630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A2A4381F-D9A7-4CA0-85A2-68F1D6BD3516}"/>
              </a:ext>
            </a:extLst>
          </p:cNvPr>
          <p:cNvSpPr txBox="1"/>
          <p:nvPr/>
        </p:nvSpPr>
        <p:spPr>
          <a:xfrm>
            <a:off x="4254922" y="484311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2E56BBCF-E9E0-430A-B615-73185721673C}"/>
              </a:ext>
            </a:extLst>
          </p:cNvPr>
          <p:cNvSpPr txBox="1"/>
          <p:nvPr/>
        </p:nvSpPr>
        <p:spPr>
          <a:xfrm>
            <a:off x="4641002" y="484057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825F919-30CD-429F-B074-B9BBA6D80633}"/>
              </a:ext>
            </a:extLst>
          </p:cNvPr>
          <p:cNvSpPr txBox="1"/>
          <p:nvPr/>
        </p:nvSpPr>
        <p:spPr>
          <a:xfrm>
            <a:off x="5029622" y="4840575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A1E7D5F4-8CC8-4725-9469-322022021973}"/>
              </a:ext>
            </a:extLst>
          </p:cNvPr>
          <p:cNvSpPr txBox="1"/>
          <p:nvPr/>
        </p:nvSpPr>
        <p:spPr>
          <a:xfrm>
            <a:off x="3576743" y="484565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7D9EBB2-F2BC-4F8B-BC92-1A4F1501A156}"/>
              </a:ext>
            </a:extLst>
          </p:cNvPr>
          <p:cNvSpPr txBox="1"/>
          <p:nvPr/>
        </p:nvSpPr>
        <p:spPr>
          <a:xfrm>
            <a:off x="5532543" y="4840575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F246FC5-529D-4FC7-940B-F25A3484DF29}"/>
                  </a:ext>
                </a:extLst>
              </p:cNvPr>
              <p:cNvSpPr txBox="1"/>
              <p:nvPr/>
            </p:nvSpPr>
            <p:spPr>
              <a:xfrm>
                <a:off x="2866176" y="5086957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F246FC5-529D-4FC7-940B-F25A3484D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76" y="5086957"/>
                <a:ext cx="174692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F40F539-6C5F-4E22-8288-6B680F190EB9}"/>
              </a:ext>
            </a:extLst>
          </p:cNvPr>
          <p:cNvSpPr txBox="1"/>
          <p:nvPr/>
        </p:nvSpPr>
        <p:spPr>
          <a:xfrm rot="16200000">
            <a:off x="435858" y="3354276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8EC86AD-68FF-4E15-BBE5-11CFF7392CF0}"/>
              </a:ext>
            </a:extLst>
          </p:cNvPr>
          <p:cNvSpPr txBox="1"/>
          <p:nvPr/>
        </p:nvSpPr>
        <p:spPr>
          <a:xfrm>
            <a:off x="1347515" y="20699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82E5329-7007-48BB-B8A4-AF5AA06F260A}"/>
              </a:ext>
            </a:extLst>
          </p:cNvPr>
          <p:cNvSpPr txBox="1"/>
          <p:nvPr/>
        </p:nvSpPr>
        <p:spPr>
          <a:xfrm>
            <a:off x="1347515" y="23874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36EC19A7-1643-465F-93F8-1230D8E8B1C3}"/>
              </a:ext>
            </a:extLst>
          </p:cNvPr>
          <p:cNvSpPr txBox="1"/>
          <p:nvPr/>
        </p:nvSpPr>
        <p:spPr>
          <a:xfrm>
            <a:off x="1347515" y="27252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AF93CF2C-6138-4CA3-B942-96221EFF385D}"/>
              </a:ext>
            </a:extLst>
          </p:cNvPr>
          <p:cNvSpPr txBox="1"/>
          <p:nvPr/>
        </p:nvSpPr>
        <p:spPr>
          <a:xfrm>
            <a:off x="1347515" y="304275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1D4BF4DC-F812-4919-B3C0-3A19E1DA9325}"/>
              </a:ext>
            </a:extLst>
          </p:cNvPr>
          <p:cNvSpPr txBox="1"/>
          <p:nvPr/>
        </p:nvSpPr>
        <p:spPr>
          <a:xfrm>
            <a:off x="1344975" y="33831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D46D1D7B-FF19-4BC9-8DC2-6FF8448DAF53}"/>
              </a:ext>
            </a:extLst>
          </p:cNvPr>
          <p:cNvSpPr txBox="1"/>
          <p:nvPr/>
        </p:nvSpPr>
        <p:spPr>
          <a:xfrm>
            <a:off x="1344975" y="370061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D0AC7A3-C87F-4BBE-A238-11D69F215924}"/>
              </a:ext>
            </a:extLst>
          </p:cNvPr>
          <p:cNvSpPr txBox="1"/>
          <p:nvPr/>
        </p:nvSpPr>
        <p:spPr>
          <a:xfrm>
            <a:off x="1344975" y="40384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14E06B3-A017-42D1-8E1E-EBE6B92F623E}"/>
              </a:ext>
            </a:extLst>
          </p:cNvPr>
          <p:cNvSpPr txBox="1"/>
          <p:nvPr/>
        </p:nvSpPr>
        <p:spPr>
          <a:xfrm>
            <a:off x="1344975" y="435593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6A8F8C40-D4CD-4B6D-B779-A826C3655985}"/>
              </a:ext>
            </a:extLst>
          </p:cNvPr>
          <p:cNvSpPr txBox="1"/>
          <p:nvPr/>
        </p:nvSpPr>
        <p:spPr>
          <a:xfrm>
            <a:off x="1294170" y="469883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EF74E5D-97B4-4CC1-89CC-B54B712B158D}"/>
                  </a:ext>
                </a:extLst>
              </p:cNvPr>
              <p:cNvSpPr txBox="1"/>
              <p:nvPr/>
            </p:nvSpPr>
            <p:spPr>
              <a:xfrm>
                <a:off x="2188161" y="1406695"/>
                <a:ext cx="2422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sz="20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WShuffle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(w/o Lap)</a:t>
                </a:r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EF74E5D-97B4-4CC1-89CC-B54B712B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61" y="1406695"/>
                <a:ext cx="2422739" cy="400110"/>
              </a:xfrm>
              <a:prstGeom prst="rect">
                <a:avLst/>
              </a:prstGeom>
              <a:blipFill>
                <a:blip r:embed="rId4"/>
                <a:stretch>
                  <a:fillRect t="-9231" r="-1763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AF45DA-C2E6-47C3-BE5D-226EFBDE4E9D}"/>
                  </a:ext>
                </a:extLst>
              </p:cNvPr>
              <p:cNvSpPr txBox="1"/>
              <p:nvPr/>
            </p:nvSpPr>
            <p:spPr>
              <a:xfrm>
                <a:off x="4934482" y="1402082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20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AF45DA-C2E6-47C3-BE5D-226EFBDE4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482" y="1402082"/>
                <a:ext cx="1217425" cy="400110"/>
              </a:xfrm>
              <a:prstGeom prst="rect">
                <a:avLst/>
              </a:prstGeom>
              <a:blipFill>
                <a:blip r:embed="rId5"/>
                <a:stretch>
                  <a:fillRect r="-7000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2AD360B-4F90-436B-ABFB-229DB140A04F}"/>
                  </a:ext>
                </a:extLst>
              </p:cNvPr>
              <p:cNvSpPr txBox="1"/>
              <p:nvPr/>
            </p:nvSpPr>
            <p:spPr>
              <a:xfrm>
                <a:off x="7530599" y="1398072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WShuffle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2AD360B-4F90-436B-ABFB-229DB140A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599" y="1398072"/>
                <a:ext cx="1217425" cy="400110"/>
              </a:xfrm>
              <a:prstGeom prst="rect">
                <a:avLst/>
              </a:prstGeom>
              <a:blipFill>
                <a:blip r:embed="rId6"/>
                <a:stretch>
                  <a:fillRect r="-7000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BFC0F1-929A-4DA0-8607-65BA8B8B1701}"/>
                  </a:ext>
                </a:extLst>
              </p:cNvPr>
              <p:cNvSpPr txBox="1"/>
              <p:nvPr/>
            </p:nvSpPr>
            <p:spPr>
              <a:xfrm>
                <a:off x="2231318" y="1696765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Local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8BFC0F1-929A-4DA0-8607-65BA8B8B1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18" y="1696765"/>
                <a:ext cx="1217425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6FCEAAC-C199-4765-8767-F565E8BC7B54}"/>
                  </a:ext>
                </a:extLst>
              </p:cNvPr>
              <p:cNvSpPr txBox="1"/>
              <p:nvPr/>
            </p:nvSpPr>
            <p:spPr>
              <a:xfrm>
                <a:off x="4943190" y="1687312"/>
                <a:ext cx="2311327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6FCEAAC-C199-4765-8767-F565E8BC7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90" y="1687312"/>
                <a:ext cx="2311327" cy="411651"/>
              </a:xfrm>
              <a:prstGeom prst="rect">
                <a:avLst/>
              </a:prstGeom>
              <a:blipFill>
                <a:blip r:embed="rId8"/>
                <a:stretch>
                  <a:fillRect r="-264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17625D8-156D-4B5E-AAFD-C428441E957B}"/>
                  </a:ext>
                </a:extLst>
              </p:cNvPr>
              <p:cNvSpPr txBox="1"/>
              <p:nvPr/>
            </p:nvSpPr>
            <p:spPr>
              <a:xfrm>
                <a:off x="7552108" y="1678955"/>
                <a:ext cx="2723992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ARR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△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−1/3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/10)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17625D8-156D-4B5E-AAFD-C428441E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08" y="1678955"/>
                <a:ext cx="2723992" cy="411651"/>
              </a:xfrm>
              <a:prstGeom prst="rect">
                <a:avLst/>
              </a:prstGeom>
              <a:blipFill>
                <a:blip r:embed="rId9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グラフ 50">
            <a:extLst>
              <a:ext uri="{FF2B5EF4-FFF2-40B4-BE49-F238E27FC236}">
                <a16:creationId xmlns:a16="http://schemas.microsoft.com/office/drawing/2014/main" id="{3A685533-461A-4FB7-90D1-593FCBE89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198726"/>
              </p:ext>
            </p:extLst>
          </p:nvPr>
        </p:nvGraphicFramePr>
        <p:xfrm>
          <a:off x="6274606" y="2184141"/>
          <a:ext cx="4068000" cy="27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012CEAD-2E11-487D-914C-3D273DC089BE}"/>
              </a:ext>
            </a:extLst>
          </p:cNvPr>
          <p:cNvSpPr txBox="1"/>
          <p:nvPr/>
        </p:nvSpPr>
        <p:spPr>
          <a:xfrm>
            <a:off x="6225125" y="484312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13896F-96DC-4DFD-9EAF-61A5545D444A}"/>
              </a:ext>
            </a:extLst>
          </p:cNvPr>
          <p:cNvSpPr txBox="1"/>
          <p:nvPr/>
        </p:nvSpPr>
        <p:spPr>
          <a:xfrm>
            <a:off x="6504524" y="484566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5DA54D-DFEB-420E-A442-32C604ED807C}"/>
              </a:ext>
            </a:extLst>
          </p:cNvPr>
          <p:cNvSpPr txBox="1"/>
          <p:nvPr/>
        </p:nvSpPr>
        <p:spPr>
          <a:xfrm>
            <a:off x="6893144" y="484566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44F8E32-2203-4071-9DCC-19DBDDF9E84E}"/>
              </a:ext>
            </a:extLst>
          </p:cNvPr>
          <p:cNvSpPr txBox="1"/>
          <p:nvPr/>
        </p:nvSpPr>
        <p:spPr>
          <a:xfrm>
            <a:off x="727922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66C4FBD-925D-4D44-A956-B15AC66DE769}"/>
              </a:ext>
            </a:extLst>
          </p:cNvPr>
          <p:cNvSpPr txBox="1"/>
          <p:nvPr/>
        </p:nvSpPr>
        <p:spPr>
          <a:xfrm>
            <a:off x="766784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50E3D07-D373-44C0-8844-FB3970E1336F}"/>
              </a:ext>
            </a:extLst>
          </p:cNvPr>
          <p:cNvSpPr txBox="1"/>
          <p:nvPr/>
        </p:nvSpPr>
        <p:spPr>
          <a:xfrm>
            <a:off x="845524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7AB64ED-9F91-46A9-9920-F14C0DD33BB0}"/>
              </a:ext>
            </a:extLst>
          </p:cNvPr>
          <p:cNvSpPr txBox="1"/>
          <p:nvPr/>
        </p:nvSpPr>
        <p:spPr>
          <a:xfrm>
            <a:off x="8843864" y="484312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B7080F9-195D-4A06-ABBD-59EE717241EC}"/>
              </a:ext>
            </a:extLst>
          </p:cNvPr>
          <p:cNvSpPr txBox="1"/>
          <p:nvPr/>
        </p:nvSpPr>
        <p:spPr>
          <a:xfrm>
            <a:off x="9229944" y="484058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34B74D6-99E8-40C5-B09C-F6FF96BD6EEE}"/>
              </a:ext>
            </a:extLst>
          </p:cNvPr>
          <p:cNvSpPr txBox="1"/>
          <p:nvPr/>
        </p:nvSpPr>
        <p:spPr>
          <a:xfrm>
            <a:off x="9618564" y="4840580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02E472-D686-4146-A9CB-776182FD879D}"/>
              </a:ext>
            </a:extLst>
          </p:cNvPr>
          <p:cNvSpPr txBox="1"/>
          <p:nvPr/>
        </p:nvSpPr>
        <p:spPr>
          <a:xfrm>
            <a:off x="8165685" y="484566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E0B7AA0-F8E4-4977-B956-964CD7878B57}"/>
              </a:ext>
            </a:extLst>
          </p:cNvPr>
          <p:cNvSpPr txBox="1"/>
          <p:nvPr/>
        </p:nvSpPr>
        <p:spPr>
          <a:xfrm>
            <a:off x="10121485" y="4840580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04F68E-E221-4E73-9433-C62B2B813B32}"/>
                  </a:ext>
                </a:extLst>
              </p:cNvPr>
              <p:cNvSpPr txBox="1"/>
              <p:nvPr/>
            </p:nvSpPr>
            <p:spPr>
              <a:xfrm>
                <a:off x="7455118" y="5086962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04F68E-E221-4E73-9433-C62B2B813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18" y="5086962"/>
                <a:ext cx="174692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D3C496F-2B0F-4FE4-954B-D1420284B7C4}"/>
              </a:ext>
            </a:extLst>
          </p:cNvPr>
          <p:cNvSpPr txBox="1"/>
          <p:nvPr/>
        </p:nvSpPr>
        <p:spPr>
          <a:xfrm rot="16200000">
            <a:off x="5024800" y="335428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DAC6DB-799D-45F3-956D-898CABA22F75}"/>
              </a:ext>
            </a:extLst>
          </p:cNvPr>
          <p:cNvSpPr txBox="1"/>
          <p:nvPr/>
        </p:nvSpPr>
        <p:spPr>
          <a:xfrm>
            <a:off x="5936457" y="20699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4FBF033-9FD8-413B-844E-E777F8BD4EC0}"/>
              </a:ext>
            </a:extLst>
          </p:cNvPr>
          <p:cNvSpPr txBox="1"/>
          <p:nvPr/>
        </p:nvSpPr>
        <p:spPr>
          <a:xfrm>
            <a:off x="5936457" y="23874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392BB90-489B-4557-AD78-DB8AD9D0272B}"/>
              </a:ext>
            </a:extLst>
          </p:cNvPr>
          <p:cNvSpPr txBox="1"/>
          <p:nvPr/>
        </p:nvSpPr>
        <p:spPr>
          <a:xfrm>
            <a:off x="5936457" y="27252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75C9EA4-B504-4B3B-9BFA-4BBD2D7039AF}"/>
              </a:ext>
            </a:extLst>
          </p:cNvPr>
          <p:cNvSpPr txBox="1"/>
          <p:nvPr/>
        </p:nvSpPr>
        <p:spPr>
          <a:xfrm>
            <a:off x="5936457" y="30427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E18D462-24BF-43FF-A6A7-F332A62D1603}"/>
              </a:ext>
            </a:extLst>
          </p:cNvPr>
          <p:cNvSpPr txBox="1"/>
          <p:nvPr/>
        </p:nvSpPr>
        <p:spPr>
          <a:xfrm>
            <a:off x="5933917" y="33831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728FD43-A86E-484F-AD4C-D297DDF32332}"/>
              </a:ext>
            </a:extLst>
          </p:cNvPr>
          <p:cNvSpPr txBox="1"/>
          <p:nvPr/>
        </p:nvSpPr>
        <p:spPr>
          <a:xfrm>
            <a:off x="5933917" y="370061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CDC0651-3156-478B-995B-77A97A4375A5}"/>
              </a:ext>
            </a:extLst>
          </p:cNvPr>
          <p:cNvSpPr txBox="1"/>
          <p:nvPr/>
        </p:nvSpPr>
        <p:spPr>
          <a:xfrm>
            <a:off x="5933917" y="40384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02D4B2C-5DB4-490F-BC12-4EA7585AD2E7}"/>
              </a:ext>
            </a:extLst>
          </p:cNvPr>
          <p:cNvSpPr txBox="1"/>
          <p:nvPr/>
        </p:nvSpPr>
        <p:spPr>
          <a:xfrm>
            <a:off x="5933917" y="435593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9C1F47E-B84D-4B58-89BB-C3182982742A}"/>
              </a:ext>
            </a:extLst>
          </p:cNvPr>
          <p:cNvSpPr txBox="1"/>
          <p:nvPr/>
        </p:nvSpPr>
        <p:spPr>
          <a:xfrm>
            <a:off x="5883112" y="469883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112DCD-10A5-4A48-9D4D-7423159EF680}"/>
              </a:ext>
            </a:extLst>
          </p:cNvPr>
          <p:cNvSpPr txBox="1"/>
          <p:nvPr/>
        </p:nvSpPr>
        <p:spPr>
          <a:xfrm>
            <a:off x="4850607" y="1030365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Triangles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" name="グラフ 86">
            <a:extLst>
              <a:ext uri="{FF2B5EF4-FFF2-40B4-BE49-F238E27FC236}">
                <a16:creationId xmlns:a16="http://schemas.microsoft.com/office/drawing/2014/main" id="{05CFDF66-124D-4A70-AE4C-25B01498DF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385122"/>
              </p:ext>
            </p:extLst>
          </p:nvPr>
        </p:nvGraphicFramePr>
        <p:xfrm>
          <a:off x="1611301" y="6220305"/>
          <a:ext cx="4176000" cy="18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733B2F8-C85B-4B7E-AA16-AF89FE423CA9}"/>
              </a:ext>
            </a:extLst>
          </p:cNvPr>
          <p:cNvSpPr txBox="1"/>
          <p:nvPr/>
        </p:nvSpPr>
        <p:spPr>
          <a:xfrm>
            <a:off x="4380653" y="2280200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92FE8DF-A28B-49B2-8AFE-F6113FFA478A}"/>
              </a:ext>
            </a:extLst>
          </p:cNvPr>
          <p:cNvSpPr txBox="1"/>
          <p:nvPr/>
        </p:nvSpPr>
        <p:spPr>
          <a:xfrm>
            <a:off x="8978518" y="2279075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1D994B5-12D9-45DA-8B7D-A3191D5125CD}"/>
              </a:ext>
            </a:extLst>
          </p:cNvPr>
          <p:cNvSpPr txBox="1"/>
          <p:nvPr/>
        </p:nvSpPr>
        <p:spPr>
          <a:xfrm>
            <a:off x="4850607" y="5433390"/>
            <a:ext cx="2166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4-Cycles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ABA6A7C-057D-49CD-B629-08EC00C910FA}"/>
              </a:ext>
            </a:extLst>
          </p:cNvPr>
          <p:cNvSpPr txBox="1"/>
          <p:nvPr/>
        </p:nvSpPr>
        <p:spPr>
          <a:xfrm>
            <a:off x="1627716" y="801177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31FB83-E97D-4B8C-890B-33629F43178E}"/>
              </a:ext>
            </a:extLst>
          </p:cNvPr>
          <p:cNvSpPr txBox="1"/>
          <p:nvPr/>
        </p:nvSpPr>
        <p:spPr>
          <a:xfrm>
            <a:off x="1907115" y="801431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ADD9D03-78EA-4337-B78E-BAF2AE876A72}"/>
              </a:ext>
            </a:extLst>
          </p:cNvPr>
          <p:cNvSpPr txBox="1"/>
          <p:nvPr/>
        </p:nvSpPr>
        <p:spPr>
          <a:xfrm>
            <a:off x="2295735" y="801431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88A0F77-C8EE-4457-BCA7-D6793F371D62}"/>
              </a:ext>
            </a:extLst>
          </p:cNvPr>
          <p:cNvSpPr txBox="1"/>
          <p:nvPr/>
        </p:nvSpPr>
        <p:spPr>
          <a:xfrm>
            <a:off x="2681815" y="80117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537217D-FFBA-4A59-8FB5-5E0A80B75C7A}"/>
              </a:ext>
            </a:extLst>
          </p:cNvPr>
          <p:cNvSpPr txBox="1"/>
          <p:nvPr/>
        </p:nvSpPr>
        <p:spPr>
          <a:xfrm>
            <a:off x="3070435" y="80117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A85167D-0EC3-4B70-A495-C3A2F88542F4}"/>
              </a:ext>
            </a:extLst>
          </p:cNvPr>
          <p:cNvSpPr txBox="1"/>
          <p:nvPr/>
        </p:nvSpPr>
        <p:spPr>
          <a:xfrm>
            <a:off x="3857835" y="80117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1BED23F-F7C0-4E0F-A6A8-469C84DDC000}"/>
              </a:ext>
            </a:extLst>
          </p:cNvPr>
          <p:cNvSpPr txBox="1"/>
          <p:nvPr/>
        </p:nvSpPr>
        <p:spPr>
          <a:xfrm>
            <a:off x="4246455" y="801177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DA18261-D1FF-419F-92C0-53D3E9A92B5D}"/>
              </a:ext>
            </a:extLst>
          </p:cNvPr>
          <p:cNvSpPr txBox="1"/>
          <p:nvPr/>
        </p:nvSpPr>
        <p:spPr>
          <a:xfrm>
            <a:off x="4632535" y="800923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CD46720-D5B1-4F2F-945F-CD7303686379}"/>
              </a:ext>
            </a:extLst>
          </p:cNvPr>
          <p:cNvSpPr txBox="1"/>
          <p:nvPr/>
        </p:nvSpPr>
        <p:spPr>
          <a:xfrm>
            <a:off x="5021155" y="8009231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4102FA3-3540-4643-A922-39F7442E2F61}"/>
              </a:ext>
            </a:extLst>
          </p:cNvPr>
          <p:cNvSpPr txBox="1"/>
          <p:nvPr/>
        </p:nvSpPr>
        <p:spPr>
          <a:xfrm>
            <a:off x="3568276" y="801431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59788BA-6214-460C-BBFE-25E89D34317F}"/>
              </a:ext>
            </a:extLst>
          </p:cNvPr>
          <p:cNvSpPr txBox="1"/>
          <p:nvPr/>
        </p:nvSpPr>
        <p:spPr>
          <a:xfrm>
            <a:off x="5524076" y="8009231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FF83100D-B5D6-4E1A-B20C-2E8FE6318DF9}"/>
                  </a:ext>
                </a:extLst>
              </p:cNvPr>
              <p:cNvSpPr txBox="1"/>
              <p:nvPr/>
            </p:nvSpPr>
            <p:spPr>
              <a:xfrm>
                <a:off x="2857709" y="8255613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FF83100D-B5D6-4E1A-B20C-2E8FE631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09" y="8255613"/>
                <a:ext cx="174692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451A6AD-7549-4637-B428-665EC694EC96}"/>
              </a:ext>
            </a:extLst>
          </p:cNvPr>
          <p:cNvSpPr txBox="1"/>
          <p:nvPr/>
        </p:nvSpPr>
        <p:spPr>
          <a:xfrm rot="16200000">
            <a:off x="427391" y="6982251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8FAD0B6-8247-4C2C-8F8A-0A22E18FDB35}"/>
              </a:ext>
            </a:extLst>
          </p:cNvPr>
          <p:cNvSpPr txBox="1"/>
          <p:nvPr/>
        </p:nvSpPr>
        <p:spPr>
          <a:xfrm>
            <a:off x="4372186" y="6378075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Gplus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8D4CCFF-2AA7-4DAD-96AC-76D4A5CDCB11}"/>
              </a:ext>
            </a:extLst>
          </p:cNvPr>
          <p:cNvSpPr txBox="1"/>
          <p:nvPr/>
        </p:nvSpPr>
        <p:spPr>
          <a:xfrm>
            <a:off x="1347515" y="616060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6EA4EC9-0466-4B03-BC57-8F1E12CFA0F3}"/>
              </a:ext>
            </a:extLst>
          </p:cNvPr>
          <p:cNvSpPr txBox="1"/>
          <p:nvPr/>
        </p:nvSpPr>
        <p:spPr>
          <a:xfrm>
            <a:off x="1344975" y="648826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16C95A-B07D-4043-B3AF-CFDC1844FD7D}"/>
              </a:ext>
            </a:extLst>
          </p:cNvPr>
          <p:cNvSpPr txBox="1"/>
          <p:nvPr/>
        </p:nvSpPr>
        <p:spPr>
          <a:xfrm>
            <a:off x="1344975" y="681846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C9686423-1773-4BE1-85D6-E471050F020D}"/>
              </a:ext>
            </a:extLst>
          </p:cNvPr>
          <p:cNvSpPr txBox="1"/>
          <p:nvPr/>
        </p:nvSpPr>
        <p:spPr>
          <a:xfrm>
            <a:off x="1344975" y="716898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583F989-6A21-4D3D-A093-C2961DB74E8B}"/>
              </a:ext>
            </a:extLst>
          </p:cNvPr>
          <p:cNvSpPr txBox="1"/>
          <p:nvPr/>
        </p:nvSpPr>
        <p:spPr>
          <a:xfrm>
            <a:off x="1344975" y="7499184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6E3C1D8-586E-4EB9-9DB9-871E41B21C8F}"/>
              </a:ext>
            </a:extLst>
          </p:cNvPr>
          <p:cNvSpPr txBox="1"/>
          <p:nvPr/>
        </p:nvSpPr>
        <p:spPr>
          <a:xfrm>
            <a:off x="1294170" y="7835734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" name="グラフ 142">
            <a:extLst>
              <a:ext uri="{FF2B5EF4-FFF2-40B4-BE49-F238E27FC236}">
                <a16:creationId xmlns:a16="http://schemas.microsoft.com/office/drawing/2014/main" id="{020B26D5-69E2-449F-9C3E-4931AFFF0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232842"/>
              </p:ext>
            </p:extLst>
          </p:nvPr>
        </p:nvGraphicFramePr>
        <p:xfrm>
          <a:off x="6222463" y="6234627"/>
          <a:ext cx="4082400" cy="18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9D046D4-1236-44E7-B126-933F6A51E449}"/>
              </a:ext>
            </a:extLst>
          </p:cNvPr>
          <p:cNvSpPr txBox="1"/>
          <p:nvPr/>
        </p:nvSpPr>
        <p:spPr>
          <a:xfrm>
            <a:off x="8943046" y="6363401"/>
            <a:ext cx="12362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endParaRPr kumimoji="1" lang="ja-JP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7549D0AD-1B92-4B0B-8E3A-848ED304B5AA}"/>
              </a:ext>
            </a:extLst>
          </p:cNvPr>
          <p:cNvSpPr txBox="1"/>
          <p:nvPr/>
        </p:nvSpPr>
        <p:spPr>
          <a:xfrm>
            <a:off x="6203360" y="801016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DCFF8FA9-F579-414E-8A20-CD51B33357A3}"/>
              </a:ext>
            </a:extLst>
          </p:cNvPr>
          <p:cNvSpPr txBox="1"/>
          <p:nvPr/>
        </p:nvSpPr>
        <p:spPr>
          <a:xfrm>
            <a:off x="6482759" y="80127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615E36A7-E805-487D-BD29-C38B4C76221C}"/>
              </a:ext>
            </a:extLst>
          </p:cNvPr>
          <p:cNvSpPr txBox="1"/>
          <p:nvPr/>
        </p:nvSpPr>
        <p:spPr>
          <a:xfrm>
            <a:off x="6871379" y="801270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8101AEAD-AE47-4069-8FB9-36A97F8FDEB1}"/>
              </a:ext>
            </a:extLst>
          </p:cNvPr>
          <p:cNvSpPr txBox="1"/>
          <p:nvPr/>
        </p:nvSpPr>
        <p:spPr>
          <a:xfrm>
            <a:off x="7257459" y="80101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231970B-F0DE-46BF-8F02-44F67099724F}"/>
              </a:ext>
            </a:extLst>
          </p:cNvPr>
          <p:cNvSpPr txBox="1"/>
          <p:nvPr/>
        </p:nvSpPr>
        <p:spPr>
          <a:xfrm>
            <a:off x="7646079" y="80101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00C74D8B-1195-4733-A792-7A45C34CC3FA}"/>
              </a:ext>
            </a:extLst>
          </p:cNvPr>
          <p:cNvSpPr txBox="1"/>
          <p:nvPr/>
        </p:nvSpPr>
        <p:spPr>
          <a:xfrm>
            <a:off x="8433479" y="80101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842E0191-2637-4C5F-B01A-8C2EB02147D0}"/>
              </a:ext>
            </a:extLst>
          </p:cNvPr>
          <p:cNvSpPr txBox="1"/>
          <p:nvPr/>
        </p:nvSpPr>
        <p:spPr>
          <a:xfrm>
            <a:off x="8822099" y="801016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98B0B6B7-AF0E-4A4F-AFCF-A3F14663306A}"/>
              </a:ext>
            </a:extLst>
          </p:cNvPr>
          <p:cNvSpPr txBox="1"/>
          <p:nvPr/>
        </p:nvSpPr>
        <p:spPr>
          <a:xfrm>
            <a:off x="9208179" y="800762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E4A12C7F-96AB-41EA-9035-3400E5585D18}"/>
              </a:ext>
            </a:extLst>
          </p:cNvPr>
          <p:cNvSpPr txBox="1"/>
          <p:nvPr/>
        </p:nvSpPr>
        <p:spPr>
          <a:xfrm>
            <a:off x="9596799" y="8007626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A81323F0-4E8A-4EEA-816C-EC25A8180BA6}"/>
              </a:ext>
            </a:extLst>
          </p:cNvPr>
          <p:cNvSpPr txBox="1"/>
          <p:nvPr/>
        </p:nvSpPr>
        <p:spPr>
          <a:xfrm>
            <a:off x="8143920" y="801270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0F4E91C-48DA-43BC-BDDD-7457C03AF2E5}"/>
              </a:ext>
            </a:extLst>
          </p:cNvPr>
          <p:cNvSpPr txBox="1"/>
          <p:nvPr/>
        </p:nvSpPr>
        <p:spPr>
          <a:xfrm>
            <a:off x="10099720" y="8007626"/>
            <a:ext cx="2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525EA058-52D6-4D9B-AD1D-F0BA1B288C89}"/>
                  </a:ext>
                </a:extLst>
              </p:cNvPr>
              <p:cNvSpPr txBox="1"/>
              <p:nvPr/>
            </p:nvSpPr>
            <p:spPr>
              <a:xfrm>
                <a:off x="7433353" y="8254008"/>
                <a:ext cx="1746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525EA058-52D6-4D9B-AD1D-F0BA1B288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53" y="8254008"/>
                <a:ext cx="174692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97B5D8C-735C-477C-91BB-F9C1C7A03588}"/>
              </a:ext>
            </a:extLst>
          </p:cNvPr>
          <p:cNvSpPr txBox="1"/>
          <p:nvPr/>
        </p:nvSpPr>
        <p:spPr>
          <a:xfrm rot="16200000">
            <a:off x="5003035" y="6980646"/>
            <a:ext cx="17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</a:t>
            </a:r>
            <a:endParaRPr kumimoji="1" lang="ja-JP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9BAC84E7-F314-46A2-A5A6-425BDA88ECB3}"/>
              </a:ext>
            </a:extLst>
          </p:cNvPr>
          <p:cNvSpPr txBox="1"/>
          <p:nvPr/>
        </p:nvSpPr>
        <p:spPr>
          <a:xfrm>
            <a:off x="5923159" y="615899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0442B036-0570-4DEC-8CB8-F87B13842E66}"/>
              </a:ext>
            </a:extLst>
          </p:cNvPr>
          <p:cNvSpPr txBox="1"/>
          <p:nvPr/>
        </p:nvSpPr>
        <p:spPr>
          <a:xfrm>
            <a:off x="5920619" y="64866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5BA7F59A-C453-4291-AD55-D279AFF6ED53}"/>
              </a:ext>
            </a:extLst>
          </p:cNvPr>
          <p:cNvSpPr txBox="1"/>
          <p:nvPr/>
        </p:nvSpPr>
        <p:spPr>
          <a:xfrm>
            <a:off x="5920619" y="681685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EF6E9C37-87ED-47DF-833B-699D09B69C60}"/>
              </a:ext>
            </a:extLst>
          </p:cNvPr>
          <p:cNvSpPr txBox="1"/>
          <p:nvPr/>
        </p:nvSpPr>
        <p:spPr>
          <a:xfrm>
            <a:off x="5920619" y="716737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B82C07B-DCB0-44B8-9B65-EB8AACB8E990}"/>
              </a:ext>
            </a:extLst>
          </p:cNvPr>
          <p:cNvSpPr txBox="1"/>
          <p:nvPr/>
        </p:nvSpPr>
        <p:spPr>
          <a:xfrm>
            <a:off x="5920619" y="7497579"/>
            <a:ext cx="497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8CC6C5A-8EA9-44B9-86D2-3DF2EE120FC2}"/>
              </a:ext>
            </a:extLst>
          </p:cNvPr>
          <p:cNvSpPr txBox="1"/>
          <p:nvPr/>
        </p:nvSpPr>
        <p:spPr>
          <a:xfrm>
            <a:off x="5869814" y="7834129"/>
            <a:ext cx="6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フリーフォーム: 図形 185">
            <a:extLst>
              <a:ext uri="{FF2B5EF4-FFF2-40B4-BE49-F238E27FC236}">
                <a16:creationId xmlns:a16="http://schemas.microsoft.com/office/drawing/2014/main" id="{342E46D8-35CA-4D39-B4BA-931131B4A281}"/>
              </a:ext>
            </a:extLst>
          </p:cNvPr>
          <p:cNvSpPr/>
          <p:nvPr/>
        </p:nvSpPr>
        <p:spPr>
          <a:xfrm>
            <a:off x="1765780" y="5827036"/>
            <a:ext cx="8478000" cy="360103"/>
          </a:xfrm>
          <a:custGeom>
            <a:avLst/>
            <a:gdLst>
              <a:gd name="connsiteX0" fmla="*/ -299 w 1939842"/>
              <a:gd name="connsiteY0" fmla="*/ -962 h 949686"/>
              <a:gd name="connsiteX1" fmla="*/ 1939543 w 1939842"/>
              <a:gd name="connsiteY1" fmla="*/ -962 h 949686"/>
              <a:gd name="connsiteX2" fmla="*/ 1939543 w 1939842"/>
              <a:gd name="connsiteY2" fmla="*/ 948724 h 949686"/>
              <a:gd name="connsiteX3" fmla="*/ -299 w 1939842"/>
              <a:gd name="connsiteY3" fmla="*/ 948724 h 9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842" h="949686">
                <a:moveTo>
                  <a:pt x="-299" y="-962"/>
                </a:moveTo>
                <a:lnTo>
                  <a:pt x="1939543" y="-962"/>
                </a:lnTo>
                <a:lnTo>
                  <a:pt x="1939543" y="948724"/>
                </a:lnTo>
                <a:lnTo>
                  <a:pt x="-299" y="948724"/>
                </a:lnTo>
                <a:close/>
              </a:path>
            </a:pathLst>
          </a:custGeom>
          <a:solidFill>
            <a:srgbClr val="FFFFFF"/>
          </a:solidFill>
          <a:ln w="9273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9" name="フリーフォーム: 図形 188">
            <a:extLst>
              <a:ext uri="{FF2B5EF4-FFF2-40B4-BE49-F238E27FC236}">
                <a16:creationId xmlns:a16="http://schemas.microsoft.com/office/drawing/2014/main" id="{0630A79A-69FF-4ADE-9DD7-48C6ABEBB517}"/>
              </a:ext>
            </a:extLst>
          </p:cNvPr>
          <p:cNvSpPr/>
          <p:nvPr/>
        </p:nvSpPr>
        <p:spPr>
          <a:xfrm>
            <a:off x="2995551" y="6018103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0" name="フリーフォーム: 図形 189">
            <a:extLst>
              <a:ext uri="{FF2B5EF4-FFF2-40B4-BE49-F238E27FC236}">
                <a16:creationId xmlns:a16="http://schemas.microsoft.com/office/drawing/2014/main" id="{E1BCC3F8-72AC-409A-ACEB-1D05112F787F}"/>
              </a:ext>
            </a:extLst>
          </p:cNvPr>
          <p:cNvSpPr/>
          <p:nvPr/>
        </p:nvSpPr>
        <p:spPr>
          <a:xfrm>
            <a:off x="3128096" y="5964104"/>
            <a:ext cx="101454" cy="101454"/>
          </a:xfrm>
          <a:custGeom>
            <a:avLst/>
            <a:gdLst>
              <a:gd name="connsiteX0" fmla="*/ 83338 w 83637"/>
              <a:gd name="connsiteY0" fmla="*/ 40857 h 83637"/>
              <a:gd name="connsiteX1" fmla="*/ 41520 w 83637"/>
              <a:gd name="connsiteY1" fmla="*/ 82675 h 83637"/>
              <a:gd name="connsiteX2" fmla="*/ -299 w 83637"/>
              <a:gd name="connsiteY2" fmla="*/ 40857 h 83637"/>
              <a:gd name="connsiteX3" fmla="*/ 41520 w 83637"/>
              <a:gd name="connsiteY3" fmla="*/ -962 h 83637"/>
              <a:gd name="connsiteX4" fmla="*/ 83338 w 83637"/>
              <a:gd name="connsiteY4" fmla="*/ 40857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37" h="83637">
                <a:moveTo>
                  <a:pt x="83338" y="40857"/>
                </a:moveTo>
                <a:cubicBezTo>
                  <a:pt x="83338" y="63951"/>
                  <a:pt x="64614" y="82675"/>
                  <a:pt x="41520" y="82675"/>
                </a:cubicBezTo>
                <a:cubicBezTo>
                  <a:pt x="18425" y="82675"/>
                  <a:pt x="-299" y="63951"/>
                  <a:pt x="-299" y="40857"/>
                </a:cubicBezTo>
                <a:cubicBezTo>
                  <a:pt x="-299" y="17762"/>
                  <a:pt x="18425" y="-962"/>
                  <a:pt x="41520" y="-962"/>
                </a:cubicBezTo>
                <a:cubicBezTo>
                  <a:pt x="64614" y="-962"/>
                  <a:pt x="83338" y="17762"/>
                  <a:pt x="83338" y="40857"/>
                </a:cubicBezTo>
                <a:close/>
              </a:path>
            </a:pathLst>
          </a:custGeom>
          <a:noFill/>
          <a:ln w="9273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3" name="フリーフォーム: 図形 192">
            <a:extLst>
              <a:ext uri="{FF2B5EF4-FFF2-40B4-BE49-F238E27FC236}">
                <a16:creationId xmlns:a16="http://schemas.microsoft.com/office/drawing/2014/main" id="{27FEC992-C042-4283-B247-4B8C6A07D58A}"/>
              </a:ext>
            </a:extLst>
          </p:cNvPr>
          <p:cNvSpPr/>
          <p:nvPr/>
        </p:nvSpPr>
        <p:spPr>
          <a:xfrm>
            <a:off x="7441515" y="6017407"/>
            <a:ext cx="376363" cy="3272"/>
          </a:xfrm>
          <a:custGeom>
            <a:avLst/>
            <a:gdLst>
              <a:gd name="connsiteX0" fmla="*/ -299 w 310266"/>
              <a:gd name="connsiteY0" fmla="*/ -962 h 2697"/>
              <a:gd name="connsiteX1" fmla="*/ 309968 w 310266"/>
              <a:gd name="connsiteY1" fmla="*/ -962 h 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0266" h="2697">
                <a:moveTo>
                  <a:pt x="-299" y="-962"/>
                </a:moveTo>
                <a:lnTo>
                  <a:pt x="309968" y="-962"/>
                </a:lnTo>
              </a:path>
            </a:pathLst>
          </a:custGeom>
          <a:noFill/>
          <a:ln w="9273" cap="rnd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4" name="フリーフォーム: 図形 193">
            <a:extLst>
              <a:ext uri="{FF2B5EF4-FFF2-40B4-BE49-F238E27FC236}">
                <a16:creationId xmlns:a16="http://schemas.microsoft.com/office/drawing/2014/main" id="{4FF3304C-199D-4F47-B9ED-E787C2F15B05}"/>
              </a:ext>
            </a:extLst>
          </p:cNvPr>
          <p:cNvSpPr/>
          <p:nvPr/>
        </p:nvSpPr>
        <p:spPr>
          <a:xfrm>
            <a:off x="7585515" y="5974861"/>
            <a:ext cx="85091" cy="85091"/>
          </a:xfrm>
          <a:custGeom>
            <a:avLst/>
            <a:gdLst>
              <a:gd name="connsiteX0" fmla="*/ 34775 w 70147"/>
              <a:gd name="connsiteY0" fmla="*/ -962 h 70147"/>
              <a:gd name="connsiteX1" fmla="*/ 69848 w 70147"/>
              <a:gd name="connsiteY1" fmla="*/ 69185 h 70147"/>
              <a:gd name="connsiteX2" fmla="*/ -299 w 70147"/>
              <a:gd name="connsiteY2" fmla="*/ 69185 h 7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47" h="70147">
                <a:moveTo>
                  <a:pt x="34775" y="-962"/>
                </a:moveTo>
                <a:lnTo>
                  <a:pt x="69848" y="69185"/>
                </a:lnTo>
                <a:lnTo>
                  <a:pt x="-299" y="69185"/>
                </a:lnTo>
                <a:close/>
              </a:path>
            </a:pathLst>
          </a:custGeom>
          <a:noFill/>
          <a:ln w="9273" cap="flat">
            <a:solidFill>
              <a:srgbClr val="006600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25FD24B2-C894-40D3-B3ED-26E5861D2A01}"/>
                  </a:ext>
                </a:extLst>
              </p:cNvPr>
              <p:cNvSpPr txBox="1"/>
              <p:nvPr/>
            </p:nvSpPr>
            <p:spPr>
              <a:xfrm>
                <a:off x="3275316" y="5809524"/>
                <a:ext cx="1269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WShuffle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25FD24B2-C894-40D3-B3ED-26E5861D2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16" y="5809524"/>
                <a:ext cx="126929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0AE28F34-8096-44C3-916B-749B9A0A4FBE}"/>
                  </a:ext>
                </a:extLst>
              </p:cNvPr>
              <p:cNvSpPr txBox="1"/>
              <p:nvPr/>
            </p:nvSpPr>
            <p:spPr>
              <a:xfrm>
                <a:off x="7777533" y="5799030"/>
                <a:ext cx="1217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WLocal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0AE28F34-8096-44C3-916B-749B9A0A4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33" y="5799030"/>
                <a:ext cx="121742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6DB948-61DB-450F-B35D-74E9F1FB4CFE}"/>
              </a:ext>
            </a:extLst>
          </p:cNvPr>
          <p:cNvSpPr>
            <a:spLocks noChangeAspect="1"/>
          </p:cNvSpPr>
          <p:nvPr/>
        </p:nvSpPr>
        <p:spPr>
          <a:xfrm>
            <a:off x="4429876" y="6024524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7468C96D-E914-4960-A379-2C91A25D46F3}"/>
              </a:ext>
            </a:extLst>
          </p:cNvPr>
          <p:cNvSpPr>
            <a:spLocks noChangeAspect="1"/>
          </p:cNvSpPr>
          <p:nvPr/>
        </p:nvSpPr>
        <p:spPr>
          <a:xfrm>
            <a:off x="8696123" y="6024525"/>
            <a:ext cx="108000" cy="1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30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52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271</Words>
  <Application>Microsoft Office PowerPoint</Application>
  <PresentationFormat>ワイド画面</PresentationFormat>
  <Paragraphs>193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隆夫</dc:creator>
  <cp:lastModifiedBy>Takao Murakami</cp:lastModifiedBy>
  <cp:revision>907</cp:revision>
  <dcterms:created xsi:type="dcterms:W3CDTF">2020-09-16T08:26:19Z</dcterms:created>
  <dcterms:modified xsi:type="dcterms:W3CDTF">2022-06-24T23:26:49Z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2022-03-24T05:33:38Z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d38c9d89-a9d8-47b6-89bd-7941b07f4e96</vt:lpwstr>
  </property>
  <property fmtid="{D5CDD505-2E9C-101B-9397-08002B2CF9AE}" pid="8" name="MSIP_Label_ddc55989-3c9e-4466-8514-eac6f80f6373_ContentBits">
    <vt:lpwstr>0</vt:lpwstr>
  </property>
</Properties>
</file>