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5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75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6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9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6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6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FD04DBD-834C-489B-B9FB-998D84558761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8FE3B51-6B12-4EBA-A4FA-37E53DB1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68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5FF2-D118-4461-AF78-E674F8058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2979"/>
            <a:ext cx="12192000" cy="3293705"/>
          </a:xfrm>
        </p:spPr>
        <p:txBody>
          <a:bodyPr>
            <a:noAutofit/>
          </a:bodyPr>
          <a:lstStyle/>
          <a:p>
            <a:r>
              <a:rPr lang="en-US" sz="5400" b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CIS_120 </a:t>
            </a:r>
            <a:br>
              <a:rPr lang="en-US" sz="5400" b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400" b="1" cap="none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Final_Program</a:t>
            </a:r>
            <a:br>
              <a:rPr lang="en-US" sz="5400" b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400" b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“The Trials of </a:t>
            </a:r>
            <a:r>
              <a:rPr lang="en-US" sz="5400" b="1" cap="none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Daggervale</a:t>
            </a:r>
            <a:r>
              <a:rPr lang="en-US" sz="5400" b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0421E-B8BB-4C21-8CDE-AF9A145E0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6419460"/>
            <a:ext cx="8676222" cy="438539"/>
          </a:xfrm>
        </p:spPr>
        <p:txBody>
          <a:bodyPr>
            <a:norm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Conner Wilkinson</a:t>
            </a:r>
          </a:p>
        </p:txBody>
      </p:sp>
    </p:spTree>
    <p:extLst>
      <p:ext uri="{BB962C8B-B14F-4D97-AF65-F5344CB8AC3E}">
        <p14:creationId xmlns:p14="http://schemas.microsoft.com/office/powerpoint/2010/main" val="267512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BA9EBB-08DD-464B-AA1F-4BEC617E782F}"/>
              </a:ext>
            </a:extLst>
          </p:cNvPr>
          <p:cNvSpPr txBox="1"/>
          <p:nvPr/>
        </p:nvSpPr>
        <p:spPr>
          <a:xfrm>
            <a:off x="7634303" y="3346508"/>
            <a:ext cx="4458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game itself is the 3 larger games we have created over the course of Intro to Programming. It consists of 3 interlinked sub-games, in which the player gathers items required to proceed to the end of the game and win.</a:t>
            </a:r>
          </a:p>
        </p:txBody>
      </p:sp>
    </p:spTree>
    <p:extLst>
      <p:ext uri="{BB962C8B-B14F-4D97-AF65-F5344CB8AC3E}">
        <p14:creationId xmlns:p14="http://schemas.microsoft.com/office/powerpoint/2010/main" val="30160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91B959-A814-418C-B340-B8E881098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89" y="313890"/>
            <a:ext cx="6630325" cy="6230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6F620-8649-4C5C-9807-C69D1F8118B1}"/>
              </a:ext>
            </a:extLst>
          </p:cNvPr>
          <p:cNvSpPr txBox="1"/>
          <p:nvPr/>
        </p:nvSpPr>
        <p:spPr>
          <a:xfrm>
            <a:off x="7407965" y="1056011"/>
            <a:ext cx="4150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final_ToD.py is executed via the final.bat batch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.bat file reads and outputs sys info before starting the game.</a:t>
            </a:r>
          </a:p>
        </p:txBody>
      </p:sp>
    </p:spTree>
    <p:extLst>
      <p:ext uri="{BB962C8B-B14F-4D97-AF65-F5344CB8AC3E}">
        <p14:creationId xmlns:p14="http://schemas.microsoft.com/office/powerpoint/2010/main" val="214557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69B25-1E69-4C03-94A0-BA11F95C0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868435" cy="4055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D571C-C0F0-4664-B40C-9F5ACE2FC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5165"/>
            <a:ext cx="5868436" cy="2802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8E4C10-734C-45DA-BFE8-3D40CAAF2491}"/>
              </a:ext>
            </a:extLst>
          </p:cNvPr>
          <p:cNvSpPr txBox="1"/>
          <p:nvPr/>
        </p:nvSpPr>
        <p:spPr>
          <a:xfrm>
            <a:off x="6096000" y="318051"/>
            <a:ext cx="58684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wanted art to accompany the game as you progressed.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Majority of bugs started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OS crashed 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if it didn’t read enough events (it was idle for too long) ~5 sec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pygame.event.wait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75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2EB481-252F-4289-B610-613B25248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3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8AF227-E4E4-4720-BEAA-75E3777B9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68" y="284924"/>
            <a:ext cx="9173855" cy="4591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7B9A2-CDCC-460E-B3BA-F54E7F9D4A2A}"/>
              </a:ext>
            </a:extLst>
          </p:cNvPr>
          <p:cNvSpPr txBox="1"/>
          <p:nvPr/>
        </p:nvSpPr>
        <p:spPr>
          <a:xfrm>
            <a:off x="3502177" y="4876615"/>
            <a:ext cx="5187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artstation.com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unsplash.com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google.com/images</a:t>
            </a:r>
          </a:p>
        </p:txBody>
      </p:sp>
    </p:spTree>
    <p:extLst>
      <p:ext uri="{BB962C8B-B14F-4D97-AF65-F5344CB8AC3E}">
        <p14:creationId xmlns:p14="http://schemas.microsoft.com/office/powerpoint/2010/main" val="2586227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Courier New</vt:lpstr>
      <vt:lpstr>Mesh</vt:lpstr>
      <vt:lpstr>CIS_120  Final_Program “The Trials of Daggervale”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CIS_120  Final_Program “The Trials of Daggervale”</dc:title>
  <dc:creator>WILKINSON, CONNER J.</dc:creator>
  <cp:lastModifiedBy>WILKINSON, CONNER J.</cp:lastModifiedBy>
  <cp:revision>4</cp:revision>
  <dcterms:created xsi:type="dcterms:W3CDTF">2019-12-10T16:44:44Z</dcterms:created>
  <dcterms:modified xsi:type="dcterms:W3CDTF">2019-12-10T16:55:05Z</dcterms:modified>
</cp:coreProperties>
</file>