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5143500" type="screen16x9"/>
  <p:notesSz cx="6858000" cy="9144000"/>
  <p:embeddedFontLst>
    <p:embeddedFont>
      <p:font typeface="Proxima Nova" panose="020B0604020202020204" charset="0"/>
      <p:regular r:id="rId11"/>
      <p:bold r:id="rId12"/>
      <p:italic r:id="rId13"/>
      <p:boldItalic r:id="rId14"/>
    </p:embeddedFont>
    <p:embeddedFont>
      <p:font typeface="Alfa Slab One" panose="020B0604020202020204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C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7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550474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1955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7156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973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0045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0925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1926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2147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2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599" cy="1957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599" cy="733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  <a:endParaRPr lang="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1167925"/>
            <a:ext cx="8520599" cy="1980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599" cy="1071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  <a:endParaRPr lang="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  <a:endParaRPr lang="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399" cy="2445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>
                <a:solidFill>
                  <a:schemeClr val="lt1"/>
                </a:solidFill>
              </a:rPr>
              <a:t>‹#›</a:t>
            </a:fld>
            <a:endParaRPr lang="nl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  <a:endParaRPr lang="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  <a:endParaRPr lang="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  <a:endParaRPr lang="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7999" cy="3078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  <a:endParaRPr lang="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>
                <a:solidFill>
                  <a:schemeClr val="lt1"/>
                </a:solidFill>
              </a:rPr>
              <a:t>‹#›</a:t>
            </a:fld>
            <a:endParaRPr lang="nl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199" cy="1551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>
                <a:solidFill>
                  <a:schemeClr val="lt1"/>
                </a:solidFill>
              </a:rPr>
              <a:t>‹#›</a:t>
            </a:fld>
            <a:endParaRPr lang="nl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  <a:endParaRPr lang="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nl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nl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599" cy="1957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>
                <a:solidFill>
                  <a:srgbClr val="F1C232"/>
                </a:solidFill>
              </a:rPr>
              <a:t>Who’s Waiting?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599" cy="733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We are here to upgrade </a:t>
            </a:r>
            <a:r>
              <a:rPr lang="nl" b="1"/>
              <a:t>your</a:t>
            </a:r>
            <a:r>
              <a:rPr lang="nl"/>
              <a:t> dining experience </a:t>
            </a:r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5250" y="3930475"/>
            <a:ext cx="2628900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>
                <a:solidFill>
                  <a:srgbClr val="F1C232"/>
                </a:solidFill>
              </a:rPr>
              <a:t>Seems familiar?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950" y="1245875"/>
            <a:ext cx="2731149" cy="152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6225" y="2471825"/>
            <a:ext cx="3109275" cy="206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9540" y="1245874"/>
            <a:ext cx="2857485" cy="213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>
                <a:solidFill>
                  <a:srgbClr val="F1C232"/>
                </a:solidFill>
              </a:rPr>
              <a:t>Solution!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0320" y="1111100"/>
            <a:ext cx="3820649" cy="165659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/>
          <p:nvPr/>
        </p:nvSpPr>
        <p:spPr>
          <a:xfrm rot="-2567076" flipH="1">
            <a:off x="2576071" y="3025909"/>
            <a:ext cx="1898728" cy="62964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Stuurt mail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0925" y="2123237"/>
            <a:ext cx="1771650" cy="273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2326" y="3299226"/>
            <a:ext cx="1528600" cy="144389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/>
          <p:nvPr/>
        </p:nvSpPr>
        <p:spPr>
          <a:xfrm rot="2142684">
            <a:off x="4611554" y="3021843"/>
            <a:ext cx="1851798" cy="63774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0">
              <a:spcBef>
                <a:spcPts val="0"/>
              </a:spcBef>
              <a:buNone/>
            </a:pPr>
            <a:r>
              <a:rPr lang="nl"/>
              <a:t>Stuurt mail</a:t>
            </a:r>
          </a:p>
        </p:txBody>
      </p:sp>
      <p:pic>
        <p:nvPicPr>
          <p:cNvPr id="2052" name="Picture 4" descr="https://scontent-cdg2-1.xx.fbcdn.net/hphotos-xat1/v/t35.0-12/12470024_10208331560905561_774166602_o.jpg?oh=03a545f27d385dec49192f37ad384886&amp;oe=568CE1C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077" y="566238"/>
            <a:ext cx="2320497" cy="1038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199" cy="155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 sz="3600" dirty="0">
                <a:solidFill>
                  <a:srgbClr val="F1C232"/>
                </a:solidFill>
              </a:rPr>
              <a:t>More efficiency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 dirty="0"/>
              <a:t>Het restaurant kan zijn </a:t>
            </a:r>
          </a:p>
          <a:p>
            <a:pPr lvl="0" rtl="0">
              <a:spcBef>
                <a:spcPts val="0"/>
              </a:spcBef>
              <a:buNone/>
            </a:pPr>
            <a:r>
              <a:rPr lang="nl" dirty="0"/>
              <a:t>klanten beter</a:t>
            </a:r>
          </a:p>
          <a:p>
            <a:pPr lvl="0">
              <a:spcBef>
                <a:spcPts val="0"/>
              </a:spcBef>
              <a:buNone/>
            </a:pPr>
            <a:r>
              <a:rPr lang="nl" dirty="0" smtClean="0"/>
              <a:t>bedienen</a:t>
            </a:r>
            <a:endParaRPr lang="nl" dirty="0"/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3250" y="724200"/>
            <a:ext cx="3349475" cy="123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199" cy="155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 sz="3600" dirty="0">
                <a:solidFill>
                  <a:srgbClr val="F1C232"/>
                </a:solidFill>
              </a:rPr>
              <a:t>Less awkwardness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Geen geroep of gezwaai </a:t>
            </a:r>
          </a:p>
          <a:p>
            <a:pPr lvl="0">
              <a:spcBef>
                <a:spcPts val="0"/>
              </a:spcBef>
              <a:buNone/>
            </a:pPr>
            <a:r>
              <a:rPr lang="nl"/>
              <a:t>meer naar de ober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3250" y="724200"/>
            <a:ext cx="3349475" cy="123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199" cy="155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 sz="3600" dirty="0">
                <a:solidFill>
                  <a:srgbClr val="F1C232"/>
                </a:solidFill>
              </a:rPr>
              <a:t>More playfullness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De kinderen wachten al </a:t>
            </a:r>
          </a:p>
          <a:p>
            <a:pPr lvl="0" rtl="0">
              <a:spcBef>
                <a:spcPts val="0"/>
              </a:spcBef>
              <a:buNone/>
            </a:pPr>
            <a:r>
              <a:rPr lang="nl"/>
              <a:t>om het poppetje weer </a:t>
            </a:r>
          </a:p>
          <a:p>
            <a:pPr lvl="0" rtl="0">
              <a:spcBef>
                <a:spcPts val="0"/>
              </a:spcBef>
              <a:buNone/>
            </a:pPr>
            <a:r>
              <a:rPr lang="nl"/>
              <a:t>op het platform te zetten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3250" y="724200"/>
            <a:ext cx="3349475" cy="123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1C232"/>
                </a:solidFill>
              </a:rPr>
              <a:t>More Statistics</a:t>
            </a:r>
            <a:endParaRPr lang="nl-BE" dirty="0">
              <a:solidFill>
                <a:srgbClr val="F1C23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Statistieken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beter</a:t>
            </a:r>
            <a:r>
              <a:rPr lang="en-US" dirty="0" smtClean="0"/>
              <a:t> </a:t>
            </a:r>
            <a:r>
              <a:rPr lang="en-US" dirty="0" err="1" smtClean="0"/>
              <a:t>beheer</a:t>
            </a:r>
            <a:r>
              <a:rPr lang="en-US" dirty="0" smtClean="0"/>
              <a:t> van het restaurant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9483878" y="3197705"/>
            <a:ext cx="2007030" cy="2207793"/>
          </a:xfrm>
        </p:spPr>
        <p:txBody>
          <a:bodyPr/>
          <a:lstStyle/>
          <a:p>
            <a:endParaRPr lang="nl-BE" dirty="0"/>
          </a:p>
        </p:txBody>
      </p:sp>
      <p:pic>
        <p:nvPicPr>
          <p:cNvPr id="4098" name="Picture 2" descr="https://image-gr.s3.envato.com/files/61596413/chart_graph_vector_flat_design_statistic_interface_template_business_elements_previ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886" y="1677523"/>
            <a:ext cx="2290951" cy="304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6625" y="235102"/>
            <a:ext cx="3349475" cy="1237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800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375" y="302000"/>
            <a:ext cx="4635774" cy="466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/>
          <p:nvPr/>
        </p:nvSpPr>
        <p:spPr>
          <a:xfrm rot="1293886">
            <a:off x="2856669" y="491541"/>
            <a:ext cx="2953862" cy="1465817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 sz="3000">
                <a:latin typeface="Alfa Slab One"/>
                <a:ea typeface="Alfa Slab One"/>
                <a:cs typeface="Alfa Slab One"/>
                <a:sym typeface="Alfa Slab One"/>
              </a:rPr>
              <a:t>WHO’S WAITING?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8850" y="3533525"/>
            <a:ext cx="3349475" cy="123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5350" y="302000"/>
            <a:ext cx="2722000" cy="272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67</Words>
  <Application>Microsoft Office PowerPoint</Application>
  <PresentationFormat>On-screen Show (16:9)</PresentationFormat>
  <Paragraphs>20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Proxima Nova</vt:lpstr>
      <vt:lpstr>Arial</vt:lpstr>
      <vt:lpstr>Alfa Slab One</vt:lpstr>
      <vt:lpstr>gameday</vt:lpstr>
      <vt:lpstr>Who’s Waiting?</vt:lpstr>
      <vt:lpstr>Seems familiar?</vt:lpstr>
      <vt:lpstr>Solution!</vt:lpstr>
      <vt:lpstr>More efficiency</vt:lpstr>
      <vt:lpstr>Less awkwardness</vt:lpstr>
      <vt:lpstr>More playfullness</vt:lpstr>
      <vt:lpstr>More Statistics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Who’s Waiting?</dc:title>
  <dc:creator>jim peeters</dc:creator>
  <cp:lastModifiedBy>jim peeters</cp:lastModifiedBy>
  <cp:revision>3</cp:revision>
  <dcterms:modified xsi:type="dcterms:W3CDTF">2016-01-04T09:44:52Z</dcterms:modified>
</cp:coreProperties>
</file>