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E57E2-DCD5-4E3A-9104-4E2732D73EB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DD12-5C1A-4A8D-842D-4D3809C58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ADD12-5C1A-4A8D-842D-4D3809C58A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476C-7144-45FB-96AC-48A61904D4F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A8AF-44CB-4B1C-9D36-568DEB148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514600"/>
            <a:ext cx="7772400" cy="1905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Continuous Integration</a:t>
            </a:r>
            <a:r>
              <a:rPr lang="en-US" b="1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b="1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sz="3600" dirty="0" smtClean="0"/>
              <a:t>- Selenium   - </a:t>
            </a:r>
            <a:r>
              <a:rPr lang="en-US" sz="3600" dirty="0" err="1" smtClean="0"/>
              <a:t>MXUnit</a:t>
            </a:r>
            <a:r>
              <a:rPr lang="en-US" sz="3600" dirty="0" smtClean="0"/>
              <a:t>     - Jenkins</a:t>
            </a:r>
            <a:endParaRPr lang="en-US" dirty="0"/>
          </a:p>
        </p:txBody>
      </p:sp>
      <p:pic>
        <p:nvPicPr>
          <p:cNvPr id="11266" name="Picture 2" descr="https://secure.gravatar.com/avatar/e619339ad5c3fa43544c9c42bcce2141?s=420&amp;d=https://a248.e.akamai.net/assets.github.com%2Fimages%2Fgravatars%2Fgravatar-org-4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5" y="712367"/>
            <a:ext cx="1600200" cy="1600200"/>
          </a:xfrm>
          <a:prstGeom prst="rect">
            <a:avLst/>
          </a:prstGeom>
          <a:noFill/>
        </p:spPr>
      </p:pic>
      <p:pic>
        <p:nvPicPr>
          <p:cNvPr id="11268" name="Picture 4" descr="http://seleniumhq.org/images/big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650455"/>
            <a:ext cx="1905000" cy="1724025"/>
          </a:xfrm>
          <a:prstGeom prst="rect">
            <a:avLst/>
          </a:prstGeom>
          <a:noFill/>
        </p:spPr>
      </p:pic>
      <p:pic>
        <p:nvPicPr>
          <p:cNvPr id="11270" name="Picture 6" descr="https://wiki.jenkins-ci.org/download/attachments/2916393/logo.png?version=1&amp;modificationDate=13027539470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875" y="609600"/>
            <a:ext cx="1304925" cy="1805734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267200"/>
            <a:ext cx="8001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>
                <a:latin typeface="Adobe Garamond Pro" pitchFamily="18" charset="0"/>
                <a:ea typeface="Adobe Heiti Std R" pitchFamily="34" charset="-128"/>
                <a:cs typeface="+mj-cs"/>
              </a:rPr>
              <a:t>“</a:t>
            </a:r>
            <a:r>
              <a:rPr lang="en-US" sz="2400" dirty="0" smtClean="0">
                <a:latin typeface="Adobe Garamond Pro" pitchFamily="18" charset="0"/>
              </a:rPr>
              <a:t>Imperfect tests, run frequently, are much better than perfect tests that are never written at all.</a:t>
            </a:r>
            <a:r>
              <a:rPr lang="en-US" sz="2400" dirty="0" smtClean="0">
                <a:latin typeface="Adobe Garamond Pro" pitchFamily="18" charset="0"/>
                <a:ea typeface="Adobe Heiti Std R" pitchFamily="34" charset="-128"/>
                <a:cs typeface="+mj-cs"/>
              </a:rPr>
              <a:t>”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latin typeface="Adobe Garamond Pro" pitchFamily="18" charset="0"/>
                <a:ea typeface="Adobe Heiti Std R" pitchFamily="34" charset="-128"/>
                <a:cs typeface="+mj-cs"/>
              </a:rPr>
              <a:t>~ Martin Fowler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aramond Pro" pitchFamily="18" charset="0"/>
              <a:ea typeface="Adobe Heiti Std R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Selenium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i="1" dirty="0" smtClean="0"/>
              <a:t>Selenium automates browsers</a:t>
            </a:r>
            <a:r>
              <a:rPr lang="en-US" sz="3600" dirty="0" smtClean="0"/>
              <a:t>. That's it. What you do with that power is entirely up to you. </a:t>
            </a:r>
          </a:p>
          <a:p>
            <a:endParaRPr lang="en-US" sz="3600" dirty="0" smtClean="0"/>
          </a:p>
          <a:p>
            <a:r>
              <a:rPr lang="en-US" sz="3600" dirty="0" smtClean="0"/>
              <a:t>Selenium IDE</a:t>
            </a:r>
          </a:p>
          <a:p>
            <a:r>
              <a:rPr lang="en-US" sz="3600" dirty="0" err="1" smtClean="0"/>
              <a:t>CFSelenium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17410" name="Picture 2" descr="http://seleniumhq.org/projects/ide/selenium-i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00400"/>
            <a:ext cx="3810000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MXUnit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testing framework for use in testing components (cfc’s).  It is not useful for testing output:  HTML, </a:t>
            </a:r>
            <a:r>
              <a:rPr lang="en-US" dirty="0" err="1" smtClean="0"/>
              <a:t>Javascript</a:t>
            </a:r>
            <a:r>
              <a:rPr lang="en-US" dirty="0" smtClean="0"/>
              <a:t>, CSS, etc.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Eclipse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Ant integration</a:t>
            </a:r>
          </a:p>
          <a:p>
            <a:r>
              <a:rPr lang="en-US" dirty="0" smtClean="0"/>
              <a:t>Actively developed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6386" name="AutoShape 2" descr="data:image/jpeg;base64,/9j/4AAQSkZJRgABAQAAAQABAAD/2wCEAAkGBhISERIUEhQQFREWGBgaFhQVFxcVEhYWFhgYFRcYFxgXGyYeGBklGhUWHy8gIycpLCwsFiAyNTAqNSYrLCwBCQoKDgwOGg8PGjIkHyQsLCwpLCwtLCwsLiwsNCwsLywsLCwsLCwtLCwsLCwsLywsLCwsLCwsLCwsLCwsLDAsLP/AABEIAI0BZgMBIgACEQEDEQH/xAAbAAEAAgMBAQAAAAAAAAAAAAAABAUDBgcBAv/EAEUQAAIABAIHAwkFBwIGAwAAAAECAAMREgQhBQYUIjFRYRNBkgcXMlNxo9HS40JSgZGxFSMzobLB4oLwFmJjcnPCNDVD/8QAGQEBAQEBAQEAAAAAAAAAAAAAAAECAwQF/8QALxEAAgIBAQcCBAYDAAAAAAAAAAECERIDBBMhMUFR8GHBUnGhsRUigZHR8QUUQv/aAAwDAQACEQMRAD8A7c7kEAAGvM04fhHlW5L4j8sG9Jfx/tFZrRph8NJVpYQu82TKUvWxTOmLLualCQLq0qK84qVukCzq3JfEflhVuS+I/LGp4rW7EbJg5ktJZnT55ksLWdN1ZxZpahlJBMmoqeBj5m6/gP2Nh7UBQZgAMm8TJUualL6qwM30SSRTPr03UiWbdVuS+I/LCrcl8R+WNV0br6Gqk1D2gZRuUClZmJnYdKVNajsan25R5I8oysshhhcXScizAAFdhKdlQOQjHKrVPIKT0ibqXYmSNrq3JfEflgrmtCBwrka/2iq1Z1lXGy2dUeWVajS5lBNUlQwDqDVDQjIxan0x7D+ojDTi6ZrmHc1AABqCczThTp1hVuS+I/LBvTX/ALW/VYrNYtLPIWSJYS+bMEsF62LuPMJIBBOSUpUcYy3Ss3CDm8UWdW5L4j8sKtyXxH5Y1fFa2TjJwDypaX4oEkEF7aSjM3RcteHeYmHWzfVOwmsWmtKVgUAZ0VnYgFqhQEPH+cZzV0dns2ounf6WvZl5VuS+I/LCrcl8R+WNcw+vSOUCSZxaYEaWoMurJMEwq3pUX+G2Rziy0Fp9cUHojIUNCr0vFcxcozXLOh7iIqmnyMz2fUgm5IsUc1oQBlXI1/tGPFYqylBWte+nCnTrGT7f4f3iLpLin+r/ANY5bTNw0pSjzRzgrkkzz9pH7o8X+MP2kfujxf4xU6TnTFlky7L+64Fq95AUEEn8YpZ2s03ZMNPREJmAGZQNMEtbSSQgIZqGgNOEfEW3bQ+v0R3lHTi6fzNw/aR+6PF/jD9pH7o8X+Maiuu0oJcwJpWpT0TSSk6qhqG0hwBWnWM03WsIZl0qYOyl9pNo0s2qbqU3t4mw8OcV7ZtK/pGVuWbR+0j90eL/ABh+0j90eL/GNROuigLdJnrcSKsAq/ZpRmoDW8U50MY117lkCkmeX3iZagGYqraTVRmG3xumH+5tPlC9Hubl+0j90eL/ABjNhsWXJBAGXOv9o1rQ2nlxDTQFZDLIBDUDUJYAleIBsJFeIMX2j/SPs/vHfZdr1p6yhN+UJQhhlEmu5qAADWvE04U6dY8q3JfEflg3pj2N+qxW616Rm4fCT58nsi0lHmETAxDLLRmKi0ihNBnn7I+2lbo85ZVbkviPywq3JfEfljVsRrzs5txKFitomTZIAlq0xXmIoRnLndUAkVFT7aYJ/lOlojFpE65Q5ZLpXoS5EvEMbr7SbZqCla1ryja05PkS0bhVuS+I/LCrcl8R+WNTXygBWCtJnTGZ3oJS3FJSzElhmFaki+pp3KegOTT2tk7D4tZViCS1gVyrP2k16/ur0NJLejS8UN3ERMJEyRtFW5L4j8sKtyXxH5Y03CeUtRKwrzpLgzpct37MrMEvtUd1LAGoU2Glc8xlxj2b5RCs7CK0hlTEpWWpKFyzNJEsllYoi2zGrXOoAFait3UrqhkjcatyXxH5YVbkviPyxSaV0lipeKlS0OH7KYrtvK5mASrC4qHAqb8ssqd8QJHlFlnsC0icizVRsyjMiTAxRnVGNA1jAc6e2MqDatFujaqtyXxH5YVbkviPyxqvnDW2QdmxJM6WZqKtkxzKWyrEIxo37xd325xbaA1lTFGcFR5ZlNQrMoHpVgGK8VBtqK8QRFcJLmMkWizDcAQMwTka8KdOsfZMfDemv/a36rH2e6MFMfbi62oupWlc6c/5xkBiCMM20CZTdtZOtag19m7/ADETSwAJJAAzJPACnGMpvjZFZ9QjkOs+O0tNtMqfLZF3Q+HfslZgxHaEVORy+0QI2vyf6axU26Xi52HeZLRVtT+KzZlppOVVoVXJQKqT30jnHX05Sxi+P8GFqwbpPibnCEI7HQQhCAMU1gGUkgDPjEfSWFkz5ZlzbGlt6Sm1lYciGBBHwibCAKlNESAstQwCyqGUosCyyFKAoKbptZhl3EjvjAdWcH2jTLZXatm0y2Vexqpza2pzVT/pHKL2EayfcFC+rGDLI5WSXQkoxWUWQli5Km2qksScu8kwnasYNxKDLKYSf4IKyiJVKU7Oq7nojhTgIvoQzl3JRW6J0bh8MpWSJaKSCVUIq1ApWigdwA/ARNVwWyIOXdn3iMsIjbfFlMUxwGUkgCjcfasRtI4WTPSyb2bISCVa1lNOFQ1RE6ERqypuLtFRi9CYaaqrN7OYq+iriW6rlTdDLQZcoyLoyQLaFRaxZaWC1iCCwyyJBIr1izhExRveTqrKeToLCoaoJam6+qiWDfQi6oX0qMwr1POJGjcBh8OCJQloCQSFCKKgU+yB3AD8IsIQSSD1Jy4NmJHBY0IOXdn3xG0lxT8f7ROhHPV01qQcH1MxeLs1zSGj5c9LJihkrW0gMCRwyYERGn6vyHRUdQyL6KMqFVplugrQZZZRtkI+ev8AGRX/AEzo9VPmjUjq9IvL2LeRQvalxWltCba0plTlHymrOGFtJaCyttFTdrxt3cq1P5xt8Ifhq+Jk3i+FGnJqthRSkuWKZiiJkTStN3oPyHKPTqxhrQnZpYDULYloJFKgW0rTKNwhF/DV8bGcfhRrWA0XKk3dmqrdQmgUVIr90DnFro70j7P7xYQjpo7DHS1FPKw9S440YpjgMpJAFDx9qxhxsqVNRkdlKMCGWqkMpBBVgagqQcxEuEfQORSzdX8K0wTWtM4LaJps7RVoRQPbUDeP5mK1vJ/gDKeUa9m7FnW8ULFRLJyG7ugDdp+sbZCNKcl1JSKKdqzg3tvWU1huW4S2tY0JYVXI1Az6CPubq/hWnLPYS2nqKLOIlmaBmKBytwyJ7+8xdQhkxRr0rVDAKyssvDqymqsEkhlNS1VIXI1Zjl9484StUcAoIWXIUGtQEkgG4qTWi51KIf8AQOQjYYQzl3FIrXwEosGMwllBCsSpYBqXAGlQDQV50ERDq1g7pbWyr5QAltbKulha2hDbugVNKcKxewiW0U106n4ClOyw9t19LJVLyKF6W+lTKsWGjdHYeRf2XZreatSxanmbQKmLKEHJslGETAXFCDk3A171jKe6PYRCnlwj4eWrBlYBlaoIIqpBFCCO8RkhAHO8fqpjGaY0mXJly+0ISTdZai0CsLaqQ1C1MqVpSLrU3VxpBmmfKl9sG3J4oSyOku5VJ3lAZaEZVoDSNqhHCGz6cJucVxZxjoQjNzXMQhCO52EIQgBCNZ19xE1JCdjMdG7QVtKi9QCbCxZSoJpmuf4RpWjdP42ZOYCdMSbLnSgyvOlNhklnCI0xXYn94e1bivf+MdI6bkrsjdHW4RyTB6R0h2cozMROILSNpRXkCaABME4ynMw1qxlkhLcl3eMWWB05iJeKL3z52HtYhJk2SjoFl7qZTLZrs/eaEE5nKNPSrqiZHRjOXPNcsjmMieAMfccn0jgJsybi5qzgsuZjMHMGHuw5WYibOXcsSWBSxsgwG5wNY9xc7HFZjLi5ocy8aVUTpNBMWcNjUZ5Ay6nrTOG6XDj5Vizq8Y5mIRcmZQepA/WOX4/S+kGnzTIm2bk9RdOlNJLdkDJfeaim+oAC0HeTGTSGAw+JTCNMXtHXFSe0OLeQ8wSQlZlDcf3Vx4c65UpBaXK2Ry4HT1aoqMwe+PaxymZicYszEKmIEqWrTUw4k9i8kYbswsixTMVVKHOlK1BzpSPvQzTnxeCmzjNNpnyqrPR3IZpPZsylrlR7HJWpPCG69SuR1OEIRxNCEIQAhCEAIQhACEIQAhCEAIQhACEIQAhCEAIQhACEIQAhCEAIQhACEIQAhCEAIQhACEIQAhCEAI+QgFSAKnj17s4q9ZtJNIkPNXOxWalaVtFaVoaRzvzvzfU+9+nAHWoRyXzvzfU+9+nDzvzfU+9+nAHWoRyXzvzfU+9+nAeV+b6n3v04A61COS+d+b6n3v04ed+b6n3v04A61COS+d+b6n3v04tMN5RZj4OfiezIMuYiWX5G+mdbMuPCkAdGhHJfO/N9T736cD5X5vqfe/TgDrUI5L535vqfe/Th535vqfe/TgDrUI5L535vqfe/Th535vqfe/TgDrUI5L535vqfe/Th535vqfe/TgDrUI5L535vqfe/Th535vqfe/TgDrUI5xpbyizJMnCTBLLbQhci+llCBQGzPj0is87831PvfpwB1qEcl87831Pvfpw87831PvfpwB1qEcl87831Pvfpw87831PvfpwB1qEcl87831Pvfpw87831PvfpwB1qEclHlfm+p979OHnfm+p979OAOtQjkb+WCaAT2HDP+L9OLbWXyiTMJPMoSy4tRri9vpCtKWGAOjQjkvnfm+p979OHnfm+p979OAOtQjkvnfm+p979OHnfm+p979OAOtQjkvnfm+p979OLLRflHmTZGLm9nbs6yyF7St/aMy5mzKlvXjAHSIRyXzvzfU+9+nAeV+b6n3v04A61COS+d+b6n3v04ed+b6n3v04A61COS+d+b6n3v04y4TysTXmS07Gl7ote04XMFr6HWAOqwjBg2JTMkmrZnoxHdCAKTXz/AOFP/wDFM/pjj2reiFnzN80UU50z50zplwEdg1+NMDiCeAlTM+W7HD9Gab7B7lZeoupw4EEcCI4bRGctNrT5nPUUnF48zZdatW5MpbpLVAFfRZehBDD+Yip1c0EuLmNLM7smCll/dmZcFBLcGFtAB7ax86b1wfE+mw7q1YEkDgO6giBo7TJkPfKdVehWu6cmFDkcuEY2WOpGDz78OtL9392TSUkvzefcv5GoGKmKjyQjyn9ByezYoQSrshqVBCnKpPSImmdVnw0qXMeZJJdpi9mrAsOzYLUffGedALaivGMeF13ny0losySVlgBLklMwUcFuIrQVjDpPW2diFtnTZbi4sCVlhgW40YCoBoMhyj1HUr4Rj2hfvL+YhtC/eX8xAGSNm0d/9RjP/PK/9Y1XaF+8v5iNn0bPX9j403LQYiSCaigO58RAHmqugpc81mmi1pwJoBxNFzJzj3WvQMuQbpRqteRWoPA0bgcvZFVobWU4Zqoy8a+kAQeYMe6a1mOJarsvGubAknhmf7R8/d6+/wAul9+Fdqv29bPNjqby+nt56FhoDVPaZE2d2vZiW1pXs7yd2+tb1py74yHUHFj1FaqtomrW5xVVz+0R3RU6P1nmSZbS0eT2bNcyukuYLqW1F4NDTlH0+tU0sWM1bjNSdUBAe1loJaNkO5QBTgY+gekn4nUrEy0d2Mjs0W4uJgKsN4UU/aaqEU5x9SdUDMkyJkqcjNNWY5R1MpZayjbMJmFiDRqDgOcQdI64Tp6MkybLMs27iqiqLCWFAoyzYnrWCa4zhKWUJkoS1RkACSq2OKMLramvPnnAFzM8n01ZRLTJInXOChdRLVJYBd3cmoADKeH2hXjGu6R0e8ia8qYAJiEAgGozAYEEcQQQfxicdecQXDmdLJF+RWXaRMCq4ZaUIIRcjyisx+lzOmPNmzFaY5qx3RwAAyGQAAA/CBTHCMe0L95fzENoX7y/mIENq1p/+Jov/wAD/wBSxO1d1VkPLumsASKjdZ8yKgboyH84rtapy7HoreWhkPTMZi5eERdD67Ph1Kq44UqHCmncDx4c+MeTaoakksP1V17r7nHWjJpY+fYj6c0aJMy0eieHTuPHOLPC6nXykbt0E+ZJaekmxqGUhoSZlaBs60pGv47SvauWZl6CooBE6RrjPSSJKzkEsAqDRC4QmpQORcFJ7qx20VJaaU+fU3BSUVlzLOXqHPpNMx5EsS1mGrOKEyyqsK5WrvDe9mWcYp+o+KQMT2JChi1swNaUCsVbk1rqacjGKb5QMSzVabJOTKQZcq0h7S1RbQklFNTyjNjPKNPaaXR5UtTX93bLZd5VVi1V3zujM+yOpsw6a1UmYWVLeZMlXMzqZYYXgoaVH3hzyFKiKSJ+kta5uISybMlsLi/oywwZszQgVAJ7uEVm0L95fzERAyQjHtC/eX8xDaF+8v5iKD6m+ifYY2vyiLXH07zLlD81jUJ2JS1t5eB7xyja/KROUY41YA9lK76H0YAtsFqhhzIJZh2ncCrkmnGrAUXpSNL0hhuzmOvED9CAR+sW2G18mJKMu4UPGj0B9o/Whzihn44OxZmUk8cxHz9l09aMm9TlXe7fdcX7fI82jHUT/N4/PkbjpHyazpZliXNWY7sRayGUAAnaFgSzXKBkSO/KIkzyeY1fSWUKuEFXG8TQAjLhmOvSIa6/4oMW7dCS12ayyAbBLyBG6CooQMj7TH0vlAxQFFmylFytupKXNSCBkvDIZR9A9JY6M8n0yagLzElsxW0GjAoyOwPEZ/uyKfjGHQEu3CaXWqtRJAuUhkNJjiqsMiORiG2v+KLBu2l1UqQAkoKLQwAoFpSjsKdYlaAxgfCaYYlKlJBa20KKzJh4DJR0iFI2rGhlnubzRQad5HCpJC5nLuidrZq9Kki+S1VFO5lqCQMwwyNT3RQaJ0+cO1yMvd9qhqOBB7jEnTmtjYo77DrVgSacOQA6AR4Jaevv7XK114V1VX7fqeVx1N5fT289CTqvqucYZoEwJ2YBoF7SY1SRurcKgUzziS3k/wAXUWCW1xFN6jqrAlXdDmgIU9a5RTaJ1lfDXdk8oVod5Zb0K1oRcDaRU5iLXFeUfEN2VkxEsVAxFhMxkBUs5IqQbjumoFY+gekyTPJ5jgHPZqbe4OKuKA1TmN4cad8fE/V44WdgSzozvNowQhlRpc5UK3Dia5EdxBERjr9iaEdrJA7gJcoWZU3N3dyHdHydZpmKxOFM6ZLNs5LQqogq81S2SgVJbP2mAO+YH0P9T/1GEMD6H+p/6mhAGPSHFPx/SI155mJOkPsfj+kajpSVNE2Z2ZngMyklbyKCXaAouABDAE5ivXMRG6I3Rst55mF55mNOxUic5NwxDDfpW9TV0dRVQbbBVOFKg+j3mTNw8yrWzMQaoKNaUa5Va0bqAFQxBzHfnGcvQzkbReeZjwzOv841XENiQwEszqC+1mExgQe0peCO6qU3SeopHzjMOWqVlz7iltZy9oAN/wC0QXVt7KhIzFeGTP0GRtt55mPO06/zjWHM5XQIcQZYZTUiYTb+7vVq0qMnpkxzyplGBMMd1hIdH7S63s1MlK2LSlpJFqekKNWvCsVsmfobf2h5n84XnmYo9XZLqZga6hoSWUKzOS1xBCiqkW0uq3GsXcVO0bTs9vPMwvPMx5CKU9vPMwvPMx5CAPbzzMLzzMeQgD288zC88zHkIA9vPMwvPMx5CAPbzzMLzzMeQgD288zC88zHkIA9vPMwvPMx5CAPbzzMLzzMeQgD288zC88zHkIA9vPMwvPMx5EHTGDM2WFUKd+WTcAy0V1Y1B45DhEYJ955mF55mNa/ZeIQlJZmCUBQWsKEAoRRTMFvBxRbaDvMeHB4097gGl1Hq3Ai2X+8GQNDXcOWd0TL0MZPsbN2h5n84XnmYpdG4OcJwebeSEcFywKm5kK2qDu7q55Cp58YuY0uRU7PbzzMLzzMeQgaPe0PM/nC88zFJjNHl5k49jkZbqrKUBmFwtS5uB+yoAPI58IzYrCzWkylW9GCm4KwUgiWwUVBoRfbGbJZa3nmYXnmYpJOExCzlzmNLB+09RaRUk0apN2VCCKcKRdRUE7PbzzMLzzMeQilJujzuD2t/UYQ0f6A9rf1GEAfOOWpQdT7OEY9l6xlxfpS/af0ih0hrBMlTZi0lMLlCAsEIBlX1YsQKFgQD8IjdEboudl6w2XrGt4rWuZnb2KUv4tfwSYUow3SxMvhWvcREmdp+epb93LqJYe1n7grMSGVeJoBQ8ImSJki72XrDZesUOI1uaWwVpaMwLhlVs6r2tLbqFq9lwANM/xxaQ07iv3vYmQwWUDelHly2Pam8k0uFsorT7xXurEzVWMkbHsvWGy9Y1+frDMYvbMkoFHo3oHADupDF1IDkJWlO4+2Njwk26Wjb28oO8KNmK5gcDGk7CkmfGy9Y+Th8xnEqPhuI/GKaMWy9YbL1iRCAI+y9YbL1iRCAI+y9YbL1iRCAI+y9YbL1iRCAI+y9YbL1iRCAIow/HPhH1svWMq8W/D9I+4Aj7L1hsvWJEIAj7L1hsvWJEIAj7L1hsvWJEIAj7L1hsvWJEIAj7L1j5XD174lRWaYxTy5VUuuMxF3QpajzAptv3a0PfEYJey9YbL1jX/+KJqN2brKMwDOrqhBBl1qCczSaDllXIE1jz/jImlElm6lpuooBUmrFqBakWgGhr3GJkjOaNh2XrDZesVWitOtOnhf3arZMJlhgzgq6KC9OFakimRBi9jS4qyqSfIj7L1j5OH4Z8YlR8PxX2/2MCmLZesNl6xBGObbBLExWQo5KbhKMtlBQC4ekTVjncOEQTrNNFxMuTaP+oQaM81FqStBnKqc6CvSM5JGckXmy9YbL1jHorHdtLD5VqwNK0qrFTx9nUdYmRo0nZH2XrDZesSIQB86P9AcOLf1GENH+gPa39RhAHzjWoU9p/SI02TKYkkMSerD+QMSNIfY/H9IpZ2nJSM6uXBQgHccg1W/doDWg404UiNrqR11LDZZPJvE/wA0e7PK5P4n+aKmfrJJXh2jjfzVHK1QMTvUp9kitaDvj3/iSRnvVUAG5QXGYJNbAaUAqScs4lolotNmlcm8T/NHow0rk3if5or/ANuyN2rEBrqFkdRVa3AllFCLTkYwTdYUBICvkl+/+6YgXVCrMozEW55d4haFottlk8m8T/NElJygACtB+P6xTppySbc2FxCi5HWjG2gNV3SblpWla5RnweL7RSbWWjMtGpWqMVJyJHdGgmuhZbSOsfJnio498R4QNEraR1htI6xFhAEraR1htI6xFhAEraR1htI6xFhAEraV6w2kdYiwgCVtI6w2kdYiwgCQJ4qeMfW0jrEWEAStpXrDaR1iLCAJW0jrDaR1iLCAJW0jrDaR1iLCAJW0jrDaR1iLCAJW0jrHyk8deJ/WI8R8djBKS4iu8q0qBmzBRUnIDOALEzl/2IdsvL+UUcrWKSVBJZSQDaVYk1IXdKgh82A3SeMfbadkgElnyNP4cytaVoBbmQMyBwpnEtEyRciev+xHu0r1inw+l5cyYESrbrNdQhN0qKBiKN6XdWlM4nRQmnyJW0jrHy08ZceP9ojwgUk9uv8AsQ2hf9iKpdJoZ3Yipa0knK0Fbd3/ALqODGH/AIhkVILMKVqTLmBRS77RWlKowBrQkUES0iZIvBiF/wBiG0jrEDD4gOoZbqHmrKeXBgDGWKUlbSOsNpXrEWEATdH+gPa39RhDR/8ADHtb+owgD40h9j8f0ihxuhTMctcozBAKFqELbX06E0y4cuVY2abIVqVHDhmR+kY9gTk3ib4xGrI1Zqr6tkkkutTkTY1SCGUg/vM8nbM58M8hEidohmJJeXUrZ/Df0aEet5ExsWwJybxN8YbAnJvE3xhiiYo1Wdq1exZmlmtaix6Gt3/V/wCduHPoIyT9Bu4tedeveGVyCc6H+JkRXu5CNm2BOTeJvjA4BOTeJvjExQxRrE3QBZw5eXdVTkjfZtp/+v8AyLw498TtH4NpYYFg1zFuBFCxq3Fj3xc7AnI+JvjDYE5HxN8YtFUUiDCJ2wJyPib4w2BOR8TfGKUgwicMAnI+JvjAYBOTeJvjAEGETtgTk3ib4w2BOTeJvjAEGETtgTk3ib4w2BOTeJvjAEGETjgE5N4m+MNgTkfE3xgCDCJ2wJyPib4w2BOR8TfGAIMInbAnI+JvjDYE5HxN8YAgwicMAnJvE3xhsCcm8TfGAIMInbAnJvE3xhsCcm8TfGAIMInbAnJvE3xgcAnJvE3xgCDCJxwCcj4m+MNgTkfE3xgCDGLE4ZZgAYVAKtTqpDCvSoiz2BOR8TfGGwJyPib4wBQzNByi7PvAtxoRTO0HIjPJFyOUYl1ZkAggNVQApqCVABFMxnkSM69KRsewJyPib4wGATkfE3xiUiUilwui0ltcpfIMAC1VF5DNQdSKxMidsCcm8TfGGwJybxN8YoSogwidsCcm8TfGGwJybxN8YFKo4JO0Ey0XgMLqZ0a2tefoiMB0PLpTeHDgTXJncfzmNF5sCcm8TfGBwCcj4m+MSkSkVWDwayltThUn8WJJ4ZDM90Z4nbAnI+JvjDYE5HxN8YpSDCJ2wJyPib4w2BOR8TfGAPNH+gPa39RhGaVKCig4e0njnxMIA//Z"/>
          <p:cNvSpPr>
            <a:spLocks noChangeAspect="1" noChangeArrowheads="1"/>
          </p:cNvSpPr>
          <p:nvPr/>
        </p:nvSpPr>
        <p:spPr bwMode="auto">
          <a:xfrm>
            <a:off x="155575" y="-639763"/>
            <a:ext cx="3409950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http://www.bennadel.com/resources/uploads/2012/crypto_cfc_mxunit_tes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7146848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Jenkins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Jenkins is an open source continuous integration tool 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Supports </a:t>
            </a:r>
            <a:r>
              <a:rPr lang="en-US" dirty="0" err="1" smtClean="0"/>
              <a:t>MXUnit</a:t>
            </a:r>
            <a:r>
              <a:rPr lang="en-US" dirty="0" smtClean="0"/>
              <a:t> and Selenium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 descr="http://mrupert.files.wordpress.com/2011/06/jenkins-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114800"/>
            <a:ext cx="6572250" cy="4229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The Big Picture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24" y="1824038"/>
            <a:ext cx="8667076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What To Test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Adobe Garamond Pro" pitchFamily="18" charset="0"/>
              </a:rPr>
              <a:t>“If you don’t like unit testing your product, most likely your customers won’t like to test it either.”</a:t>
            </a:r>
          </a:p>
          <a:p>
            <a:pPr algn="ctr">
              <a:buNone/>
            </a:pPr>
            <a:r>
              <a:rPr lang="en-US" sz="2800" dirty="0" smtClean="0">
                <a:latin typeface="Adobe Garamond Pro" pitchFamily="18" charset="0"/>
              </a:rPr>
              <a:t>~Anonymous</a:t>
            </a:r>
          </a:p>
          <a:p>
            <a:pPr>
              <a:buNone/>
            </a:pPr>
            <a:endParaRPr lang="en-US" sz="2400" b="1" dirty="0" smtClean="0">
              <a:latin typeface="Adobe Garamond Pro" pitchFamily="18" charset="0"/>
            </a:endParaRPr>
          </a:p>
          <a:p>
            <a:r>
              <a:rPr lang="en-US" sz="3600" dirty="0" smtClean="0"/>
              <a:t>Ideal 	= Test everything (TDD).</a:t>
            </a:r>
          </a:p>
          <a:p>
            <a:r>
              <a:rPr lang="en-US" sz="3600" dirty="0" smtClean="0"/>
              <a:t>Reality 	= Test what you can.</a:t>
            </a:r>
          </a:p>
          <a:p>
            <a:r>
              <a:rPr lang="en-US" sz="3600" dirty="0" smtClean="0"/>
              <a:t>Bugs	= All bugs should have a test to 		   verify they don’t recur.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Getting Started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Adobe Garamond Pro" pitchFamily="18" charset="0"/>
              </a:rPr>
              <a:t>“Later equals never.”  ~Robert C. Martin</a:t>
            </a:r>
          </a:p>
          <a:p>
            <a:pPr>
              <a:buNone/>
            </a:pPr>
            <a:endParaRPr lang="en-US" sz="2400" b="1" dirty="0" smtClean="0">
              <a:latin typeface="Adobe Garamond Pro" pitchFamily="18" charset="0"/>
            </a:endParaRPr>
          </a:p>
          <a:p>
            <a:r>
              <a:rPr lang="en-US" dirty="0" smtClean="0"/>
              <a:t>No CFCs: Selenium tests (smoke tests).</a:t>
            </a:r>
          </a:p>
          <a:p>
            <a:r>
              <a:rPr lang="en-US" dirty="0" smtClean="0"/>
              <a:t>CFCs: </a:t>
            </a:r>
            <a:r>
              <a:rPr lang="en-US" dirty="0" err="1" smtClean="0"/>
              <a:t>MXUnits</a:t>
            </a:r>
            <a:r>
              <a:rPr lang="en-US" dirty="0" smtClean="0"/>
              <a:t> tests.</a:t>
            </a:r>
          </a:p>
          <a:p>
            <a:r>
              <a:rPr lang="en-US" dirty="0" smtClean="0"/>
              <a:t>Bugs: Write a test to verify the bug is fixed.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dobe Gothic Std B" pitchFamily="34" charset="-128"/>
                <a:ea typeface="Adobe Gothic Std B" pitchFamily="34" charset="-128"/>
              </a:rPr>
              <a:t>Demo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	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2530" name="Picture 2" descr="http://www.yipton.net/ezoom/pics/ca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0"/>
            <a:ext cx="5943600" cy="79124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1371600"/>
            <a:ext cx="281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Selenium IDE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CFSelenium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Selenium RC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MXUnit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Jenkins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174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Continuous Integration - Selenium   - MXUnit     - Jenkins</vt:lpstr>
      <vt:lpstr>Selenium</vt:lpstr>
      <vt:lpstr>MXUnit</vt:lpstr>
      <vt:lpstr>Jenkins</vt:lpstr>
      <vt:lpstr>The Big Picture</vt:lpstr>
      <vt:lpstr>What To Test</vt:lpstr>
      <vt:lpstr>Getting Started</vt:lpstr>
      <vt:lpstr>Demo </vt:lpstr>
    </vt:vector>
  </TitlesOfParts>
  <Company>CGI Federal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Continious Integration - Selenium - MXUnit - Jenkins</dc:title>
  <dc:creator>CGI Federal</dc:creator>
  <cp:lastModifiedBy>CGI Federal</cp:lastModifiedBy>
  <cp:revision>26</cp:revision>
  <dcterms:created xsi:type="dcterms:W3CDTF">2012-12-03T14:01:54Z</dcterms:created>
  <dcterms:modified xsi:type="dcterms:W3CDTF">2012-12-05T14:17:56Z</dcterms:modified>
</cp:coreProperties>
</file>