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311" r:id="rId3"/>
    <p:sldId id="51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63" autoAdjust="0"/>
    <p:restoredTop sz="86165" autoAdjust="0"/>
  </p:normalViewPr>
  <p:slideViewPr>
    <p:cSldViewPr snapToGrid="0">
      <p:cViewPr varScale="1">
        <p:scale>
          <a:sx n="95" d="100"/>
          <a:sy n="95" d="100"/>
        </p:scale>
        <p:origin x="2886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4D714-2D3A-43F0-BDBA-6B44F9CAEB48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9D09F-26EB-40D3-937A-E34A3355F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48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0290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477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>
  <p:cSld name="节标题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29725" y="5868922"/>
            <a:ext cx="3179762" cy="989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9773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2395BB-35F0-531B-53E6-25011CF086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F8D526-F643-A337-D6A1-0EB28E57F6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0FAB94-1F4B-4D1F-A443-F719CA8E25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F98C8A-6F2F-445D-A493-300475D44F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81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空白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583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218181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78" r:id="rId3"/>
    <p:sldLayoutId id="2147483679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jingqian.org/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7068C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>
            <a:spLocks noGrp="1"/>
          </p:cNvSpPr>
          <p:nvPr>
            <p:ph type="body" idx="1"/>
          </p:nvPr>
        </p:nvSpPr>
        <p:spPr>
          <a:xfrm>
            <a:off x="5184949" y="1503363"/>
            <a:ext cx="7007051" cy="2495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200000"/>
              </a:lnSpc>
              <a:buSzPts val="1400"/>
            </a:pPr>
            <a:r>
              <a:rPr lang="en-US" sz="28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International Political Economy </a:t>
            </a:r>
          </a:p>
          <a:p>
            <a:pPr algn="ctr">
              <a:lnSpc>
                <a:spcPct val="200000"/>
              </a:lnSpc>
              <a:buSzPts val="1400"/>
            </a:pPr>
            <a:r>
              <a:rPr lang="en-US" sz="2800" b="1" dirty="0">
                <a:solidFill>
                  <a:srgbClr val="FFFFFF"/>
                </a:solidFill>
                <a:latin typeface="Century Gothic" panose="020B0502020202020204" pitchFamily="34" charset="0"/>
              </a:rPr>
              <a:t>(SOCS-SHU 222)</a:t>
            </a:r>
          </a:p>
          <a:p>
            <a:pPr algn="ctr">
              <a:lnSpc>
                <a:spcPct val="200000"/>
              </a:lnSpc>
              <a:buSzPts val="1400"/>
            </a:pPr>
            <a:endParaRPr lang="en-US" sz="28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  <a:p>
            <a:pPr algn="ctr">
              <a:lnSpc>
                <a:spcPct val="200000"/>
              </a:lnSpc>
              <a:buSzPts val="1400"/>
            </a:pPr>
            <a:endParaRPr lang="en-US" sz="2800" b="1" dirty="0">
              <a:solidFill>
                <a:srgbClr val="FFFFFF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8" name="Google Shape;28;p2" descr="A picture containing graphical user interfac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11216" y="273050"/>
            <a:ext cx="2597149" cy="615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33989" y="3367131"/>
            <a:ext cx="4654496" cy="3490869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8E6B32-84E0-8FDE-CEF6-60CD706D0457}"/>
              </a:ext>
            </a:extLst>
          </p:cNvPr>
          <p:cNvSpPr txBox="1"/>
          <p:nvPr/>
        </p:nvSpPr>
        <p:spPr>
          <a:xfrm>
            <a:off x="5184949" y="4589345"/>
            <a:ext cx="67234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Instructor: </a:t>
            </a:r>
            <a:r>
              <a: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JING QIAN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445DD4-D198-B68D-F0AD-46C0671F3A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795" y="581024"/>
            <a:ext cx="4475154" cy="57930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868C31-EA3F-6734-4C7D-1995316BFBD2}"/>
              </a:ext>
            </a:extLst>
          </p:cNvPr>
          <p:cNvSpPr txBox="1"/>
          <p:nvPr/>
        </p:nvSpPr>
        <p:spPr>
          <a:xfrm>
            <a:off x="780778" y="0"/>
            <a:ext cx="10860652" cy="2131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buSzPts val="1400"/>
            </a:pPr>
            <a:r>
              <a:rPr lang="en-US" sz="36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International Political Economy (SOCS-SHU 222)</a:t>
            </a:r>
          </a:p>
          <a:p>
            <a:pPr algn="ctr">
              <a:lnSpc>
                <a:spcPct val="200000"/>
              </a:lnSpc>
              <a:buSzPts val="1400"/>
            </a:pPr>
            <a:r>
              <a:rPr lang="en-US" sz="36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Guest Lecture Series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F97DBA-115A-9653-8C89-84AC84643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37301" y="2642781"/>
            <a:ext cx="1763137" cy="267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EEB64D2-C41E-80C5-FD75-C144FD577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9009" y="2642779"/>
            <a:ext cx="2004191" cy="267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CBB57A-A58D-57FA-704D-16635E7309E6}"/>
              </a:ext>
            </a:extLst>
          </p:cNvPr>
          <p:cNvSpPr txBox="1"/>
          <p:nvPr/>
        </p:nvSpPr>
        <p:spPr>
          <a:xfrm>
            <a:off x="691834" y="5509505"/>
            <a:ext cx="34678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57068C"/>
                </a:solidFill>
              </a:rPr>
              <a:t>February 27</a:t>
            </a:r>
          </a:p>
          <a:p>
            <a:pPr algn="ctr"/>
            <a:r>
              <a:rPr lang="en-US" b="1" dirty="0">
                <a:solidFill>
                  <a:srgbClr val="57068C"/>
                </a:solidFill>
              </a:rPr>
              <a:t>Sifan Xue</a:t>
            </a:r>
          </a:p>
          <a:p>
            <a:pPr algn="ctr"/>
            <a:r>
              <a:rPr lang="en-US" dirty="0">
                <a:solidFill>
                  <a:srgbClr val="57068C"/>
                </a:solidFill>
              </a:rPr>
              <a:t>National School of Development,</a:t>
            </a:r>
          </a:p>
          <a:p>
            <a:pPr algn="ctr"/>
            <a:r>
              <a:rPr lang="en-US" dirty="0">
                <a:solidFill>
                  <a:srgbClr val="57068C"/>
                </a:solidFill>
              </a:rPr>
              <a:t>Peking University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210466-2682-1DBB-1655-460938CCB1AE}"/>
              </a:ext>
            </a:extLst>
          </p:cNvPr>
          <p:cNvSpPr txBox="1"/>
          <p:nvPr/>
        </p:nvSpPr>
        <p:spPr>
          <a:xfrm>
            <a:off x="4888791" y="5509504"/>
            <a:ext cx="26446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57068C"/>
                </a:solidFill>
              </a:rPr>
              <a:t>March 13</a:t>
            </a:r>
          </a:p>
          <a:p>
            <a:pPr algn="ctr"/>
            <a:r>
              <a:rPr lang="en-US" b="1" dirty="0">
                <a:solidFill>
                  <a:srgbClr val="57068C"/>
                </a:solidFill>
              </a:rPr>
              <a:t>Pippa Morgan</a:t>
            </a:r>
          </a:p>
          <a:p>
            <a:pPr algn="ctr"/>
            <a:r>
              <a:rPr lang="en-US" dirty="0">
                <a:solidFill>
                  <a:srgbClr val="57068C"/>
                </a:solidFill>
              </a:rPr>
              <a:t>Duke Kunshan University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7E2A3-71CA-E155-8D61-A4907BC11899}"/>
              </a:ext>
            </a:extLst>
          </p:cNvPr>
          <p:cNvSpPr txBox="1"/>
          <p:nvPr/>
        </p:nvSpPr>
        <p:spPr>
          <a:xfrm>
            <a:off x="8878501" y="5503618"/>
            <a:ext cx="1864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57068C"/>
                </a:solidFill>
              </a:rPr>
              <a:t>April 17</a:t>
            </a:r>
          </a:p>
          <a:p>
            <a:pPr algn="ctr"/>
            <a:r>
              <a:rPr lang="en-US" b="1" dirty="0" err="1">
                <a:solidFill>
                  <a:srgbClr val="57068C"/>
                </a:solidFill>
              </a:rPr>
              <a:t>Yijiang</a:t>
            </a:r>
            <a:r>
              <a:rPr lang="en-US" b="1" dirty="0">
                <a:solidFill>
                  <a:srgbClr val="57068C"/>
                </a:solidFill>
              </a:rPr>
              <a:t> Zhou</a:t>
            </a:r>
          </a:p>
          <a:p>
            <a:pPr algn="ctr"/>
            <a:r>
              <a:rPr lang="en-US" dirty="0">
                <a:solidFill>
                  <a:srgbClr val="57068C"/>
                </a:solidFill>
              </a:rPr>
              <a:t>Tongji University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ACB1C26-C4A0-9F45-0513-92FDC9C65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939" y="2642779"/>
            <a:ext cx="2271802" cy="2672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9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0E8F-FB47-6EB0-9BC5-6CE8E0861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A3C81-324F-6451-00DB-07CBE8B18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F81DF-A26C-0C57-029B-0D5DAB26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98C8A-6F2F-445D-A493-300475D44FC8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8F3462-F4A2-94D5-A9ED-B3BD6C387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297805" cy="685800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471992B-6AEA-DEA0-3D09-89C9B74600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623" y="951611"/>
            <a:ext cx="4273898" cy="89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B702CD8-36F1-14FD-37FF-E89835135DC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762" t="42784" r="14469" b="44176"/>
          <a:stretch/>
        </p:blipFill>
        <p:spPr>
          <a:xfrm>
            <a:off x="6571623" y="2838352"/>
            <a:ext cx="4273898" cy="590648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3C36BCC-CFC6-1A01-5B3E-520C8DE1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4197" y="4302265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546189"/>
      </p:ext>
    </p:extLst>
  </p:cSld>
  <p:clrMapOvr>
    <a:masterClrMapping/>
  </p:clrMapOvr>
</p:sld>
</file>

<file path=ppt/theme/theme1.xml><?xml version="1.0" encoding="utf-8"?>
<a:theme xmlns:a="http://schemas.openxmlformats.org/drawingml/2006/main" name="1_NYU Master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6002</TotalTime>
  <Words>46</Words>
  <Application>Microsoft Office PowerPoint</Application>
  <PresentationFormat>Widescreen</PresentationFormat>
  <Paragraphs>16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Arial</vt:lpstr>
      <vt:lpstr>Century Gothic</vt:lpstr>
      <vt:lpstr>1_NYU Master Template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Jing Qian</dc:creator>
  <cp:lastModifiedBy>Jing Qian</cp:lastModifiedBy>
  <cp:revision>215</cp:revision>
  <dcterms:created xsi:type="dcterms:W3CDTF">2025-02-03T02:24:51Z</dcterms:created>
  <dcterms:modified xsi:type="dcterms:W3CDTF">2025-02-27T00:27:33Z</dcterms:modified>
</cp:coreProperties>
</file>