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168" y="-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B513A-E22E-4943-A425-7F4B2DA82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AE2CC5-8F1F-4B3B-81C9-771872DC5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B9422-2F6B-4E9C-B86E-B95B18A8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725C-1EAF-4CA9-A9E5-0277AFC9E3C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B43A6-E426-4F48-9984-84DF47D7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32747-FE4E-4BD6-9688-1AE0E7AE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9138-A88C-43F7-90FB-05861A4B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0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6B71E-916B-4DB4-B760-AE5D34F3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9C260F-366C-46D3-862D-6978F7AC3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7A7EC-D41A-4309-947B-50FFC97C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725C-1EAF-4CA9-A9E5-0277AFC9E3C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C2C81-ECB1-47BB-8603-B9629138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7B64D-2A42-4879-BD3E-B00569EB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9138-A88C-43F7-90FB-05861A4B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5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814582-0135-48E2-A6DB-1AFDA71E4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80714A-D0CD-4D10-A97F-B40D87320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9E1A03-4591-4E77-946A-D2941A2B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725C-1EAF-4CA9-A9E5-0277AFC9E3C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9E8326-FC37-4071-8FB6-ABDE182F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0B21A-1A0C-4666-BD78-2358020E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9138-A88C-43F7-90FB-05861A4B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57C30-1400-4B96-B23D-B3666DC7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ED458-BF4B-40F1-8110-BD1DBCF3C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A3E58-D8CB-4FFF-98A5-BDF5D9BB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725C-1EAF-4CA9-A9E5-0277AFC9E3C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EED7A6-CC2B-483A-AC5C-81731DBF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FC8B4-19BE-41C8-9467-F39B9D13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9138-A88C-43F7-90FB-05861A4B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5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00039-3DFC-40C6-A0D3-0142AB10C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009870-01D8-4A02-829A-15F158690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CDD64-15A4-44EF-A18C-D7213550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725C-1EAF-4CA9-A9E5-0277AFC9E3C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96872-2496-4949-870B-55A88F54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C6009-7BA7-46B1-9252-2B82B559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9138-A88C-43F7-90FB-05861A4B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7E96F-CF5C-45C5-86FC-FD19CDE3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99628-8D32-40C0-B520-E8DBD6DD8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DBE4DF-725B-4143-B038-ECC1D49A2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E16BC2-AC65-4E62-B8B5-BCA3AF3B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725C-1EAF-4CA9-A9E5-0277AFC9E3C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532436-EA66-47C6-BDB4-44A1FBA0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A05870-2E4E-41AA-B271-143330F8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9138-A88C-43F7-90FB-05861A4B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7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172FA-C7E3-474F-B3C0-74D47DCF7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34793C-62E4-4A22-9984-2365FC463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ED6D50-0BAE-4525-AEEC-BC4271020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741F6F-DCB6-471A-96B8-A5339C4F0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C90971-C6FE-44E9-A591-92FA5ADF4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9ED9D5-3793-43AC-8069-1B111894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725C-1EAF-4CA9-A9E5-0277AFC9E3C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B3FF83-FAD1-409B-9B37-41FFA1DC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E2427B-D9D5-46B6-95CE-10C20F2D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9138-A88C-43F7-90FB-05861A4B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4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D1B31-9695-4F87-9BB0-24390E68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A025F2-3A76-48D1-B357-E41332A08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725C-1EAF-4CA9-A9E5-0277AFC9E3C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F81014-21DD-46D6-81A7-3610AE06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2AD6C8-25EF-49D9-B1D8-83E0DDCF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9138-A88C-43F7-90FB-05861A4B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2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127FE3-992C-4B5C-BCCA-C1B33E26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725C-1EAF-4CA9-A9E5-0277AFC9E3C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B481C6-8711-44F3-A94E-E5E74284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E67790-9BD6-46A4-A28A-F9FD5EDA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9138-A88C-43F7-90FB-05861A4B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E4B47-377D-443D-99C3-BCC8C8D6B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9BB25-C59B-456F-8D4C-47EE9CC7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7D4C98-5646-4B3A-95ED-6415BAFA2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949480-62D2-4C1E-9D54-8BC09B15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725C-1EAF-4CA9-A9E5-0277AFC9E3C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0FFA89-DA88-4AC7-8A36-BA8A0C70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0ECB45-0547-4FC5-94D0-D16E75DD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9138-A88C-43F7-90FB-05861A4B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0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694D5-B553-4F64-B3E2-8076201D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833423-38D7-42AF-B480-132F78023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40FB49-6993-4CA6-883D-F96270D6D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0B2AC2-3774-4298-AC44-C95C2108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725C-1EAF-4CA9-A9E5-0277AFC9E3C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E5CB03-DE65-44C1-8FE2-A70239B3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2EAEE-E9D6-4EAA-8898-9C2AC2D0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9138-A88C-43F7-90FB-05861A4B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2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75A663-BC4D-47EB-87A4-AB440F6C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7D8840-31CA-4A17-B614-228ADD38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0E657-BCA9-443A-9F53-667DD6B13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2725C-1EAF-4CA9-A9E5-0277AFC9E3C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F4AFC-6838-485E-8582-9C423BC03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4E038-5077-4A9D-811A-00D2129C2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9138-A88C-43F7-90FB-05861A4B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5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185A169-BBEA-4384-8DAD-DB9D2DD41C04}"/>
              </a:ext>
            </a:extLst>
          </p:cNvPr>
          <p:cNvSpPr/>
          <p:nvPr/>
        </p:nvSpPr>
        <p:spPr>
          <a:xfrm>
            <a:off x="2193720" y="1455491"/>
            <a:ext cx="4106412" cy="2713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4B96D3D-4867-4F8A-A46A-D0B4A3C2F60A}"/>
              </a:ext>
            </a:extLst>
          </p:cNvPr>
          <p:cNvSpPr/>
          <p:nvPr/>
        </p:nvSpPr>
        <p:spPr>
          <a:xfrm>
            <a:off x="2382473" y="1593908"/>
            <a:ext cx="503340" cy="503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5CD91CE-35EE-4035-BB81-F8D5E829F27A}"/>
              </a:ext>
            </a:extLst>
          </p:cNvPr>
          <p:cNvSpPr/>
          <p:nvPr/>
        </p:nvSpPr>
        <p:spPr>
          <a:xfrm>
            <a:off x="3028425" y="1593908"/>
            <a:ext cx="503340" cy="503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88E700F-EF98-4A8C-B3EE-4A043CFB2ADC}"/>
              </a:ext>
            </a:extLst>
          </p:cNvPr>
          <p:cNvSpPr/>
          <p:nvPr/>
        </p:nvSpPr>
        <p:spPr>
          <a:xfrm>
            <a:off x="3674377" y="1593908"/>
            <a:ext cx="503340" cy="503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361FD05-1C4A-45F9-BB8E-E1810BB3CAAE}"/>
              </a:ext>
            </a:extLst>
          </p:cNvPr>
          <p:cNvSpPr/>
          <p:nvPr/>
        </p:nvSpPr>
        <p:spPr>
          <a:xfrm>
            <a:off x="4320329" y="1593908"/>
            <a:ext cx="503340" cy="503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DB001CB-2F48-4090-A1D0-3DA274D9715D}"/>
              </a:ext>
            </a:extLst>
          </p:cNvPr>
          <p:cNvSpPr/>
          <p:nvPr/>
        </p:nvSpPr>
        <p:spPr>
          <a:xfrm>
            <a:off x="4966281" y="1593908"/>
            <a:ext cx="503340" cy="503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AC3F166-035A-4367-9DD5-C6999BE2D7CF}"/>
              </a:ext>
            </a:extLst>
          </p:cNvPr>
          <p:cNvSpPr/>
          <p:nvPr/>
        </p:nvSpPr>
        <p:spPr>
          <a:xfrm>
            <a:off x="5612233" y="1593908"/>
            <a:ext cx="503340" cy="503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866DE55-8CD1-4E8E-B9A1-D561BD882D79}"/>
              </a:ext>
            </a:extLst>
          </p:cNvPr>
          <p:cNvSpPr/>
          <p:nvPr/>
        </p:nvSpPr>
        <p:spPr>
          <a:xfrm>
            <a:off x="2382473" y="2235666"/>
            <a:ext cx="503340" cy="503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2FEEF29-F812-4C5A-9564-1207FF439214}"/>
              </a:ext>
            </a:extLst>
          </p:cNvPr>
          <p:cNvSpPr/>
          <p:nvPr/>
        </p:nvSpPr>
        <p:spPr>
          <a:xfrm>
            <a:off x="3028425" y="2235666"/>
            <a:ext cx="503340" cy="503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4CC475F-F20D-4B64-B2DA-AFA3A8A05A34}"/>
              </a:ext>
            </a:extLst>
          </p:cNvPr>
          <p:cNvSpPr/>
          <p:nvPr/>
        </p:nvSpPr>
        <p:spPr>
          <a:xfrm>
            <a:off x="3674377" y="2235666"/>
            <a:ext cx="503340" cy="503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EFC74A4-2CBC-4008-9ADB-024F31C2F573}"/>
              </a:ext>
            </a:extLst>
          </p:cNvPr>
          <p:cNvSpPr/>
          <p:nvPr/>
        </p:nvSpPr>
        <p:spPr>
          <a:xfrm>
            <a:off x="4320329" y="2235666"/>
            <a:ext cx="503340" cy="503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500EA66-FB26-425E-A8E6-1BADB17DF37C}"/>
              </a:ext>
            </a:extLst>
          </p:cNvPr>
          <p:cNvSpPr/>
          <p:nvPr/>
        </p:nvSpPr>
        <p:spPr>
          <a:xfrm>
            <a:off x="4966281" y="2235666"/>
            <a:ext cx="503340" cy="503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52E46B7-2BF6-4DB3-9300-B7A36AFB0826}"/>
              </a:ext>
            </a:extLst>
          </p:cNvPr>
          <p:cNvSpPr/>
          <p:nvPr/>
        </p:nvSpPr>
        <p:spPr>
          <a:xfrm>
            <a:off x="5612233" y="2235666"/>
            <a:ext cx="503340" cy="503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D36D681-518E-415F-953B-3B9CBB2D03C9}"/>
              </a:ext>
            </a:extLst>
          </p:cNvPr>
          <p:cNvSpPr/>
          <p:nvPr/>
        </p:nvSpPr>
        <p:spPr>
          <a:xfrm>
            <a:off x="2362900" y="2877424"/>
            <a:ext cx="503340" cy="503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27B0804-B95A-45F6-A49D-D3B052B63E83}"/>
              </a:ext>
            </a:extLst>
          </p:cNvPr>
          <p:cNvSpPr/>
          <p:nvPr/>
        </p:nvSpPr>
        <p:spPr>
          <a:xfrm>
            <a:off x="3008852" y="2877424"/>
            <a:ext cx="503340" cy="503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52A801F-874D-446B-A61B-06B45546F6AD}"/>
              </a:ext>
            </a:extLst>
          </p:cNvPr>
          <p:cNvSpPr/>
          <p:nvPr/>
        </p:nvSpPr>
        <p:spPr>
          <a:xfrm>
            <a:off x="3674377" y="2877424"/>
            <a:ext cx="503340" cy="503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8C299EB-765A-4447-9208-FB3B980C4544}"/>
              </a:ext>
            </a:extLst>
          </p:cNvPr>
          <p:cNvSpPr/>
          <p:nvPr/>
        </p:nvSpPr>
        <p:spPr>
          <a:xfrm>
            <a:off x="4300756" y="2877424"/>
            <a:ext cx="503340" cy="503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D757D53-6EE5-4C96-8D10-0D887E96C5DB}"/>
              </a:ext>
            </a:extLst>
          </p:cNvPr>
          <p:cNvSpPr/>
          <p:nvPr/>
        </p:nvSpPr>
        <p:spPr>
          <a:xfrm>
            <a:off x="4946708" y="2877424"/>
            <a:ext cx="503340" cy="503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D455C1E-E8EA-41C8-8E60-684024281925}"/>
              </a:ext>
            </a:extLst>
          </p:cNvPr>
          <p:cNvSpPr/>
          <p:nvPr/>
        </p:nvSpPr>
        <p:spPr>
          <a:xfrm>
            <a:off x="5592660" y="2877424"/>
            <a:ext cx="503340" cy="503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22ED494-611A-4D53-9164-68480EF1CDE5}"/>
              </a:ext>
            </a:extLst>
          </p:cNvPr>
          <p:cNvSpPr/>
          <p:nvPr/>
        </p:nvSpPr>
        <p:spPr>
          <a:xfrm>
            <a:off x="2362900" y="3519182"/>
            <a:ext cx="503340" cy="503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E9BE997-AB96-42DE-8A7E-85F8C62955AA}"/>
              </a:ext>
            </a:extLst>
          </p:cNvPr>
          <p:cNvSpPr/>
          <p:nvPr/>
        </p:nvSpPr>
        <p:spPr>
          <a:xfrm>
            <a:off x="3008852" y="3519182"/>
            <a:ext cx="503340" cy="503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90CB54A-F0E4-471F-BA87-8126ED131720}"/>
              </a:ext>
            </a:extLst>
          </p:cNvPr>
          <p:cNvSpPr/>
          <p:nvPr/>
        </p:nvSpPr>
        <p:spPr>
          <a:xfrm>
            <a:off x="3654804" y="3519182"/>
            <a:ext cx="503340" cy="503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4868E12-9A54-43C1-BEAC-CA2DB9B005BF}"/>
              </a:ext>
            </a:extLst>
          </p:cNvPr>
          <p:cNvSpPr/>
          <p:nvPr/>
        </p:nvSpPr>
        <p:spPr>
          <a:xfrm>
            <a:off x="4300756" y="3519182"/>
            <a:ext cx="503340" cy="503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2755EBC-3611-41BE-8913-5141ABA05B31}"/>
              </a:ext>
            </a:extLst>
          </p:cNvPr>
          <p:cNvSpPr/>
          <p:nvPr/>
        </p:nvSpPr>
        <p:spPr>
          <a:xfrm>
            <a:off x="4946708" y="3519182"/>
            <a:ext cx="503340" cy="503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DEA9698-06EE-4410-AFBC-D51816BF8A57}"/>
              </a:ext>
            </a:extLst>
          </p:cNvPr>
          <p:cNvSpPr/>
          <p:nvPr/>
        </p:nvSpPr>
        <p:spPr>
          <a:xfrm>
            <a:off x="5592660" y="3519182"/>
            <a:ext cx="503340" cy="503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05550FE-BD4B-45DE-8E2C-5CC4E79F3AFD}"/>
              </a:ext>
            </a:extLst>
          </p:cNvPr>
          <p:cNvCxnSpPr/>
          <p:nvPr/>
        </p:nvCxnSpPr>
        <p:spPr>
          <a:xfrm>
            <a:off x="2265028" y="1526796"/>
            <a:ext cx="0" cy="129190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9EFD4A5-BFDA-46E4-BFCB-7E7565DE67D7}"/>
              </a:ext>
            </a:extLst>
          </p:cNvPr>
          <p:cNvCxnSpPr>
            <a:cxnSpLocks/>
          </p:cNvCxnSpPr>
          <p:nvPr/>
        </p:nvCxnSpPr>
        <p:spPr>
          <a:xfrm>
            <a:off x="2265028" y="1526796"/>
            <a:ext cx="198788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A0577F1-6C37-472A-BBDB-B0DCB679EDA1}"/>
              </a:ext>
            </a:extLst>
          </p:cNvPr>
          <p:cNvCxnSpPr/>
          <p:nvPr/>
        </p:nvCxnSpPr>
        <p:spPr>
          <a:xfrm>
            <a:off x="4255753" y="1526796"/>
            <a:ext cx="0" cy="129190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1009BB5-E6C1-4696-BE94-BED327CB16CD}"/>
              </a:ext>
            </a:extLst>
          </p:cNvPr>
          <p:cNvCxnSpPr>
            <a:cxnSpLocks/>
          </p:cNvCxnSpPr>
          <p:nvPr/>
        </p:nvCxnSpPr>
        <p:spPr>
          <a:xfrm>
            <a:off x="2265028" y="2813938"/>
            <a:ext cx="198788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67F8118-DB19-40E0-8B80-E752CDDE34DD}"/>
              </a:ext>
            </a:extLst>
          </p:cNvPr>
          <p:cNvSpPr txBox="1"/>
          <p:nvPr/>
        </p:nvSpPr>
        <p:spPr>
          <a:xfrm>
            <a:off x="2819235" y="1944325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B47E652-A37E-4C40-927C-E047B91511E6}"/>
              </a:ext>
            </a:extLst>
          </p:cNvPr>
          <p:cNvCxnSpPr>
            <a:cxnSpLocks/>
          </p:cNvCxnSpPr>
          <p:nvPr/>
        </p:nvCxnSpPr>
        <p:spPr>
          <a:xfrm>
            <a:off x="4255752" y="4076702"/>
            <a:ext cx="19878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F5C0DE9-9B7E-427A-97A9-FE05F76178D6}"/>
              </a:ext>
            </a:extLst>
          </p:cNvPr>
          <p:cNvCxnSpPr>
            <a:cxnSpLocks/>
          </p:cNvCxnSpPr>
          <p:nvPr/>
        </p:nvCxnSpPr>
        <p:spPr>
          <a:xfrm>
            <a:off x="4255753" y="3457576"/>
            <a:ext cx="19878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23C18B2-F231-43F0-B5EA-73877E4F2EB0}"/>
              </a:ext>
            </a:extLst>
          </p:cNvPr>
          <p:cNvCxnSpPr>
            <a:cxnSpLocks/>
          </p:cNvCxnSpPr>
          <p:nvPr/>
        </p:nvCxnSpPr>
        <p:spPr>
          <a:xfrm flipV="1">
            <a:off x="4260209" y="3459958"/>
            <a:ext cx="0" cy="6102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DB6A534-3365-4A48-858C-25F2D1652A5A}"/>
              </a:ext>
            </a:extLst>
          </p:cNvPr>
          <p:cNvCxnSpPr>
            <a:cxnSpLocks/>
          </p:cNvCxnSpPr>
          <p:nvPr/>
        </p:nvCxnSpPr>
        <p:spPr>
          <a:xfrm flipV="1">
            <a:off x="6238875" y="3459957"/>
            <a:ext cx="0" cy="6102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AF515A15-5BE1-49B7-8A96-1E761DD12966}"/>
              </a:ext>
            </a:extLst>
          </p:cNvPr>
          <p:cNvSpPr/>
          <p:nvPr/>
        </p:nvSpPr>
        <p:spPr>
          <a:xfrm>
            <a:off x="5383729" y="3387209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3C51368-81DD-40D9-A2CF-0E33B27AE1F5}"/>
              </a:ext>
            </a:extLst>
          </p:cNvPr>
          <p:cNvCxnSpPr>
            <a:cxnSpLocks/>
          </p:cNvCxnSpPr>
          <p:nvPr/>
        </p:nvCxnSpPr>
        <p:spPr>
          <a:xfrm>
            <a:off x="3600160" y="3429000"/>
            <a:ext cx="1987885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A47D49D-542F-4398-89CF-2B567C821CDE}"/>
              </a:ext>
            </a:extLst>
          </p:cNvPr>
          <p:cNvCxnSpPr>
            <a:cxnSpLocks/>
          </p:cNvCxnSpPr>
          <p:nvPr/>
        </p:nvCxnSpPr>
        <p:spPr>
          <a:xfrm>
            <a:off x="3592886" y="2172748"/>
            <a:ext cx="1987885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B47CF30-21B2-4307-B370-28553FC05836}"/>
              </a:ext>
            </a:extLst>
          </p:cNvPr>
          <p:cNvCxnSpPr>
            <a:cxnSpLocks/>
          </p:cNvCxnSpPr>
          <p:nvPr/>
        </p:nvCxnSpPr>
        <p:spPr>
          <a:xfrm>
            <a:off x="3592886" y="2172748"/>
            <a:ext cx="0" cy="125380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1AF8531-E7D5-4299-AD6E-62276CBBBDCF}"/>
              </a:ext>
            </a:extLst>
          </p:cNvPr>
          <p:cNvCxnSpPr>
            <a:cxnSpLocks/>
          </p:cNvCxnSpPr>
          <p:nvPr/>
        </p:nvCxnSpPr>
        <p:spPr>
          <a:xfrm>
            <a:off x="5573608" y="2172748"/>
            <a:ext cx="0" cy="125380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8F77FA55-C1C1-4F8E-8146-1C7EF69DDFBA}"/>
              </a:ext>
            </a:extLst>
          </p:cNvPr>
          <p:cNvSpPr/>
          <p:nvPr/>
        </p:nvSpPr>
        <p:spPr>
          <a:xfrm>
            <a:off x="4706711" y="26225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9883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21E2E-8E7B-456D-A0B3-D3FF9F00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9F2A2-256E-449C-AED7-61B411BCA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5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 Qian</dc:creator>
  <cp:lastModifiedBy>Jing Qian</cp:lastModifiedBy>
  <cp:revision>2</cp:revision>
  <dcterms:created xsi:type="dcterms:W3CDTF">2020-04-22T18:35:31Z</dcterms:created>
  <dcterms:modified xsi:type="dcterms:W3CDTF">2020-04-22T18:53:00Z</dcterms:modified>
</cp:coreProperties>
</file>