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3" r:id="rId1"/>
  </p:sldMasterIdLst>
  <p:notesMasterIdLst>
    <p:notesMasterId r:id="rId34"/>
  </p:notes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5" r:id="rId9"/>
    <p:sldId id="261" r:id="rId10"/>
    <p:sldId id="264" r:id="rId11"/>
    <p:sldId id="263" r:id="rId12"/>
    <p:sldId id="274" r:id="rId13"/>
    <p:sldId id="276" r:id="rId14"/>
    <p:sldId id="277" r:id="rId15"/>
    <p:sldId id="267" r:id="rId16"/>
    <p:sldId id="268" r:id="rId17"/>
    <p:sldId id="269" r:id="rId18"/>
    <p:sldId id="270" r:id="rId19"/>
    <p:sldId id="272" r:id="rId20"/>
    <p:sldId id="273" r:id="rId21"/>
    <p:sldId id="271" r:id="rId22"/>
    <p:sldId id="289" r:id="rId23"/>
    <p:sldId id="278" r:id="rId24"/>
    <p:sldId id="280" r:id="rId25"/>
    <p:sldId id="281" r:id="rId26"/>
    <p:sldId id="283" r:id="rId27"/>
    <p:sldId id="284" r:id="rId28"/>
    <p:sldId id="279" r:id="rId29"/>
    <p:sldId id="285" r:id="rId30"/>
    <p:sldId id="286" r:id="rId31"/>
    <p:sldId id="288" r:id="rId32"/>
    <p:sldId id="28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e Chen" initials="RC" lastIdx="2" clrIdx="0">
    <p:extLst>
      <p:ext uri="{19B8F6BF-5375-455C-9EA6-DF929625EA0E}">
        <p15:presenceInfo xmlns:p15="http://schemas.microsoft.com/office/powerpoint/2012/main" userId="6d7b09a98336ce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42"/>
    <p:restoredTop sz="74216"/>
  </p:normalViewPr>
  <p:slideViewPr>
    <p:cSldViewPr snapToGrid="0" snapToObjects="1">
      <p:cViewPr varScale="1">
        <p:scale>
          <a:sx n="71" d="100"/>
          <a:sy n="71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3T18:37:25.040" idx="2">
    <p:pos x="10" y="10"/>
    <p:text>- R basics: data types, vectorization, atomicity, recycling, coercion rules
- Functions: creation, evaluation, and tests
- Conditional structure: e.g. if-then-else
- Loops: for, while, repeat
- Code inspection (identifying issues and bugs)
- Coding good practices
- Strings and regular expressions
- Graphics
- Manipulation of tabular data
- File-system, paths, organizing directories and files
- Shell commands, redirection, and pipes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FD452A-AB41-5748-9712-9EB55E2A714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32E91E-6C63-A04F-85F8-F2B7A6B6B8EF}">
      <dgm:prSet phldrT="[Text]"/>
      <dgm:spPr/>
      <dgm:t>
        <a:bodyPr/>
        <a:lstStyle/>
        <a:p>
          <a:r>
            <a:rPr lang="en-US" altLang="zh-Hans" dirty="0"/>
            <a:t>folder</a:t>
          </a:r>
          <a:endParaRPr lang="en-US" dirty="0"/>
        </a:p>
      </dgm:t>
    </dgm:pt>
    <dgm:pt modelId="{59BD665C-E73B-BE4F-A245-F0E58A9C37E4}" type="parTrans" cxnId="{2634466D-6253-814B-B643-0B904778783D}">
      <dgm:prSet/>
      <dgm:spPr/>
      <dgm:t>
        <a:bodyPr/>
        <a:lstStyle/>
        <a:p>
          <a:endParaRPr lang="en-US"/>
        </a:p>
      </dgm:t>
    </dgm:pt>
    <dgm:pt modelId="{389E46C5-A7CE-E24D-A553-70E7CE06596E}" type="sibTrans" cxnId="{2634466D-6253-814B-B643-0B904778783D}">
      <dgm:prSet/>
      <dgm:spPr/>
      <dgm:t>
        <a:bodyPr/>
        <a:lstStyle/>
        <a:p>
          <a:endParaRPr lang="en-US"/>
        </a:p>
      </dgm:t>
    </dgm:pt>
    <dgm:pt modelId="{526D1B89-20D5-3D48-8C13-A71F0A3784C0}">
      <dgm:prSet phldrT="[Text]"/>
      <dgm:spPr/>
      <dgm:t>
        <a:bodyPr/>
        <a:lstStyle/>
        <a:p>
          <a:r>
            <a:rPr lang="en-US" altLang="zh-Hans" dirty="0"/>
            <a:t>sub1</a:t>
          </a:r>
          <a:endParaRPr lang="en-US" dirty="0"/>
        </a:p>
      </dgm:t>
    </dgm:pt>
    <dgm:pt modelId="{B6CDEA0B-7805-894C-BF33-B0434DED800F}" type="parTrans" cxnId="{22BE47BC-0FAA-0D45-B35B-1295E79B8F84}">
      <dgm:prSet/>
      <dgm:spPr/>
      <dgm:t>
        <a:bodyPr/>
        <a:lstStyle/>
        <a:p>
          <a:endParaRPr lang="en-US"/>
        </a:p>
      </dgm:t>
    </dgm:pt>
    <dgm:pt modelId="{E4CAFF65-C661-DE46-98EB-F56CF6524FFD}" type="sibTrans" cxnId="{22BE47BC-0FAA-0D45-B35B-1295E79B8F84}">
      <dgm:prSet/>
      <dgm:spPr/>
      <dgm:t>
        <a:bodyPr/>
        <a:lstStyle/>
        <a:p>
          <a:endParaRPr lang="en-US"/>
        </a:p>
      </dgm:t>
    </dgm:pt>
    <dgm:pt modelId="{4CEC2743-9760-F342-A4CB-C8DFF369D202}">
      <dgm:prSet phldrT="[Text]"/>
      <dgm:spPr/>
      <dgm:t>
        <a:bodyPr/>
        <a:lstStyle/>
        <a:p>
          <a:r>
            <a:rPr lang="en-US" altLang="zh-Hans" dirty="0"/>
            <a:t>sub2</a:t>
          </a:r>
          <a:endParaRPr lang="en-US" dirty="0"/>
        </a:p>
      </dgm:t>
    </dgm:pt>
    <dgm:pt modelId="{AD46CB8E-5E1E-A047-99F9-2EF06FA57750}" type="parTrans" cxnId="{4A6CF88C-9B88-D34D-83E1-B8F50263BB0C}">
      <dgm:prSet/>
      <dgm:spPr/>
      <dgm:t>
        <a:bodyPr/>
        <a:lstStyle/>
        <a:p>
          <a:endParaRPr lang="en-US"/>
        </a:p>
      </dgm:t>
    </dgm:pt>
    <dgm:pt modelId="{1ECF0B6C-926F-344A-82A3-789E424E9B2B}" type="sibTrans" cxnId="{4A6CF88C-9B88-D34D-83E1-B8F50263BB0C}">
      <dgm:prSet/>
      <dgm:spPr/>
      <dgm:t>
        <a:bodyPr/>
        <a:lstStyle/>
        <a:p>
          <a:endParaRPr lang="en-US"/>
        </a:p>
      </dgm:t>
    </dgm:pt>
    <dgm:pt modelId="{ACE077D3-3E59-FC46-ABC8-153D527462C6}">
      <dgm:prSet phldrT="[Text]"/>
      <dgm:spPr/>
      <dgm:t>
        <a:bodyPr/>
        <a:lstStyle/>
        <a:p>
          <a:r>
            <a:rPr lang="en-US" altLang="zh-Hans" dirty="0"/>
            <a:t>sub3</a:t>
          </a:r>
          <a:endParaRPr lang="en-US" dirty="0"/>
        </a:p>
      </dgm:t>
    </dgm:pt>
    <dgm:pt modelId="{B98691E4-7EEA-F448-9D5E-12984F8DE6BA}" type="parTrans" cxnId="{AA801F42-88E3-704D-977F-C21BE4A500DC}">
      <dgm:prSet/>
      <dgm:spPr/>
      <dgm:t>
        <a:bodyPr/>
        <a:lstStyle/>
        <a:p>
          <a:endParaRPr lang="en-US"/>
        </a:p>
      </dgm:t>
    </dgm:pt>
    <dgm:pt modelId="{4E304296-9A2B-7C4F-A563-ABF1E0438755}" type="sibTrans" cxnId="{AA801F42-88E3-704D-977F-C21BE4A500DC}">
      <dgm:prSet/>
      <dgm:spPr/>
      <dgm:t>
        <a:bodyPr/>
        <a:lstStyle/>
        <a:p>
          <a:endParaRPr lang="en-US"/>
        </a:p>
      </dgm:t>
    </dgm:pt>
    <dgm:pt modelId="{EAB42268-37E7-6645-B4D7-169D84EA1DAB}" type="pres">
      <dgm:prSet presAssocID="{3EFD452A-AB41-5748-9712-9EB55E2A71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6636E84-061F-5545-A446-47205427B62A}" type="pres">
      <dgm:prSet presAssocID="{7432E91E-6C63-A04F-85F8-F2B7A6B6B8EF}" presName="hierRoot1" presStyleCnt="0">
        <dgm:presLayoutVars>
          <dgm:hierBranch val="init"/>
        </dgm:presLayoutVars>
      </dgm:prSet>
      <dgm:spPr/>
    </dgm:pt>
    <dgm:pt modelId="{C5A63055-BC9C-F94F-A104-48FF71BBD841}" type="pres">
      <dgm:prSet presAssocID="{7432E91E-6C63-A04F-85F8-F2B7A6B6B8EF}" presName="rootComposite1" presStyleCnt="0"/>
      <dgm:spPr/>
    </dgm:pt>
    <dgm:pt modelId="{16D2B066-6634-764D-A17D-A2CE45CD99CD}" type="pres">
      <dgm:prSet presAssocID="{7432E91E-6C63-A04F-85F8-F2B7A6B6B8EF}" presName="rootText1" presStyleLbl="node0" presStyleIdx="0" presStyleCnt="1">
        <dgm:presLayoutVars>
          <dgm:chPref val="3"/>
        </dgm:presLayoutVars>
      </dgm:prSet>
      <dgm:spPr/>
    </dgm:pt>
    <dgm:pt modelId="{6BF86712-5817-D84E-8A9E-B0508D22262A}" type="pres">
      <dgm:prSet presAssocID="{7432E91E-6C63-A04F-85F8-F2B7A6B6B8EF}" presName="rootConnector1" presStyleLbl="node1" presStyleIdx="0" presStyleCnt="0"/>
      <dgm:spPr/>
    </dgm:pt>
    <dgm:pt modelId="{8D013D5A-7B21-654E-9CDC-AA9F129A2BB9}" type="pres">
      <dgm:prSet presAssocID="{7432E91E-6C63-A04F-85F8-F2B7A6B6B8EF}" presName="hierChild2" presStyleCnt="0"/>
      <dgm:spPr/>
    </dgm:pt>
    <dgm:pt modelId="{FB037225-3D2E-3545-A7C0-0413815D13D7}" type="pres">
      <dgm:prSet presAssocID="{B6CDEA0B-7805-894C-BF33-B0434DED800F}" presName="Name37" presStyleLbl="parChTrans1D2" presStyleIdx="0" presStyleCnt="3"/>
      <dgm:spPr/>
    </dgm:pt>
    <dgm:pt modelId="{F4B39B27-F9BE-8B4B-8C0E-FA900836568E}" type="pres">
      <dgm:prSet presAssocID="{526D1B89-20D5-3D48-8C13-A71F0A3784C0}" presName="hierRoot2" presStyleCnt="0">
        <dgm:presLayoutVars>
          <dgm:hierBranch val="init"/>
        </dgm:presLayoutVars>
      </dgm:prSet>
      <dgm:spPr/>
    </dgm:pt>
    <dgm:pt modelId="{BA97EF58-0270-CE44-B5A0-2ECFCF4C1472}" type="pres">
      <dgm:prSet presAssocID="{526D1B89-20D5-3D48-8C13-A71F0A3784C0}" presName="rootComposite" presStyleCnt="0"/>
      <dgm:spPr/>
    </dgm:pt>
    <dgm:pt modelId="{5872AF92-D6BC-A14F-A78E-DEE04A2E8ADD}" type="pres">
      <dgm:prSet presAssocID="{526D1B89-20D5-3D48-8C13-A71F0A3784C0}" presName="rootText" presStyleLbl="node2" presStyleIdx="0" presStyleCnt="3">
        <dgm:presLayoutVars>
          <dgm:chPref val="3"/>
        </dgm:presLayoutVars>
      </dgm:prSet>
      <dgm:spPr/>
    </dgm:pt>
    <dgm:pt modelId="{70FB5067-A2D0-9342-A9A6-E47570D5CF9B}" type="pres">
      <dgm:prSet presAssocID="{526D1B89-20D5-3D48-8C13-A71F0A3784C0}" presName="rootConnector" presStyleLbl="node2" presStyleIdx="0" presStyleCnt="3"/>
      <dgm:spPr/>
    </dgm:pt>
    <dgm:pt modelId="{7A40EAA3-FA60-F849-905F-3D06F958C5B4}" type="pres">
      <dgm:prSet presAssocID="{526D1B89-20D5-3D48-8C13-A71F0A3784C0}" presName="hierChild4" presStyleCnt="0"/>
      <dgm:spPr/>
    </dgm:pt>
    <dgm:pt modelId="{0248A9CC-6F2E-A547-9DBF-627C34BD6896}" type="pres">
      <dgm:prSet presAssocID="{526D1B89-20D5-3D48-8C13-A71F0A3784C0}" presName="hierChild5" presStyleCnt="0"/>
      <dgm:spPr/>
    </dgm:pt>
    <dgm:pt modelId="{EA4E0CC7-D668-5442-9003-F72BCB456175}" type="pres">
      <dgm:prSet presAssocID="{AD46CB8E-5E1E-A047-99F9-2EF06FA57750}" presName="Name37" presStyleLbl="parChTrans1D2" presStyleIdx="1" presStyleCnt="3"/>
      <dgm:spPr/>
    </dgm:pt>
    <dgm:pt modelId="{BF7F86B9-60F7-2245-A8B3-6B2C92A24241}" type="pres">
      <dgm:prSet presAssocID="{4CEC2743-9760-F342-A4CB-C8DFF369D202}" presName="hierRoot2" presStyleCnt="0">
        <dgm:presLayoutVars>
          <dgm:hierBranch val="init"/>
        </dgm:presLayoutVars>
      </dgm:prSet>
      <dgm:spPr/>
    </dgm:pt>
    <dgm:pt modelId="{315DFEB7-67F0-2E47-8318-6C921F4A2D77}" type="pres">
      <dgm:prSet presAssocID="{4CEC2743-9760-F342-A4CB-C8DFF369D202}" presName="rootComposite" presStyleCnt="0"/>
      <dgm:spPr/>
    </dgm:pt>
    <dgm:pt modelId="{FEE0D18F-65C9-794B-804D-E0C209C7FC69}" type="pres">
      <dgm:prSet presAssocID="{4CEC2743-9760-F342-A4CB-C8DFF369D202}" presName="rootText" presStyleLbl="node2" presStyleIdx="1" presStyleCnt="3">
        <dgm:presLayoutVars>
          <dgm:chPref val="3"/>
        </dgm:presLayoutVars>
      </dgm:prSet>
      <dgm:spPr/>
    </dgm:pt>
    <dgm:pt modelId="{89F1C999-C09D-C046-9C8E-F6A06B323849}" type="pres">
      <dgm:prSet presAssocID="{4CEC2743-9760-F342-A4CB-C8DFF369D202}" presName="rootConnector" presStyleLbl="node2" presStyleIdx="1" presStyleCnt="3"/>
      <dgm:spPr/>
    </dgm:pt>
    <dgm:pt modelId="{D0EAF580-624D-7D4A-865A-71FCD9BE8453}" type="pres">
      <dgm:prSet presAssocID="{4CEC2743-9760-F342-A4CB-C8DFF369D202}" presName="hierChild4" presStyleCnt="0"/>
      <dgm:spPr/>
    </dgm:pt>
    <dgm:pt modelId="{52179FFE-08A7-6147-BF68-1B83DFBB8500}" type="pres">
      <dgm:prSet presAssocID="{4CEC2743-9760-F342-A4CB-C8DFF369D202}" presName="hierChild5" presStyleCnt="0"/>
      <dgm:spPr/>
    </dgm:pt>
    <dgm:pt modelId="{C9C84D10-4A09-AD4D-9CBA-FAF55DFD8B85}" type="pres">
      <dgm:prSet presAssocID="{B98691E4-7EEA-F448-9D5E-12984F8DE6BA}" presName="Name37" presStyleLbl="parChTrans1D2" presStyleIdx="2" presStyleCnt="3"/>
      <dgm:spPr/>
    </dgm:pt>
    <dgm:pt modelId="{CEFA3BE9-2C39-0E4C-96DD-90EB59EE533B}" type="pres">
      <dgm:prSet presAssocID="{ACE077D3-3E59-FC46-ABC8-153D527462C6}" presName="hierRoot2" presStyleCnt="0">
        <dgm:presLayoutVars>
          <dgm:hierBranch val="init"/>
        </dgm:presLayoutVars>
      </dgm:prSet>
      <dgm:spPr/>
    </dgm:pt>
    <dgm:pt modelId="{525F32E3-0BD9-E840-8FE1-2ABBFFA4C575}" type="pres">
      <dgm:prSet presAssocID="{ACE077D3-3E59-FC46-ABC8-153D527462C6}" presName="rootComposite" presStyleCnt="0"/>
      <dgm:spPr/>
    </dgm:pt>
    <dgm:pt modelId="{8492764B-79CE-C44B-97DB-44AF469D940C}" type="pres">
      <dgm:prSet presAssocID="{ACE077D3-3E59-FC46-ABC8-153D527462C6}" presName="rootText" presStyleLbl="node2" presStyleIdx="2" presStyleCnt="3">
        <dgm:presLayoutVars>
          <dgm:chPref val="3"/>
        </dgm:presLayoutVars>
      </dgm:prSet>
      <dgm:spPr/>
    </dgm:pt>
    <dgm:pt modelId="{61D4BD07-B73C-B745-8276-8CAE23A0907F}" type="pres">
      <dgm:prSet presAssocID="{ACE077D3-3E59-FC46-ABC8-153D527462C6}" presName="rootConnector" presStyleLbl="node2" presStyleIdx="2" presStyleCnt="3"/>
      <dgm:spPr/>
    </dgm:pt>
    <dgm:pt modelId="{D134378F-26A2-C84A-81FD-6F656F8D5BEA}" type="pres">
      <dgm:prSet presAssocID="{ACE077D3-3E59-FC46-ABC8-153D527462C6}" presName="hierChild4" presStyleCnt="0"/>
      <dgm:spPr/>
    </dgm:pt>
    <dgm:pt modelId="{3EFBD92C-6DE1-7C4C-81B9-51C7D79EF5C4}" type="pres">
      <dgm:prSet presAssocID="{ACE077D3-3E59-FC46-ABC8-153D527462C6}" presName="hierChild5" presStyleCnt="0"/>
      <dgm:spPr/>
    </dgm:pt>
    <dgm:pt modelId="{32527105-F437-BB49-B067-FD6463556A5A}" type="pres">
      <dgm:prSet presAssocID="{7432E91E-6C63-A04F-85F8-F2B7A6B6B8EF}" presName="hierChild3" presStyleCnt="0"/>
      <dgm:spPr/>
    </dgm:pt>
  </dgm:ptLst>
  <dgm:cxnLst>
    <dgm:cxn modelId="{59AA342C-107C-FC42-8B4C-E68572038FDF}" type="presOf" srcId="{ACE077D3-3E59-FC46-ABC8-153D527462C6}" destId="{61D4BD07-B73C-B745-8276-8CAE23A0907F}" srcOrd="1" destOrd="0" presId="urn:microsoft.com/office/officeart/2005/8/layout/orgChart1"/>
    <dgm:cxn modelId="{5BD01138-0CC2-C847-BA95-A1AB6632F345}" type="presOf" srcId="{4CEC2743-9760-F342-A4CB-C8DFF369D202}" destId="{89F1C999-C09D-C046-9C8E-F6A06B323849}" srcOrd="1" destOrd="0" presId="urn:microsoft.com/office/officeart/2005/8/layout/orgChart1"/>
    <dgm:cxn modelId="{D670B339-EFF2-E84C-9DB1-C3BF57C16F0B}" type="presOf" srcId="{ACE077D3-3E59-FC46-ABC8-153D527462C6}" destId="{8492764B-79CE-C44B-97DB-44AF469D940C}" srcOrd="0" destOrd="0" presId="urn:microsoft.com/office/officeart/2005/8/layout/orgChart1"/>
    <dgm:cxn modelId="{156CAE3D-688C-D444-802C-B8A7CD337F40}" type="presOf" srcId="{526D1B89-20D5-3D48-8C13-A71F0A3784C0}" destId="{5872AF92-D6BC-A14F-A78E-DEE04A2E8ADD}" srcOrd="0" destOrd="0" presId="urn:microsoft.com/office/officeart/2005/8/layout/orgChart1"/>
    <dgm:cxn modelId="{AA801F42-88E3-704D-977F-C21BE4A500DC}" srcId="{7432E91E-6C63-A04F-85F8-F2B7A6B6B8EF}" destId="{ACE077D3-3E59-FC46-ABC8-153D527462C6}" srcOrd="2" destOrd="0" parTransId="{B98691E4-7EEA-F448-9D5E-12984F8DE6BA}" sibTransId="{4E304296-9A2B-7C4F-A563-ABF1E0438755}"/>
    <dgm:cxn modelId="{2634466D-6253-814B-B643-0B904778783D}" srcId="{3EFD452A-AB41-5748-9712-9EB55E2A714A}" destId="{7432E91E-6C63-A04F-85F8-F2B7A6B6B8EF}" srcOrd="0" destOrd="0" parTransId="{59BD665C-E73B-BE4F-A245-F0E58A9C37E4}" sibTransId="{389E46C5-A7CE-E24D-A553-70E7CE06596E}"/>
    <dgm:cxn modelId="{C1210F75-2709-EA41-84C6-01F7A465279D}" type="presOf" srcId="{526D1B89-20D5-3D48-8C13-A71F0A3784C0}" destId="{70FB5067-A2D0-9342-A9A6-E47570D5CF9B}" srcOrd="1" destOrd="0" presId="urn:microsoft.com/office/officeart/2005/8/layout/orgChart1"/>
    <dgm:cxn modelId="{6E4ED776-4DA5-B046-B779-0287E8841728}" type="presOf" srcId="{B6CDEA0B-7805-894C-BF33-B0434DED800F}" destId="{FB037225-3D2E-3545-A7C0-0413815D13D7}" srcOrd="0" destOrd="0" presId="urn:microsoft.com/office/officeart/2005/8/layout/orgChart1"/>
    <dgm:cxn modelId="{BAEC2A7F-335D-5242-A485-C8C66EA64428}" type="presOf" srcId="{7432E91E-6C63-A04F-85F8-F2B7A6B6B8EF}" destId="{6BF86712-5817-D84E-8A9E-B0508D22262A}" srcOrd="1" destOrd="0" presId="urn:microsoft.com/office/officeart/2005/8/layout/orgChart1"/>
    <dgm:cxn modelId="{9F93D98B-259A-7742-9E8C-256C10024774}" type="presOf" srcId="{B98691E4-7EEA-F448-9D5E-12984F8DE6BA}" destId="{C9C84D10-4A09-AD4D-9CBA-FAF55DFD8B85}" srcOrd="0" destOrd="0" presId="urn:microsoft.com/office/officeart/2005/8/layout/orgChart1"/>
    <dgm:cxn modelId="{4A6CF88C-9B88-D34D-83E1-B8F50263BB0C}" srcId="{7432E91E-6C63-A04F-85F8-F2B7A6B6B8EF}" destId="{4CEC2743-9760-F342-A4CB-C8DFF369D202}" srcOrd="1" destOrd="0" parTransId="{AD46CB8E-5E1E-A047-99F9-2EF06FA57750}" sibTransId="{1ECF0B6C-926F-344A-82A3-789E424E9B2B}"/>
    <dgm:cxn modelId="{3F9AC19F-3CE1-C544-82A4-AF464E96DE4B}" type="presOf" srcId="{4CEC2743-9760-F342-A4CB-C8DFF369D202}" destId="{FEE0D18F-65C9-794B-804D-E0C209C7FC69}" srcOrd="0" destOrd="0" presId="urn:microsoft.com/office/officeart/2005/8/layout/orgChart1"/>
    <dgm:cxn modelId="{E0505CA0-870A-D74E-A4E3-375A5A9AA705}" type="presOf" srcId="{7432E91E-6C63-A04F-85F8-F2B7A6B6B8EF}" destId="{16D2B066-6634-764D-A17D-A2CE45CD99CD}" srcOrd="0" destOrd="0" presId="urn:microsoft.com/office/officeart/2005/8/layout/orgChart1"/>
    <dgm:cxn modelId="{879EA9B7-A88C-3540-BC66-5855CD863E48}" type="presOf" srcId="{3EFD452A-AB41-5748-9712-9EB55E2A714A}" destId="{EAB42268-37E7-6645-B4D7-169D84EA1DAB}" srcOrd="0" destOrd="0" presId="urn:microsoft.com/office/officeart/2005/8/layout/orgChart1"/>
    <dgm:cxn modelId="{22BE47BC-0FAA-0D45-B35B-1295E79B8F84}" srcId="{7432E91E-6C63-A04F-85F8-F2B7A6B6B8EF}" destId="{526D1B89-20D5-3D48-8C13-A71F0A3784C0}" srcOrd="0" destOrd="0" parTransId="{B6CDEA0B-7805-894C-BF33-B0434DED800F}" sibTransId="{E4CAFF65-C661-DE46-98EB-F56CF6524FFD}"/>
    <dgm:cxn modelId="{B83AFCD1-4D2D-CB4E-B966-C47B21F40F41}" type="presOf" srcId="{AD46CB8E-5E1E-A047-99F9-2EF06FA57750}" destId="{EA4E0CC7-D668-5442-9003-F72BCB456175}" srcOrd="0" destOrd="0" presId="urn:microsoft.com/office/officeart/2005/8/layout/orgChart1"/>
    <dgm:cxn modelId="{F9A35651-167E-684A-BC94-63BFAC41309D}" type="presParOf" srcId="{EAB42268-37E7-6645-B4D7-169D84EA1DAB}" destId="{26636E84-061F-5545-A446-47205427B62A}" srcOrd="0" destOrd="0" presId="urn:microsoft.com/office/officeart/2005/8/layout/orgChart1"/>
    <dgm:cxn modelId="{3D22532A-6EAA-4949-BB19-F0E6E03D6F3D}" type="presParOf" srcId="{26636E84-061F-5545-A446-47205427B62A}" destId="{C5A63055-BC9C-F94F-A104-48FF71BBD841}" srcOrd="0" destOrd="0" presId="urn:microsoft.com/office/officeart/2005/8/layout/orgChart1"/>
    <dgm:cxn modelId="{04F3A70B-1D53-D541-903D-83FB3BA8BB2C}" type="presParOf" srcId="{C5A63055-BC9C-F94F-A104-48FF71BBD841}" destId="{16D2B066-6634-764D-A17D-A2CE45CD99CD}" srcOrd="0" destOrd="0" presId="urn:microsoft.com/office/officeart/2005/8/layout/orgChart1"/>
    <dgm:cxn modelId="{898F038D-DEE5-4540-9D6D-3FD70B256856}" type="presParOf" srcId="{C5A63055-BC9C-F94F-A104-48FF71BBD841}" destId="{6BF86712-5817-D84E-8A9E-B0508D22262A}" srcOrd="1" destOrd="0" presId="urn:microsoft.com/office/officeart/2005/8/layout/orgChart1"/>
    <dgm:cxn modelId="{244C37F9-EF66-9942-8D20-A627C686EA0A}" type="presParOf" srcId="{26636E84-061F-5545-A446-47205427B62A}" destId="{8D013D5A-7B21-654E-9CDC-AA9F129A2BB9}" srcOrd="1" destOrd="0" presId="urn:microsoft.com/office/officeart/2005/8/layout/orgChart1"/>
    <dgm:cxn modelId="{212CB3FE-D3A6-D446-B391-25FEFC836380}" type="presParOf" srcId="{8D013D5A-7B21-654E-9CDC-AA9F129A2BB9}" destId="{FB037225-3D2E-3545-A7C0-0413815D13D7}" srcOrd="0" destOrd="0" presId="urn:microsoft.com/office/officeart/2005/8/layout/orgChart1"/>
    <dgm:cxn modelId="{781ACDF4-18A2-6944-963F-A9DE28327590}" type="presParOf" srcId="{8D013D5A-7B21-654E-9CDC-AA9F129A2BB9}" destId="{F4B39B27-F9BE-8B4B-8C0E-FA900836568E}" srcOrd="1" destOrd="0" presId="urn:microsoft.com/office/officeart/2005/8/layout/orgChart1"/>
    <dgm:cxn modelId="{C3E45379-05DB-3D42-87FE-72EDADA135D5}" type="presParOf" srcId="{F4B39B27-F9BE-8B4B-8C0E-FA900836568E}" destId="{BA97EF58-0270-CE44-B5A0-2ECFCF4C1472}" srcOrd="0" destOrd="0" presId="urn:microsoft.com/office/officeart/2005/8/layout/orgChart1"/>
    <dgm:cxn modelId="{10162214-A7DC-9B44-8277-8DD198603093}" type="presParOf" srcId="{BA97EF58-0270-CE44-B5A0-2ECFCF4C1472}" destId="{5872AF92-D6BC-A14F-A78E-DEE04A2E8ADD}" srcOrd="0" destOrd="0" presId="urn:microsoft.com/office/officeart/2005/8/layout/orgChart1"/>
    <dgm:cxn modelId="{3AD05B9B-0786-AC42-B8A3-A81B657E24D2}" type="presParOf" srcId="{BA97EF58-0270-CE44-B5A0-2ECFCF4C1472}" destId="{70FB5067-A2D0-9342-A9A6-E47570D5CF9B}" srcOrd="1" destOrd="0" presId="urn:microsoft.com/office/officeart/2005/8/layout/orgChart1"/>
    <dgm:cxn modelId="{4AE0EB5D-0DCA-424C-AEAA-7135CF315BAF}" type="presParOf" srcId="{F4B39B27-F9BE-8B4B-8C0E-FA900836568E}" destId="{7A40EAA3-FA60-F849-905F-3D06F958C5B4}" srcOrd="1" destOrd="0" presId="urn:microsoft.com/office/officeart/2005/8/layout/orgChart1"/>
    <dgm:cxn modelId="{08AC5411-21A1-1E4A-8D1C-0FCF11F4ADCE}" type="presParOf" srcId="{F4B39B27-F9BE-8B4B-8C0E-FA900836568E}" destId="{0248A9CC-6F2E-A547-9DBF-627C34BD6896}" srcOrd="2" destOrd="0" presId="urn:microsoft.com/office/officeart/2005/8/layout/orgChart1"/>
    <dgm:cxn modelId="{2942B26C-4E2C-DB47-AE2E-0B8C501D0FC9}" type="presParOf" srcId="{8D013D5A-7B21-654E-9CDC-AA9F129A2BB9}" destId="{EA4E0CC7-D668-5442-9003-F72BCB456175}" srcOrd="2" destOrd="0" presId="urn:microsoft.com/office/officeart/2005/8/layout/orgChart1"/>
    <dgm:cxn modelId="{75BD0C7A-2303-1F44-A723-C5CB365454D4}" type="presParOf" srcId="{8D013D5A-7B21-654E-9CDC-AA9F129A2BB9}" destId="{BF7F86B9-60F7-2245-A8B3-6B2C92A24241}" srcOrd="3" destOrd="0" presId="urn:microsoft.com/office/officeart/2005/8/layout/orgChart1"/>
    <dgm:cxn modelId="{B4ED1E0B-4D9A-6149-9A48-BE5A2F5877D3}" type="presParOf" srcId="{BF7F86B9-60F7-2245-A8B3-6B2C92A24241}" destId="{315DFEB7-67F0-2E47-8318-6C921F4A2D77}" srcOrd="0" destOrd="0" presId="urn:microsoft.com/office/officeart/2005/8/layout/orgChart1"/>
    <dgm:cxn modelId="{534FF789-A06D-3347-9BAB-584A636D59C9}" type="presParOf" srcId="{315DFEB7-67F0-2E47-8318-6C921F4A2D77}" destId="{FEE0D18F-65C9-794B-804D-E0C209C7FC69}" srcOrd="0" destOrd="0" presId="urn:microsoft.com/office/officeart/2005/8/layout/orgChart1"/>
    <dgm:cxn modelId="{3D98CA41-E008-7E4C-ADA0-ED1750B6BD01}" type="presParOf" srcId="{315DFEB7-67F0-2E47-8318-6C921F4A2D77}" destId="{89F1C999-C09D-C046-9C8E-F6A06B323849}" srcOrd="1" destOrd="0" presId="urn:microsoft.com/office/officeart/2005/8/layout/orgChart1"/>
    <dgm:cxn modelId="{FAD9B5E4-CC03-1848-BB41-44C0B4344CB1}" type="presParOf" srcId="{BF7F86B9-60F7-2245-A8B3-6B2C92A24241}" destId="{D0EAF580-624D-7D4A-865A-71FCD9BE8453}" srcOrd="1" destOrd="0" presId="urn:microsoft.com/office/officeart/2005/8/layout/orgChart1"/>
    <dgm:cxn modelId="{E3653557-3EE9-984C-B75B-B2D121E1612F}" type="presParOf" srcId="{BF7F86B9-60F7-2245-A8B3-6B2C92A24241}" destId="{52179FFE-08A7-6147-BF68-1B83DFBB8500}" srcOrd="2" destOrd="0" presId="urn:microsoft.com/office/officeart/2005/8/layout/orgChart1"/>
    <dgm:cxn modelId="{9F160BC9-6B7A-FB4A-83FB-5EA3BAE69556}" type="presParOf" srcId="{8D013D5A-7B21-654E-9CDC-AA9F129A2BB9}" destId="{C9C84D10-4A09-AD4D-9CBA-FAF55DFD8B85}" srcOrd="4" destOrd="0" presId="urn:microsoft.com/office/officeart/2005/8/layout/orgChart1"/>
    <dgm:cxn modelId="{8E4EEE87-7156-204E-9F54-5AAAA76353DD}" type="presParOf" srcId="{8D013D5A-7B21-654E-9CDC-AA9F129A2BB9}" destId="{CEFA3BE9-2C39-0E4C-96DD-90EB59EE533B}" srcOrd="5" destOrd="0" presId="urn:microsoft.com/office/officeart/2005/8/layout/orgChart1"/>
    <dgm:cxn modelId="{3BFEA022-C7F4-9B4B-BE77-E4F080745382}" type="presParOf" srcId="{CEFA3BE9-2C39-0E4C-96DD-90EB59EE533B}" destId="{525F32E3-0BD9-E840-8FE1-2ABBFFA4C575}" srcOrd="0" destOrd="0" presId="urn:microsoft.com/office/officeart/2005/8/layout/orgChart1"/>
    <dgm:cxn modelId="{FD69E08C-B858-D54D-8AD8-6F05B6D6EB75}" type="presParOf" srcId="{525F32E3-0BD9-E840-8FE1-2ABBFFA4C575}" destId="{8492764B-79CE-C44B-97DB-44AF469D940C}" srcOrd="0" destOrd="0" presId="urn:microsoft.com/office/officeart/2005/8/layout/orgChart1"/>
    <dgm:cxn modelId="{8EE8C6AE-5F90-E643-A3B3-D7122AB646FE}" type="presParOf" srcId="{525F32E3-0BD9-E840-8FE1-2ABBFFA4C575}" destId="{61D4BD07-B73C-B745-8276-8CAE23A0907F}" srcOrd="1" destOrd="0" presId="urn:microsoft.com/office/officeart/2005/8/layout/orgChart1"/>
    <dgm:cxn modelId="{DF3954D6-54A2-7545-8FAD-D3D265CE12B0}" type="presParOf" srcId="{CEFA3BE9-2C39-0E4C-96DD-90EB59EE533B}" destId="{D134378F-26A2-C84A-81FD-6F656F8D5BEA}" srcOrd="1" destOrd="0" presId="urn:microsoft.com/office/officeart/2005/8/layout/orgChart1"/>
    <dgm:cxn modelId="{932F15A4-CF78-9545-8C9D-BF93DE69C020}" type="presParOf" srcId="{CEFA3BE9-2C39-0E4C-96DD-90EB59EE533B}" destId="{3EFBD92C-6DE1-7C4C-81B9-51C7D79EF5C4}" srcOrd="2" destOrd="0" presId="urn:microsoft.com/office/officeart/2005/8/layout/orgChart1"/>
    <dgm:cxn modelId="{33CF20D0-61EC-9D4C-9D4C-033B60FB7C1A}" type="presParOf" srcId="{26636E84-061F-5545-A446-47205427B62A}" destId="{32527105-F437-BB49-B067-FD6463556A5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84D10-4A09-AD4D-9CBA-FAF55DFD8B85}">
      <dsp:nvSpPr>
        <dsp:cNvPr id="0" name=""/>
        <dsp:cNvSpPr/>
      </dsp:nvSpPr>
      <dsp:spPr>
        <a:xfrm>
          <a:off x="2371724" y="1466099"/>
          <a:ext cx="1678012" cy="291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612"/>
              </a:lnTo>
              <a:lnTo>
                <a:pt x="1678012" y="145612"/>
              </a:lnTo>
              <a:lnTo>
                <a:pt x="1678012" y="2912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E0CC7-D668-5442-9003-F72BCB456175}">
      <dsp:nvSpPr>
        <dsp:cNvPr id="0" name=""/>
        <dsp:cNvSpPr/>
      </dsp:nvSpPr>
      <dsp:spPr>
        <a:xfrm>
          <a:off x="2326005" y="1466099"/>
          <a:ext cx="91440" cy="2912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2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37225-3D2E-3545-A7C0-0413815D13D7}">
      <dsp:nvSpPr>
        <dsp:cNvPr id="0" name=""/>
        <dsp:cNvSpPr/>
      </dsp:nvSpPr>
      <dsp:spPr>
        <a:xfrm>
          <a:off x="693712" y="1466099"/>
          <a:ext cx="1678012" cy="291225"/>
        </a:xfrm>
        <a:custGeom>
          <a:avLst/>
          <a:gdLst/>
          <a:ahLst/>
          <a:cxnLst/>
          <a:rect l="0" t="0" r="0" b="0"/>
          <a:pathLst>
            <a:path>
              <a:moveTo>
                <a:pt x="1678012" y="0"/>
              </a:moveTo>
              <a:lnTo>
                <a:pt x="1678012" y="145612"/>
              </a:lnTo>
              <a:lnTo>
                <a:pt x="0" y="145612"/>
              </a:lnTo>
              <a:lnTo>
                <a:pt x="0" y="2912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2B066-6634-764D-A17D-A2CE45CD99CD}">
      <dsp:nvSpPr>
        <dsp:cNvPr id="0" name=""/>
        <dsp:cNvSpPr/>
      </dsp:nvSpPr>
      <dsp:spPr>
        <a:xfrm>
          <a:off x="1678331" y="772705"/>
          <a:ext cx="1386787" cy="6933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3700" kern="1200" dirty="0"/>
            <a:t>folder</a:t>
          </a:r>
          <a:endParaRPr lang="en-US" sz="3700" kern="1200" dirty="0"/>
        </a:p>
      </dsp:txBody>
      <dsp:txXfrm>
        <a:off x="1678331" y="772705"/>
        <a:ext cx="1386787" cy="693393"/>
      </dsp:txXfrm>
    </dsp:sp>
    <dsp:sp modelId="{5872AF92-D6BC-A14F-A78E-DEE04A2E8ADD}">
      <dsp:nvSpPr>
        <dsp:cNvPr id="0" name=""/>
        <dsp:cNvSpPr/>
      </dsp:nvSpPr>
      <dsp:spPr>
        <a:xfrm>
          <a:off x="318" y="1757324"/>
          <a:ext cx="1386787" cy="6933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3700" kern="1200" dirty="0"/>
            <a:t>sub1</a:t>
          </a:r>
          <a:endParaRPr lang="en-US" sz="3700" kern="1200" dirty="0"/>
        </a:p>
      </dsp:txBody>
      <dsp:txXfrm>
        <a:off x="318" y="1757324"/>
        <a:ext cx="1386787" cy="693393"/>
      </dsp:txXfrm>
    </dsp:sp>
    <dsp:sp modelId="{FEE0D18F-65C9-794B-804D-E0C209C7FC69}">
      <dsp:nvSpPr>
        <dsp:cNvPr id="0" name=""/>
        <dsp:cNvSpPr/>
      </dsp:nvSpPr>
      <dsp:spPr>
        <a:xfrm>
          <a:off x="1678331" y="1757324"/>
          <a:ext cx="1386787" cy="6933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3700" kern="1200" dirty="0"/>
            <a:t>sub2</a:t>
          </a:r>
          <a:endParaRPr lang="en-US" sz="3700" kern="1200" dirty="0"/>
        </a:p>
      </dsp:txBody>
      <dsp:txXfrm>
        <a:off x="1678331" y="1757324"/>
        <a:ext cx="1386787" cy="693393"/>
      </dsp:txXfrm>
    </dsp:sp>
    <dsp:sp modelId="{8492764B-79CE-C44B-97DB-44AF469D940C}">
      <dsp:nvSpPr>
        <dsp:cNvPr id="0" name=""/>
        <dsp:cNvSpPr/>
      </dsp:nvSpPr>
      <dsp:spPr>
        <a:xfrm>
          <a:off x="3356344" y="1757324"/>
          <a:ext cx="1386787" cy="6933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3700" kern="1200" dirty="0"/>
            <a:t>sub3</a:t>
          </a:r>
          <a:endParaRPr lang="en-US" sz="3700" kern="1200" dirty="0"/>
        </a:p>
      </dsp:txBody>
      <dsp:txXfrm>
        <a:off x="3356344" y="1757324"/>
        <a:ext cx="1386787" cy="693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A1B4C-A55A-BB45-AC66-D81548347E2B}" type="datetimeFigureOut">
              <a:rPr lang="en-US" smtClean="0"/>
              <a:t>5/4/18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3C62F-58C3-CF4D-AAAA-3F259A563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7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3C62F-58C3-CF4D-AAAA-3F259A5637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55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3C62F-58C3-CF4D-AAAA-3F259A56378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9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3C62F-58C3-CF4D-AAAA-3F259A5637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47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While</a:t>
            </a:r>
            <a:r>
              <a:rPr lang="zh-Hans" altLang="en-US" dirty="0"/>
              <a:t> </a:t>
            </a:r>
            <a:r>
              <a:rPr lang="en-US" altLang="zh-Hans" dirty="0"/>
              <a:t>loops</a:t>
            </a:r>
            <a:r>
              <a:rPr lang="zh-Hans" altLang="en-US" dirty="0"/>
              <a:t> </a:t>
            </a:r>
            <a:r>
              <a:rPr lang="en-US" altLang="zh-Hans" dirty="0"/>
              <a:t>are</a:t>
            </a:r>
            <a:r>
              <a:rPr lang="zh-Hans" altLang="en-US" dirty="0"/>
              <a:t> </a:t>
            </a:r>
            <a:r>
              <a:rPr lang="en-US" altLang="zh-Hans" dirty="0"/>
              <a:t>backward</a:t>
            </a:r>
            <a:r>
              <a:rPr lang="zh-Hans" altLang="en-US" dirty="0"/>
              <a:t> </a:t>
            </a:r>
            <a:r>
              <a:rPr lang="en-US" altLang="zh-Hans" dirty="0"/>
              <a:t>repeat</a:t>
            </a:r>
            <a:r>
              <a:rPr lang="zh-Hans" altLang="en-US" dirty="0"/>
              <a:t> </a:t>
            </a:r>
            <a:r>
              <a:rPr lang="en-US" altLang="zh-Hans" dirty="0"/>
              <a:t>loops</a:t>
            </a:r>
          </a:p>
          <a:p>
            <a:r>
              <a:rPr lang="en-US" altLang="zh-Hans" dirty="0"/>
              <a:t>While</a:t>
            </a:r>
            <a:r>
              <a:rPr lang="zh-Hans" altLang="en-US" dirty="0"/>
              <a:t> </a:t>
            </a:r>
            <a:r>
              <a:rPr lang="en-US" altLang="zh-Hans" dirty="0"/>
              <a:t>checks</a:t>
            </a:r>
            <a:r>
              <a:rPr lang="zh-Hans" altLang="en-US" dirty="0"/>
              <a:t> </a:t>
            </a:r>
            <a:r>
              <a:rPr lang="en-US" altLang="zh-Hans" dirty="0"/>
              <a:t>first</a:t>
            </a:r>
            <a:r>
              <a:rPr lang="zh-Hans" altLang="en-US" dirty="0"/>
              <a:t> </a:t>
            </a:r>
            <a:r>
              <a:rPr lang="en-US" altLang="zh-Hans" dirty="0"/>
              <a:t>then</a:t>
            </a:r>
            <a:r>
              <a:rPr lang="zh-Hans" altLang="en-US" dirty="0"/>
              <a:t> </a:t>
            </a:r>
            <a:r>
              <a:rPr lang="en-US" altLang="zh-Hans" dirty="0"/>
              <a:t>attempts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execute</a:t>
            </a:r>
          </a:p>
          <a:p>
            <a:r>
              <a:rPr lang="en-US" altLang="zh-Hans" dirty="0"/>
              <a:t>Computations</a:t>
            </a:r>
            <a:r>
              <a:rPr lang="zh-Hans" altLang="en-US" dirty="0"/>
              <a:t> </a:t>
            </a:r>
            <a:r>
              <a:rPr lang="en-US" altLang="zh-Hans" dirty="0"/>
              <a:t>are</a:t>
            </a:r>
            <a:r>
              <a:rPr lang="zh-Hans" altLang="en-US" dirty="0"/>
              <a:t> </a:t>
            </a:r>
            <a:r>
              <a:rPr lang="en-US" altLang="zh-Hans" dirty="0"/>
              <a:t>carried</a:t>
            </a:r>
            <a:r>
              <a:rPr lang="zh-Hans" altLang="en-US" dirty="0"/>
              <a:t> </a:t>
            </a:r>
            <a:r>
              <a:rPr lang="en-US" altLang="zh-Hans" dirty="0"/>
              <a:t>out</a:t>
            </a:r>
            <a:r>
              <a:rPr lang="zh-Hans" altLang="en-US" dirty="0"/>
              <a:t> </a:t>
            </a:r>
            <a:r>
              <a:rPr lang="en-US" altLang="zh-Hans" dirty="0"/>
              <a:t>for</a:t>
            </a:r>
            <a:r>
              <a:rPr lang="zh-Hans" altLang="en-US" dirty="0"/>
              <a:t> </a:t>
            </a:r>
            <a:r>
              <a:rPr lang="en-US" altLang="zh-Hans" dirty="0"/>
              <a:t>as</a:t>
            </a:r>
            <a:r>
              <a:rPr lang="zh-Hans" altLang="en-US" dirty="0"/>
              <a:t> </a:t>
            </a:r>
            <a:r>
              <a:rPr lang="en-US" altLang="zh-Hans" dirty="0"/>
              <a:t>long</a:t>
            </a:r>
            <a:r>
              <a:rPr lang="zh-Hans" altLang="en-US" dirty="0"/>
              <a:t> </a:t>
            </a:r>
            <a:r>
              <a:rPr lang="en-US" altLang="zh-Hans" dirty="0"/>
              <a:t>as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condition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true</a:t>
            </a:r>
          </a:p>
          <a:p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loops</a:t>
            </a:r>
            <a:r>
              <a:rPr lang="zh-Hans" altLang="en-US" dirty="0"/>
              <a:t> </a:t>
            </a:r>
            <a:r>
              <a:rPr lang="en-US" altLang="zh-Hans" dirty="0"/>
              <a:t>stop</a:t>
            </a:r>
            <a:r>
              <a:rPr lang="zh-Hans" altLang="en-US" dirty="0"/>
              <a:t> </a:t>
            </a:r>
            <a:r>
              <a:rPr lang="en-US" altLang="zh-Hans" dirty="0"/>
              <a:t>when</a:t>
            </a:r>
            <a:r>
              <a:rPr lang="zh-Hans" altLang="en-US" dirty="0"/>
              <a:t> </a:t>
            </a:r>
            <a:r>
              <a:rPr lang="en-US" altLang="zh-Hans" dirty="0"/>
              <a:t>condition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FALSE</a:t>
            </a:r>
          </a:p>
          <a:p>
            <a:r>
              <a:rPr lang="en-US" altLang="zh-Hans" dirty="0"/>
              <a:t>If</a:t>
            </a:r>
            <a:r>
              <a:rPr lang="zh-Hans" altLang="en-US" dirty="0"/>
              <a:t> </a:t>
            </a:r>
            <a:r>
              <a:rPr lang="en-US" altLang="zh-Hans" dirty="0"/>
              <a:t>you</a:t>
            </a:r>
            <a:r>
              <a:rPr lang="zh-Hans" altLang="en-US" dirty="0"/>
              <a:t> </a:t>
            </a:r>
            <a:r>
              <a:rPr lang="en-US" altLang="zh-Hans" dirty="0"/>
              <a:t>enter</a:t>
            </a:r>
            <a:r>
              <a:rPr lang="zh-Hans" altLang="en-US" dirty="0"/>
              <a:t> </a:t>
            </a:r>
            <a:r>
              <a:rPr lang="en-US" altLang="zh-Hans" dirty="0"/>
              <a:t>an</a:t>
            </a:r>
            <a:r>
              <a:rPr lang="zh-Hans" altLang="en-US" dirty="0"/>
              <a:t> </a:t>
            </a:r>
            <a:r>
              <a:rPr lang="en-US" altLang="zh-Hans" dirty="0"/>
              <a:t>infinite</a:t>
            </a:r>
            <a:r>
              <a:rPr lang="zh-Hans" altLang="en-US" dirty="0"/>
              <a:t> </a:t>
            </a:r>
            <a:r>
              <a:rPr lang="en-US" altLang="zh-Hans" dirty="0"/>
              <a:t>loop,</a:t>
            </a:r>
            <a:r>
              <a:rPr lang="zh-Hans" altLang="en-US" dirty="0"/>
              <a:t> </a:t>
            </a:r>
            <a:r>
              <a:rPr lang="en-US" altLang="zh-Hans" dirty="0"/>
              <a:t>break</a:t>
            </a:r>
            <a:r>
              <a:rPr lang="zh-Hans" altLang="en-US" dirty="0"/>
              <a:t> </a:t>
            </a:r>
            <a:r>
              <a:rPr lang="en-US" altLang="zh-Hans" dirty="0"/>
              <a:t>it</a:t>
            </a:r>
            <a:r>
              <a:rPr lang="zh-Hans" altLang="en-US" dirty="0"/>
              <a:t> </a:t>
            </a:r>
            <a:r>
              <a:rPr lang="en-US" altLang="zh-Hans" dirty="0"/>
              <a:t>by</a:t>
            </a:r>
            <a:r>
              <a:rPr lang="zh-Hans" altLang="en-US" dirty="0"/>
              <a:t> </a:t>
            </a:r>
            <a:r>
              <a:rPr lang="en-US" altLang="zh-Hans" dirty="0"/>
              <a:t>pressing</a:t>
            </a:r>
            <a:r>
              <a:rPr lang="zh-Hans" altLang="en-US" dirty="0"/>
              <a:t> </a:t>
            </a:r>
            <a:r>
              <a:rPr lang="en-US" altLang="zh-Hans" dirty="0"/>
              <a:t>ESC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3C62F-58C3-CF4D-AAAA-3F259A5637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24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While</a:t>
            </a:r>
            <a:r>
              <a:rPr lang="zh-Hans" altLang="en-US" dirty="0"/>
              <a:t> </a:t>
            </a:r>
            <a:r>
              <a:rPr lang="en-US" altLang="zh-Hans" dirty="0"/>
              <a:t>loops</a:t>
            </a:r>
            <a:r>
              <a:rPr lang="zh-Hans" altLang="en-US" dirty="0"/>
              <a:t> </a:t>
            </a:r>
            <a:r>
              <a:rPr lang="en-US" altLang="zh-Hans" dirty="0"/>
              <a:t>are</a:t>
            </a:r>
            <a:r>
              <a:rPr lang="zh-Hans" altLang="en-US" dirty="0"/>
              <a:t> </a:t>
            </a:r>
            <a:r>
              <a:rPr lang="en-US" altLang="zh-Hans" dirty="0"/>
              <a:t>backward</a:t>
            </a:r>
            <a:r>
              <a:rPr lang="zh-Hans" altLang="en-US" dirty="0"/>
              <a:t> </a:t>
            </a:r>
            <a:r>
              <a:rPr lang="en-US" altLang="zh-Hans" dirty="0"/>
              <a:t>repeat</a:t>
            </a:r>
            <a:r>
              <a:rPr lang="zh-Hans" altLang="en-US" dirty="0"/>
              <a:t> </a:t>
            </a:r>
            <a:r>
              <a:rPr lang="en-US" altLang="zh-Hans" dirty="0"/>
              <a:t>loops</a:t>
            </a:r>
          </a:p>
          <a:p>
            <a:r>
              <a:rPr lang="en-US" altLang="zh-Hans" dirty="0"/>
              <a:t>While</a:t>
            </a:r>
            <a:r>
              <a:rPr lang="zh-Hans" altLang="en-US" dirty="0"/>
              <a:t> </a:t>
            </a:r>
            <a:r>
              <a:rPr lang="en-US" altLang="zh-Hans" dirty="0"/>
              <a:t>checks</a:t>
            </a:r>
            <a:r>
              <a:rPr lang="zh-Hans" altLang="en-US" dirty="0"/>
              <a:t> </a:t>
            </a:r>
            <a:r>
              <a:rPr lang="en-US" altLang="zh-Hans" dirty="0"/>
              <a:t>first</a:t>
            </a:r>
            <a:r>
              <a:rPr lang="zh-Hans" altLang="en-US" dirty="0"/>
              <a:t> </a:t>
            </a:r>
            <a:r>
              <a:rPr lang="en-US" altLang="zh-Hans" dirty="0"/>
              <a:t>then</a:t>
            </a:r>
            <a:r>
              <a:rPr lang="zh-Hans" altLang="en-US" dirty="0"/>
              <a:t> </a:t>
            </a:r>
            <a:r>
              <a:rPr lang="en-US" altLang="zh-Hans" dirty="0"/>
              <a:t>attempts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execute</a:t>
            </a:r>
          </a:p>
          <a:p>
            <a:r>
              <a:rPr lang="en-US" altLang="zh-Hans" dirty="0"/>
              <a:t>Computations</a:t>
            </a:r>
            <a:r>
              <a:rPr lang="zh-Hans" altLang="en-US" dirty="0"/>
              <a:t> </a:t>
            </a:r>
            <a:r>
              <a:rPr lang="en-US" altLang="zh-Hans" dirty="0"/>
              <a:t>are</a:t>
            </a:r>
            <a:r>
              <a:rPr lang="zh-Hans" altLang="en-US" dirty="0"/>
              <a:t> </a:t>
            </a:r>
            <a:r>
              <a:rPr lang="en-US" altLang="zh-Hans" dirty="0"/>
              <a:t>carried</a:t>
            </a:r>
            <a:r>
              <a:rPr lang="zh-Hans" altLang="en-US" dirty="0"/>
              <a:t> </a:t>
            </a:r>
            <a:r>
              <a:rPr lang="en-US" altLang="zh-Hans" dirty="0"/>
              <a:t>out</a:t>
            </a:r>
            <a:r>
              <a:rPr lang="zh-Hans" altLang="en-US" dirty="0"/>
              <a:t> </a:t>
            </a:r>
            <a:r>
              <a:rPr lang="en-US" altLang="zh-Hans" dirty="0"/>
              <a:t>for</a:t>
            </a:r>
            <a:r>
              <a:rPr lang="zh-Hans" altLang="en-US" dirty="0"/>
              <a:t> </a:t>
            </a:r>
            <a:r>
              <a:rPr lang="en-US" altLang="zh-Hans" dirty="0"/>
              <a:t>as</a:t>
            </a:r>
            <a:r>
              <a:rPr lang="zh-Hans" altLang="en-US" dirty="0"/>
              <a:t> </a:t>
            </a:r>
            <a:r>
              <a:rPr lang="en-US" altLang="zh-Hans" dirty="0"/>
              <a:t>long</a:t>
            </a:r>
            <a:r>
              <a:rPr lang="zh-Hans" altLang="en-US" dirty="0"/>
              <a:t> </a:t>
            </a:r>
            <a:r>
              <a:rPr lang="en-US" altLang="zh-Hans" dirty="0"/>
              <a:t>as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condition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true</a:t>
            </a:r>
          </a:p>
          <a:p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loops</a:t>
            </a:r>
            <a:r>
              <a:rPr lang="zh-Hans" altLang="en-US" dirty="0"/>
              <a:t> </a:t>
            </a:r>
            <a:r>
              <a:rPr lang="en-US" altLang="zh-Hans" dirty="0"/>
              <a:t>stop</a:t>
            </a:r>
            <a:r>
              <a:rPr lang="zh-Hans" altLang="en-US" dirty="0"/>
              <a:t> </a:t>
            </a:r>
            <a:r>
              <a:rPr lang="en-US" altLang="zh-Hans" dirty="0"/>
              <a:t>when</a:t>
            </a:r>
            <a:r>
              <a:rPr lang="zh-Hans" altLang="en-US" dirty="0"/>
              <a:t> </a:t>
            </a:r>
            <a:r>
              <a:rPr lang="en-US" altLang="zh-Hans" dirty="0"/>
              <a:t>condition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FALSE</a:t>
            </a:r>
          </a:p>
          <a:p>
            <a:r>
              <a:rPr lang="en-US" altLang="zh-Hans" dirty="0"/>
              <a:t>If</a:t>
            </a:r>
            <a:r>
              <a:rPr lang="zh-Hans" altLang="en-US" dirty="0"/>
              <a:t> </a:t>
            </a:r>
            <a:r>
              <a:rPr lang="en-US" altLang="zh-Hans" dirty="0"/>
              <a:t>you</a:t>
            </a:r>
            <a:r>
              <a:rPr lang="zh-Hans" altLang="en-US" dirty="0"/>
              <a:t> </a:t>
            </a:r>
            <a:r>
              <a:rPr lang="en-US" altLang="zh-Hans" dirty="0"/>
              <a:t>enter</a:t>
            </a:r>
            <a:r>
              <a:rPr lang="zh-Hans" altLang="en-US" dirty="0"/>
              <a:t> </a:t>
            </a:r>
            <a:r>
              <a:rPr lang="en-US" altLang="zh-Hans" dirty="0"/>
              <a:t>an</a:t>
            </a:r>
            <a:r>
              <a:rPr lang="zh-Hans" altLang="en-US" dirty="0"/>
              <a:t> </a:t>
            </a:r>
            <a:r>
              <a:rPr lang="en-US" altLang="zh-Hans" dirty="0"/>
              <a:t>infinite</a:t>
            </a:r>
            <a:r>
              <a:rPr lang="zh-Hans" altLang="en-US" dirty="0"/>
              <a:t> </a:t>
            </a:r>
            <a:r>
              <a:rPr lang="en-US" altLang="zh-Hans" dirty="0"/>
              <a:t>loop,</a:t>
            </a:r>
            <a:r>
              <a:rPr lang="zh-Hans" altLang="en-US" dirty="0"/>
              <a:t> </a:t>
            </a:r>
            <a:r>
              <a:rPr lang="en-US" altLang="zh-Hans" dirty="0"/>
              <a:t>break</a:t>
            </a:r>
            <a:r>
              <a:rPr lang="zh-Hans" altLang="en-US" dirty="0"/>
              <a:t> </a:t>
            </a:r>
            <a:r>
              <a:rPr lang="en-US" altLang="zh-Hans" dirty="0"/>
              <a:t>it</a:t>
            </a:r>
            <a:r>
              <a:rPr lang="zh-Hans" altLang="en-US" dirty="0"/>
              <a:t> </a:t>
            </a:r>
            <a:r>
              <a:rPr lang="en-US" altLang="zh-Hans" dirty="0"/>
              <a:t>by</a:t>
            </a:r>
            <a:r>
              <a:rPr lang="zh-Hans" altLang="en-US" dirty="0"/>
              <a:t> </a:t>
            </a:r>
            <a:r>
              <a:rPr lang="en-US" altLang="zh-Hans" dirty="0"/>
              <a:t>pressing</a:t>
            </a:r>
            <a:r>
              <a:rPr lang="zh-Hans" altLang="en-US" dirty="0"/>
              <a:t> </a:t>
            </a:r>
            <a:r>
              <a:rPr lang="en-US" altLang="zh-Hans" dirty="0"/>
              <a:t>ESC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3C62F-58C3-CF4D-AAAA-3F259A5637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38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3C62F-58C3-CF4D-AAAA-3F259A5637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54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3C62F-58C3-CF4D-AAAA-3F259A5637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16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3C62F-58C3-CF4D-AAAA-3F259A5637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7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3C62F-58C3-CF4D-AAAA-3F259A5637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3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3C62F-58C3-CF4D-AAAA-3F259A5637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3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15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9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3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5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415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63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4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7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78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9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023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b-stat133/stat133-spring-2018/blob/master/cheatsheets/regular-expressions-cheatsheet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AA83-E7F3-3943-A6A3-9749D6E61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ans" dirty="0"/>
              <a:t>Final</a:t>
            </a:r>
            <a:r>
              <a:rPr lang="zh-Hans" altLang="en-US" dirty="0"/>
              <a:t> </a:t>
            </a:r>
            <a:r>
              <a:rPr lang="en-US" altLang="zh-Hans" dirty="0"/>
              <a:t>Review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0D3CF-5668-1246-9A33-DB67F0510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ans" sz="2400" b="1" dirty="0"/>
              <a:t>Stat</a:t>
            </a:r>
            <a:r>
              <a:rPr lang="zh-Hans" altLang="en-US" sz="2400" b="1" dirty="0"/>
              <a:t> </a:t>
            </a:r>
            <a:r>
              <a:rPr lang="en-US" altLang="zh-Hans" sz="2400" b="1" dirty="0"/>
              <a:t>133</a:t>
            </a:r>
            <a:r>
              <a:rPr lang="zh-Hans" altLang="en-US" sz="2400" b="1" dirty="0"/>
              <a:t> </a:t>
            </a:r>
            <a:r>
              <a:rPr lang="en-US" altLang="zh-Hans" sz="2400" b="1" dirty="0"/>
              <a:t>spring</a:t>
            </a:r>
            <a:r>
              <a:rPr lang="zh-Hans" altLang="en-US" sz="2400" b="1" dirty="0"/>
              <a:t> </a:t>
            </a:r>
            <a:r>
              <a:rPr lang="en-US" altLang="zh-Hans" sz="2400" b="1" dirty="0"/>
              <a:t>2018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86669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D1E7-A5BE-FC43-878A-D3A5910F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 err="1"/>
              <a:t>Dplyr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8E2DC-B433-3E41-AB76-12EE5442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48" y="1999967"/>
            <a:ext cx="9291215" cy="3450613"/>
          </a:xfrm>
        </p:spPr>
        <p:txBody>
          <a:bodyPr>
            <a:normAutofit fontScale="92500" lnSpcReduction="20000"/>
          </a:bodyPr>
          <a:lstStyle/>
          <a:p>
            <a:r>
              <a:rPr lang="zh-Hans" altLang="en-US" dirty="0"/>
              <a:t>  </a:t>
            </a:r>
            <a:r>
              <a:rPr lang="en-US" altLang="zh-Hans" dirty="0"/>
              <a:t>Pipe</a:t>
            </a:r>
            <a:r>
              <a:rPr lang="zh-Hans" altLang="en-US" dirty="0"/>
              <a:t> </a:t>
            </a:r>
            <a:r>
              <a:rPr lang="en-US" altLang="zh-Hans" dirty="0"/>
              <a:t>operator:</a:t>
            </a:r>
            <a:r>
              <a:rPr lang="zh-Hans" altLang="en-US" dirty="0"/>
              <a:t> </a:t>
            </a:r>
            <a:r>
              <a:rPr lang="en-US" altLang="zh-Hans" dirty="0"/>
              <a:t>%&gt;%</a:t>
            </a:r>
          </a:p>
          <a:p>
            <a:r>
              <a:rPr lang="zh-Hans" altLang="en-US" dirty="0"/>
              <a:t>  </a:t>
            </a:r>
            <a:r>
              <a:rPr lang="en-US" altLang="zh-Hans" dirty="0"/>
              <a:t>Important</a:t>
            </a:r>
            <a:r>
              <a:rPr lang="zh-Hans" altLang="en-US" dirty="0"/>
              <a:t> </a:t>
            </a:r>
            <a:r>
              <a:rPr lang="en-US" altLang="zh-Hans" dirty="0"/>
              <a:t>functions:</a:t>
            </a:r>
            <a:r>
              <a:rPr lang="zh-Hans" altLang="en-US" dirty="0"/>
              <a:t>  </a:t>
            </a:r>
            <a:endParaRPr lang="en-US" altLang="zh-Hans" dirty="0"/>
          </a:p>
          <a:p>
            <a:pPr marL="0" indent="0">
              <a:buNone/>
            </a:pPr>
            <a:r>
              <a:rPr lang="zh-Hans" altLang="en-US" dirty="0"/>
              <a:t>          </a:t>
            </a:r>
            <a:r>
              <a:rPr lang="en-US" altLang="zh-Hans" dirty="0"/>
              <a:t>filter</a:t>
            </a:r>
            <a:r>
              <a:rPr lang="zh-Hans" altLang="en-US" dirty="0"/>
              <a:t> </a:t>
            </a:r>
            <a:r>
              <a:rPr lang="en-US" altLang="zh-Hans" dirty="0"/>
              <a:t>:</a:t>
            </a:r>
            <a:r>
              <a:rPr lang="zh-Hans" altLang="en-US" dirty="0"/>
              <a:t>  </a:t>
            </a:r>
            <a:r>
              <a:rPr lang="en-US" altLang="zh-Hans" dirty="0"/>
              <a:t>keep</a:t>
            </a:r>
            <a:r>
              <a:rPr lang="zh-Hans" altLang="en-US" dirty="0"/>
              <a:t> </a:t>
            </a:r>
            <a:r>
              <a:rPr lang="en-US" altLang="zh-Hans" dirty="0"/>
              <a:t>rows</a:t>
            </a:r>
            <a:r>
              <a:rPr lang="zh-Hans" altLang="en-US" dirty="0"/>
              <a:t> </a:t>
            </a:r>
            <a:r>
              <a:rPr lang="en-US" altLang="zh-Hans" dirty="0"/>
              <a:t>matching</a:t>
            </a:r>
            <a:r>
              <a:rPr lang="zh-Hans" altLang="en-US" dirty="0"/>
              <a:t> </a:t>
            </a:r>
            <a:r>
              <a:rPr lang="en-US" altLang="zh-Hans" dirty="0"/>
              <a:t>criteria</a:t>
            </a:r>
          </a:p>
          <a:p>
            <a:pPr marL="0" indent="0">
              <a:buNone/>
            </a:pPr>
            <a:r>
              <a:rPr lang="zh-Hans" altLang="en-US" dirty="0"/>
              <a:t>          </a:t>
            </a:r>
            <a:r>
              <a:rPr lang="en-US" altLang="zh-Hans" dirty="0"/>
              <a:t>select:</a:t>
            </a:r>
            <a:r>
              <a:rPr lang="zh-Hans" altLang="en-US" dirty="0"/>
              <a:t> </a:t>
            </a:r>
            <a:r>
              <a:rPr lang="en-US" altLang="zh-Hans" dirty="0"/>
              <a:t>pick</a:t>
            </a:r>
            <a:r>
              <a:rPr lang="zh-Hans" altLang="en-US" dirty="0"/>
              <a:t> </a:t>
            </a:r>
            <a:r>
              <a:rPr lang="en-US" altLang="zh-Hans" dirty="0"/>
              <a:t>columns</a:t>
            </a:r>
            <a:r>
              <a:rPr lang="zh-Hans" altLang="en-US" dirty="0"/>
              <a:t> </a:t>
            </a:r>
            <a:r>
              <a:rPr lang="en-US" altLang="zh-Hans" dirty="0"/>
              <a:t>by</a:t>
            </a:r>
            <a:r>
              <a:rPr lang="zh-Hans" altLang="en-US" dirty="0"/>
              <a:t> </a:t>
            </a:r>
            <a:r>
              <a:rPr lang="en-US" altLang="zh-Hans" dirty="0"/>
              <a:t>names</a:t>
            </a:r>
          </a:p>
          <a:p>
            <a:pPr marL="0" indent="0">
              <a:buNone/>
            </a:pPr>
            <a:r>
              <a:rPr lang="zh-Hans" altLang="en-US" dirty="0"/>
              <a:t>          </a:t>
            </a:r>
            <a:r>
              <a:rPr lang="en-US" altLang="zh-Hans" dirty="0"/>
              <a:t>mutate:</a:t>
            </a:r>
            <a:r>
              <a:rPr lang="zh-Hans" altLang="en-US" dirty="0"/>
              <a:t> </a:t>
            </a:r>
            <a:r>
              <a:rPr lang="en-US" altLang="zh-Hans" dirty="0"/>
              <a:t>add</a:t>
            </a:r>
            <a:r>
              <a:rPr lang="zh-Hans" altLang="en-US" dirty="0"/>
              <a:t> </a:t>
            </a:r>
            <a:r>
              <a:rPr lang="en-US" altLang="zh-Hans" dirty="0"/>
              <a:t>new</a:t>
            </a:r>
            <a:r>
              <a:rPr lang="zh-Hans" altLang="en-US" dirty="0"/>
              <a:t> </a:t>
            </a:r>
            <a:r>
              <a:rPr lang="en-US" altLang="zh-Hans" dirty="0"/>
              <a:t>variables</a:t>
            </a:r>
            <a:r>
              <a:rPr lang="zh-Hans" altLang="en-US" dirty="0"/>
              <a:t> </a:t>
            </a:r>
            <a:endParaRPr lang="en-US" altLang="zh-Hans" dirty="0"/>
          </a:p>
          <a:p>
            <a:pPr marL="0" indent="0">
              <a:buNone/>
            </a:pPr>
            <a:r>
              <a:rPr lang="zh-Hans" altLang="en-US" dirty="0"/>
              <a:t>          </a:t>
            </a:r>
            <a:r>
              <a:rPr lang="en-US" altLang="zh-Hans" dirty="0"/>
              <a:t>arrange:</a:t>
            </a:r>
            <a:r>
              <a:rPr lang="zh-Hans" altLang="en-US" dirty="0"/>
              <a:t> </a:t>
            </a:r>
            <a:r>
              <a:rPr lang="en-US" altLang="zh-Hans" dirty="0"/>
              <a:t>reorder</a:t>
            </a:r>
            <a:r>
              <a:rPr lang="zh-Hans" altLang="en-US" dirty="0"/>
              <a:t> </a:t>
            </a:r>
            <a:r>
              <a:rPr lang="en-US" altLang="zh-Hans" dirty="0"/>
              <a:t>rows</a:t>
            </a:r>
            <a:r>
              <a:rPr lang="zh-Hans" altLang="en-US" dirty="0"/>
              <a:t> </a:t>
            </a:r>
            <a:endParaRPr lang="en-US" altLang="zh-Hans" dirty="0"/>
          </a:p>
          <a:p>
            <a:pPr marL="0" indent="0">
              <a:buNone/>
            </a:pPr>
            <a:r>
              <a:rPr lang="zh-Hans" altLang="en-US" dirty="0"/>
              <a:t>          </a:t>
            </a:r>
            <a:r>
              <a:rPr lang="en-US" altLang="zh-Hans" dirty="0" err="1"/>
              <a:t>summarise</a:t>
            </a:r>
            <a:r>
              <a:rPr lang="en-US" altLang="zh-Hans" dirty="0"/>
              <a:t>:</a:t>
            </a:r>
            <a:r>
              <a:rPr lang="zh-Hans" altLang="en-US" dirty="0"/>
              <a:t> </a:t>
            </a:r>
            <a:r>
              <a:rPr lang="en-US" altLang="zh-Hans" dirty="0"/>
              <a:t>reduce</a:t>
            </a:r>
            <a:r>
              <a:rPr lang="zh-Hans" altLang="en-US" dirty="0"/>
              <a:t> </a:t>
            </a:r>
            <a:r>
              <a:rPr lang="en-US" altLang="zh-Hans" dirty="0"/>
              <a:t>variables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values</a:t>
            </a:r>
            <a:r>
              <a:rPr lang="zh-Hans" altLang="en-US" dirty="0"/>
              <a:t> </a:t>
            </a:r>
            <a:endParaRPr lang="en-US" altLang="zh-Hans" dirty="0"/>
          </a:p>
          <a:p>
            <a:pPr marL="0" indent="0">
              <a:buNone/>
            </a:pPr>
            <a:r>
              <a:rPr lang="zh-Hans" altLang="en-US" dirty="0"/>
              <a:t>          </a:t>
            </a:r>
            <a:r>
              <a:rPr lang="en-US" altLang="zh-Hans" dirty="0" err="1"/>
              <a:t>group_by</a:t>
            </a:r>
            <a:r>
              <a:rPr lang="en-US" altLang="zh-Hans" dirty="0"/>
              <a:t>:</a:t>
            </a:r>
            <a:r>
              <a:rPr lang="zh-Hans" altLang="en-US" dirty="0"/>
              <a:t> </a:t>
            </a:r>
            <a:r>
              <a:rPr lang="en-US" altLang="zh-Hans" dirty="0"/>
              <a:t>group</a:t>
            </a:r>
            <a:r>
              <a:rPr lang="zh-Hans" altLang="en-US" dirty="0"/>
              <a:t> </a:t>
            </a:r>
            <a:r>
              <a:rPr lang="en-US" altLang="zh-Hans" dirty="0"/>
              <a:t>observations</a:t>
            </a:r>
            <a:r>
              <a:rPr lang="zh-Hans" altLang="en-US" dirty="0"/>
              <a:t> </a:t>
            </a:r>
            <a:r>
              <a:rPr lang="en-US" altLang="zh-Hans" dirty="0"/>
              <a:t>by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column.</a:t>
            </a:r>
            <a:r>
              <a:rPr lang="zh-Hans" altLang="en-US" dirty="0"/>
              <a:t> </a:t>
            </a:r>
            <a:endParaRPr lang="en-US" altLang="zh-Han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47898-6E4D-CB4F-94A3-886B4DB50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616" y="2379349"/>
            <a:ext cx="6367542" cy="167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3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D9AF-6689-E74D-8D61-31E504CD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Markdown</a:t>
            </a:r>
            <a:r>
              <a:rPr lang="zh-Hans" altLang="en-US" dirty="0"/>
              <a:t> </a:t>
            </a:r>
            <a:r>
              <a:rPr lang="en-US" altLang="zh-Hans" dirty="0"/>
              <a:t>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19F8F-D197-9943-80A6-57A88A361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How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modify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font</a:t>
            </a:r>
          </a:p>
          <a:p>
            <a:r>
              <a:rPr lang="en-US" altLang="zh-Hans" dirty="0"/>
              <a:t>How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include</a:t>
            </a:r>
            <a:r>
              <a:rPr lang="zh-Hans" altLang="en-US" dirty="0"/>
              <a:t> </a:t>
            </a:r>
            <a:r>
              <a:rPr lang="en-US" altLang="zh-Hans" dirty="0"/>
              <a:t>non-text</a:t>
            </a:r>
            <a:r>
              <a:rPr lang="zh-Hans" altLang="en-US" dirty="0"/>
              <a:t> </a:t>
            </a:r>
            <a:r>
              <a:rPr lang="en-US" altLang="zh-Hans" dirty="0"/>
              <a:t>thing</a:t>
            </a:r>
            <a:r>
              <a:rPr lang="zh-Hans" altLang="en-US" dirty="0"/>
              <a:t> </a:t>
            </a:r>
            <a:r>
              <a:rPr lang="en-US" altLang="zh-Hans" dirty="0"/>
              <a:t>into</a:t>
            </a:r>
            <a:r>
              <a:rPr lang="zh-Hans" altLang="en-US" dirty="0"/>
              <a:t> </a:t>
            </a:r>
            <a:r>
              <a:rPr lang="en-US" altLang="zh-Hans" dirty="0"/>
              <a:t>markdown</a:t>
            </a:r>
            <a:r>
              <a:rPr lang="zh-Hans" altLang="en-US" dirty="0"/>
              <a:t> </a:t>
            </a:r>
            <a:endParaRPr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144754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0377-4610-C648-8254-5CB1C8A9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b="1" dirty="0"/>
              <a:t>Conditionals:</a:t>
            </a:r>
            <a:r>
              <a:rPr lang="zh-Hans" altLang="en-US" b="1" dirty="0"/>
              <a:t> </a:t>
            </a:r>
            <a:r>
              <a:rPr lang="en-US" altLang="zh-Hans" dirty="0"/>
              <a:t>Different</a:t>
            </a:r>
            <a:r>
              <a:rPr lang="zh-Hans" altLang="en-US" dirty="0"/>
              <a:t> </a:t>
            </a:r>
            <a:r>
              <a:rPr lang="en-US" altLang="zh-Hans" dirty="0"/>
              <a:t>types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if-then-else</a:t>
            </a:r>
            <a:r>
              <a:rPr lang="zh-Hans" altLang="en-US" dirty="0"/>
              <a:t>  </a:t>
            </a:r>
            <a:r>
              <a:rPr lang="en-US" altLang="zh-Hans" dirty="0"/>
              <a:t>--tutorial</a:t>
            </a:r>
            <a:r>
              <a:rPr lang="zh-Hans" altLang="en-US" dirty="0"/>
              <a:t> </a:t>
            </a:r>
            <a:r>
              <a:rPr lang="en-US" altLang="zh-Hans" dirty="0"/>
              <a:t>10</a:t>
            </a:r>
            <a:br>
              <a:rPr lang="en-US" altLang="zh-Hans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FD85A-F50F-BC4A-9588-F6697BB23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Hans" altLang="en-US" dirty="0"/>
              <a:t> </a:t>
            </a:r>
            <a:r>
              <a:rPr lang="en-US" altLang="zh-Hans" dirty="0"/>
              <a:t>if(condition)</a:t>
            </a:r>
            <a:r>
              <a:rPr lang="zh-Hans" altLang="en-US" dirty="0"/>
              <a:t> </a:t>
            </a:r>
            <a:r>
              <a:rPr lang="en-US" altLang="zh-Hans" dirty="0"/>
              <a:t>{</a:t>
            </a:r>
          </a:p>
          <a:p>
            <a:pPr marL="0" indent="0">
              <a:buNone/>
            </a:pPr>
            <a:r>
              <a:rPr lang="zh-Hans" altLang="en-US" dirty="0"/>
              <a:t>       </a:t>
            </a:r>
            <a:r>
              <a:rPr lang="en-US" altLang="zh-Hans" dirty="0"/>
              <a:t>#</a:t>
            </a:r>
            <a:r>
              <a:rPr lang="zh-Hans" altLang="en-US" dirty="0"/>
              <a:t> </a:t>
            </a:r>
            <a:r>
              <a:rPr lang="en-US" altLang="zh-Hans" dirty="0"/>
              <a:t>do</a:t>
            </a:r>
            <a:r>
              <a:rPr lang="zh-Hans" altLang="en-US" dirty="0"/>
              <a:t> </a:t>
            </a:r>
            <a:r>
              <a:rPr lang="en-US" altLang="zh-Hans" dirty="0"/>
              <a:t>something</a:t>
            </a:r>
          </a:p>
          <a:p>
            <a:pPr marL="0" indent="0">
              <a:buNone/>
            </a:pPr>
            <a:r>
              <a:rPr lang="zh-Hans" altLang="en-US" dirty="0"/>
              <a:t> </a:t>
            </a:r>
            <a:r>
              <a:rPr lang="en-US" altLang="zh-Hans" dirty="0"/>
              <a:t>}</a:t>
            </a:r>
            <a:r>
              <a:rPr lang="zh-Hans" altLang="en-US" dirty="0"/>
              <a:t> </a:t>
            </a:r>
            <a:r>
              <a:rPr lang="en-US" altLang="zh-Hans" dirty="0"/>
              <a:t>else{</a:t>
            </a:r>
          </a:p>
          <a:p>
            <a:pPr marL="0" indent="0">
              <a:buNone/>
            </a:pPr>
            <a:r>
              <a:rPr lang="zh-Hans" altLang="en-US" dirty="0"/>
              <a:t>       </a:t>
            </a:r>
            <a:r>
              <a:rPr lang="en-US" altLang="zh-Hans" dirty="0"/>
              <a:t>#</a:t>
            </a:r>
            <a:r>
              <a:rPr lang="zh-Hans" altLang="en-US" dirty="0"/>
              <a:t> </a:t>
            </a:r>
            <a:r>
              <a:rPr lang="en-US" altLang="zh-Hans" dirty="0"/>
              <a:t>do</a:t>
            </a:r>
            <a:r>
              <a:rPr lang="zh-Hans" altLang="en-US" dirty="0"/>
              <a:t> </a:t>
            </a:r>
            <a:r>
              <a:rPr lang="en-US" altLang="zh-Hans" dirty="0"/>
              <a:t>something</a:t>
            </a:r>
            <a:r>
              <a:rPr lang="zh-Hans" altLang="en-US" dirty="0"/>
              <a:t> </a:t>
            </a:r>
            <a:r>
              <a:rPr lang="en-US" altLang="zh-Hans" dirty="0"/>
              <a:t>else</a:t>
            </a:r>
          </a:p>
          <a:p>
            <a:pPr marL="0" indent="0">
              <a:buNone/>
            </a:pPr>
            <a:r>
              <a:rPr lang="zh-Hans" altLang="en-US" dirty="0"/>
              <a:t> </a:t>
            </a:r>
            <a:r>
              <a:rPr lang="en-US" altLang="zh-Han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01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0377-4610-C648-8254-5CB1C8A9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b="1" dirty="0"/>
              <a:t>Conditionals:</a:t>
            </a:r>
            <a:r>
              <a:rPr lang="zh-Hans" altLang="en-US" b="1" dirty="0"/>
              <a:t> </a:t>
            </a:r>
            <a:r>
              <a:rPr lang="en-US" altLang="zh-Hans" dirty="0"/>
              <a:t>Different</a:t>
            </a:r>
            <a:r>
              <a:rPr lang="zh-Hans" altLang="en-US" dirty="0"/>
              <a:t> </a:t>
            </a:r>
            <a:r>
              <a:rPr lang="en-US" altLang="zh-Hans" dirty="0"/>
              <a:t>types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if-then-else</a:t>
            </a:r>
            <a:r>
              <a:rPr lang="zh-Hans" altLang="en-US" dirty="0"/>
              <a:t>  </a:t>
            </a:r>
            <a:r>
              <a:rPr lang="en-US" altLang="zh-Hans" dirty="0"/>
              <a:t>--tutorial</a:t>
            </a:r>
            <a:r>
              <a:rPr lang="zh-Hans" altLang="en-US" dirty="0"/>
              <a:t> </a:t>
            </a:r>
            <a:r>
              <a:rPr lang="en-US" altLang="zh-Hans" dirty="0"/>
              <a:t>10</a:t>
            </a:r>
            <a:br>
              <a:rPr lang="en-US" altLang="zh-Hans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FD85A-F50F-BC4A-9588-F6697BB23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29085"/>
          </a:xfrm>
        </p:spPr>
        <p:txBody>
          <a:bodyPr/>
          <a:lstStyle/>
          <a:p>
            <a:r>
              <a:rPr lang="en-US" altLang="zh-Hans" dirty="0"/>
              <a:t>Minimalist</a:t>
            </a:r>
            <a:r>
              <a:rPr lang="zh-Hans" altLang="en-US" dirty="0"/>
              <a:t> </a:t>
            </a:r>
            <a:r>
              <a:rPr lang="en-US" altLang="zh-Hans" dirty="0"/>
              <a:t>if-then-else:</a:t>
            </a:r>
            <a:r>
              <a:rPr lang="zh-Hans" altLang="en-US" dirty="0"/>
              <a:t> </a:t>
            </a:r>
            <a:r>
              <a:rPr lang="en-US" altLang="zh-Hans" dirty="0"/>
              <a:t>when</a:t>
            </a:r>
            <a:r>
              <a:rPr lang="zh-Hans" altLang="en-US" dirty="0"/>
              <a:t> </a:t>
            </a:r>
            <a:r>
              <a:rPr lang="en-US" altLang="zh-Hans" dirty="0"/>
              <a:t>True</a:t>
            </a:r>
            <a:r>
              <a:rPr lang="zh-Hans" altLang="en-US" dirty="0"/>
              <a:t> </a:t>
            </a:r>
            <a:r>
              <a:rPr lang="en-US" altLang="zh-Hans" dirty="0"/>
              <a:t>part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False</a:t>
            </a:r>
            <a:r>
              <a:rPr lang="zh-Hans" altLang="en-US" dirty="0"/>
              <a:t> </a:t>
            </a:r>
            <a:r>
              <a:rPr lang="en-US" altLang="zh-Hans" dirty="0"/>
              <a:t>part</a:t>
            </a:r>
            <a:r>
              <a:rPr lang="zh-Hans" altLang="en-US" dirty="0"/>
              <a:t> </a:t>
            </a:r>
            <a:r>
              <a:rPr lang="en-US" altLang="zh-Hans" dirty="0"/>
              <a:t>are</a:t>
            </a:r>
            <a:r>
              <a:rPr lang="zh-Hans" altLang="en-US" dirty="0"/>
              <a:t> </a:t>
            </a:r>
            <a:r>
              <a:rPr lang="en-US" altLang="zh-Hans" dirty="0"/>
              <a:t>simple</a:t>
            </a:r>
            <a:r>
              <a:rPr lang="zh-Hans" altLang="en-US" dirty="0"/>
              <a:t> </a:t>
            </a:r>
            <a:r>
              <a:rPr lang="en-US" altLang="zh-Hans" dirty="0"/>
              <a:t>expressions,</a:t>
            </a:r>
            <a:r>
              <a:rPr lang="zh-Hans" altLang="en-US" dirty="0"/>
              <a:t> </a:t>
            </a:r>
            <a:r>
              <a:rPr lang="en-US" altLang="zh-Hans" dirty="0"/>
              <a:t>there’s</a:t>
            </a:r>
            <a:r>
              <a:rPr lang="zh-Hans" altLang="en-US" dirty="0"/>
              <a:t> </a:t>
            </a:r>
            <a:r>
              <a:rPr lang="en-US" altLang="zh-Hans" dirty="0"/>
              <a:t>no</a:t>
            </a:r>
            <a:r>
              <a:rPr lang="zh-Hans" altLang="en-US" dirty="0"/>
              <a:t> </a:t>
            </a:r>
            <a:r>
              <a:rPr lang="en-US" altLang="zh-Hans" dirty="0"/>
              <a:t>need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use</a:t>
            </a:r>
            <a:r>
              <a:rPr lang="zh-Hans" altLang="en-US" dirty="0"/>
              <a:t> </a:t>
            </a:r>
            <a:r>
              <a:rPr lang="en-US" altLang="zh-Hans" dirty="0"/>
              <a:t>braces</a:t>
            </a:r>
          </a:p>
          <a:p>
            <a:pPr marL="0" indent="0">
              <a:buNone/>
            </a:pPr>
            <a:r>
              <a:rPr lang="en-US" altLang="zh-Hans" dirty="0">
                <a:solidFill>
                  <a:srgbClr val="FF0000"/>
                </a:solidFill>
              </a:rPr>
              <a:t>If</a:t>
            </a:r>
            <a:r>
              <a:rPr lang="en-US" altLang="zh-Hans" dirty="0"/>
              <a:t>(condition)</a:t>
            </a:r>
            <a:r>
              <a:rPr lang="zh-Hans" altLang="en-US" dirty="0"/>
              <a:t> </a:t>
            </a:r>
            <a:r>
              <a:rPr lang="en-US" altLang="zh-Hans" dirty="0"/>
              <a:t>expression_1</a:t>
            </a:r>
            <a:r>
              <a:rPr lang="zh-Hans" altLang="en-US" dirty="0"/>
              <a:t> </a:t>
            </a:r>
            <a:r>
              <a:rPr lang="en-US" altLang="zh-Hans" dirty="0">
                <a:solidFill>
                  <a:srgbClr val="FF0000"/>
                </a:solidFill>
              </a:rPr>
              <a:t>else</a:t>
            </a:r>
            <a:r>
              <a:rPr lang="zh-Hans" altLang="en-US" dirty="0"/>
              <a:t> </a:t>
            </a:r>
            <a:r>
              <a:rPr lang="en-US" altLang="zh-Hans" dirty="0"/>
              <a:t>expression_2</a:t>
            </a:r>
          </a:p>
          <a:p>
            <a:r>
              <a:rPr lang="en-US" altLang="zh-Hans" dirty="0"/>
              <a:t>Simple</a:t>
            </a:r>
            <a:r>
              <a:rPr lang="zh-Hans" altLang="en-US" dirty="0"/>
              <a:t> </a:t>
            </a:r>
            <a:r>
              <a:rPr lang="en-US" altLang="zh-Hans" dirty="0"/>
              <a:t>if’s:</a:t>
            </a:r>
            <a:r>
              <a:rPr lang="zh-Hans" altLang="en-US" dirty="0"/>
              <a:t> </a:t>
            </a:r>
            <a:r>
              <a:rPr lang="en-US" altLang="zh-Hans" dirty="0"/>
              <a:t>when</a:t>
            </a:r>
            <a:r>
              <a:rPr lang="zh-Hans" altLang="en-US" dirty="0"/>
              <a:t> </a:t>
            </a:r>
            <a:r>
              <a:rPr lang="en-US" altLang="zh-Hans" dirty="0"/>
              <a:t>there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no</a:t>
            </a:r>
            <a:r>
              <a:rPr lang="zh-Hans" altLang="en-US" dirty="0"/>
              <a:t> </a:t>
            </a:r>
            <a:r>
              <a:rPr lang="en-US" altLang="zh-Hans" dirty="0"/>
              <a:t>expression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False</a:t>
            </a:r>
            <a:r>
              <a:rPr lang="zh-Hans" altLang="en-US" dirty="0"/>
              <a:t> </a:t>
            </a:r>
            <a:r>
              <a:rPr lang="en-US" altLang="zh-Hans" dirty="0"/>
              <a:t>part</a:t>
            </a:r>
            <a:r>
              <a:rPr lang="zh-Hans" altLang="en-US" dirty="0"/>
              <a:t> </a:t>
            </a:r>
            <a:endParaRPr lang="en-US" altLang="zh-Hans" dirty="0"/>
          </a:p>
          <a:p>
            <a:pPr marL="0" indent="0">
              <a:buNone/>
            </a:pPr>
            <a:r>
              <a:rPr lang="en-US" altLang="zh-Hans" dirty="0">
                <a:solidFill>
                  <a:srgbClr val="FF0000"/>
                </a:solidFill>
              </a:rPr>
              <a:t>If</a:t>
            </a:r>
            <a:r>
              <a:rPr lang="en-US" altLang="zh-Hans" dirty="0"/>
              <a:t>(condition)</a:t>
            </a:r>
            <a:r>
              <a:rPr lang="zh-Hans" altLang="en-US" dirty="0"/>
              <a:t> </a:t>
            </a:r>
            <a:r>
              <a:rPr lang="en-US" altLang="zh-Hans" dirty="0"/>
              <a:t>expression</a:t>
            </a:r>
            <a:r>
              <a:rPr lang="zh-Hans" altLang="en-US" dirty="0"/>
              <a:t> </a:t>
            </a:r>
            <a:endParaRPr lang="en-US" altLang="zh-Hans" dirty="0"/>
          </a:p>
          <a:p>
            <a:pPr marL="0" indent="0">
              <a:buNone/>
            </a:pPr>
            <a:r>
              <a:rPr lang="en-US" altLang="zh-Hans" dirty="0"/>
              <a:t>Equivalent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–</a:t>
            </a:r>
            <a:r>
              <a:rPr lang="zh-Hans" altLang="en-US" dirty="0"/>
              <a:t> </a:t>
            </a:r>
            <a:endParaRPr lang="en-US" altLang="zh-Hans" dirty="0"/>
          </a:p>
          <a:p>
            <a:pPr marL="0" indent="0">
              <a:buNone/>
            </a:pPr>
            <a:r>
              <a:rPr lang="en-US" altLang="zh-Hans" dirty="0">
                <a:solidFill>
                  <a:srgbClr val="FF0000"/>
                </a:solidFill>
              </a:rPr>
              <a:t>If</a:t>
            </a:r>
            <a:r>
              <a:rPr lang="en-US" altLang="zh-Hans" dirty="0"/>
              <a:t>(condition)</a:t>
            </a:r>
            <a:r>
              <a:rPr lang="zh-Hans" altLang="en-US" dirty="0"/>
              <a:t> </a:t>
            </a:r>
            <a:r>
              <a:rPr lang="en-US" altLang="zh-Hans" dirty="0"/>
              <a:t>expression</a:t>
            </a:r>
            <a:r>
              <a:rPr lang="zh-Hans" altLang="en-US" dirty="0"/>
              <a:t> </a:t>
            </a:r>
            <a:r>
              <a:rPr lang="en-US" altLang="zh-Hans" dirty="0">
                <a:solidFill>
                  <a:srgbClr val="FF0000"/>
                </a:solidFill>
              </a:rPr>
              <a:t>else</a:t>
            </a:r>
            <a:r>
              <a:rPr lang="zh-Hans" altLang="en-US" dirty="0"/>
              <a:t> </a:t>
            </a:r>
            <a:r>
              <a:rPr lang="en-US" altLang="zh-Han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818582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0377-4610-C648-8254-5CB1C8A9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b="1" dirty="0"/>
              <a:t>Conditionals:</a:t>
            </a:r>
            <a:r>
              <a:rPr lang="zh-Hans" altLang="en-US" b="1" dirty="0"/>
              <a:t> </a:t>
            </a:r>
            <a:r>
              <a:rPr lang="en-US" altLang="zh-Hans" dirty="0"/>
              <a:t>Different</a:t>
            </a:r>
            <a:r>
              <a:rPr lang="zh-Hans" altLang="en-US" dirty="0"/>
              <a:t> </a:t>
            </a:r>
            <a:r>
              <a:rPr lang="en-US" altLang="zh-Hans" dirty="0"/>
              <a:t>types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if-then-else</a:t>
            </a:r>
            <a:r>
              <a:rPr lang="zh-Hans" altLang="en-US" dirty="0"/>
              <a:t>  </a:t>
            </a:r>
            <a:r>
              <a:rPr lang="en-US" altLang="zh-Hans" dirty="0"/>
              <a:t>--tutorial</a:t>
            </a:r>
            <a:r>
              <a:rPr lang="zh-Hans" altLang="en-US" dirty="0"/>
              <a:t> </a:t>
            </a:r>
            <a:r>
              <a:rPr lang="en-US" altLang="zh-Hans" dirty="0"/>
              <a:t>10</a:t>
            </a:r>
            <a:br>
              <a:rPr lang="en-US" altLang="zh-Hans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FD85A-F50F-BC4A-9588-F6697BB23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5080807"/>
          </a:xfrm>
        </p:spPr>
        <p:txBody>
          <a:bodyPr>
            <a:normAutofit/>
          </a:bodyPr>
          <a:lstStyle/>
          <a:p>
            <a:r>
              <a:rPr lang="en-US" altLang="zh-Hans" dirty="0"/>
              <a:t>Multiple</a:t>
            </a:r>
            <a:r>
              <a:rPr lang="zh-Hans" altLang="en-US" dirty="0"/>
              <a:t> </a:t>
            </a:r>
            <a:r>
              <a:rPr lang="en-US" altLang="zh-Hans" dirty="0"/>
              <a:t>if’s</a:t>
            </a:r>
            <a:r>
              <a:rPr lang="zh-Hans" altLang="en-US" dirty="0"/>
              <a:t> </a:t>
            </a:r>
            <a:r>
              <a:rPr lang="en-US" altLang="zh-Hans" dirty="0"/>
              <a:t>:</a:t>
            </a:r>
            <a:r>
              <a:rPr lang="zh-Hans" altLang="en-US" dirty="0"/>
              <a:t> </a:t>
            </a:r>
            <a:r>
              <a:rPr lang="en-US" altLang="zh-Hans" dirty="0"/>
              <a:t>when</a:t>
            </a:r>
            <a:r>
              <a:rPr lang="zh-Hans" altLang="en-US" dirty="0"/>
              <a:t> </a:t>
            </a:r>
            <a:r>
              <a:rPr lang="en-US" altLang="zh-Hans" dirty="0"/>
              <a:t>working</a:t>
            </a:r>
            <a:r>
              <a:rPr lang="zh-Hans" altLang="en-US" dirty="0"/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multiple</a:t>
            </a:r>
            <a:r>
              <a:rPr lang="zh-Hans" altLang="en-US" dirty="0"/>
              <a:t> </a:t>
            </a:r>
            <a:r>
              <a:rPr lang="en-US" altLang="zh-Hans" dirty="0"/>
              <a:t>conditions</a:t>
            </a:r>
            <a:r>
              <a:rPr lang="zh-Hans" altLang="en-US" dirty="0"/>
              <a:t> </a:t>
            </a:r>
            <a:r>
              <a:rPr lang="en-US" altLang="zh-Hans" dirty="0"/>
              <a:t>at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same</a:t>
            </a:r>
            <a:r>
              <a:rPr lang="zh-Hans" altLang="en-US" dirty="0"/>
              <a:t> </a:t>
            </a:r>
            <a:r>
              <a:rPr lang="en-US" altLang="zh-Hans" dirty="0"/>
              <a:t>time</a:t>
            </a:r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r>
              <a:rPr lang="en-US" altLang="zh-Hans" dirty="0"/>
              <a:t>Switch</a:t>
            </a:r>
            <a:r>
              <a:rPr lang="zh-Hans" altLang="en-US" dirty="0"/>
              <a:t> </a:t>
            </a:r>
            <a:r>
              <a:rPr lang="en-US" altLang="zh-Hans" dirty="0"/>
              <a:t>function:</a:t>
            </a:r>
            <a:r>
              <a:rPr lang="zh-Hans" altLang="en-US" dirty="0"/>
              <a:t> </a:t>
            </a:r>
            <a:r>
              <a:rPr lang="en-US" altLang="zh-Hans" dirty="0"/>
              <a:t>using</a:t>
            </a:r>
            <a:r>
              <a:rPr lang="zh-Hans" altLang="en-US" dirty="0"/>
              <a:t> </a:t>
            </a:r>
            <a:r>
              <a:rPr lang="en-US" altLang="zh-Hans" dirty="0"/>
              <a:t>many</a:t>
            </a:r>
            <a:r>
              <a:rPr lang="zh-Hans" altLang="en-US" dirty="0"/>
              <a:t> </a:t>
            </a:r>
            <a:r>
              <a:rPr lang="en-US" altLang="zh-Hans" dirty="0"/>
              <a:t>if-else</a:t>
            </a:r>
            <a:r>
              <a:rPr lang="zh-Hans" altLang="en-US" dirty="0"/>
              <a:t> </a:t>
            </a:r>
            <a:r>
              <a:rPr lang="en-US" altLang="zh-Hans" dirty="0"/>
              <a:t>statements</a:t>
            </a:r>
            <a:r>
              <a:rPr lang="zh-Hans" altLang="en-US" dirty="0"/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identical</a:t>
            </a:r>
            <a:r>
              <a:rPr lang="zh-Hans" altLang="en-US" dirty="0"/>
              <a:t> </a:t>
            </a:r>
            <a:r>
              <a:rPr lang="en-US" altLang="zh-Hans" dirty="0"/>
              <a:t>structures</a:t>
            </a:r>
            <a:r>
              <a:rPr lang="zh-Hans" altLang="en-US" dirty="0"/>
              <a:t> </a:t>
            </a:r>
            <a:r>
              <a:rPr lang="en-US" altLang="zh-Hans" dirty="0"/>
              <a:t>for</a:t>
            </a:r>
            <a:r>
              <a:rPr lang="zh-Hans" altLang="en-US" dirty="0"/>
              <a:t> </a:t>
            </a:r>
            <a:r>
              <a:rPr lang="en-US" altLang="zh-Hans" dirty="0"/>
              <a:t>slightly</a:t>
            </a:r>
            <a:r>
              <a:rPr lang="zh-Hans" altLang="en-US" dirty="0"/>
              <a:t> </a:t>
            </a:r>
            <a:r>
              <a:rPr lang="en-US" altLang="zh-Hans" dirty="0"/>
              <a:t>different</a:t>
            </a:r>
            <a:r>
              <a:rPr lang="zh-Hans" altLang="en-US" dirty="0"/>
              <a:t> </a:t>
            </a:r>
            <a:r>
              <a:rPr lang="en-US" altLang="zh-Hans" dirty="0"/>
              <a:t>cases</a:t>
            </a:r>
            <a:r>
              <a:rPr lang="zh-Hans" altLang="en-US" dirty="0"/>
              <a:t> </a:t>
            </a:r>
            <a:r>
              <a:rPr lang="en-US" altLang="zh-Hans" dirty="0"/>
              <a:t>(lab08)</a:t>
            </a:r>
          </a:p>
          <a:p>
            <a:r>
              <a:rPr lang="zh-Hans" altLang="en-US" dirty="0"/>
              <a:t> </a:t>
            </a:r>
            <a:r>
              <a:rPr lang="en-US" altLang="zh-Hans" dirty="0" err="1"/>
              <a:t>ifelse</a:t>
            </a:r>
            <a:r>
              <a:rPr lang="zh-Hans" altLang="en-US" dirty="0"/>
              <a:t> </a:t>
            </a:r>
            <a:r>
              <a:rPr lang="en-US" altLang="zh-Hans" dirty="0"/>
              <a:t>function</a:t>
            </a:r>
            <a:r>
              <a:rPr lang="zh-Hans" altLang="en-US" dirty="0"/>
              <a:t> </a:t>
            </a:r>
            <a:r>
              <a:rPr lang="en-US" altLang="zh-Hans" dirty="0"/>
              <a:t>:</a:t>
            </a:r>
            <a:r>
              <a:rPr lang="zh-Hans" altLang="en-US" dirty="0"/>
              <a:t> </a:t>
            </a:r>
            <a:r>
              <a:rPr lang="en-US" altLang="zh-Hans" dirty="0" err="1"/>
              <a:t>ifelse</a:t>
            </a:r>
            <a:r>
              <a:rPr lang="en-US" altLang="zh-Hans" dirty="0"/>
              <a:t>(logical</a:t>
            </a:r>
            <a:r>
              <a:rPr lang="zh-Hans" altLang="en-US" dirty="0"/>
              <a:t> </a:t>
            </a:r>
            <a:r>
              <a:rPr lang="en-US" altLang="zh-Hans" dirty="0"/>
              <a:t>condition,</a:t>
            </a:r>
            <a:r>
              <a:rPr lang="zh-Hans" altLang="en-US" dirty="0"/>
              <a:t> </a:t>
            </a:r>
            <a:r>
              <a:rPr lang="en-US" altLang="zh-Hans" dirty="0"/>
              <a:t>yes,</a:t>
            </a:r>
            <a:r>
              <a:rPr lang="zh-Hans" altLang="en-US" dirty="0"/>
              <a:t> </a:t>
            </a:r>
            <a:r>
              <a:rPr lang="en-US" altLang="zh-Hans" dirty="0"/>
              <a:t>no)</a:t>
            </a:r>
          </a:p>
          <a:p>
            <a:endParaRPr lang="en-US" altLang="zh-Hans" dirty="0"/>
          </a:p>
          <a:p>
            <a:endParaRPr lang="en-US" altLang="zh-Han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FA471-6A51-6C4A-8640-0DAF34104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68" y="2380753"/>
            <a:ext cx="2271995" cy="19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99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B82B-7CE6-1C4A-82A0-26587161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369970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zh-Hans" sz="3600" b="1" dirty="0"/>
              <a:t>LOOP</a:t>
            </a:r>
            <a:r>
              <a:rPr lang="en-US" altLang="zh-Hans" sz="3600" b="1" dirty="0">
                <a:sym typeface="Wingdings" pitchFamily="2" charset="2"/>
              </a:rPr>
              <a:t>:</a:t>
            </a:r>
            <a:r>
              <a:rPr lang="zh-Hans" altLang="en-US" sz="3600" b="1" dirty="0">
                <a:sym typeface="Wingdings" pitchFamily="2" charset="2"/>
              </a:rPr>
              <a:t>  </a:t>
            </a:r>
            <a:r>
              <a:rPr lang="en-US" altLang="zh-Hans" sz="3600" dirty="0">
                <a:sym typeface="Wingdings" pitchFamily="2" charset="2"/>
              </a:rPr>
              <a:t>review</a:t>
            </a:r>
            <a:r>
              <a:rPr lang="zh-Hans" altLang="en-US" sz="3600" dirty="0">
                <a:sym typeface="Wingdings" pitchFamily="2" charset="2"/>
              </a:rPr>
              <a:t> </a:t>
            </a:r>
            <a:r>
              <a:rPr lang="en-US" altLang="zh-Hans" sz="3600" dirty="0">
                <a:sym typeface="Wingdings" pitchFamily="2" charset="2"/>
              </a:rPr>
              <a:t>lab</a:t>
            </a:r>
            <a:r>
              <a:rPr lang="zh-Hans" altLang="en-US" sz="3600" dirty="0">
                <a:sym typeface="Wingdings" pitchFamily="2" charset="2"/>
              </a:rPr>
              <a:t> </a:t>
            </a:r>
            <a:r>
              <a:rPr lang="en-US" altLang="zh-Hans" sz="3600" dirty="0">
                <a:sym typeface="Wingdings" pitchFamily="2" charset="2"/>
              </a:rPr>
              <a:t>08,</a:t>
            </a:r>
            <a:r>
              <a:rPr lang="zh-Hans" altLang="en-US" sz="3600" dirty="0">
                <a:sym typeface="Wingdings" pitchFamily="2" charset="2"/>
              </a:rPr>
              <a:t> </a:t>
            </a:r>
            <a:r>
              <a:rPr lang="en-US" altLang="zh-Hans" sz="3600" dirty="0">
                <a:sym typeface="Wingdings" pitchFamily="2" charset="2"/>
              </a:rPr>
              <a:t>tutorials</a:t>
            </a:r>
            <a:r>
              <a:rPr lang="zh-Hans" altLang="en-US" sz="3600" dirty="0">
                <a:sym typeface="Wingdings" pitchFamily="2" charset="2"/>
              </a:rPr>
              <a:t> </a:t>
            </a:r>
            <a:r>
              <a:rPr lang="en-US" altLang="zh-Hans" sz="3600" dirty="0">
                <a:sym typeface="Wingdings" pitchFamily="2" charset="2"/>
              </a:rPr>
              <a:t>12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87793-89D3-104D-A0E7-45EA40E08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329136"/>
            <a:ext cx="9603275" cy="4733734"/>
          </a:xfrm>
        </p:spPr>
        <p:txBody>
          <a:bodyPr>
            <a:noAutofit/>
          </a:bodyPr>
          <a:lstStyle/>
          <a:p>
            <a:r>
              <a:rPr lang="en-US" altLang="zh-Hans" sz="2800" b="1" dirty="0"/>
              <a:t>For</a:t>
            </a:r>
            <a:r>
              <a:rPr lang="zh-Hans" altLang="en-US" sz="2800" b="1" dirty="0"/>
              <a:t> </a:t>
            </a:r>
            <a:r>
              <a:rPr lang="en-US" altLang="zh-Hans" sz="2800" b="1" dirty="0"/>
              <a:t>Loop:</a:t>
            </a:r>
          </a:p>
          <a:p>
            <a:pPr marL="0" indent="0">
              <a:buNone/>
            </a:pPr>
            <a:r>
              <a:rPr lang="zh-Hans" altLang="en-US" sz="2800" dirty="0"/>
              <a:t>     </a:t>
            </a:r>
            <a:r>
              <a:rPr lang="en-US" altLang="zh-Hans" sz="2800" dirty="0"/>
              <a:t>for(index</a:t>
            </a:r>
            <a:r>
              <a:rPr lang="zh-Hans" altLang="en-US" sz="2800" dirty="0"/>
              <a:t> </a:t>
            </a:r>
            <a:r>
              <a:rPr lang="en-US" altLang="zh-Hans" sz="2800" dirty="0"/>
              <a:t>in</a:t>
            </a:r>
            <a:r>
              <a:rPr lang="zh-Hans" altLang="en-US" sz="2800" dirty="0"/>
              <a:t> </a:t>
            </a:r>
            <a:r>
              <a:rPr lang="en-US" altLang="zh-Hans" sz="2800" dirty="0"/>
              <a:t>1:length(vector)){</a:t>
            </a:r>
          </a:p>
          <a:p>
            <a:pPr marL="0" indent="0">
              <a:buNone/>
            </a:pPr>
            <a:r>
              <a:rPr lang="zh-Hans" altLang="en-US" sz="2800" dirty="0"/>
              <a:t>               </a:t>
            </a:r>
            <a:r>
              <a:rPr lang="en-US" altLang="zh-Hans" sz="2800" dirty="0"/>
              <a:t>body</a:t>
            </a:r>
          </a:p>
          <a:p>
            <a:pPr marL="0" indent="0">
              <a:buNone/>
            </a:pPr>
            <a:r>
              <a:rPr lang="zh-Hans" altLang="en-US" sz="2800" dirty="0"/>
              <a:t>     </a:t>
            </a:r>
            <a:r>
              <a:rPr lang="en-US" altLang="zh-Hans" sz="2800" dirty="0"/>
              <a:t>}</a:t>
            </a:r>
          </a:p>
          <a:p>
            <a:pPr marL="0" indent="0">
              <a:buNone/>
            </a:pPr>
            <a:r>
              <a:rPr lang="zh-Hans" altLang="en-US" sz="2800" dirty="0"/>
              <a:t>     </a:t>
            </a:r>
            <a:r>
              <a:rPr lang="en-US" altLang="zh-Hans" sz="2800" dirty="0"/>
              <a:t>for</a:t>
            </a:r>
            <a:r>
              <a:rPr lang="zh-Hans" altLang="en-US" sz="2800" dirty="0"/>
              <a:t> </a:t>
            </a:r>
            <a:r>
              <a:rPr lang="en-US" altLang="zh-Hans" sz="2800" dirty="0"/>
              <a:t>(element</a:t>
            </a:r>
            <a:r>
              <a:rPr lang="zh-Hans" altLang="en-US" sz="2800" dirty="0"/>
              <a:t> </a:t>
            </a:r>
            <a:r>
              <a:rPr lang="en-US" altLang="zh-Hans" sz="2800" dirty="0"/>
              <a:t>in</a:t>
            </a:r>
            <a:r>
              <a:rPr lang="zh-Hans" altLang="en-US" sz="2800" dirty="0"/>
              <a:t> </a:t>
            </a:r>
            <a:r>
              <a:rPr lang="en-US" altLang="zh-Hans" sz="2800" dirty="0"/>
              <a:t>vector){</a:t>
            </a:r>
          </a:p>
          <a:p>
            <a:pPr marL="0" indent="0">
              <a:buNone/>
            </a:pPr>
            <a:r>
              <a:rPr lang="zh-Hans" altLang="en-US" sz="2800" dirty="0"/>
              <a:t>              </a:t>
            </a:r>
            <a:r>
              <a:rPr lang="en-US" altLang="zh-Hans" sz="2800" dirty="0"/>
              <a:t>body</a:t>
            </a:r>
          </a:p>
          <a:p>
            <a:pPr marL="0" indent="0">
              <a:buNone/>
            </a:pPr>
            <a:r>
              <a:rPr lang="zh-Hans" altLang="en-US" sz="2800" dirty="0"/>
              <a:t>     </a:t>
            </a:r>
            <a:r>
              <a:rPr lang="en-US" altLang="zh-Hans" sz="2800" dirty="0"/>
              <a:t>}</a:t>
            </a:r>
            <a:r>
              <a:rPr lang="zh-Hans" altLang="en-US" sz="2800" dirty="0"/>
              <a:t>     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A5EF2-6386-1544-AB72-B036E266D64E}"/>
              </a:ext>
            </a:extLst>
          </p:cNvPr>
          <p:cNvSpPr txBox="1"/>
          <p:nvPr/>
        </p:nvSpPr>
        <p:spPr>
          <a:xfrm>
            <a:off x="6800906" y="3417872"/>
            <a:ext cx="4253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3600" b="1" dirty="0"/>
              <a:t>Difference??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34988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C0D1-894F-454A-8444-7F26B95C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Example: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1FCF4-84EA-9045-99DD-5BBD397E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732"/>
            <a:ext cx="12191999" cy="4583851"/>
          </a:xfrm>
        </p:spPr>
        <p:txBody>
          <a:bodyPr/>
          <a:lstStyle/>
          <a:p>
            <a:r>
              <a:rPr lang="en-US" altLang="zh-Hans" dirty="0"/>
              <a:t>Given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matrix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dimension</a:t>
            </a:r>
            <a:r>
              <a:rPr lang="zh-Hans" altLang="en-US" dirty="0"/>
              <a:t>  </a:t>
            </a:r>
            <a:r>
              <a:rPr lang="en-US" altLang="zh-Hans" dirty="0"/>
              <a:t>3</a:t>
            </a:r>
            <a:r>
              <a:rPr lang="zh-Hans" altLang="en-US" dirty="0"/>
              <a:t>*</a:t>
            </a:r>
            <a:r>
              <a:rPr lang="en-US" altLang="zh-Hans" dirty="0"/>
              <a:t>4</a:t>
            </a:r>
            <a:r>
              <a:rPr lang="zh-Hans" altLang="en-US" dirty="0"/>
              <a:t> </a:t>
            </a:r>
            <a:r>
              <a:rPr lang="en-US" altLang="zh-Hans" dirty="0"/>
              <a:t>:</a:t>
            </a:r>
            <a:r>
              <a:rPr lang="zh-Hans" altLang="en-US" dirty="0"/>
              <a:t> </a:t>
            </a:r>
            <a:r>
              <a:rPr lang="en-US" altLang="zh-Hans" dirty="0"/>
              <a:t>nested</a:t>
            </a:r>
            <a:r>
              <a:rPr lang="zh-Hans" altLang="en-US" dirty="0"/>
              <a:t> </a:t>
            </a:r>
            <a:r>
              <a:rPr lang="en-US" altLang="zh-Hans" dirty="0"/>
              <a:t>loops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30370-DDB4-2943-9F31-D11334DE0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531" y="2601460"/>
            <a:ext cx="6649278" cy="2279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4C2AC2-3194-9349-BFBE-655827792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71" y="2588277"/>
            <a:ext cx="4940300" cy="315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59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B82B-7CE6-1C4A-82A0-26587161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369970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zh-Hans" sz="3600" b="1" dirty="0"/>
              <a:t>LOOP</a:t>
            </a:r>
            <a:r>
              <a:rPr lang="en-US" altLang="zh-Hans" sz="3600" b="1" dirty="0">
                <a:sym typeface="Wingdings" pitchFamily="2" charset="2"/>
              </a:rPr>
              <a:t>:</a:t>
            </a:r>
            <a:r>
              <a:rPr lang="zh-Hans" altLang="en-US" sz="3600" b="1" dirty="0">
                <a:sym typeface="Wingdings" pitchFamily="2" charset="2"/>
              </a:rPr>
              <a:t>  </a:t>
            </a:r>
            <a:r>
              <a:rPr lang="en-US" altLang="zh-Hans" sz="3600" dirty="0">
                <a:sym typeface="Wingdings" pitchFamily="2" charset="2"/>
              </a:rPr>
              <a:t>review</a:t>
            </a:r>
            <a:r>
              <a:rPr lang="zh-Hans" altLang="en-US" sz="3600" dirty="0">
                <a:sym typeface="Wingdings" pitchFamily="2" charset="2"/>
              </a:rPr>
              <a:t> </a:t>
            </a:r>
            <a:r>
              <a:rPr lang="en-US" altLang="zh-Hans" sz="3600" dirty="0">
                <a:sym typeface="Wingdings" pitchFamily="2" charset="2"/>
              </a:rPr>
              <a:t>lab</a:t>
            </a:r>
            <a:r>
              <a:rPr lang="zh-Hans" altLang="en-US" sz="3600" dirty="0">
                <a:sym typeface="Wingdings" pitchFamily="2" charset="2"/>
              </a:rPr>
              <a:t> </a:t>
            </a:r>
            <a:r>
              <a:rPr lang="en-US" altLang="zh-Hans" sz="3600" dirty="0">
                <a:sym typeface="Wingdings" pitchFamily="2" charset="2"/>
              </a:rPr>
              <a:t>08,</a:t>
            </a:r>
            <a:r>
              <a:rPr lang="zh-Hans" altLang="en-US" sz="3600" dirty="0">
                <a:sym typeface="Wingdings" pitchFamily="2" charset="2"/>
              </a:rPr>
              <a:t> </a:t>
            </a:r>
            <a:r>
              <a:rPr lang="en-US" altLang="zh-Hans" sz="3600" dirty="0">
                <a:sym typeface="Wingdings" pitchFamily="2" charset="2"/>
              </a:rPr>
              <a:t>tutorials</a:t>
            </a:r>
            <a:r>
              <a:rPr lang="zh-Hans" altLang="en-US" sz="3600" dirty="0">
                <a:sym typeface="Wingdings" pitchFamily="2" charset="2"/>
              </a:rPr>
              <a:t> </a:t>
            </a:r>
            <a:r>
              <a:rPr lang="en-US" altLang="zh-Hans" sz="3600" dirty="0">
                <a:sym typeface="Wingdings" pitchFamily="2" charset="2"/>
              </a:rPr>
              <a:t>12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87793-89D3-104D-A0E7-45EA40E08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329136"/>
            <a:ext cx="9603275" cy="4733734"/>
          </a:xfrm>
        </p:spPr>
        <p:txBody>
          <a:bodyPr>
            <a:noAutofit/>
          </a:bodyPr>
          <a:lstStyle/>
          <a:p>
            <a:r>
              <a:rPr lang="en-US" altLang="zh-Hans" sz="2800" b="1" dirty="0"/>
              <a:t>repeat</a:t>
            </a:r>
            <a:r>
              <a:rPr lang="zh-Hans" altLang="en-US" sz="2800" b="1" dirty="0"/>
              <a:t> </a:t>
            </a:r>
            <a:r>
              <a:rPr lang="en-US" altLang="zh-Hans" sz="2800" b="1" dirty="0"/>
              <a:t>loop:</a:t>
            </a:r>
          </a:p>
          <a:p>
            <a:pPr marL="0" indent="0">
              <a:buNone/>
            </a:pPr>
            <a:r>
              <a:rPr lang="en-US" altLang="zh-Hans" sz="2800" b="1" dirty="0"/>
              <a:t>repeat</a:t>
            </a:r>
            <a:r>
              <a:rPr lang="zh-Hans" altLang="en-US" sz="2800" b="1" dirty="0"/>
              <a:t> </a:t>
            </a:r>
            <a:r>
              <a:rPr lang="en-US" altLang="zh-Hans" sz="2800" b="1" dirty="0"/>
              <a:t>{</a:t>
            </a:r>
          </a:p>
          <a:p>
            <a:pPr marL="0" indent="0">
              <a:buNone/>
            </a:pPr>
            <a:r>
              <a:rPr lang="zh-Hans" altLang="en-US" sz="2800" b="1" dirty="0"/>
              <a:t>      </a:t>
            </a:r>
            <a:r>
              <a:rPr lang="en-US" altLang="zh-Hans" sz="2800" b="1" dirty="0" err="1"/>
              <a:t>Keep_doing_something</a:t>
            </a:r>
            <a:endParaRPr lang="en-US" altLang="zh-Hans" sz="2800" b="1" dirty="0"/>
          </a:p>
          <a:p>
            <a:pPr marL="0" indent="0">
              <a:buNone/>
            </a:pPr>
            <a:r>
              <a:rPr lang="zh-Hans" altLang="en-US" sz="2800" b="1" dirty="0"/>
              <a:t>      </a:t>
            </a:r>
            <a:r>
              <a:rPr lang="en-US" altLang="zh-Hans" sz="2800" b="1" dirty="0"/>
              <a:t>if</a:t>
            </a:r>
            <a:r>
              <a:rPr lang="zh-Hans" altLang="en-US" sz="2800" b="1" dirty="0"/>
              <a:t> </a:t>
            </a:r>
            <a:r>
              <a:rPr lang="en-US" altLang="zh-Hans" sz="2800" b="1" dirty="0"/>
              <a:t>(</a:t>
            </a:r>
            <a:r>
              <a:rPr lang="en-US" altLang="zh-Hans" sz="2800" b="1" dirty="0" err="1"/>
              <a:t>stop_condition</a:t>
            </a:r>
            <a:r>
              <a:rPr lang="en-US" altLang="zh-Hans" sz="2800" b="1" dirty="0"/>
              <a:t>)</a:t>
            </a:r>
            <a:r>
              <a:rPr lang="zh-Hans" altLang="en-US" sz="2800" b="1" dirty="0"/>
              <a:t> </a:t>
            </a:r>
            <a:r>
              <a:rPr lang="en-US" altLang="zh-Hans" sz="2800" b="1" dirty="0"/>
              <a:t>break</a:t>
            </a:r>
          </a:p>
          <a:p>
            <a:pPr marL="0" indent="0">
              <a:buNone/>
            </a:pPr>
            <a:r>
              <a:rPr lang="zh-Hans" altLang="en-US" sz="2800" b="1" dirty="0"/>
              <a:t> </a:t>
            </a:r>
            <a:r>
              <a:rPr lang="en-US" altLang="zh-Hans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7405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B82B-7CE6-1C4A-82A0-26587161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369970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zh-Hans" sz="3600" b="1" dirty="0"/>
              <a:t>LOOP</a:t>
            </a:r>
            <a:r>
              <a:rPr lang="en-US" altLang="zh-Hans" sz="3600" b="1" dirty="0">
                <a:sym typeface="Wingdings" pitchFamily="2" charset="2"/>
              </a:rPr>
              <a:t>:</a:t>
            </a:r>
            <a:r>
              <a:rPr lang="zh-Hans" altLang="en-US" sz="3600" b="1" dirty="0">
                <a:sym typeface="Wingdings" pitchFamily="2" charset="2"/>
              </a:rPr>
              <a:t>  </a:t>
            </a:r>
            <a:r>
              <a:rPr lang="en-US" altLang="zh-Hans" sz="3600" dirty="0">
                <a:sym typeface="Wingdings" pitchFamily="2" charset="2"/>
              </a:rPr>
              <a:t>review</a:t>
            </a:r>
            <a:r>
              <a:rPr lang="zh-Hans" altLang="en-US" sz="3600" dirty="0">
                <a:sym typeface="Wingdings" pitchFamily="2" charset="2"/>
              </a:rPr>
              <a:t> </a:t>
            </a:r>
            <a:r>
              <a:rPr lang="en-US" altLang="zh-Hans" sz="3600" dirty="0">
                <a:sym typeface="Wingdings" pitchFamily="2" charset="2"/>
              </a:rPr>
              <a:t>lab</a:t>
            </a:r>
            <a:r>
              <a:rPr lang="zh-Hans" altLang="en-US" sz="3600" dirty="0">
                <a:sym typeface="Wingdings" pitchFamily="2" charset="2"/>
              </a:rPr>
              <a:t> </a:t>
            </a:r>
            <a:r>
              <a:rPr lang="en-US" altLang="zh-Hans" sz="3600" dirty="0">
                <a:sym typeface="Wingdings" pitchFamily="2" charset="2"/>
              </a:rPr>
              <a:t>08,</a:t>
            </a:r>
            <a:r>
              <a:rPr lang="zh-Hans" altLang="en-US" sz="3600" dirty="0">
                <a:sym typeface="Wingdings" pitchFamily="2" charset="2"/>
              </a:rPr>
              <a:t> </a:t>
            </a:r>
            <a:r>
              <a:rPr lang="en-US" altLang="zh-Hans" sz="3600" dirty="0">
                <a:sym typeface="Wingdings" pitchFamily="2" charset="2"/>
              </a:rPr>
              <a:t>tutorials</a:t>
            </a:r>
            <a:r>
              <a:rPr lang="zh-Hans" altLang="en-US" sz="3600" dirty="0">
                <a:sym typeface="Wingdings" pitchFamily="2" charset="2"/>
              </a:rPr>
              <a:t> </a:t>
            </a:r>
            <a:r>
              <a:rPr lang="en-US" altLang="zh-Hans" sz="3600" dirty="0">
                <a:sym typeface="Wingdings" pitchFamily="2" charset="2"/>
              </a:rPr>
              <a:t>12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87793-89D3-104D-A0E7-45EA40E08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329136"/>
            <a:ext cx="9603275" cy="4733734"/>
          </a:xfrm>
        </p:spPr>
        <p:txBody>
          <a:bodyPr>
            <a:noAutofit/>
          </a:bodyPr>
          <a:lstStyle/>
          <a:p>
            <a:r>
              <a:rPr lang="en-US" altLang="zh-Hans" sz="2800" b="1" dirty="0"/>
              <a:t>repeat</a:t>
            </a:r>
            <a:r>
              <a:rPr lang="zh-Hans" altLang="en-US" sz="2800" b="1" dirty="0"/>
              <a:t> </a:t>
            </a:r>
            <a:r>
              <a:rPr lang="en-US" altLang="zh-Hans" sz="2800" b="1" dirty="0"/>
              <a:t>loop:</a:t>
            </a:r>
            <a:r>
              <a:rPr lang="zh-Hans" altLang="en-US" sz="2800" b="1" dirty="0"/>
              <a:t>  </a:t>
            </a:r>
            <a:r>
              <a:rPr lang="en-US" altLang="zh-Hans" sz="2800" b="1" dirty="0"/>
              <a:t>to</a:t>
            </a:r>
            <a:r>
              <a:rPr lang="zh-Hans" altLang="en-US" sz="2800" b="1" dirty="0"/>
              <a:t> </a:t>
            </a:r>
            <a:r>
              <a:rPr lang="en-US" altLang="zh-Hans" sz="2800" b="1" dirty="0"/>
              <a:t>skip</a:t>
            </a:r>
            <a:r>
              <a:rPr lang="zh-Hans" altLang="en-US" sz="2800" b="1" dirty="0"/>
              <a:t> </a:t>
            </a:r>
            <a:r>
              <a:rPr lang="en-US" altLang="zh-Hans" sz="2800" b="1" dirty="0"/>
              <a:t>a</a:t>
            </a:r>
            <a:r>
              <a:rPr lang="zh-Hans" altLang="en-US" sz="2800" b="1" dirty="0"/>
              <a:t> </a:t>
            </a:r>
            <a:r>
              <a:rPr lang="en-US" altLang="zh-Hans" sz="2800" b="1" dirty="0"/>
              <a:t>current</a:t>
            </a:r>
            <a:r>
              <a:rPr lang="zh-Hans" altLang="en-US" sz="2800" b="1" dirty="0"/>
              <a:t> </a:t>
            </a:r>
            <a:r>
              <a:rPr lang="en-US" altLang="zh-Hans" sz="2800" b="1" dirty="0"/>
              <a:t>iteration,</a:t>
            </a:r>
            <a:r>
              <a:rPr lang="zh-Hans" altLang="en-US" sz="2800" b="1" dirty="0"/>
              <a:t> </a:t>
            </a:r>
            <a:r>
              <a:rPr lang="en-US" altLang="zh-Hans" sz="2800" b="1" dirty="0"/>
              <a:t>use</a:t>
            </a:r>
            <a:r>
              <a:rPr lang="zh-Hans" altLang="en-US" sz="2800" b="1" dirty="0"/>
              <a:t> </a:t>
            </a:r>
            <a:r>
              <a:rPr lang="en-US" altLang="zh-Hans" sz="2800" b="1" dirty="0"/>
              <a:t>next</a:t>
            </a:r>
          </a:p>
          <a:p>
            <a:endParaRPr lang="en-US" altLang="zh-Han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E37FB-F322-D344-97C7-825031922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167559"/>
            <a:ext cx="4100327" cy="38953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159CDD-6DEE-FA4C-B102-6B745DC4B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579" y="2167559"/>
            <a:ext cx="24638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48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B82B-7CE6-1C4A-82A0-26587161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369970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zh-Hans" sz="3600" b="1" dirty="0"/>
              <a:t>LOOP: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87793-89D3-104D-A0E7-45EA40E08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329136"/>
            <a:ext cx="9603275" cy="4733734"/>
          </a:xfrm>
        </p:spPr>
        <p:txBody>
          <a:bodyPr>
            <a:noAutofit/>
          </a:bodyPr>
          <a:lstStyle/>
          <a:p>
            <a:r>
              <a:rPr lang="en-US" altLang="zh-Hans" sz="2800" b="1" dirty="0"/>
              <a:t>while</a:t>
            </a:r>
            <a:r>
              <a:rPr lang="zh-Hans" altLang="en-US" sz="2800" b="1" dirty="0"/>
              <a:t> </a:t>
            </a:r>
            <a:r>
              <a:rPr lang="en-US" altLang="zh-Hans" sz="2800" b="1" dirty="0"/>
              <a:t>loop:</a:t>
            </a:r>
          </a:p>
          <a:p>
            <a:pPr marL="0" indent="0">
              <a:buNone/>
            </a:pPr>
            <a:endParaRPr lang="en-US" altLang="zh-Hans" sz="2800" b="1" dirty="0"/>
          </a:p>
          <a:p>
            <a:pPr marL="0" indent="0">
              <a:buNone/>
            </a:pPr>
            <a:r>
              <a:rPr lang="en-US" altLang="zh-Hans" sz="2800" b="1" dirty="0"/>
              <a:t>while(condition){</a:t>
            </a:r>
          </a:p>
          <a:p>
            <a:pPr marL="0" indent="0">
              <a:buNone/>
            </a:pPr>
            <a:r>
              <a:rPr lang="zh-Hans" altLang="en-US" sz="2800" b="1" dirty="0"/>
              <a:t>      </a:t>
            </a:r>
            <a:r>
              <a:rPr lang="en-US" altLang="zh-Hans" sz="2800" b="1" dirty="0" err="1"/>
              <a:t>keep_doing_something</a:t>
            </a:r>
            <a:endParaRPr lang="en-US" altLang="zh-Hans" sz="2800" b="1" dirty="0"/>
          </a:p>
          <a:p>
            <a:pPr marL="0" indent="0">
              <a:buNone/>
            </a:pPr>
            <a:r>
              <a:rPr lang="en-US" altLang="zh-Hans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623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DCBA-1CCC-FF45-85FD-EBE7E93B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Useful</a:t>
            </a:r>
            <a:r>
              <a:rPr lang="zh-Hans" altLang="en-US" dirty="0"/>
              <a:t> </a:t>
            </a:r>
            <a:r>
              <a:rPr lang="en-US" altLang="zh-Hans" dirty="0"/>
              <a:t>materials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D32D-FA26-7949-9855-0BB9DFA25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b="1" dirty="0"/>
              <a:t>Study</a:t>
            </a:r>
            <a:r>
              <a:rPr lang="zh-Hans" altLang="en-US" b="1" dirty="0"/>
              <a:t> </a:t>
            </a:r>
            <a:r>
              <a:rPr lang="en-US" altLang="zh-Hans" b="1" dirty="0"/>
              <a:t>guide</a:t>
            </a:r>
            <a:r>
              <a:rPr lang="zh-Hans" altLang="en-US" b="1" dirty="0"/>
              <a:t> </a:t>
            </a:r>
            <a:endParaRPr lang="en-US" altLang="zh-Hans" b="1" dirty="0"/>
          </a:p>
          <a:p>
            <a:r>
              <a:rPr lang="en-US" altLang="zh-Hans" b="1" dirty="0"/>
              <a:t>Lab</a:t>
            </a:r>
            <a:r>
              <a:rPr lang="zh-Hans" altLang="en-US" b="1" dirty="0"/>
              <a:t> </a:t>
            </a:r>
            <a:endParaRPr lang="en-US" altLang="zh-Hans" b="1" dirty="0"/>
          </a:p>
          <a:p>
            <a:r>
              <a:rPr lang="en-US" altLang="zh-Hans" b="1" dirty="0"/>
              <a:t>Homework</a:t>
            </a:r>
            <a:r>
              <a:rPr lang="zh-Hans" altLang="en-US" b="1" dirty="0"/>
              <a:t> </a:t>
            </a:r>
            <a:endParaRPr lang="en-US" altLang="zh-Hans" b="1" dirty="0"/>
          </a:p>
          <a:p>
            <a:r>
              <a:rPr lang="en-US" altLang="zh-Hans" b="1" dirty="0"/>
              <a:t>tutorials(</a:t>
            </a:r>
            <a:r>
              <a:rPr lang="zh-Hans" altLang="en-US" b="1" dirty="0"/>
              <a:t> </a:t>
            </a:r>
            <a:r>
              <a:rPr lang="en-US" altLang="zh-Hans" b="1" dirty="0"/>
              <a:t>if</a:t>
            </a:r>
            <a:r>
              <a:rPr lang="zh-Hans" altLang="en-US" b="1" dirty="0"/>
              <a:t> </a:t>
            </a:r>
            <a:r>
              <a:rPr lang="en-US" altLang="zh-Hans" b="1" dirty="0"/>
              <a:t>you</a:t>
            </a:r>
            <a:r>
              <a:rPr lang="zh-Hans" altLang="en-US" b="1" dirty="0"/>
              <a:t> </a:t>
            </a:r>
            <a:r>
              <a:rPr lang="en-US" altLang="zh-Hans" b="1" dirty="0"/>
              <a:t>still</a:t>
            </a:r>
            <a:r>
              <a:rPr lang="zh-Hans" altLang="en-US" b="1" dirty="0"/>
              <a:t> </a:t>
            </a:r>
            <a:r>
              <a:rPr lang="en-US" altLang="zh-Hans" b="1" dirty="0"/>
              <a:t>have</a:t>
            </a:r>
            <a:r>
              <a:rPr lang="zh-Hans" altLang="en-US" b="1" dirty="0"/>
              <a:t> </a:t>
            </a:r>
            <a:r>
              <a:rPr lang="en-US" altLang="zh-Hans" b="1" dirty="0"/>
              <a:t>time..)</a:t>
            </a:r>
          </a:p>
          <a:p>
            <a:r>
              <a:rPr lang="en-US" altLang="zh-Hans" b="1" dirty="0"/>
              <a:t>Slides(</a:t>
            </a:r>
            <a:r>
              <a:rPr lang="zh-Hans" altLang="en-US" b="1" dirty="0"/>
              <a:t> </a:t>
            </a:r>
            <a:r>
              <a:rPr lang="en-US" altLang="zh-Hans" b="1" dirty="0"/>
              <a:t>if</a:t>
            </a:r>
            <a:r>
              <a:rPr lang="zh-Hans" altLang="en-US" b="1" dirty="0"/>
              <a:t> </a:t>
            </a:r>
            <a:r>
              <a:rPr lang="en-US" altLang="zh-Hans" b="1" dirty="0"/>
              <a:t>you</a:t>
            </a:r>
            <a:r>
              <a:rPr lang="zh-Hans" altLang="en-US" b="1" dirty="0"/>
              <a:t> </a:t>
            </a:r>
            <a:r>
              <a:rPr lang="en-US" altLang="zh-Hans" b="1" dirty="0"/>
              <a:t>still</a:t>
            </a:r>
            <a:r>
              <a:rPr lang="zh-Hans" altLang="en-US" b="1" dirty="0"/>
              <a:t> </a:t>
            </a:r>
            <a:r>
              <a:rPr lang="en-US" altLang="zh-Hans" b="1" dirty="0"/>
              <a:t>have</a:t>
            </a:r>
            <a:r>
              <a:rPr lang="zh-Hans" altLang="en-US" b="1" dirty="0"/>
              <a:t> </a:t>
            </a:r>
            <a:r>
              <a:rPr lang="en-US" altLang="zh-Hans" b="1" dirty="0"/>
              <a:t>time..)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70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B82B-7CE6-1C4A-82A0-26587161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369970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zh-Hans" sz="3600" b="1" dirty="0"/>
              <a:t>LOOP: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87793-89D3-104D-A0E7-45EA40E08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329136"/>
            <a:ext cx="9603275" cy="4733734"/>
          </a:xfrm>
        </p:spPr>
        <p:txBody>
          <a:bodyPr>
            <a:noAutofit/>
          </a:bodyPr>
          <a:lstStyle/>
          <a:p>
            <a:r>
              <a:rPr lang="en-US" altLang="zh-Hans" sz="2800" b="1" dirty="0"/>
              <a:t>while</a:t>
            </a:r>
            <a:r>
              <a:rPr lang="zh-Hans" altLang="en-US" sz="2800" b="1" dirty="0"/>
              <a:t> </a:t>
            </a:r>
            <a:r>
              <a:rPr lang="en-US" altLang="zh-Hans" sz="2800" b="1" dirty="0"/>
              <a:t>loop:</a:t>
            </a:r>
          </a:p>
          <a:p>
            <a:pPr marL="0" indent="0">
              <a:buNone/>
            </a:pPr>
            <a:endParaRPr lang="en-US" altLang="zh-Han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A8760-4368-A74F-9DE9-746B2B78A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1964359"/>
            <a:ext cx="4610100" cy="273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8228CF-56F4-504A-86D3-319C8B036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007" y="1964359"/>
            <a:ext cx="21971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28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6086-28D7-1C4C-819B-C01D0562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548" y="792867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zh-Hans" sz="3600" b="1" dirty="0"/>
              <a:t>LOOP: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0AD3C-7EF4-E840-8976-0356A25C4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If</a:t>
            </a:r>
            <a:r>
              <a:rPr lang="zh-Hans" altLang="en-US" dirty="0"/>
              <a:t> </a:t>
            </a:r>
            <a:r>
              <a:rPr lang="en-US" altLang="zh-Hans" dirty="0"/>
              <a:t>you</a:t>
            </a:r>
            <a:r>
              <a:rPr lang="zh-Hans" altLang="en-US" dirty="0"/>
              <a:t> </a:t>
            </a:r>
            <a:r>
              <a:rPr lang="en-US" altLang="zh-Hans" dirty="0"/>
              <a:t>don’t</a:t>
            </a:r>
            <a:r>
              <a:rPr lang="zh-Hans" altLang="en-US" dirty="0"/>
              <a:t> </a:t>
            </a:r>
            <a:r>
              <a:rPr lang="en-US" altLang="zh-Hans" dirty="0"/>
              <a:t>know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number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times</a:t>
            </a:r>
            <a:r>
              <a:rPr lang="zh-Hans" altLang="en-US" dirty="0"/>
              <a:t> </a:t>
            </a:r>
            <a:r>
              <a:rPr lang="en-US" altLang="zh-Hans" dirty="0"/>
              <a:t>something</a:t>
            </a:r>
            <a:r>
              <a:rPr lang="zh-Hans" altLang="en-US" dirty="0"/>
              <a:t> </a:t>
            </a:r>
            <a:r>
              <a:rPr lang="en-US" altLang="zh-Hans" dirty="0"/>
              <a:t>will</a:t>
            </a:r>
            <a:r>
              <a:rPr lang="zh-Hans" altLang="en-US" dirty="0"/>
              <a:t> </a:t>
            </a:r>
            <a:r>
              <a:rPr lang="en-US" altLang="zh-Hans" dirty="0"/>
              <a:t>be</a:t>
            </a:r>
            <a:r>
              <a:rPr lang="zh-Hans" altLang="en-US" dirty="0"/>
              <a:t> </a:t>
            </a:r>
            <a:r>
              <a:rPr lang="en-US" altLang="zh-Hans" dirty="0"/>
              <a:t>done,</a:t>
            </a:r>
            <a:r>
              <a:rPr lang="zh-Hans" altLang="en-US" dirty="0"/>
              <a:t> </a:t>
            </a:r>
            <a:r>
              <a:rPr lang="en-US" altLang="zh-Hans" dirty="0"/>
              <a:t>use</a:t>
            </a:r>
            <a:r>
              <a:rPr lang="zh-Hans" altLang="en-US" dirty="0"/>
              <a:t> </a:t>
            </a:r>
            <a:r>
              <a:rPr lang="en-US" altLang="zh-Hans" dirty="0"/>
              <a:t>either</a:t>
            </a:r>
            <a:r>
              <a:rPr lang="zh-Hans" altLang="en-US" dirty="0"/>
              <a:t> </a:t>
            </a:r>
            <a:r>
              <a:rPr lang="en-US" altLang="zh-Hans" dirty="0"/>
              <a:t>repeat</a:t>
            </a:r>
            <a:r>
              <a:rPr lang="zh-Hans" altLang="en-US" dirty="0"/>
              <a:t> </a:t>
            </a:r>
            <a:r>
              <a:rPr lang="en-US" altLang="zh-Hans" dirty="0"/>
              <a:t>or</a:t>
            </a:r>
            <a:r>
              <a:rPr lang="zh-Hans" altLang="en-US" dirty="0"/>
              <a:t> </a:t>
            </a:r>
            <a:r>
              <a:rPr lang="en-US" altLang="zh-Hans" dirty="0"/>
              <a:t>while, If</a:t>
            </a:r>
            <a:r>
              <a:rPr lang="zh-Hans" altLang="en-US" dirty="0"/>
              <a:t> </a:t>
            </a:r>
            <a:r>
              <a:rPr lang="en-US" altLang="zh-Hans" dirty="0"/>
              <a:t>you</a:t>
            </a:r>
            <a:r>
              <a:rPr lang="zh-Hans" altLang="en-US" dirty="0"/>
              <a:t> </a:t>
            </a:r>
            <a:r>
              <a:rPr lang="en-US" altLang="zh-Hans" dirty="0"/>
              <a:t>know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number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times</a:t>
            </a:r>
            <a:r>
              <a:rPr lang="zh-Hans" altLang="en-US" dirty="0"/>
              <a:t> </a:t>
            </a:r>
            <a:r>
              <a:rPr lang="en-US" altLang="zh-Hans" dirty="0"/>
              <a:t>that</a:t>
            </a:r>
            <a:r>
              <a:rPr lang="zh-Hans" altLang="en-US" dirty="0"/>
              <a:t> </a:t>
            </a:r>
            <a:r>
              <a:rPr lang="en-US" altLang="zh-Hans" dirty="0"/>
              <a:t>something</a:t>
            </a:r>
            <a:r>
              <a:rPr lang="zh-Hans" altLang="en-US" dirty="0"/>
              <a:t>  </a:t>
            </a:r>
            <a:r>
              <a:rPr lang="en-US" altLang="zh-Hans" dirty="0"/>
              <a:t>will</a:t>
            </a:r>
            <a:r>
              <a:rPr lang="zh-Hans" altLang="en-US" dirty="0"/>
              <a:t> </a:t>
            </a:r>
            <a:r>
              <a:rPr lang="en-US" altLang="zh-Hans" dirty="0"/>
              <a:t>be</a:t>
            </a:r>
            <a:r>
              <a:rPr lang="zh-Hans" altLang="en-US" dirty="0"/>
              <a:t> </a:t>
            </a:r>
            <a:r>
              <a:rPr lang="en-US" altLang="zh-Hans" dirty="0"/>
              <a:t>done,</a:t>
            </a:r>
            <a:r>
              <a:rPr lang="zh-Hans" altLang="en-US" dirty="0"/>
              <a:t> </a:t>
            </a:r>
            <a:r>
              <a:rPr lang="en-US" altLang="zh-Hans" dirty="0"/>
              <a:t>use</a:t>
            </a:r>
            <a:r>
              <a:rPr lang="zh-Hans" altLang="en-US" dirty="0"/>
              <a:t> </a:t>
            </a:r>
            <a:r>
              <a:rPr lang="en-US" altLang="zh-Hans" dirty="0"/>
              <a:t>for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en-US" altLang="zh-Hans" dirty="0"/>
              <a:t>While</a:t>
            </a:r>
            <a:r>
              <a:rPr lang="zh-Hans" altLang="en-US" dirty="0"/>
              <a:t> </a:t>
            </a:r>
            <a:r>
              <a:rPr lang="en-US" altLang="zh-Hans" dirty="0"/>
              <a:t>evaluates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condition</a:t>
            </a:r>
            <a:r>
              <a:rPr lang="zh-Hans" altLang="en-US" dirty="0"/>
              <a:t> </a:t>
            </a:r>
            <a:r>
              <a:rPr lang="en-US" altLang="zh-Hans" dirty="0"/>
              <a:t>at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beginning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en-US" altLang="zh-Hans" dirty="0"/>
              <a:t>Repeat</a:t>
            </a:r>
            <a:r>
              <a:rPr lang="zh-Hans" altLang="en-US" dirty="0"/>
              <a:t> </a:t>
            </a:r>
            <a:r>
              <a:rPr lang="en-US" altLang="zh-Hans" dirty="0"/>
              <a:t>executes</a:t>
            </a:r>
            <a:r>
              <a:rPr lang="zh-Hans" altLang="en-US" dirty="0"/>
              <a:t> </a:t>
            </a:r>
            <a:r>
              <a:rPr lang="en-US" altLang="zh-Hans" dirty="0"/>
              <a:t>operations</a:t>
            </a:r>
            <a:r>
              <a:rPr lang="zh-Hans" altLang="en-US" dirty="0"/>
              <a:t> </a:t>
            </a:r>
            <a:r>
              <a:rPr lang="en-US" altLang="zh-Hans" dirty="0"/>
              <a:t>until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stop</a:t>
            </a:r>
            <a:r>
              <a:rPr lang="zh-Hans" altLang="en-US" dirty="0"/>
              <a:t> </a:t>
            </a:r>
            <a:r>
              <a:rPr lang="en-US" altLang="zh-Hans" dirty="0"/>
              <a:t>condition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met</a:t>
            </a:r>
          </a:p>
        </p:txBody>
      </p:sp>
    </p:spTree>
    <p:extLst>
      <p:ext uri="{BB962C8B-B14F-4D97-AF65-F5344CB8AC3E}">
        <p14:creationId xmlns:p14="http://schemas.microsoft.com/office/powerpoint/2010/main" val="828939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133F-3A62-C548-A49E-DFD8E2BE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/>
              <a:t>Function:</a:t>
            </a:r>
            <a:r>
              <a:rPr lang="zh-Hans" altLang="en-US" b="1" dirty="0"/>
              <a:t> </a:t>
            </a:r>
            <a:r>
              <a:rPr lang="en-US" altLang="zh-Hans" b="1" dirty="0"/>
              <a:t>Lab07</a:t>
            </a:r>
            <a:r>
              <a:rPr lang="zh-Hans" altLang="en-US" b="1" dirty="0"/>
              <a:t> </a:t>
            </a:r>
            <a:r>
              <a:rPr lang="en-US" altLang="zh-Hans" b="1" dirty="0"/>
              <a:t>&amp;</a:t>
            </a:r>
            <a:r>
              <a:rPr lang="zh-Hans" altLang="en-US" b="1" dirty="0"/>
              <a:t> </a:t>
            </a:r>
            <a:r>
              <a:rPr lang="en-US" altLang="zh-Hans" b="1" dirty="0"/>
              <a:t>tutorial</a:t>
            </a:r>
            <a:r>
              <a:rPr lang="zh-Hans" altLang="en-US" b="1" dirty="0"/>
              <a:t> </a:t>
            </a:r>
            <a:r>
              <a:rPr lang="en-US" altLang="zh-Hans" b="1" dirty="0"/>
              <a:t>10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157F-E16E-4845-9296-9CB0181A1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104" y="1853754"/>
            <a:ext cx="10742794" cy="4195882"/>
          </a:xfrm>
        </p:spPr>
        <p:txBody>
          <a:bodyPr>
            <a:normAutofit lnSpcReduction="10000"/>
          </a:bodyPr>
          <a:lstStyle/>
          <a:p>
            <a:r>
              <a:rPr lang="zh-Hans" altLang="en-US" dirty="0"/>
              <a:t> </a:t>
            </a:r>
            <a:r>
              <a:rPr lang="en-US" altLang="zh-Hans" dirty="0"/>
              <a:t>name</a:t>
            </a:r>
            <a:r>
              <a:rPr lang="zh-Hans" altLang="en-US" dirty="0"/>
              <a:t> </a:t>
            </a:r>
            <a:r>
              <a:rPr lang="en-US" altLang="zh-Hans" dirty="0"/>
              <a:t>&lt;-</a:t>
            </a:r>
            <a:r>
              <a:rPr lang="zh-Hans" altLang="en-US" dirty="0"/>
              <a:t> </a:t>
            </a:r>
            <a:r>
              <a:rPr lang="en-US" altLang="zh-Hans" dirty="0"/>
              <a:t>function(arg1,</a:t>
            </a:r>
            <a:r>
              <a:rPr lang="zh-Hans" altLang="en-US" dirty="0"/>
              <a:t> </a:t>
            </a:r>
            <a:r>
              <a:rPr lang="en-US" altLang="zh-Hans" dirty="0"/>
              <a:t>arg2,……){</a:t>
            </a:r>
          </a:p>
          <a:p>
            <a:pPr marL="0" indent="0">
              <a:buNone/>
            </a:pPr>
            <a:r>
              <a:rPr lang="zh-Hans" altLang="en-US" dirty="0"/>
              <a:t>     </a:t>
            </a:r>
            <a:r>
              <a:rPr lang="en-US" altLang="zh-Hans" dirty="0"/>
              <a:t>}</a:t>
            </a:r>
          </a:p>
          <a:p>
            <a:r>
              <a:rPr lang="en-US" altLang="zh-Hans" dirty="0"/>
              <a:t>If</a:t>
            </a:r>
            <a:r>
              <a:rPr lang="zh-Hans" altLang="en-US" dirty="0"/>
              <a:t> </a:t>
            </a:r>
            <a:r>
              <a:rPr lang="en-US" altLang="zh-Hans" dirty="0"/>
              <a:t>no</a:t>
            </a:r>
            <a:r>
              <a:rPr lang="zh-Hans" altLang="en-US" dirty="0"/>
              <a:t> </a:t>
            </a:r>
            <a:r>
              <a:rPr lang="en-US" altLang="zh-Hans" dirty="0"/>
              <a:t>return</a:t>
            </a:r>
            <a:r>
              <a:rPr lang="zh-Hans" altLang="en-US" dirty="0"/>
              <a:t> </a:t>
            </a:r>
            <a:r>
              <a:rPr lang="en-US" altLang="zh-Hans" dirty="0"/>
              <a:t>statement</a:t>
            </a:r>
            <a:r>
              <a:rPr lang="zh-Hans" altLang="en-US" dirty="0"/>
              <a:t> </a:t>
            </a:r>
            <a:r>
              <a:rPr lang="en-US" altLang="zh-Hans" dirty="0"/>
              <a:t>inside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function,</a:t>
            </a:r>
            <a:r>
              <a:rPr lang="zh-Hans" altLang="en-US" dirty="0"/>
              <a:t> </a:t>
            </a:r>
            <a:r>
              <a:rPr lang="en-US" altLang="zh-Hans" dirty="0"/>
              <a:t>then</a:t>
            </a:r>
            <a:r>
              <a:rPr lang="zh-Hans" altLang="en-US" dirty="0"/>
              <a:t> </a:t>
            </a:r>
            <a:r>
              <a:rPr lang="en-US" altLang="zh-Hans" dirty="0"/>
              <a:t>return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last</a:t>
            </a:r>
            <a:r>
              <a:rPr lang="zh-Hans" altLang="en-US" dirty="0"/>
              <a:t> </a:t>
            </a:r>
            <a:r>
              <a:rPr lang="en-US" altLang="zh-Hans" dirty="0"/>
              <a:t>evaluated</a:t>
            </a:r>
            <a:r>
              <a:rPr lang="zh-Hans" altLang="en-US" dirty="0"/>
              <a:t> </a:t>
            </a:r>
            <a:r>
              <a:rPr lang="en-US" altLang="zh-Hans" dirty="0"/>
              <a:t>simple</a:t>
            </a:r>
            <a:r>
              <a:rPr lang="zh-Hans" altLang="en-US" dirty="0"/>
              <a:t> </a:t>
            </a:r>
            <a:r>
              <a:rPr lang="en-US" altLang="zh-Hans" dirty="0"/>
              <a:t>expression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body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function</a:t>
            </a:r>
          </a:p>
          <a:p>
            <a:r>
              <a:rPr lang="en-US" altLang="zh-Hans" dirty="0"/>
              <a:t>Function</a:t>
            </a:r>
            <a:r>
              <a:rPr lang="zh-Hans" altLang="en-US" dirty="0"/>
              <a:t> </a:t>
            </a:r>
            <a:r>
              <a:rPr lang="en-US" altLang="zh-Hans" dirty="0"/>
              <a:t>names</a:t>
            </a:r>
            <a:r>
              <a:rPr lang="zh-Hans" altLang="en-US" dirty="0"/>
              <a:t> </a:t>
            </a:r>
            <a:r>
              <a:rPr lang="en-US" altLang="zh-Hans" dirty="0"/>
              <a:t>can’t</a:t>
            </a:r>
            <a:r>
              <a:rPr lang="zh-Hans" altLang="en-US" dirty="0"/>
              <a:t> </a:t>
            </a:r>
            <a:r>
              <a:rPr lang="en-US" altLang="zh-Hans" dirty="0"/>
              <a:t>contain</a:t>
            </a:r>
            <a:r>
              <a:rPr lang="zh-Hans" altLang="en-US" dirty="0"/>
              <a:t> </a:t>
            </a:r>
            <a:r>
              <a:rPr lang="en-US" altLang="zh-Hans" dirty="0"/>
              <a:t>”-”</a:t>
            </a:r>
          </a:p>
          <a:p>
            <a:r>
              <a:rPr lang="en-US" altLang="zh-Hans" dirty="0"/>
              <a:t>Function</a:t>
            </a:r>
            <a:r>
              <a:rPr lang="zh-Hans" altLang="en-US" dirty="0"/>
              <a:t> </a:t>
            </a:r>
            <a:r>
              <a:rPr lang="en-US" altLang="zh-Hans" dirty="0"/>
              <a:t>names</a:t>
            </a:r>
            <a:r>
              <a:rPr lang="zh-Hans" altLang="en-US" dirty="0"/>
              <a:t> </a:t>
            </a:r>
            <a:r>
              <a:rPr lang="en-US" altLang="zh-Hans" dirty="0"/>
              <a:t>cannot</a:t>
            </a:r>
            <a:r>
              <a:rPr lang="zh-Hans" altLang="en-US" dirty="0"/>
              <a:t> </a:t>
            </a:r>
            <a:r>
              <a:rPr lang="en-US" altLang="zh-Hans" dirty="0"/>
              <a:t>begin</a:t>
            </a:r>
            <a:r>
              <a:rPr lang="zh-Hans" altLang="en-US" dirty="0"/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number,</a:t>
            </a:r>
            <a:r>
              <a:rPr lang="zh-Hans" altLang="en-US" dirty="0"/>
              <a:t> </a:t>
            </a:r>
            <a:r>
              <a:rPr lang="en-US" altLang="zh-Hans" dirty="0"/>
              <a:t>an</a:t>
            </a:r>
            <a:r>
              <a:rPr lang="zh-Hans" altLang="en-US" dirty="0"/>
              <a:t> </a:t>
            </a:r>
            <a:r>
              <a:rPr lang="en-US" altLang="zh-Hans" dirty="0"/>
              <a:t>underscore</a:t>
            </a:r>
          </a:p>
          <a:p>
            <a:pPr marL="0" indent="0">
              <a:buNone/>
            </a:pPr>
            <a:r>
              <a:rPr lang="en-US" altLang="zh-Hans" dirty="0"/>
              <a:t>Plus</a:t>
            </a:r>
            <a:r>
              <a:rPr lang="zh-Hans" altLang="en-US" dirty="0"/>
              <a:t> </a:t>
            </a:r>
            <a:r>
              <a:rPr lang="en-US" altLang="zh-Hans" dirty="0"/>
              <a:t>&lt;-</a:t>
            </a:r>
            <a:r>
              <a:rPr lang="zh-Hans" altLang="en-US" dirty="0"/>
              <a:t> </a:t>
            </a:r>
            <a:r>
              <a:rPr lang="en-US" altLang="zh-Hans" dirty="0"/>
              <a:t>function(x</a:t>
            </a:r>
            <a:r>
              <a:rPr lang="zh-Hans" altLang="en-US" dirty="0"/>
              <a:t> </a:t>
            </a:r>
            <a:r>
              <a:rPr lang="en-US" altLang="zh-Hans" dirty="0"/>
              <a:t>,y){</a:t>
            </a:r>
          </a:p>
          <a:p>
            <a:pPr marL="0" indent="0">
              <a:buNone/>
            </a:pPr>
            <a:r>
              <a:rPr lang="zh-Hans" altLang="en-US" dirty="0"/>
              <a:t>      </a:t>
            </a:r>
            <a:r>
              <a:rPr lang="en-US" altLang="zh-Hans" dirty="0"/>
              <a:t>z</a:t>
            </a:r>
            <a:r>
              <a:rPr lang="zh-Hans" altLang="en-US" dirty="0"/>
              <a:t> </a:t>
            </a:r>
            <a:r>
              <a:rPr lang="en-US" altLang="zh-Hans" dirty="0"/>
              <a:t>&lt;-</a:t>
            </a:r>
            <a:r>
              <a:rPr lang="zh-Hans" altLang="en-US" dirty="0"/>
              <a:t> </a:t>
            </a:r>
            <a:r>
              <a:rPr lang="en-US" altLang="zh-Hans" dirty="0" err="1"/>
              <a:t>x+y</a:t>
            </a:r>
            <a:endParaRPr lang="en-US" altLang="zh-Hans" dirty="0"/>
          </a:p>
          <a:p>
            <a:pPr marL="0" indent="0">
              <a:buNone/>
            </a:pPr>
            <a:r>
              <a:rPr lang="en-US" altLang="zh-Han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F5853-DBE0-9342-AA88-9C6A877814E7}"/>
              </a:ext>
            </a:extLst>
          </p:cNvPr>
          <p:cNvSpPr txBox="1"/>
          <p:nvPr/>
        </p:nvSpPr>
        <p:spPr>
          <a:xfrm>
            <a:off x="5108027" y="4997669"/>
            <a:ext cx="586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b="1" dirty="0"/>
              <a:t>Plus(2,3)</a:t>
            </a:r>
            <a:r>
              <a:rPr lang="zh-Hans" altLang="en-US" b="1" dirty="0"/>
              <a:t> </a:t>
            </a:r>
            <a:r>
              <a:rPr lang="en-US" altLang="zh-Hans" b="1" dirty="0"/>
              <a:t>doesn’t</a:t>
            </a:r>
            <a:r>
              <a:rPr lang="zh-Hans" altLang="en-US" b="1" dirty="0"/>
              <a:t> </a:t>
            </a:r>
            <a:r>
              <a:rPr lang="en-US" altLang="zh-Hans" b="1" dirty="0"/>
              <a:t>display</a:t>
            </a:r>
            <a:r>
              <a:rPr lang="zh-Hans" altLang="en-US" b="1" dirty="0"/>
              <a:t> </a:t>
            </a:r>
            <a:r>
              <a:rPr lang="en-US" altLang="zh-Hans" b="1" dirty="0"/>
              <a:t>anything</a:t>
            </a:r>
            <a:r>
              <a:rPr lang="zh-Hans" altLang="en-US" b="1" dirty="0"/>
              <a:t> </a:t>
            </a:r>
            <a:r>
              <a:rPr lang="en-US" altLang="zh-Hans" b="1" dirty="0"/>
              <a:t>in</a:t>
            </a:r>
            <a:r>
              <a:rPr lang="zh-Hans" altLang="en-US" b="1" dirty="0"/>
              <a:t> </a:t>
            </a:r>
            <a:r>
              <a:rPr lang="en-US" altLang="zh-Hans" b="1" dirty="0"/>
              <a:t>the</a:t>
            </a:r>
            <a:r>
              <a:rPr lang="zh-Hans" altLang="en-US" b="1" dirty="0"/>
              <a:t> </a:t>
            </a:r>
            <a:r>
              <a:rPr lang="en-US" altLang="zh-Hans" b="1" dirty="0"/>
              <a:t>console,</a:t>
            </a:r>
            <a:r>
              <a:rPr lang="zh-Hans" altLang="en-US" b="1" dirty="0"/>
              <a:t> </a:t>
            </a:r>
            <a:r>
              <a:rPr lang="en-US" altLang="zh-Hans" b="1" dirty="0"/>
              <a:t>why?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1551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B801-00A3-7541-B513-8E0A7D31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/>
              <a:t>Regular</a:t>
            </a:r>
            <a:r>
              <a:rPr lang="zh-Hans" altLang="en-US" b="1" dirty="0"/>
              <a:t> </a:t>
            </a:r>
            <a:r>
              <a:rPr lang="en-US" altLang="zh-Hans" b="1" dirty="0"/>
              <a:t>expression</a:t>
            </a:r>
            <a:r>
              <a:rPr lang="zh-Hans" altLang="en-US" b="1" dirty="0"/>
              <a:t> </a:t>
            </a:r>
            <a:r>
              <a:rPr lang="en-US" altLang="zh-Hans" b="1" dirty="0"/>
              <a:t>–HW4</a:t>
            </a:r>
            <a:r>
              <a:rPr lang="zh-Hans" altLang="en-US" b="1" dirty="0"/>
              <a:t> </a:t>
            </a:r>
            <a:r>
              <a:rPr lang="en-US" altLang="zh-Hans" b="1" dirty="0"/>
              <a:t>&amp;</a:t>
            </a:r>
            <a:r>
              <a:rPr lang="zh-Hans" altLang="en-US" b="1" dirty="0"/>
              <a:t> </a:t>
            </a:r>
            <a:r>
              <a:rPr lang="en-US" altLang="zh-Hans" b="1" dirty="0"/>
              <a:t>tutorial15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3BA63-8FD0-3849-85DE-BA5624465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69451"/>
          </a:xfrm>
        </p:spPr>
        <p:txBody>
          <a:bodyPr>
            <a:normAutofit fontScale="92500" lnSpcReduction="20000"/>
          </a:bodyPr>
          <a:lstStyle/>
          <a:p>
            <a:r>
              <a:rPr lang="en-US" altLang="zh-Hans" dirty="0"/>
              <a:t>Cheat</a:t>
            </a:r>
            <a:r>
              <a:rPr lang="zh-Hans" altLang="en-US" dirty="0"/>
              <a:t> </a:t>
            </a:r>
            <a:r>
              <a:rPr lang="en-US" altLang="zh-Hans" dirty="0"/>
              <a:t>sheet</a:t>
            </a:r>
            <a:r>
              <a:rPr lang="zh-Hans" altLang="en-US" dirty="0"/>
              <a:t> </a:t>
            </a:r>
            <a:r>
              <a:rPr lang="en-US" altLang="zh-Hans" dirty="0"/>
              <a:t>will</a:t>
            </a:r>
            <a:r>
              <a:rPr lang="zh-Hans" altLang="en-US" dirty="0"/>
              <a:t> </a:t>
            </a:r>
            <a:r>
              <a:rPr lang="en-US" altLang="zh-Hans" dirty="0"/>
              <a:t>be</a:t>
            </a:r>
            <a:r>
              <a:rPr lang="zh-Hans" altLang="en-US" dirty="0"/>
              <a:t> </a:t>
            </a:r>
            <a:r>
              <a:rPr lang="en-US" altLang="zh-Hans" dirty="0"/>
              <a:t>provided.</a:t>
            </a:r>
            <a:r>
              <a:rPr lang="zh-Hans" altLang="en-US" dirty="0"/>
              <a:t> </a:t>
            </a:r>
            <a:endParaRPr lang="en-US" altLang="zh-Han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https://github.com/ucb-stat133/stat133-spring-2018/blob/master/cheatsheets/regular-expressions-cheatsheet.pdf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en-US" altLang="zh-Hans" dirty="0"/>
              <a:t>Escape</a:t>
            </a:r>
            <a:r>
              <a:rPr lang="zh-Hans" altLang="en-US" dirty="0"/>
              <a:t> </a:t>
            </a:r>
            <a:r>
              <a:rPr lang="en-US" altLang="zh-Hans" dirty="0" err="1"/>
              <a:t>metacharacters</a:t>
            </a:r>
            <a:r>
              <a:rPr lang="en-US" altLang="zh-Hans" dirty="0"/>
              <a:t>:</a:t>
            </a:r>
            <a:r>
              <a:rPr lang="zh-Hans" altLang="en-US" dirty="0"/>
              <a:t> </a:t>
            </a:r>
            <a:r>
              <a:rPr lang="en-US" altLang="zh-Hans" dirty="0"/>
              <a:t>\\</a:t>
            </a:r>
          </a:p>
          <a:p>
            <a:r>
              <a:rPr lang="en-US" altLang="zh-Hans" dirty="0"/>
              <a:t>Match</a:t>
            </a:r>
            <a:r>
              <a:rPr lang="zh-Hans" altLang="en-US" dirty="0"/>
              <a:t> </a:t>
            </a:r>
            <a:r>
              <a:rPr lang="en-US" altLang="zh-Hans" dirty="0"/>
              <a:t>only</a:t>
            </a:r>
            <a:r>
              <a:rPr lang="zh-Hans" altLang="en-US" dirty="0"/>
              <a:t> </a:t>
            </a:r>
            <a:r>
              <a:rPr lang="en-US" altLang="zh-Hans" dirty="0"/>
              <a:t>one</a:t>
            </a:r>
            <a:r>
              <a:rPr lang="zh-Hans" altLang="en-US" dirty="0"/>
              <a:t> </a:t>
            </a:r>
            <a:r>
              <a:rPr lang="en-US" altLang="zh-Hans" dirty="0"/>
              <a:t>out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several</a:t>
            </a:r>
            <a:r>
              <a:rPr lang="zh-Hans" altLang="en-US" dirty="0"/>
              <a:t> </a:t>
            </a:r>
            <a:r>
              <a:rPr lang="en-US" altLang="zh-Hans" dirty="0"/>
              <a:t>characters:</a:t>
            </a:r>
            <a:r>
              <a:rPr lang="zh-Hans" altLang="en-US" dirty="0"/>
              <a:t> </a:t>
            </a:r>
            <a:r>
              <a:rPr lang="en-US" altLang="zh-Hans" dirty="0"/>
              <a:t>character</a:t>
            </a:r>
            <a:r>
              <a:rPr lang="zh-Hans" altLang="en-US" dirty="0"/>
              <a:t> </a:t>
            </a:r>
            <a:r>
              <a:rPr lang="en-US" altLang="zh-Hans" dirty="0"/>
              <a:t>class:</a:t>
            </a:r>
            <a:r>
              <a:rPr lang="zh-Hans" altLang="en-US" dirty="0"/>
              <a:t> </a:t>
            </a:r>
            <a:r>
              <a:rPr lang="en-US" altLang="zh-Hans" dirty="0"/>
              <a:t>[</a:t>
            </a:r>
            <a:r>
              <a:rPr lang="en-US" altLang="zh-Hans" dirty="0" err="1"/>
              <a:t>abcd</a:t>
            </a:r>
            <a:r>
              <a:rPr lang="en-US" altLang="zh-Hans" dirty="0"/>
              <a:t>]</a:t>
            </a:r>
          </a:p>
          <a:p>
            <a:r>
              <a:rPr lang="en-US" altLang="zh-Hans" dirty="0"/>
              <a:t>.</a:t>
            </a:r>
            <a:r>
              <a:rPr lang="zh-Hans" altLang="en-US" dirty="0"/>
              <a:t>   </a:t>
            </a:r>
            <a:r>
              <a:rPr lang="en-US" altLang="zh-Hans" dirty="0"/>
              <a:t>--</a:t>
            </a:r>
            <a:r>
              <a:rPr lang="zh-Hans" altLang="en-US" dirty="0"/>
              <a:t> </a:t>
            </a:r>
            <a:r>
              <a:rPr lang="en-US" altLang="zh-Hans" dirty="0"/>
              <a:t>any</a:t>
            </a:r>
            <a:r>
              <a:rPr lang="zh-Hans" altLang="en-US" dirty="0"/>
              <a:t> </a:t>
            </a:r>
            <a:r>
              <a:rPr lang="en-US" altLang="zh-Hans" dirty="0"/>
              <a:t>characters</a:t>
            </a:r>
            <a:r>
              <a:rPr lang="zh-Hans" altLang="en-US" dirty="0"/>
              <a:t> </a:t>
            </a:r>
            <a:r>
              <a:rPr lang="en-US" altLang="zh-Hans" dirty="0"/>
              <a:t>except</a:t>
            </a:r>
            <a:r>
              <a:rPr lang="zh-Hans" altLang="en-US" dirty="0"/>
              <a:t> </a:t>
            </a:r>
            <a:r>
              <a:rPr lang="en-US" altLang="zh-Hans" dirty="0"/>
              <a:t>for</a:t>
            </a:r>
            <a:r>
              <a:rPr lang="zh-Hans" altLang="en-US" dirty="0"/>
              <a:t> </a:t>
            </a:r>
            <a:r>
              <a:rPr lang="en-US" altLang="zh-Hans" dirty="0"/>
              <a:t>line</a:t>
            </a:r>
            <a:r>
              <a:rPr lang="zh-Hans" altLang="en-US" dirty="0"/>
              <a:t> </a:t>
            </a:r>
            <a:r>
              <a:rPr lang="en-US" altLang="zh-Hans" dirty="0"/>
              <a:t>break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zh-Hans" altLang="en-US" dirty="0"/>
              <a:t>*  </a:t>
            </a:r>
            <a:r>
              <a:rPr lang="en-US" altLang="zh-Hans" dirty="0"/>
              <a:t>--</a:t>
            </a:r>
            <a:r>
              <a:rPr lang="zh-Hans" altLang="en-US" dirty="0"/>
              <a:t> </a:t>
            </a:r>
            <a:r>
              <a:rPr lang="en-US" altLang="zh-Hans" dirty="0"/>
              <a:t>match</a:t>
            </a:r>
            <a:r>
              <a:rPr lang="zh-Hans" altLang="en-US" dirty="0"/>
              <a:t> </a:t>
            </a:r>
            <a:r>
              <a:rPr lang="en-US" altLang="zh-Hans" dirty="0"/>
              <a:t>at</a:t>
            </a:r>
            <a:r>
              <a:rPr lang="zh-Hans" altLang="en-US" dirty="0"/>
              <a:t> </a:t>
            </a:r>
            <a:r>
              <a:rPr lang="en-US" altLang="zh-Hans" dirty="0"/>
              <a:t>least</a:t>
            </a:r>
            <a:r>
              <a:rPr lang="zh-Hans" altLang="en-US" dirty="0"/>
              <a:t> </a:t>
            </a:r>
            <a:r>
              <a:rPr lang="en-US" altLang="zh-Hans" dirty="0"/>
              <a:t>0</a:t>
            </a:r>
            <a:r>
              <a:rPr lang="zh-Hans" altLang="en-US" dirty="0"/>
              <a:t> </a:t>
            </a:r>
            <a:r>
              <a:rPr lang="en-US" altLang="zh-Hans" dirty="0"/>
              <a:t>times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en-US" altLang="zh-Hans" dirty="0"/>
              <a:t>+</a:t>
            </a:r>
            <a:r>
              <a:rPr lang="zh-Hans" altLang="en-US" dirty="0"/>
              <a:t> </a:t>
            </a:r>
            <a:r>
              <a:rPr lang="en-US" altLang="zh-Hans" dirty="0"/>
              <a:t>--</a:t>
            </a:r>
            <a:r>
              <a:rPr lang="zh-Hans" altLang="en-US" dirty="0"/>
              <a:t> </a:t>
            </a:r>
            <a:r>
              <a:rPr lang="en-US" altLang="zh-Hans" dirty="0"/>
              <a:t>match</a:t>
            </a:r>
            <a:r>
              <a:rPr lang="zh-Hans" altLang="en-US" dirty="0"/>
              <a:t> </a:t>
            </a:r>
            <a:r>
              <a:rPr lang="en-US" altLang="zh-Hans" dirty="0"/>
              <a:t>at</a:t>
            </a:r>
            <a:r>
              <a:rPr lang="zh-Hans" altLang="en-US" dirty="0"/>
              <a:t> </a:t>
            </a:r>
            <a:r>
              <a:rPr lang="en-US" altLang="zh-Hans" dirty="0"/>
              <a:t>least</a:t>
            </a:r>
            <a:r>
              <a:rPr lang="zh-Hans" altLang="en-US" dirty="0"/>
              <a:t> </a:t>
            </a:r>
            <a:r>
              <a:rPr lang="en-US" altLang="zh-Hans" dirty="0"/>
              <a:t>1</a:t>
            </a:r>
            <a:r>
              <a:rPr lang="zh-Hans" altLang="en-US" dirty="0"/>
              <a:t> </a:t>
            </a:r>
            <a:r>
              <a:rPr lang="en-US" altLang="zh-Hans" dirty="0"/>
              <a:t>time</a:t>
            </a:r>
          </a:p>
          <a:p>
            <a:r>
              <a:rPr lang="en-US" altLang="zh-Hans" dirty="0"/>
              <a:t>Functions</a:t>
            </a:r>
            <a:r>
              <a:rPr lang="zh-Hans" altLang="en-US" dirty="0"/>
              <a:t> </a:t>
            </a:r>
            <a:r>
              <a:rPr lang="en-US" altLang="zh-Hans" dirty="0"/>
              <a:t>used</a:t>
            </a:r>
            <a:r>
              <a:rPr lang="zh-Hans" altLang="en-US" dirty="0"/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regex:</a:t>
            </a:r>
            <a:r>
              <a:rPr lang="zh-Hans" altLang="en-US" dirty="0"/>
              <a:t> </a:t>
            </a:r>
            <a:r>
              <a:rPr lang="en-US" altLang="zh-Hans" dirty="0" err="1"/>
              <a:t>Stringr</a:t>
            </a:r>
            <a:r>
              <a:rPr lang="zh-Hans" altLang="en-US" dirty="0"/>
              <a:t> </a:t>
            </a:r>
            <a:r>
              <a:rPr lang="en-US" altLang="zh-Hans" dirty="0"/>
              <a:t>package,</a:t>
            </a:r>
            <a:r>
              <a:rPr lang="zh-Hans" altLang="en-US" dirty="0"/>
              <a:t> </a:t>
            </a:r>
            <a:r>
              <a:rPr lang="en-US" altLang="zh-Hans" dirty="0"/>
              <a:t>grep,</a:t>
            </a:r>
            <a:r>
              <a:rPr lang="zh-Hans" altLang="en-US" dirty="0"/>
              <a:t> </a:t>
            </a:r>
            <a:r>
              <a:rPr lang="en-US" altLang="zh-Hans" dirty="0" err="1"/>
              <a:t>substr</a:t>
            </a:r>
            <a:r>
              <a:rPr lang="en-US" altLang="zh-Hans" dirty="0"/>
              <a:t>,</a:t>
            </a:r>
            <a:r>
              <a:rPr lang="zh-Hans" altLang="en-US" dirty="0"/>
              <a:t> </a:t>
            </a:r>
            <a:r>
              <a:rPr lang="en-US" altLang="zh-Hans" dirty="0"/>
              <a:t>substring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60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0373-E87E-2A4B-A666-07B9B862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Example1</a:t>
            </a:r>
            <a:r>
              <a:rPr lang="zh-Hans" altLang="en-US" dirty="0"/>
              <a:t>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21C132-ACAB-7A4D-82DC-45436EADA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08222"/>
            <a:ext cx="7594600" cy="167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19B2C8-FB15-4547-A61A-B88B23A92BD0}"/>
              </a:ext>
            </a:extLst>
          </p:cNvPr>
          <p:cNvSpPr txBox="1"/>
          <p:nvPr/>
        </p:nvSpPr>
        <p:spPr>
          <a:xfrm>
            <a:off x="1451579" y="3957145"/>
            <a:ext cx="8480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400" b="1" dirty="0"/>
              <a:t>What</a:t>
            </a:r>
            <a:r>
              <a:rPr lang="zh-Hans" altLang="en-US" sz="2400" b="1" dirty="0"/>
              <a:t> </a:t>
            </a:r>
            <a:r>
              <a:rPr lang="en-US" altLang="zh-Hans" sz="2400" b="1" dirty="0"/>
              <a:t>to</a:t>
            </a:r>
            <a:r>
              <a:rPr lang="zh-Hans" altLang="en-US" sz="2400" b="1" dirty="0"/>
              <a:t> </a:t>
            </a:r>
            <a:r>
              <a:rPr lang="en-US" altLang="zh-Hans" sz="2400" b="1" dirty="0"/>
              <a:t>do</a:t>
            </a:r>
            <a:r>
              <a:rPr lang="zh-Hans" altLang="en-US" sz="2400" b="1" dirty="0"/>
              <a:t> </a:t>
            </a:r>
            <a:r>
              <a:rPr lang="en-US" altLang="zh-Hans" sz="2400" b="1" dirty="0"/>
              <a:t>if</a:t>
            </a:r>
            <a:r>
              <a:rPr lang="zh-Hans" altLang="en-US" sz="2400" b="1" dirty="0"/>
              <a:t> </a:t>
            </a:r>
            <a:r>
              <a:rPr lang="en-US" altLang="zh-Hans" sz="2400" b="1" dirty="0"/>
              <a:t>I</a:t>
            </a:r>
            <a:r>
              <a:rPr lang="zh-Hans" altLang="en-US" sz="2400" b="1" dirty="0"/>
              <a:t> </a:t>
            </a:r>
            <a:r>
              <a:rPr lang="en-US" altLang="zh-Hans" sz="2400" b="1" dirty="0"/>
              <a:t>want</a:t>
            </a:r>
            <a:r>
              <a:rPr lang="zh-Hans" altLang="en-US" sz="2400" b="1" dirty="0"/>
              <a:t> </a:t>
            </a:r>
            <a:r>
              <a:rPr lang="en-US" altLang="zh-Hans" sz="2400" b="1" dirty="0"/>
              <a:t>to</a:t>
            </a:r>
            <a:r>
              <a:rPr lang="zh-Hans" altLang="en-US" sz="2400" b="1" dirty="0"/>
              <a:t> </a:t>
            </a:r>
            <a:r>
              <a:rPr lang="en-US" altLang="zh-Hans" sz="2400" b="1" dirty="0"/>
              <a:t>remove</a:t>
            </a:r>
            <a:r>
              <a:rPr lang="zh-Hans" altLang="en-US" sz="2400" b="1" dirty="0"/>
              <a:t> </a:t>
            </a:r>
            <a:r>
              <a:rPr lang="en-US" altLang="zh-Hans" sz="2400" b="1" dirty="0"/>
              <a:t>these</a:t>
            </a:r>
            <a:r>
              <a:rPr lang="zh-Hans" altLang="en-US" sz="2400" b="1" dirty="0"/>
              <a:t> </a:t>
            </a:r>
            <a:r>
              <a:rPr lang="en-US" altLang="zh-Hans" sz="2400" b="1" dirty="0"/>
              <a:t>brackets</a:t>
            </a:r>
            <a:r>
              <a:rPr lang="zh-Hans" altLang="en-US" sz="2400" b="1" dirty="0"/>
              <a:t> </a:t>
            </a:r>
            <a:r>
              <a:rPr lang="en-US" altLang="zh-Hans" sz="2400" b="1" dirty="0"/>
              <a:t>after</a:t>
            </a:r>
            <a:r>
              <a:rPr lang="zh-Hans" altLang="en-US" sz="2400" b="1" dirty="0"/>
              <a:t> </a:t>
            </a:r>
            <a:r>
              <a:rPr lang="en-US" altLang="zh-Hans" sz="2400" b="1" dirty="0"/>
              <a:t>dates?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21833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0373-E87E-2A4B-A666-07B9B862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Example1</a:t>
            </a:r>
            <a:r>
              <a:rPr lang="zh-Hans" altLang="en-US" dirty="0"/>
              <a:t>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21C132-ACAB-7A4D-82DC-45436EADA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08222"/>
            <a:ext cx="7594600" cy="1676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E1710B-228A-FB41-9AE8-61BADF3CE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839090"/>
            <a:ext cx="7594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68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0373-E87E-2A4B-A666-07B9B862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Example2</a:t>
            </a:r>
            <a:r>
              <a:rPr lang="zh-Hans" altLang="en-US" dirty="0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92401-0029-E347-BA53-E868ED9F1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9536807" cy="7117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2AE059-8905-8940-BE4C-942AF1B6D661}"/>
              </a:ext>
            </a:extLst>
          </p:cNvPr>
          <p:cNvSpPr txBox="1"/>
          <p:nvPr/>
        </p:nvSpPr>
        <p:spPr>
          <a:xfrm>
            <a:off x="1451579" y="3310759"/>
            <a:ext cx="974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400" b="1" dirty="0"/>
              <a:t>What</a:t>
            </a:r>
            <a:r>
              <a:rPr lang="zh-Hans" altLang="en-US" sz="2400" b="1" dirty="0"/>
              <a:t> </a:t>
            </a:r>
            <a:r>
              <a:rPr lang="en-US" altLang="zh-Hans" sz="2400" b="1" dirty="0"/>
              <a:t>to</a:t>
            </a:r>
            <a:r>
              <a:rPr lang="zh-Hans" altLang="en-US" sz="2400" b="1" dirty="0"/>
              <a:t> </a:t>
            </a:r>
            <a:r>
              <a:rPr lang="en-US" altLang="zh-Hans" sz="2400" b="1" dirty="0"/>
              <a:t>do</a:t>
            </a:r>
            <a:r>
              <a:rPr lang="zh-Hans" altLang="en-US" sz="2400" b="1" dirty="0"/>
              <a:t> </a:t>
            </a:r>
            <a:r>
              <a:rPr lang="en-US" altLang="zh-Hans" sz="2400" b="1" dirty="0"/>
              <a:t>if</a:t>
            </a:r>
            <a:r>
              <a:rPr lang="zh-Hans" altLang="en-US" sz="2400" b="1" dirty="0"/>
              <a:t> </a:t>
            </a:r>
            <a:r>
              <a:rPr lang="en-US" altLang="zh-Hans" sz="2400" b="1" dirty="0"/>
              <a:t>I</a:t>
            </a:r>
            <a:r>
              <a:rPr lang="zh-Hans" altLang="en-US" sz="2400" b="1" dirty="0"/>
              <a:t> </a:t>
            </a:r>
            <a:r>
              <a:rPr lang="en-US" altLang="zh-Hans" sz="2400" b="1" dirty="0"/>
              <a:t>want</a:t>
            </a:r>
            <a:r>
              <a:rPr lang="zh-Hans" altLang="en-US" sz="2400" b="1" dirty="0"/>
              <a:t> </a:t>
            </a:r>
            <a:r>
              <a:rPr lang="en-US" altLang="zh-Hans" sz="2400" b="1" dirty="0"/>
              <a:t>to</a:t>
            </a:r>
            <a:r>
              <a:rPr lang="zh-Hans" altLang="en-US" sz="2400" b="1" dirty="0"/>
              <a:t> </a:t>
            </a:r>
            <a:r>
              <a:rPr lang="en-US" altLang="zh-Hans" sz="2400" b="1" dirty="0"/>
              <a:t>extract</a:t>
            </a:r>
            <a:r>
              <a:rPr lang="zh-Hans" altLang="en-US" sz="2400" b="1" dirty="0"/>
              <a:t> </a:t>
            </a:r>
            <a:r>
              <a:rPr lang="en-US" altLang="zh-Hans" sz="2400" b="1" dirty="0"/>
              <a:t>phone</a:t>
            </a:r>
            <a:r>
              <a:rPr lang="zh-Hans" altLang="en-US" sz="2400" b="1" dirty="0"/>
              <a:t> </a:t>
            </a:r>
            <a:r>
              <a:rPr lang="en-US" altLang="zh-Hans" sz="2400" b="1" dirty="0"/>
              <a:t>numbers?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04836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0373-E87E-2A4B-A666-07B9B862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Example2</a:t>
            </a:r>
            <a:r>
              <a:rPr lang="zh-Hans" altLang="en-US" dirty="0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92401-0029-E347-BA53-E868ED9F1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015732"/>
            <a:ext cx="9536807" cy="7117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7B321E-7E9C-164C-8ED0-E1A8D979B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79" y="2889413"/>
            <a:ext cx="6383883" cy="321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97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3F4B-DC4B-AE47-919D-EA32ABD4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804519"/>
            <a:ext cx="10345406" cy="1049235"/>
          </a:xfrm>
        </p:spPr>
        <p:txBody>
          <a:bodyPr>
            <a:normAutofit/>
          </a:bodyPr>
          <a:lstStyle/>
          <a:p>
            <a:r>
              <a:rPr lang="en-US" altLang="zh-Hans" b="1" dirty="0"/>
              <a:t>Command</a:t>
            </a:r>
            <a:r>
              <a:rPr lang="zh-Hans" altLang="en-US" b="1" dirty="0"/>
              <a:t> </a:t>
            </a:r>
            <a:r>
              <a:rPr lang="en-US" altLang="zh-Hans" b="1" dirty="0"/>
              <a:t>lines</a:t>
            </a:r>
            <a:r>
              <a:rPr lang="zh-Hans" altLang="en-US" b="1" dirty="0"/>
              <a:t> </a:t>
            </a:r>
            <a:r>
              <a:rPr lang="en-US" altLang="zh-Hans" b="1" dirty="0"/>
              <a:t>&amp;</a:t>
            </a:r>
            <a:r>
              <a:rPr lang="zh-Hans" altLang="en-US" b="1" dirty="0"/>
              <a:t> </a:t>
            </a:r>
            <a:r>
              <a:rPr lang="en-US" altLang="zh-Hans" b="1" dirty="0"/>
              <a:t>Pipelines–</a:t>
            </a:r>
            <a:r>
              <a:rPr lang="zh-Hans" altLang="en-US" b="1" dirty="0"/>
              <a:t> </a:t>
            </a:r>
            <a:r>
              <a:rPr lang="en-US" altLang="zh-Hans" b="1" dirty="0"/>
              <a:t>Review</a:t>
            </a:r>
            <a:r>
              <a:rPr lang="zh-Hans" altLang="en-US" b="1" dirty="0"/>
              <a:t> </a:t>
            </a:r>
            <a:r>
              <a:rPr lang="en-US" altLang="zh-Hans" b="1" dirty="0"/>
              <a:t>hw3</a:t>
            </a:r>
            <a:br>
              <a:rPr lang="en-US" altLang="zh-Hans" b="1" dirty="0"/>
            </a:br>
            <a:r>
              <a:rPr lang="en-US" altLang="zh-Hans" b="1" dirty="0"/>
              <a:t>Question2</a:t>
            </a:r>
            <a:r>
              <a:rPr lang="zh-Hans" altLang="en-US" b="1" dirty="0"/>
              <a:t> </a:t>
            </a:r>
            <a:r>
              <a:rPr lang="en-US" altLang="zh-Hans" b="1" dirty="0"/>
              <a:t>&amp;</a:t>
            </a:r>
            <a:r>
              <a:rPr lang="zh-Hans" altLang="en-US" b="1" dirty="0"/>
              <a:t> </a:t>
            </a:r>
            <a:r>
              <a:rPr lang="en-US" altLang="zh-Hans" b="1" dirty="0"/>
              <a:t>tutorial08</a:t>
            </a:r>
            <a:r>
              <a:rPr lang="zh-Hans" altLang="en-US" b="1" dirty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DC30-3827-0942-A800-731EADB46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43634"/>
          </a:xfrm>
        </p:spPr>
        <p:txBody>
          <a:bodyPr>
            <a:normAutofit lnSpcReduction="10000"/>
          </a:bodyPr>
          <a:lstStyle/>
          <a:p>
            <a:r>
              <a:rPr lang="en-US" altLang="zh-Hans" sz="3200" dirty="0"/>
              <a:t>cut:</a:t>
            </a:r>
            <a:r>
              <a:rPr lang="zh-Hans" altLang="en-US" sz="3200" dirty="0"/>
              <a:t> </a:t>
            </a:r>
            <a:r>
              <a:rPr lang="en-US" altLang="zh-Hans" sz="3200" dirty="0"/>
              <a:t>select</a:t>
            </a:r>
            <a:r>
              <a:rPr lang="zh-Hans" altLang="en-US" sz="3200" dirty="0"/>
              <a:t> </a:t>
            </a:r>
            <a:r>
              <a:rPr lang="en-US" altLang="zh-Hans" sz="3200" dirty="0"/>
              <a:t>columns</a:t>
            </a:r>
          </a:p>
          <a:p>
            <a:r>
              <a:rPr lang="en-US" altLang="zh-Hans" sz="3200" dirty="0"/>
              <a:t>grep</a:t>
            </a:r>
            <a:r>
              <a:rPr lang="zh-Hans" altLang="en-US" sz="3200" dirty="0"/>
              <a:t> </a:t>
            </a:r>
            <a:r>
              <a:rPr lang="en-US" altLang="zh-Hans" sz="3200" dirty="0"/>
              <a:t>:</a:t>
            </a:r>
            <a:r>
              <a:rPr lang="zh-Hans" altLang="en-US" sz="3200" dirty="0"/>
              <a:t> </a:t>
            </a:r>
            <a:r>
              <a:rPr lang="en-US" altLang="zh-Hans" sz="3200" dirty="0"/>
              <a:t>filter</a:t>
            </a:r>
            <a:r>
              <a:rPr lang="zh-Hans" altLang="en-US" sz="3200" dirty="0"/>
              <a:t> </a:t>
            </a:r>
            <a:r>
              <a:rPr lang="en-US" altLang="zh-Hans" sz="3200" dirty="0"/>
              <a:t>rows</a:t>
            </a:r>
          </a:p>
          <a:p>
            <a:r>
              <a:rPr lang="en-US" altLang="zh-Hans" sz="3200" dirty="0"/>
              <a:t>sort</a:t>
            </a:r>
            <a:r>
              <a:rPr lang="zh-Hans" altLang="en-US" sz="3200" dirty="0"/>
              <a:t> </a:t>
            </a:r>
            <a:r>
              <a:rPr lang="en-US" altLang="zh-Hans" sz="3200" dirty="0"/>
              <a:t>:</a:t>
            </a:r>
            <a:r>
              <a:rPr lang="zh-Hans" altLang="en-US" sz="3200" dirty="0"/>
              <a:t> </a:t>
            </a:r>
            <a:r>
              <a:rPr lang="en-US" altLang="zh-Hans" sz="3200" dirty="0"/>
              <a:t>arrange</a:t>
            </a:r>
            <a:r>
              <a:rPr lang="zh-Hans" altLang="en-US" sz="3200" dirty="0"/>
              <a:t> </a:t>
            </a:r>
            <a:r>
              <a:rPr lang="en-US" altLang="zh-Hans" sz="3200" dirty="0"/>
              <a:t>lines/group</a:t>
            </a:r>
            <a:r>
              <a:rPr lang="zh-Hans" altLang="en-US" sz="3200" dirty="0"/>
              <a:t> </a:t>
            </a:r>
            <a:r>
              <a:rPr lang="en-US" altLang="zh-Hans" sz="3200" dirty="0"/>
              <a:t>by</a:t>
            </a:r>
            <a:r>
              <a:rPr lang="zh-Hans" altLang="en-US" sz="3200" dirty="0"/>
              <a:t> </a:t>
            </a:r>
            <a:r>
              <a:rPr lang="en-US" altLang="zh-Hans" sz="3200" dirty="0"/>
              <a:t>lines</a:t>
            </a:r>
          </a:p>
          <a:p>
            <a:r>
              <a:rPr lang="en-US" altLang="zh-Hans" sz="3200" dirty="0" err="1"/>
              <a:t>uniq</a:t>
            </a:r>
            <a:r>
              <a:rPr lang="zh-Hans" altLang="en-US" sz="3200" dirty="0"/>
              <a:t> </a:t>
            </a:r>
            <a:r>
              <a:rPr lang="en-US" altLang="zh-Hans" sz="3200" dirty="0"/>
              <a:t>:</a:t>
            </a:r>
            <a:r>
              <a:rPr lang="zh-Hans" altLang="en-US" sz="3200" dirty="0"/>
              <a:t> </a:t>
            </a:r>
            <a:r>
              <a:rPr lang="en-US" altLang="zh-Hans" sz="3200" dirty="0"/>
              <a:t>count</a:t>
            </a:r>
            <a:r>
              <a:rPr lang="zh-Hans" altLang="en-US" sz="3200" dirty="0"/>
              <a:t> </a:t>
            </a:r>
            <a:r>
              <a:rPr lang="en-US" altLang="zh-Hans" sz="3200" dirty="0"/>
              <a:t>occurrences</a:t>
            </a:r>
          </a:p>
          <a:p>
            <a:r>
              <a:rPr lang="zh-Hans" altLang="en-US" sz="3200" dirty="0"/>
              <a:t> </a:t>
            </a:r>
            <a:r>
              <a:rPr lang="en-US" altLang="zh-Hans" sz="3200" dirty="0" err="1"/>
              <a:t>wc</a:t>
            </a:r>
            <a:r>
              <a:rPr lang="en-US" altLang="zh-Hans" sz="3200" dirty="0"/>
              <a:t>:</a:t>
            </a:r>
            <a:r>
              <a:rPr lang="zh-Hans" altLang="en-US" sz="3200" dirty="0"/>
              <a:t>  </a:t>
            </a:r>
            <a:r>
              <a:rPr lang="en-US" altLang="zh-Hans" sz="3200" dirty="0"/>
              <a:t>count</a:t>
            </a:r>
            <a:r>
              <a:rPr lang="zh-Hans" altLang="en-US" sz="3200" dirty="0"/>
              <a:t> </a:t>
            </a:r>
            <a:r>
              <a:rPr lang="en-US" altLang="zh-Hans" sz="3200" dirty="0"/>
              <a:t>word(-w),</a:t>
            </a:r>
            <a:r>
              <a:rPr lang="zh-Hans" altLang="en-US" sz="3200" dirty="0"/>
              <a:t> </a:t>
            </a:r>
            <a:r>
              <a:rPr lang="en-US" altLang="zh-Hans" sz="3200" dirty="0"/>
              <a:t>line(-l),</a:t>
            </a:r>
            <a:r>
              <a:rPr lang="zh-Hans" altLang="en-US" sz="3200" dirty="0"/>
              <a:t> </a:t>
            </a:r>
            <a:r>
              <a:rPr lang="en-US" altLang="zh-Hans" sz="3200" dirty="0"/>
              <a:t>character(-m),</a:t>
            </a:r>
            <a:r>
              <a:rPr lang="zh-Hans" altLang="en-US" sz="3200" dirty="0"/>
              <a:t> </a:t>
            </a:r>
            <a:r>
              <a:rPr lang="en-US" altLang="zh-Hans" sz="3200" dirty="0"/>
              <a:t>byte(-c)</a:t>
            </a:r>
          </a:p>
          <a:p>
            <a:endParaRPr lang="en-US" altLang="zh-Han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3279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3F4B-DC4B-AE47-919D-EA32ABD4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479846"/>
            <a:ext cx="10345406" cy="1049235"/>
          </a:xfrm>
        </p:spPr>
        <p:txBody>
          <a:bodyPr>
            <a:normAutofit/>
          </a:bodyPr>
          <a:lstStyle/>
          <a:p>
            <a:r>
              <a:rPr lang="en-US" altLang="zh-Hans" b="1" dirty="0"/>
              <a:t>Command</a:t>
            </a:r>
            <a:r>
              <a:rPr lang="zh-Hans" altLang="en-US" b="1" dirty="0"/>
              <a:t> </a:t>
            </a:r>
            <a:r>
              <a:rPr lang="en-US" altLang="zh-Hans" b="1" dirty="0"/>
              <a:t>lines</a:t>
            </a:r>
            <a:r>
              <a:rPr lang="zh-Hans" altLang="en-US" b="1" dirty="0"/>
              <a:t> </a:t>
            </a:r>
            <a:r>
              <a:rPr lang="en-US" altLang="zh-Hans" b="1" dirty="0"/>
              <a:t>&amp;</a:t>
            </a:r>
            <a:r>
              <a:rPr lang="zh-Hans" altLang="en-US" b="1" dirty="0"/>
              <a:t> </a:t>
            </a:r>
            <a:r>
              <a:rPr lang="en-US" altLang="zh-Hans" b="1" dirty="0"/>
              <a:t>Pipelines–</a:t>
            </a:r>
            <a:r>
              <a:rPr lang="zh-Hans" altLang="en-US" b="1" dirty="0"/>
              <a:t> </a:t>
            </a:r>
            <a:r>
              <a:rPr lang="en-US" altLang="zh-Hans" b="1" dirty="0"/>
              <a:t>Review</a:t>
            </a:r>
            <a:r>
              <a:rPr lang="zh-Hans" altLang="en-US" b="1" dirty="0"/>
              <a:t> </a:t>
            </a:r>
            <a:r>
              <a:rPr lang="en-US" altLang="zh-Hans" b="1" dirty="0"/>
              <a:t>hw3</a:t>
            </a:r>
            <a:r>
              <a:rPr lang="zh-Hans" altLang="en-US" b="1" dirty="0"/>
              <a:t> </a:t>
            </a:r>
            <a:br>
              <a:rPr lang="en-US" altLang="zh-Hans" b="1" dirty="0"/>
            </a:br>
            <a:r>
              <a:rPr lang="en-US" altLang="zh-Hans" b="1" dirty="0"/>
              <a:t>question2</a:t>
            </a:r>
            <a:r>
              <a:rPr lang="zh-Hans" altLang="en-US" b="1" dirty="0"/>
              <a:t> </a:t>
            </a:r>
            <a:r>
              <a:rPr lang="en-US" altLang="zh-Hans" b="1" dirty="0"/>
              <a:t>&amp;</a:t>
            </a:r>
            <a:r>
              <a:rPr lang="zh-Hans" altLang="en-US" b="1" dirty="0"/>
              <a:t> </a:t>
            </a:r>
            <a:r>
              <a:rPr lang="en-US" altLang="zh-Hans" b="1" dirty="0"/>
              <a:t>tutorial</a:t>
            </a:r>
            <a:r>
              <a:rPr lang="zh-Hans" altLang="en-US" b="1" dirty="0"/>
              <a:t> </a:t>
            </a:r>
            <a:r>
              <a:rPr lang="en-US" altLang="zh-Hans" b="1" dirty="0"/>
              <a:t>08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DC30-3827-0942-A800-731EADB46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43634"/>
          </a:xfrm>
        </p:spPr>
        <p:txBody>
          <a:bodyPr>
            <a:normAutofit/>
          </a:bodyPr>
          <a:lstStyle/>
          <a:p>
            <a:endParaRPr lang="en-US" altLang="zh-Hans" sz="3200" dirty="0"/>
          </a:p>
          <a:p>
            <a:pPr marL="0" indent="0">
              <a:buNone/>
            </a:pPr>
            <a:r>
              <a:rPr lang="zh-Hans" altLang="en-US" sz="3200" dirty="0"/>
              <a:t>     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86CE2-0E63-F940-80E3-FB5F4B132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822" y="1529081"/>
            <a:ext cx="6794937" cy="2906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C3C90E-4638-E448-8D97-42B55FA0F941}"/>
              </a:ext>
            </a:extLst>
          </p:cNvPr>
          <p:cNvSpPr txBox="1"/>
          <p:nvPr/>
        </p:nvSpPr>
        <p:spPr>
          <a:xfrm>
            <a:off x="1087822" y="4745420"/>
            <a:ext cx="1054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pipeline to obtain the unique team names, and redirect the output to a text ﬁle team-</a:t>
            </a:r>
            <a:r>
              <a:rPr lang="en-US" dirty="0" err="1"/>
              <a:t>names.txt</a:t>
            </a:r>
            <a:r>
              <a:rPr lang="en-US" dirty="0"/>
              <a:t>. Use head to display the ﬁrst ﬁve lines of the created ﬁle</a:t>
            </a:r>
          </a:p>
        </p:txBody>
      </p:sp>
    </p:spTree>
    <p:extLst>
      <p:ext uri="{BB962C8B-B14F-4D97-AF65-F5344CB8AC3E}">
        <p14:creationId xmlns:p14="http://schemas.microsoft.com/office/powerpoint/2010/main" val="36772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6010-0B9B-8D49-857A-407D098F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Important</a:t>
            </a:r>
            <a:r>
              <a:rPr lang="zh-Hans" altLang="en-US" dirty="0"/>
              <a:t> </a:t>
            </a:r>
            <a:r>
              <a:rPr lang="en-US" altLang="zh-Hans" dirty="0"/>
              <a:t>concepts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9067-4A1A-7745-8328-8EF728BB7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696098"/>
            <a:ext cx="9603275" cy="4625874"/>
          </a:xfrm>
        </p:spPr>
        <p:txBody>
          <a:bodyPr>
            <a:normAutofit lnSpcReduction="10000"/>
          </a:bodyPr>
          <a:lstStyle/>
          <a:p>
            <a:r>
              <a:rPr lang="en-US" altLang="zh-Hans" b="1" dirty="0"/>
              <a:t>Data</a:t>
            </a:r>
            <a:r>
              <a:rPr lang="zh-Hans" altLang="en-US" b="1" dirty="0"/>
              <a:t> </a:t>
            </a:r>
            <a:r>
              <a:rPr lang="en-US" altLang="zh-Hans" b="1" dirty="0"/>
              <a:t>type</a:t>
            </a:r>
            <a:r>
              <a:rPr lang="zh-Hans" altLang="en-US" b="1" dirty="0"/>
              <a:t> </a:t>
            </a:r>
            <a:r>
              <a:rPr lang="en-US" altLang="zh-Hans" b="1" dirty="0"/>
              <a:t>and</a:t>
            </a:r>
            <a:r>
              <a:rPr lang="zh-Hans" altLang="en-US" b="1" dirty="0"/>
              <a:t> </a:t>
            </a:r>
            <a:r>
              <a:rPr lang="en-US" altLang="zh-Hans" b="1" dirty="0"/>
              <a:t>Data</a:t>
            </a:r>
            <a:r>
              <a:rPr lang="zh-Hans" altLang="en-US" b="1" dirty="0"/>
              <a:t> </a:t>
            </a:r>
            <a:r>
              <a:rPr lang="en-US" altLang="zh-Hans" b="1" dirty="0"/>
              <a:t>structure</a:t>
            </a:r>
            <a:r>
              <a:rPr lang="zh-Hans" altLang="en-US" b="1" dirty="0"/>
              <a:t> </a:t>
            </a:r>
            <a:endParaRPr lang="en-US" altLang="zh-Hans" b="1" dirty="0"/>
          </a:p>
          <a:p>
            <a:r>
              <a:rPr lang="en-US" altLang="zh-Hans" b="1" dirty="0"/>
              <a:t>File</a:t>
            </a:r>
            <a:r>
              <a:rPr lang="zh-Hans" altLang="en-US" b="1" dirty="0"/>
              <a:t> </a:t>
            </a:r>
            <a:r>
              <a:rPr lang="en-US" altLang="zh-Hans" b="1" dirty="0"/>
              <a:t>structure</a:t>
            </a:r>
          </a:p>
          <a:p>
            <a:r>
              <a:rPr lang="en-US" altLang="zh-Hans" b="1" dirty="0"/>
              <a:t>Bash</a:t>
            </a:r>
            <a:r>
              <a:rPr lang="zh-Hans" altLang="en-US" b="1" dirty="0"/>
              <a:t> </a:t>
            </a:r>
            <a:r>
              <a:rPr lang="en-US" altLang="zh-Hans" b="1" dirty="0"/>
              <a:t>shell</a:t>
            </a:r>
            <a:r>
              <a:rPr lang="zh-Hans" altLang="en-US" b="1" dirty="0"/>
              <a:t> </a:t>
            </a:r>
            <a:r>
              <a:rPr lang="en-US" altLang="zh-Hans" b="1" dirty="0"/>
              <a:t>/</a:t>
            </a:r>
            <a:r>
              <a:rPr lang="zh-Hans" altLang="en-US" b="1" dirty="0"/>
              <a:t> </a:t>
            </a:r>
            <a:r>
              <a:rPr lang="en-US" altLang="zh-Hans" b="1" dirty="0" err="1"/>
              <a:t>piplines</a:t>
            </a:r>
            <a:r>
              <a:rPr lang="zh-Hans" altLang="en-US" b="1" dirty="0"/>
              <a:t> </a:t>
            </a:r>
            <a:endParaRPr lang="en-US" altLang="zh-Hans" b="1" dirty="0"/>
          </a:p>
          <a:p>
            <a:r>
              <a:rPr lang="en-US" altLang="zh-Hans" b="1" dirty="0"/>
              <a:t>Package:</a:t>
            </a:r>
            <a:r>
              <a:rPr lang="zh-Hans" altLang="en-US" b="1" dirty="0"/>
              <a:t> </a:t>
            </a:r>
            <a:r>
              <a:rPr lang="en-US" altLang="zh-Hans" b="1" dirty="0" err="1"/>
              <a:t>dplyr</a:t>
            </a:r>
            <a:r>
              <a:rPr lang="zh-Hans" altLang="en-US" b="1" dirty="0"/>
              <a:t> </a:t>
            </a:r>
            <a:r>
              <a:rPr lang="en-US" altLang="zh-Hans" b="1" dirty="0"/>
              <a:t>(will</a:t>
            </a:r>
            <a:r>
              <a:rPr lang="zh-Hans" altLang="en-US" b="1" dirty="0"/>
              <a:t> </a:t>
            </a:r>
            <a:r>
              <a:rPr lang="en-US" altLang="zh-Hans" b="1" dirty="0"/>
              <a:t>provide</a:t>
            </a:r>
            <a:r>
              <a:rPr lang="zh-Hans" altLang="en-US" b="1" dirty="0"/>
              <a:t> </a:t>
            </a:r>
            <a:r>
              <a:rPr lang="en-US" altLang="zh-Hans" b="1" dirty="0"/>
              <a:t>cheat</a:t>
            </a:r>
            <a:r>
              <a:rPr lang="zh-Hans" altLang="en-US" b="1" dirty="0"/>
              <a:t> </a:t>
            </a:r>
            <a:r>
              <a:rPr lang="en-US" altLang="zh-Hans" b="1" dirty="0"/>
              <a:t>sheet)</a:t>
            </a:r>
          </a:p>
          <a:p>
            <a:r>
              <a:rPr lang="en-US" altLang="zh-Hans" b="1" dirty="0"/>
              <a:t>Graphing</a:t>
            </a:r>
            <a:r>
              <a:rPr lang="zh-Hans" altLang="en-US" b="1" dirty="0"/>
              <a:t> </a:t>
            </a:r>
            <a:r>
              <a:rPr lang="en-US" altLang="zh-Hans" b="1" dirty="0"/>
              <a:t>:</a:t>
            </a:r>
            <a:r>
              <a:rPr lang="zh-Hans" altLang="en-US" b="1" dirty="0"/>
              <a:t> </a:t>
            </a:r>
            <a:r>
              <a:rPr lang="en-US" altLang="zh-Hans" b="1" dirty="0" err="1"/>
              <a:t>ggplot</a:t>
            </a:r>
            <a:r>
              <a:rPr lang="zh-Hans" altLang="en-US" b="1" dirty="0"/>
              <a:t>  </a:t>
            </a:r>
            <a:r>
              <a:rPr lang="en-US" altLang="zh-Hans" b="1" dirty="0"/>
              <a:t>(will</a:t>
            </a:r>
            <a:r>
              <a:rPr lang="zh-Hans" altLang="en-US" b="1" dirty="0"/>
              <a:t> </a:t>
            </a:r>
            <a:r>
              <a:rPr lang="en-US" altLang="zh-Hans" b="1" dirty="0"/>
              <a:t>provide</a:t>
            </a:r>
            <a:r>
              <a:rPr lang="zh-Hans" altLang="en-US" b="1" dirty="0"/>
              <a:t> </a:t>
            </a:r>
            <a:r>
              <a:rPr lang="en-US" altLang="zh-Hans" b="1" dirty="0"/>
              <a:t>cheat</a:t>
            </a:r>
            <a:r>
              <a:rPr lang="zh-Hans" altLang="en-US" b="1" dirty="0"/>
              <a:t> </a:t>
            </a:r>
            <a:r>
              <a:rPr lang="en-US" altLang="zh-Hans" b="1" dirty="0"/>
              <a:t>sheet)</a:t>
            </a:r>
          </a:p>
          <a:p>
            <a:r>
              <a:rPr lang="en-US" altLang="zh-Hans" b="1" dirty="0"/>
              <a:t>Markdown</a:t>
            </a:r>
            <a:r>
              <a:rPr lang="zh-Hans" altLang="en-US" b="1" dirty="0"/>
              <a:t> </a:t>
            </a:r>
            <a:r>
              <a:rPr lang="en-US" altLang="zh-Hans" b="1" dirty="0"/>
              <a:t>syntax</a:t>
            </a:r>
          </a:p>
          <a:p>
            <a:r>
              <a:rPr lang="en-US" altLang="zh-Hans" b="1" dirty="0"/>
              <a:t>Regex</a:t>
            </a:r>
            <a:r>
              <a:rPr lang="zh-Hans" altLang="en-US" b="1" dirty="0"/>
              <a:t> </a:t>
            </a:r>
            <a:r>
              <a:rPr lang="en-US" altLang="zh-Hans" b="1" dirty="0"/>
              <a:t>(will</a:t>
            </a:r>
            <a:r>
              <a:rPr lang="zh-Hans" altLang="en-US" b="1" dirty="0"/>
              <a:t> </a:t>
            </a:r>
            <a:r>
              <a:rPr lang="en-US" altLang="zh-Hans" b="1" dirty="0"/>
              <a:t>provide</a:t>
            </a:r>
            <a:r>
              <a:rPr lang="zh-Hans" altLang="en-US" b="1" dirty="0"/>
              <a:t> </a:t>
            </a:r>
            <a:r>
              <a:rPr lang="en-US" altLang="zh-Hans" b="1" dirty="0"/>
              <a:t>cheat</a:t>
            </a:r>
            <a:r>
              <a:rPr lang="zh-Hans" altLang="en-US" b="1" dirty="0"/>
              <a:t> </a:t>
            </a:r>
            <a:r>
              <a:rPr lang="en-US" altLang="zh-Hans" b="1" dirty="0"/>
              <a:t>sheet)</a:t>
            </a:r>
          </a:p>
          <a:p>
            <a:r>
              <a:rPr lang="en-US" altLang="zh-Hans" b="1" dirty="0"/>
              <a:t>Loops</a:t>
            </a:r>
          </a:p>
          <a:p>
            <a:r>
              <a:rPr lang="en-US" altLang="zh-Hans" b="1" dirty="0"/>
              <a:t>Conditional</a:t>
            </a:r>
            <a:r>
              <a:rPr lang="zh-Hans" altLang="en-US" b="1" dirty="0"/>
              <a:t> </a:t>
            </a:r>
            <a:r>
              <a:rPr lang="en-US" altLang="zh-Hans" b="1" dirty="0"/>
              <a:t>structures</a:t>
            </a:r>
            <a:r>
              <a:rPr lang="zh-Hans" altLang="en-US" b="1" dirty="0"/>
              <a:t> </a:t>
            </a:r>
            <a:r>
              <a:rPr lang="en-US" altLang="zh-Hans" b="1" dirty="0"/>
              <a:t>:if</a:t>
            </a:r>
            <a:r>
              <a:rPr lang="zh-Hans" altLang="en-US" b="1" dirty="0"/>
              <a:t> </a:t>
            </a:r>
            <a:r>
              <a:rPr lang="en-US" altLang="zh-Hans" b="1" dirty="0"/>
              <a:t>–</a:t>
            </a:r>
            <a:r>
              <a:rPr lang="zh-Hans" altLang="en-US" b="1" dirty="0"/>
              <a:t> </a:t>
            </a:r>
            <a:r>
              <a:rPr lang="en-US" altLang="zh-Hans" b="1" dirty="0"/>
              <a:t>then</a:t>
            </a:r>
            <a:r>
              <a:rPr lang="zh-Hans" altLang="en-US" b="1" dirty="0"/>
              <a:t> </a:t>
            </a:r>
            <a:r>
              <a:rPr lang="en-US" altLang="zh-Hans" b="1" dirty="0"/>
              <a:t>–</a:t>
            </a:r>
            <a:r>
              <a:rPr lang="zh-Hans" altLang="en-US" b="1" dirty="0"/>
              <a:t> </a:t>
            </a:r>
            <a:r>
              <a:rPr lang="en-US" altLang="zh-Hans" b="1" dirty="0"/>
              <a:t>else</a:t>
            </a:r>
          </a:p>
          <a:p>
            <a:r>
              <a:rPr lang="en-US" altLang="zh-Hans" b="1" dirty="0"/>
              <a:t>functions</a:t>
            </a:r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endParaRPr lang="en-US" altLang="zh-Han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22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3F4B-DC4B-AE47-919D-EA32ABD4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6" y="360891"/>
            <a:ext cx="10345406" cy="1049235"/>
          </a:xfrm>
        </p:spPr>
        <p:txBody>
          <a:bodyPr>
            <a:normAutofit/>
          </a:bodyPr>
          <a:lstStyle/>
          <a:p>
            <a:r>
              <a:rPr lang="en-US" altLang="zh-Hans" b="1" dirty="0"/>
              <a:t>Command</a:t>
            </a:r>
            <a:r>
              <a:rPr lang="zh-Hans" altLang="en-US" b="1" dirty="0"/>
              <a:t> </a:t>
            </a:r>
            <a:r>
              <a:rPr lang="en-US" altLang="zh-Hans" b="1" dirty="0"/>
              <a:t>lines</a:t>
            </a:r>
            <a:r>
              <a:rPr lang="zh-Hans" altLang="en-US" b="1" dirty="0"/>
              <a:t> </a:t>
            </a:r>
            <a:r>
              <a:rPr lang="en-US" altLang="zh-Hans" b="1" dirty="0"/>
              <a:t>&amp;</a:t>
            </a:r>
            <a:r>
              <a:rPr lang="zh-Hans" altLang="en-US" b="1" dirty="0"/>
              <a:t> </a:t>
            </a:r>
            <a:r>
              <a:rPr lang="en-US" altLang="zh-Hans" b="1" dirty="0"/>
              <a:t>Pipelines–</a:t>
            </a:r>
            <a:r>
              <a:rPr lang="zh-Hans" altLang="en-US" b="1" dirty="0"/>
              <a:t> </a:t>
            </a:r>
            <a:r>
              <a:rPr lang="en-US" altLang="zh-Hans" b="1" dirty="0"/>
              <a:t>Review</a:t>
            </a:r>
            <a:r>
              <a:rPr lang="zh-Hans" altLang="en-US" b="1" dirty="0"/>
              <a:t> </a:t>
            </a:r>
            <a:r>
              <a:rPr lang="en-US" altLang="zh-Hans" b="1" dirty="0"/>
              <a:t>hw3</a:t>
            </a:r>
            <a:r>
              <a:rPr lang="zh-Hans" altLang="en-US" b="1" dirty="0"/>
              <a:t> </a:t>
            </a:r>
            <a:r>
              <a:rPr lang="en-US" altLang="zh-Hans" b="1" dirty="0"/>
              <a:t>Question</a:t>
            </a:r>
            <a:r>
              <a:rPr lang="zh-Hans" altLang="en-US" b="1" dirty="0"/>
              <a:t> </a:t>
            </a:r>
            <a:r>
              <a:rPr lang="en-US" altLang="zh-Hans" b="1" dirty="0"/>
              <a:t>2</a:t>
            </a:r>
            <a:r>
              <a:rPr lang="zh-Hans" altLang="en-US" b="1" dirty="0"/>
              <a:t> </a:t>
            </a:r>
            <a:r>
              <a:rPr lang="en-US" altLang="zh-Hans" b="1" dirty="0"/>
              <a:t>&amp;tutorial</a:t>
            </a:r>
            <a:r>
              <a:rPr lang="zh-Hans" altLang="en-US" b="1" dirty="0"/>
              <a:t> </a:t>
            </a:r>
            <a:r>
              <a:rPr lang="en-US" altLang="zh-Hans" b="1" dirty="0"/>
              <a:t>08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DC30-3827-0942-A800-731EADB46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43634"/>
          </a:xfrm>
        </p:spPr>
        <p:txBody>
          <a:bodyPr>
            <a:normAutofit/>
          </a:bodyPr>
          <a:lstStyle/>
          <a:p>
            <a:endParaRPr lang="en-US" altLang="zh-Hans" sz="3200" dirty="0"/>
          </a:p>
          <a:p>
            <a:pPr marL="0" indent="0">
              <a:buNone/>
            </a:pPr>
            <a:r>
              <a:rPr lang="zh-Hans" altLang="en-US" sz="3200" dirty="0"/>
              <a:t>     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86CE2-0E63-F940-80E3-FB5F4B132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822" y="1529081"/>
            <a:ext cx="7062950" cy="3020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C3C90E-4638-E448-8D97-42B55FA0F941}"/>
              </a:ext>
            </a:extLst>
          </p:cNvPr>
          <p:cNvSpPr txBox="1"/>
          <p:nvPr/>
        </p:nvSpPr>
        <p:spPr>
          <a:xfrm>
            <a:off x="898635" y="4711916"/>
            <a:ext cx="11104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pipeline to obtain the unique team names, and redirect the output to a text ﬁle team-</a:t>
            </a:r>
            <a:r>
              <a:rPr lang="en-US" dirty="0" err="1"/>
              <a:t>names.txt</a:t>
            </a:r>
            <a:r>
              <a:rPr lang="en-US" dirty="0"/>
              <a:t>. Use head to display the ﬁrst ﬁve lines of the created ﬁle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cut -f 2 -d “,” nba2017-roster.csv | tail +2 | sort -u &gt; team-</a:t>
            </a:r>
            <a:r>
              <a:rPr lang="en-US" dirty="0" err="1">
                <a:solidFill>
                  <a:srgbClr val="FFFF00"/>
                </a:solidFill>
              </a:rPr>
              <a:t>names.txt</a:t>
            </a:r>
            <a:r>
              <a:rPr lang="zh-Hans" altLang="en-US" dirty="0">
                <a:solidFill>
                  <a:srgbClr val="FFFF00"/>
                </a:solidFill>
              </a:rPr>
              <a:t>  </a:t>
            </a:r>
            <a:r>
              <a:rPr lang="en-US" altLang="zh-Hans" dirty="0">
                <a:solidFill>
                  <a:srgbClr val="FFFF00"/>
                </a:solidFill>
              </a:rPr>
              <a:t>(difference</a:t>
            </a:r>
            <a:r>
              <a:rPr lang="zh-Hans" altLang="en-US" dirty="0">
                <a:solidFill>
                  <a:srgbClr val="FFFF00"/>
                </a:solidFill>
              </a:rPr>
              <a:t> </a:t>
            </a:r>
            <a:r>
              <a:rPr lang="en-US" altLang="zh-Hans" dirty="0">
                <a:solidFill>
                  <a:srgbClr val="FFFF00"/>
                </a:solidFill>
              </a:rPr>
              <a:t>between</a:t>
            </a:r>
            <a:r>
              <a:rPr lang="zh-Hans" altLang="en-US" dirty="0">
                <a:solidFill>
                  <a:srgbClr val="FFFF00"/>
                </a:solidFill>
              </a:rPr>
              <a:t> </a:t>
            </a:r>
            <a:r>
              <a:rPr lang="en-US" altLang="zh-Hans" dirty="0">
                <a:solidFill>
                  <a:srgbClr val="FFFF00"/>
                </a:solidFill>
              </a:rPr>
              <a:t>&gt;</a:t>
            </a:r>
            <a:r>
              <a:rPr lang="zh-Hans" altLang="en-US" dirty="0">
                <a:solidFill>
                  <a:srgbClr val="FFFF00"/>
                </a:solidFill>
              </a:rPr>
              <a:t> </a:t>
            </a:r>
            <a:r>
              <a:rPr lang="en-US" altLang="zh-Hans" dirty="0">
                <a:solidFill>
                  <a:srgbClr val="FFFF00"/>
                </a:solidFill>
              </a:rPr>
              <a:t>and</a:t>
            </a:r>
            <a:r>
              <a:rPr lang="zh-Hans" altLang="en-US" dirty="0">
                <a:solidFill>
                  <a:srgbClr val="FFFF00"/>
                </a:solidFill>
              </a:rPr>
              <a:t> </a:t>
            </a:r>
            <a:r>
              <a:rPr lang="en-US" altLang="zh-Hans" dirty="0">
                <a:solidFill>
                  <a:srgbClr val="FFFF00"/>
                </a:solidFill>
              </a:rPr>
              <a:t>&gt;&gt;</a:t>
            </a:r>
            <a:r>
              <a:rPr lang="zh-Hans" altLang="en-US" dirty="0">
                <a:solidFill>
                  <a:srgbClr val="FFFF00"/>
                </a:solidFill>
              </a:rPr>
              <a:t> </a:t>
            </a:r>
            <a:r>
              <a:rPr lang="en-US" altLang="zh-Hans" dirty="0">
                <a:solidFill>
                  <a:srgbClr val="FFFF00"/>
                </a:solidFill>
              </a:rPr>
              <a:t>?)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head -n 5 team-</a:t>
            </a:r>
            <a:r>
              <a:rPr lang="en-US" dirty="0" err="1">
                <a:solidFill>
                  <a:srgbClr val="FFFF00"/>
                </a:solidFill>
              </a:rPr>
              <a:t>names.txt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2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3F4B-DC4B-AE47-919D-EA32ABD4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6" y="360891"/>
            <a:ext cx="10345406" cy="1049235"/>
          </a:xfrm>
        </p:spPr>
        <p:txBody>
          <a:bodyPr>
            <a:normAutofit/>
          </a:bodyPr>
          <a:lstStyle/>
          <a:p>
            <a:r>
              <a:rPr lang="en-US" altLang="zh-Hans" b="1" dirty="0"/>
              <a:t>Command</a:t>
            </a:r>
            <a:r>
              <a:rPr lang="zh-Hans" altLang="en-US" b="1" dirty="0"/>
              <a:t> </a:t>
            </a:r>
            <a:r>
              <a:rPr lang="en-US" altLang="zh-Hans" b="1" dirty="0"/>
              <a:t>lines</a:t>
            </a:r>
            <a:r>
              <a:rPr lang="zh-Hans" altLang="en-US" b="1" dirty="0"/>
              <a:t> </a:t>
            </a:r>
            <a:r>
              <a:rPr lang="en-US" altLang="zh-Hans" b="1" dirty="0"/>
              <a:t>&amp;</a:t>
            </a:r>
            <a:r>
              <a:rPr lang="zh-Hans" altLang="en-US" b="1" dirty="0"/>
              <a:t> </a:t>
            </a:r>
            <a:r>
              <a:rPr lang="en-US" altLang="zh-Hans" b="1" dirty="0"/>
              <a:t>Pipelines–</a:t>
            </a:r>
            <a:r>
              <a:rPr lang="zh-Hans" altLang="en-US" b="1" dirty="0"/>
              <a:t> </a:t>
            </a:r>
            <a:r>
              <a:rPr lang="en-US" altLang="zh-Hans" b="1" dirty="0"/>
              <a:t>Review</a:t>
            </a:r>
            <a:r>
              <a:rPr lang="zh-Hans" altLang="en-US" b="1" dirty="0"/>
              <a:t> </a:t>
            </a:r>
            <a:r>
              <a:rPr lang="en-US" altLang="zh-Hans" b="1" dirty="0"/>
              <a:t>hw3</a:t>
            </a:r>
            <a:r>
              <a:rPr lang="zh-Hans" altLang="en-US" b="1" dirty="0"/>
              <a:t> </a:t>
            </a:r>
            <a:r>
              <a:rPr lang="en-US" altLang="zh-Hans" b="1" dirty="0"/>
              <a:t>Question</a:t>
            </a:r>
            <a:r>
              <a:rPr lang="zh-Hans" altLang="en-US" b="1" dirty="0"/>
              <a:t> </a:t>
            </a:r>
            <a:r>
              <a:rPr lang="en-US" altLang="zh-Hans" b="1" dirty="0"/>
              <a:t>2</a:t>
            </a:r>
            <a:r>
              <a:rPr lang="zh-Hans" altLang="en-US" b="1" dirty="0"/>
              <a:t> </a:t>
            </a:r>
            <a:r>
              <a:rPr lang="en-US" altLang="zh-Hans" b="1" dirty="0"/>
              <a:t>&amp;tutorial</a:t>
            </a:r>
            <a:r>
              <a:rPr lang="zh-Hans" altLang="en-US" b="1" dirty="0"/>
              <a:t> </a:t>
            </a:r>
            <a:r>
              <a:rPr lang="en-US" altLang="zh-Hans" b="1" dirty="0"/>
              <a:t>08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DC30-3827-0942-A800-731EADB46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43634"/>
          </a:xfrm>
        </p:spPr>
        <p:txBody>
          <a:bodyPr>
            <a:normAutofit/>
          </a:bodyPr>
          <a:lstStyle/>
          <a:p>
            <a:endParaRPr lang="en-US" altLang="zh-Hans" sz="3200" dirty="0"/>
          </a:p>
          <a:p>
            <a:pPr marL="0" indent="0">
              <a:buNone/>
            </a:pPr>
            <a:r>
              <a:rPr lang="zh-Hans" altLang="en-US" sz="3200" dirty="0"/>
              <a:t>     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86CE2-0E63-F940-80E3-FB5F4B132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822" y="1529081"/>
            <a:ext cx="7062950" cy="3020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C3C90E-4638-E448-8D97-42B55FA0F941}"/>
              </a:ext>
            </a:extLst>
          </p:cNvPr>
          <p:cNvSpPr txBox="1"/>
          <p:nvPr/>
        </p:nvSpPr>
        <p:spPr>
          <a:xfrm>
            <a:off x="898635" y="4711916"/>
            <a:ext cx="111041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pipeline to obtain the counts (i.e. frequencies) of the diﬀerent experience values, displayed from largest to smallest (i.e. descending order). Redirect the output to a text ﬁle experience-</a:t>
            </a:r>
            <a:r>
              <a:rPr lang="en-US" dirty="0" err="1"/>
              <a:t>counts.txt</a:t>
            </a:r>
            <a:r>
              <a:rPr lang="en-US" dirty="0"/>
              <a:t>. Use head to display the ﬁrst ﬁve lines of the created ﬁle (output shown </a:t>
            </a:r>
            <a:r>
              <a:rPr lang="en-US" dirty="0" err="1"/>
              <a:t>belown</a:t>
            </a:r>
            <a:r>
              <a:rPr lang="en-US" dirty="0"/>
              <a:t>). The ﬁrst column corresponds to count, the second column corresponds to experience.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# frequencies of experience (descending order)</a:t>
            </a:r>
          </a:p>
          <a:p>
            <a:r>
              <a:rPr lang="en-US" dirty="0">
                <a:solidFill>
                  <a:srgbClr val="FFFF00"/>
                </a:solidFill>
              </a:rPr>
              <a:t> cut -f 7 -d "," nba2017-roster.csv | tail +2 | sort -n | </a:t>
            </a:r>
            <a:r>
              <a:rPr lang="en-US" dirty="0" err="1">
                <a:solidFill>
                  <a:srgbClr val="FFFF00"/>
                </a:solidFill>
              </a:rPr>
              <a:t>uniq</a:t>
            </a:r>
            <a:r>
              <a:rPr lang="en-US" dirty="0">
                <a:solidFill>
                  <a:srgbClr val="FFFF00"/>
                </a:solidFill>
              </a:rPr>
              <a:t> -c | sort -n -r &gt; experien</a:t>
            </a:r>
            <a:r>
              <a:rPr lang="en-US" altLang="zh-Hans" dirty="0">
                <a:solidFill>
                  <a:srgbClr val="FFFF00"/>
                </a:solidFill>
              </a:rPr>
              <a:t>ce-</a:t>
            </a:r>
            <a:r>
              <a:rPr lang="en-US" altLang="zh-Hans" dirty="0" err="1">
                <a:solidFill>
                  <a:srgbClr val="FFFF00"/>
                </a:solidFill>
              </a:rPr>
              <a:t>counts.txt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r>
              <a:rPr lang="en-US" dirty="0">
                <a:solidFill>
                  <a:srgbClr val="FFFF00"/>
                </a:solidFill>
              </a:rPr>
              <a:t>head -n 10 experience-</a:t>
            </a:r>
            <a:r>
              <a:rPr lang="en-US" dirty="0" err="1">
                <a:solidFill>
                  <a:srgbClr val="FFFF00"/>
                </a:solidFill>
              </a:rPr>
              <a:t>counts.txt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231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096F-1EA7-F04D-9F2D-D1A6500A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177D-43E1-9742-8242-84F161053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4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196A-739C-6D4A-B05A-38411630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type</a:t>
            </a:r>
            <a:r>
              <a:rPr lang="zh-Hans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D5EB-002A-D145-85EC-7AF84B6D4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426" y="1853754"/>
            <a:ext cx="9418191" cy="4313908"/>
          </a:xfrm>
        </p:spPr>
        <p:txBody>
          <a:bodyPr>
            <a:normAutofit fontScale="70000" lnSpcReduction="20000"/>
          </a:bodyPr>
          <a:lstStyle/>
          <a:p>
            <a:r>
              <a:rPr lang="en-US" altLang="zh-Hans" dirty="0"/>
              <a:t>Integer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en-US" altLang="zh-Hans" dirty="0"/>
              <a:t>Double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en-US" altLang="zh-Hans" dirty="0"/>
              <a:t>Logical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en-US" altLang="zh-Hans" dirty="0"/>
              <a:t>Character</a:t>
            </a:r>
            <a:endParaRPr lang="en-US" dirty="0"/>
          </a:p>
          <a:p>
            <a:r>
              <a:rPr lang="en-US" altLang="zh-Hans" dirty="0"/>
              <a:t>Implicitly</a:t>
            </a:r>
            <a:r>
              <a:rPr lang="zh-Hans" altLang="en-US" dirty="0"/>
              <a:t> </a:t>
            </a:r>
            <a:r>
              <a:rPr lang="en-US" altLang="zh-Hans" dirty="0"/>
              <a:t>coercion:</a:t>
            </a:r>
            <a:r>
              <a:rPr lang="zh-Hans" altLang="en-US" dirty="0"/>
              <a:t>  </a:t>
            </a:r>
            <a:r>
              <a:rPr lang="en-US" altLang="zh-Hans" dirty="0"/>
              <a:t>logical</a:t>
            </a:r>
            <a:r>
              <a:rPr lang="zh-Hans" altLang="en-US" dirty="0"/>
              <a:t> </a:t>
            </a:r>
            <a:r>
              <a:rPr lang="en-US" altLang="zh-Hans" dirty="0"/>
              <a:t>&lt;</a:t>
            </a:r>
            <a:r>
              <a:rPr lang="zh-Hans" altLang="en-US" dirty="0"/>
              <a:t> </a:t>
            </a:r>
            <a:r>
              <a:rPr lang="en-US" altLang="zh-Hans" dirty="0"/>
              <a:t>integer</a:t>
            </a:r>
            <a:r>
              <a:rPr lang="zh-Hans" altLang="en-US" dirty="0"/>
              <a:t> </a:t>
            </a:r>
            <a:r>
              <a:rPr lang="en-US" altLang="zh-Hans" dirty="0"/>
              <a:t>&lt;</a:t>
            </a:r>
            <a:r>
              <a:rPr lang="zh-Hans" altLang="en-US" dirty="0"/>
              <a:t> </a:t>
            </a:r>
            <a:r>
              <a:rPr lang="en-US" altLang="zh-Hans" dirty="0"/>
              <a:t>double</a:t>
            </a:r>
            <a:r>
              <a:rPr lang="zh-Hans" altLang="en-US" dirty="0"/>
              <a:t> </a:t>
            </a:r>
            <a:r>
              <a:rPr lang="en-US" altLang="zh-Hans" dirty="0"/>
              <a:t>&lt;</a:t>
            </a:r>
            <a:r>
              <a:rPr lang="zh-Hans" altLang="en-US" dirty="0"/>
              <a:t> </a:t>
            </a:r>
            <a:r>
              <a:rPr lang="en-US" altLang="zh-Hans" dirty="0"/>
              <a:t>character</a:t>
            </a:r>
          </a:p>
          <a:p>
            <a:r>
              <a:rPr lang="en-US" altLang="zh-Hans" dirty="0"/>
              <a:t>Explicitly</a:t>
            </a:r>
            <a:r>
              <a:rPr lang="zh-Hans" altLang="en-US" dirty="0"/>
              <a:t> </a:t>
            </a:r>
            <a:r>
              <a:rPr lang="en-US" altLang="zh-Hans" dirty="0"/>
              <a:t>coercion:</a:t>
            </a:r>
            <a:r>
              <a:rPr lang="zh-Hans" altLang="en-US" dirty="0"/>
              <a:t>   </a:t>
            </a:r>
            <a:r>
              <a:rPr lang="en-US" altLang="zh-Hans" dirty="0" err="1"/>
              <a:t>as.character</a:t>
            </a:r>
            <a:r>
              <a:rPr lang="en-US" altLang="zh-Hans" dirty="0"/>
              <a:t>(</a:t>
            </a:r>
            <a:r>
              <a:rPr lang="zh-Hans" altLang="en-US" dirty="0"/>
              <a:t> </a:t>
            </a:r>
            <a:r>
              <a:rPr lang="en-US" altLang="zh-Hans" dirty="0"/>
              <a:t>)</a:t>
            </a:r>
            <a:r>
              <a:rPr lang="zh-Hans" altLang="en-US" dirty="0"/>
              <a:t>     </a:t>
            </a:r>
            <a:r>
              <a:rPr lang="en-US" altLang="zh-Hans" dirty="0" err="1"/>
              <a:t>as.integer</a:t>
            </a:r>
            <a:r>
              <a:rPr lang="en-US" altLang="zh-Hans" dirty="0"/>
              <a:t>(</a:t>
            </a:r>
            <a:r>
              <a:rPr lang="zh-Hans" altLang="en-US" dirty="0"/>
              <a:t> </a:t>
            </a:r>
            <a:r>
              <a:rPr lang="en-US" altLang="zh-Hans" dirty="0"/>
              <a:t>)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type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mode</a:t>
            </a:r>
          </a:p>
          <a:p>
            <a:pPr marL="0" indent="0">
              <a:buNone/>
            </a:pPr>
            <a:r>
              <a:rPr lang="en-US" altLang="zh-Hans" dirty="0"/>
              <a:t>Q</a:t>
            </a:r>
            <a:r>
              <a:rPr lang="zh-Hans" altLang="en-US" dirty="0"/>
              <a:t> </a:t>
            </a:r>
            <a:r>
              <a:rPr lang="en-US" altLang="zh-Hans" dirty="0"/>
              <a:t>:</a:t>
            </a:r>
            <a:r>
              <a:rPr lang="zh-Hans" altLang="en-US" dirty="0"/>
              <a:t> </a:t>
            </a:r>
            <a:r>
              <a:rPr lang="en-US" altLang="zh-Hans" dirty="0"/>
              <a:t>What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results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 </a:t>
            </a:r>
            <a:r>
              <a:rPr lang="en-US" altLang="zh-Hans" dirty="0"/>
              <a:t>TRUE</a:t>
            </a:r>
            <a:r>
              <a:rPr lang="zh-Hans" altLang="en-US" dirty="0"/>
              <a:t> </a:t>
            </a:r>
            <a:r>
              <a:rPr lang="en-US" altLang="zh-Hans" dirty="0"/>
              <a:t>+2</a:t>
            </a:r>
          </a:p>
          <a:p>
            <a:pPr marL="0" indent="0">
              <a:buNone/>
            </a:pPr>
            <a:r>
              <a:rPr lang="en-US" altLang="zh-Hans" dirty="0"/>
              <a:t>Q:</a:t>
            </a:r>
            <a:r>
              <a:rPr lang="zh-Hans" altLang="en-US" dirty="0"/>
              <a:t>  </a:t>
            </a:r>
            <a:r>
              <a:rPr lang="en-US" altLang="zh-Hans" dirty="0"/>
              <a:t>What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type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matrix</a:t>
            </a:r>
            <a:r>
              <a:rPr lang="zh-Hans" altLang="en-US" dirty="0"/>
              <a:t>  </a:t>
            </a:r>
            <a:endParaRPr lang="en-US" altLang="zh-Hans" dirty="0"/>
          </a:p>
          <a:p>
            <a:pPr marL="0" indent="0">
              <a:buNone/>
            </a:pPr>
            <a:r>
              <a:rPr lang="zh-Hans" altLang="en-US" dirty="0"/>
              <a:t>                      </a:t>
            </a:r>
            <a:r>
              <a:rPr lang="en-US" altLang="zh-Hans" dirty="0"/>
              <a:t>2</a:t>
            </a:r>
            <a:r>
              <a:rPr lang="zh-Hans" altLang="en-US" dirty="0"/>
              <a:t>    </a:t>
            </a:r>
            <a:r>
              <a:rPr lang="en-US" altLang="zh-Hans" dirty="0"/>
              <a:t>4</a:t>
            </a:r>
            <a:r>
              <a:rPr lang="zh-Hans" altLang="en-US" dirty="0"/>
              <a:t> </a:t>
            </a:r>
            <a:endParaRPr lang="en-US" altLang="zh-Hans" dirty="0"/>
          </a:p>
          <a:p>
            <a:pPr marL="0" indent="0">
              <a:buNone/>
            </a:pPr>
            <a:r>
              <a:rPr lang="zh-Hans" altLang="en-US" dirty="0"/>
              <a:t>                      </a:t>
            </a:r>
            <a:r>
              <a:rPr lang="en-US" altLang="zh-Hans" dirty="0"/>
              <a:t>‘q’</a:t>
            </a:r>
            <a:r>
              <a:rPr lang="zh-Hans" altLang="en-US" dirty="0"/>
              <a:t>   </a:t>
            </a:r>
            <a:r>
              <a:rPr lang="en-US" altLang="zh-Hans" dirty="0"/>
              <a:t>‘m’</a:t>
            </a:r>
            <a:r>
              <a:rPr lang="zh-Hans" altLang="en-US" dirty="0"/>
              <a:t>             </a:t>
            </a:r>
            <a:endParaRPr lang="en-US" altLang="zh-Hans" dirty="0"/>
          </a:p>
          <a:p>
            <a:pPr marL="0" indent="0">
              <a:buNone/>
            </a:pPr>
            <a:r>
              <a:rPr lang="en-US" altLang="zh-Hans" dirty="0"/>
              <a:t>Q:</a:t>
            </a:r>
            <a:r>
              <a:rPr lang="zh-Hans" altLang="en-US" dirty="0"/>
              <a:t> </a:t>
            </a:r>
            <a:r>
              <a:rPr lang="en-US" altLang="zh-Hans" dirty="0"/>
              <a:t>which</a:t>
            </a:r>
            <a:r>
              <a:rPr lang="zh-Hans" altLang="en-US" dirty="0"/>
              <a:t> </a:t>
            </a:r>
            <a:r>
              <a:rPr lang="en-US" altLang="zh-Hans" dirty="0"/>
              <a:t>function</a:t>
            </a:r>
            <a:r>
              <a:rPr lang="zh-Hans" altLang="en-US" dirty="0"/>
              <a:t> </a:t>
            </a:r>
            <a:r>
              <a:rPr lang="en-US" altLang="zh-Hans" dirty="0"/>
              <a:t>checks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type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R?</a:t>
            </a:r>
            <a:r>
              <a:rPr lang="zh-Hans" altLang="en-US" dirty="0"/>
              <a:t>                   </a:t>
            </a: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E8BF-67F6-0146-86AB-E416C75E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Structure</a:t>
            </a:r>
            <a:r>
              <a:rPr lang="zh-Hans" altLang="en-US" dirty="0"/>
              <a:t> </a:t>
            </a:r>
            <a:r>
              <a:rPr lang="en-US" altLang="zh-Hans" dirty="0"/>
              <a:t>:how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manipulate</a:t>
            </a:r>
            <a:r>
              <a:rPr lang="zh-Hans" altLang="en-US" dirty="0"/>
              <a:t> </a:t>
            </a:r>
            <a:r>
              <a:rPr lang="en-US" altLang="zh-Hans" dirty="0"/>
              <a:t>these</a:t>
            </a:r>
            <a:r>
              <a:rPr lang="zh-Hans" altLang="en-US" dirty="0"/>
              <a:t> </a:t>
            </a:r>
            <a:r>
              <a:rPr lang="en-US" altLang="zh-Hans" dirty="0"/>
              <a:t>objects</a:t>
            </a:r>
            <a:br>
              <a:rPr lang="en-US" altLang="zh-Han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06E89-E9D3-934A-86DE-47B66DD8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Hans" dirty="0"/>
              <a:t>Atomic</a:t>
            </a:r>
            <a:r>
              <a:rPr lang="zh-Hans" altLang="en-US" dirty="0"/>
              <a:t> </a:t>
            </a:r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structure: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values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vectors</a:t>
            </a:r>
            <a:r>
              <a:rPr lang="zh-Hans" altLang="en-US" dirty="0"/>
              <a:t> </a:t>
            </a:r>
            <a:r>
              <a:rPr lang="en-US" altLang="zh-Hans" dirty="0"/>
              <a:t>must</a:t>
            </a:r>
            <a:r>
              <a:rPr lang="zh-Hans" altLang="en-US" dirty="0"/>
              <a:t> </a:t>
            </a:r>
            <a:r>
              <a:rPr lang="en-US" altLang="zh-Hans" dirty="0"/>
              <a:t>be</a:t>
            </a:r>
            <a:r>
              <a:rPr lang="zh-Hans" altLang="en-US" dirty="0"/>
              <a:t> </a:t>
            </a:r>
            <a:r>
              <a:rPr lang="en-US" altLang="zh-Hans" dirty="0"/>
              <a:t>all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same</a:t>
            </a:r>
            <a:r>
              <a:rPr lang="zh-Hans" altLang="en-US" dirty="0"/>
              <a:t> </a:t>
            </a:r>
            <a:r>
              <a:rPr lang="en-US" altLang="zh-Hans" dirty="0"/>
              <a:t>type(thinking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coercion</a:t>
            </a:r>
            <a:r>
              <a:rPr lang="zh-Hans" altLang="en-US" dirty="0"/>
              <a:t> </a:t>
            </a:r>
            <a:r>
              <a:rPr lang="en-US" altLang="zh-Hans" dirty="0"/>
              <a:t>here)</a:t>
            </a:r>
            <a:r>
              <a:rPr lang="zh-Hans" altLang="en-US" dirty="0"/>
              <a:t> </a:t>
            </a:r>
            <a:r>
              <a:rPr lang="en-US" altLang="zh-Hans" dirty="0"/>
              <a:t>;</a:t>
            </a:r>
            <a:r>
              <a:rPr lang="zh-Hans" altLang="en-US" dirty="0"/>
              <a:t> </a:t>
            </a:r>
            <a:r>
              <a:rPr lang="en-US" altLang="zh-Hans" dirty="0"/>
              <a:t>Sub</a:t>
            </a:r>
            <a:r>
              <a:rPr lang="zh-Hans" altLang="en-US" dirty="0"/>
              <a:t> </a:t>
            </a:r>
            <a:r>
              <a:rPr lang="en-US" altLang="zh-Hans" dirty="0"/>
              <a:t>setting</a:t>
            </a:r>
            <a:r>
              <a:rPr lang="zh-Hans" altLang="en-US" dirty="0"/>
              <a:t> </a:t>
            </a:r>
            <a:r>
              <a:rPr lang="en-US" altLang="zh-Hans" dirty="0"/>
              <a:t>using</a:t>
            </a:r>
            <a:r>
              <a:rPr lang="zh-Hans" altLang="en-US" dirty="0"/>
              <a:t> </a:t>
            </a:r>
            <a:r>
              <a:rPr lang="en-US" altLang="zh-Hans" dirty="0"/>
              <a:t>[</a:t>
            </a:r>
            <a:r>
              <a:rPr lang="zh-Hans" altLang="en-US" dirty="0"/>
              <a:t> </a:t>
            </a:r>
            <a:r>
              <a:rPr lang="en-US" altLang="zh-Hans" dirty="0"/>
              <a:t>]</a:t>
            </a:r>
            <a:r>
              <a:rPr lang="zh-Hans" altLang="en-US" dirty="0"/>
              <a:t> </a:t>
            </a:r>
            <a:endParaRPr lang="en-US" altLang="zh-Hans" dirty="0"/>
          </a:p>
          <a:p>
            <a:pPr marL="0" indent="0">
              <a:buNone/>
            </a:pPr>
            <a:r>
              <a:rPr lang="zh-Hans" altLang="en-US" dirty="0"/>
              <a:t>          </a:t>
            </a:r>
            <a:r>
              <a:rPr lang="en-US" altLang="zh-Hans" dirty="0"/>
              <a:t>Vectors:</a:t>
            </a:r>
            <a:r>
              <a:rPr lang="zh-Hans" altLang="en-US" dirty="0"/>
              <a:t> </a:t>
            </a:r>
            <a:r>
              <a:rPr lang="en-US" altLang="zh-Hans" dirty="0"/>
              <a:t>recycling</a:t>
            </a:r>
            <a:r>
              <a:rPr lang="zh-Hans" altLang="en-US" dirty="0"/>
              <a:t> </a:t>
            </a:r>
            <a:endParaRPr lang="en-US" altLang="zh-Hans" dirty="0"/>
          </a:p>
          <a:p>
            <a:pPr marL="0" indent="0">
              <a:buNone/>
            </a:pPr>
            <a:r>
              <a:rPr lang="zh-Hans" altLang="en-US" dirty="0"/>
              <a:t>          </a:t>
            </a:r>
            <a:r>
              <a:rPr lang="en-US" altLang="zh-Hans" dirty="0"/>
              <a:t>Matrix:</a:t>
            </a:r>
            <a:r>
              <a:rPr lang="zh-Hans" altLang="en-US" dirty="0"/>
              <a:t> </a:t>
            </a:r>
            <a:r>
              <a:rPr lang="en-US" altLang="zh-Hans" dirty="0"/>
              <a:t>(Column-</a:t>
            </a:r>
            <a:r>
              <a:rPr lang="zh-Hans" altLang="en-US" dirty="0"/>
              <a:t> </a:t>
            </a:r>
            <a:r>
              <a:rPr lang="en-US" altLang="zh-Hans" dirty="0"/>
              <a:t>major:</a:t>
            </a:r>
            <a:r>
              <a:rPr lang="zh-Hans" altLang="en-US" dirty="0"/>
              <a:t> </a:t>
            </a:r>
            <a:r>
              <a:rPr lang="en-US" altLang="zh-Hans" dirty="0"/>
              <a:t>what</a:t>
            </a:r>
            <a:r>
              <a:rPr lang="zh-Hans" altLang="en-US" dirty="0"/>
              <a:t> </a:t>
            </a:r>
            <a:r>
              <a:rPr lang="en-US" altLang="zh-Hans" dirty="0"/>
              <a:t>does</a:t>
            </a:r>
            <a:r>
              <a:rPr lang="zh-Hans" altLang="en-US" dirty="0"/>
              <a:t> </a:t>
            </a:r>
            <a:r>
              <a:rPr lang="en-US" altLang="zh-Hans" dirty="0"/>
              <a:t>it</a:t>
            </a:r>
            <a:r>
              <a:rPr lang="zh-Hans" altLang="en-US" dirty="0"/>
              <a:t> </a:t>
            </a:r>
            <a:r>
              <a:rPr lang="en-US" altLang="zh-Hans" dirty="0"/>
              <a:t>mean?)</a:t>
            </a:r>
            <a:r>
              <a:rPr lang="zh-Hans" altLang="en-US" dirty="0"/>
              <a:t>  </a:t>
            </a:r>
            <a:r>
              <a:rPr lang="en-US" altLang="zh-Hans" dirty="0"/>
              <a:t>(what</a:t>
            </a:r>
            <a:r>
              <a:rPr lang="zh-Hans" altLang="en-US" dirty="0"/>
              <a:t> </a:t>
            </a:r>
            <a:r>
              <a:rPr lang="en-US" altLang="zh-Hans" dirty="0"/>
              <a:t>do</a:t>
            </a:r>
            <a:r>
              <a:rPr lang="zh-Hans" altLang="en-US" dirty="0"/>
              <a:t> </a:t>
            </a:r>
            <a:r>
              <a:rPr lang="en-US" altLang="zh-Hans" dirty="0"/>
              <a:t>you</a:t>
            </a:r>
            <a:r>
              <a:rPr lang="zh-Hans" altLang="en-US" dirty="0"/>
              <a:t> </a:t>
            </a:r>
            <a:r>
              <a:rPr lang="en-US" altLang="zh-Hans" dirty="0"/>
              <a:t>expect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return:</a:t>
            </a:r>
            <a:r>
              <a:rPr lang="zh-Hans" altLang="en-US" dirty="0"/>
              <a:t> </a:t>
            </a:r>
            <a:r>
              <a:rPr lang="en-US" altLang="zh-Hans" dirty="0"/>
              <a:t>matrix[2])</a:t>
            </a:r>
          </a:p>
          <a:p>
            <a:pPr marL="0" indent="0">
              <a:buNone/>
            </a:pPr>
            <a:r>
              <a:rPr lang="zh-Hans" altLang="en-US" dirty="0"/>
              <a:t>           </a:t>
            </a:r>
            <a:r>
              <a:rPr lang="en-US" altLang="zh-Hans" dirty="0"/>
              <a:t>Array</a:t>
            </a:r>
          </a:p>
          <a:p>
            <a:r>
              <a:rPr lang="en-US" altLang="zh-Hans" dirty="0"/>
              <a:t>Non-atomic</a:t>
            </a:r>
            <a:r>
              <a:rPr lang="zh-Hans" altLang="en-US" dirty="0"/>
              <a:t> </a:t>
            </a:r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structure:</a:t>
            </a:r>
            <a:r>
              <a:rPr lang="zh-Hans" altLang="en-US" dirty="0"/>
              <a:t> </a:t>
            </a:r>
            <a:r>
              <a:rPr lang="en-US" altLang="zh-Hans" dirty="0"/>
              <a:t>Sub</a:t>
            </a:r>
            <a:r>
              <a:rPr lang="zh-Hans" altLang="en-US" dirty="0"/>
              <a:t> </a:t>
            </a:r>
            <a:r>
              <a:rPr lang="en-US" altLang="zh-Hans" dirty="0"/>
              <a:t>setting</a:t>
            </a:r>
            <a:r>
              <a:rPr lang="zh-Hans" altLang="en-US" dirty="0"/>
              <a:t> </a:t>
            </a:r>
            <a:r>
              <a:rPr lang="en-US" altLang="zh-Hans" dirty="0"/>
              <a:t>using</a:t>
            </a:r>
            <a:r>
              <a:rPr lang="zh-Hans" altLang="en-US" dirty="0"/>
              <a:t> </a:t>
            </a:r>
            <a:r>
              <a:rPr lang="en-US" altLang="zh-Hans" dirty="0"/>
              <a:t>[</a:t>
            </a:r>
            <a:r>
              <a:rPr lang="zh-Hans" altLang="en-US" dirty="0"/>
              <a:t> </a:t>
            </a:r>
            <a:r>
              <a:rPr lang="en-US" altLang="zh-Hans" dirty="0"/>
              <a:t>]</a:t>
            </a:r>
            <a:r>
              <a:rPr lang="zh-Hans" altLang="en-US" dirty="0"/>
              <a:t> </a:t>
            </a:r>
            <a:r>
              <a:rPr lang="en-US" altLang="zh-Hans" dirty="0"/>
              <a:t>or</a:t>
            </a:r>
            <a:r>
              <a:rPr lang="zh-Hans" altLang="en-US" dirty="0"/>
              <a:t> </a:t>
            </a:r>
            <a:r>
              <a:rPr lang="en-US" altLang="zh-Hans" dirty="0"/>
              <a:t>$</a:t>
            </a:r>
          </a:p>
          <a:p>
            <a:pPr marL="0" indent="0">
              <a:buNone/>
            </a:pPr>
            <a:r>
              <a:rPr lang="zh-Hans" altLang="en-US" dirty="0"/>
              <a:t>          </a:t>
            </a:r>
            <a:r>
              <a:rPr lang="en-US" altLang="zh-Hans" dirty="0"/>
              <a:t>List</a:t>
            </a:r>
          </a:p>
          <a:p>
            <a:pPr marL="0" indent="0">
              <a:buNone/>
            </a:pPr>
            <a:r>
              <a:rPr lang="zh-Hans" altLang="en-US" dirty="0"/>
              <a:t>          </a:t>
            </a:r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frame</a:t>
            </a:r>
            <a:r>
              <a:rPr lang="zh-Hans" altLang="en-US" dirty="0"/>
              <a:t> </a:t>
            </a:r>
            <a:r>
              <a:rPr lang="en-US" altLang="zh-Hans" dirty="0"/>
              <a:t>(stored</a:t>
            </a:r>
            <a:r>
              <a:rPr lang="zh-Hans" altLang="en-US" dirty="0"/>
              <a:t> </a:t>
            </a:r>
            <a:r>
              <a:rPr lang="en-US" altLang="zh-Hans" dirty="0"/>
              <a:t>as</a:t>
            </a:r>
            <a:r>
              <a:rPr lang="zh-Hans" altLang="en-US" dirty="0"/>
              <a:t> </a:t>
            </a:r>
            <a:r>
              <a:rPr lang="en-US" altLang="zh-Hans" dirty="0"/>
              <a:t>lists)</a:t>
            </a:r>
            <a:r>
              <a:rPr lang="zh-Hans" altLang="en-US" dirty="0"/>
              <a:t>   </a:t>
            </a:r>
            <a:r>
              <a:rPr lang="en-US" altLang="zh-Hans" dirty="0"/>
              <a:t>[</a:t>
            </a:r>
            <a:r>
              <a:rPr lang="zh-Hans" altLang="en-US" dirty="0"/>
              <a:t>   </a:t>
            </a:r>
            <a:r>
              <a:rPr lang="en-US" altLang="zh-Hans" dirty="0"/>
              <a:t>,</a:t>
            </a:r>
            <a:r>
              <a:rPr lang="zh-Hans" altLang="en-US" dirty="0"/>
              <a:t>   </a:t>
            </a:r>
            <a:r>
              <a:rPr lang="en-US" altLang="zh-Hans" dirty="0"/>
              <a:t>]</a:t>
            </a:r>
          </a:p>
          <a:p>
            <a:pPr marL="0" indent="0">
              <a:buNone/>
            </a:pPr>
            <a:endParaRPr lang="en-US" altLang="zh-Han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0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BD3A-FE46-EC40-B5EF-64268D14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Sub setting</a:t>
            </a:r>
            <a:r>
              <a:rPr lang="zh-Hans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972E6-8BEB-D046-AD3A-748C11DAD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Numeric</a:t>
            </a:r>
            <a:r>
              <a:rPr lang="zh-Hans" altLang="en-US" dirty="0"/>
              <a:t> </a:t>
            </a:r>
            <a:r>
              <a:rPr lang="en-US" altLang="zh-Hans" dirty="0"/>
              <a:t>index</a:t>
            </a:r>
            <a:r>
              <a:rPr lang="zh-Hans" altLang="en-US" dirty="0"/>
              <a:t> </a:t>
            </a:r>
            <a:r>
              <a:rPr lang="en-US" altLang="zh-Hans" dirty="0"/>
              <a:t>:</a:t>
            </a:r>
            <a:r>
              <a:rPr lang="zh-Hans" altLang="en-US" dirty="0"/>
              <a:t> </a:t>
            </a:r>
            <a:r>
              <a:rPr lang="en-US" altLang="zh-Hans" dirty="0"/>
              <a:t>difference</a:t>
            </a:r>
            <a:r>
              <a:rPr lang="zh-Hans" altLang="en-US" dirty="0"/>
              <a:t> </a:t>
            </a:r>
            <a:r>
              <a:rPr lang="en-US" altLang="zh-Hans" dirty="0"/>
              <a:t>between</a:t>
            </a:r>
            <a:r>
              <a:rPr lang="zh-Hans" altLang="en-US" dirty="0"/>
              <a:t> </a:t>
            </a:r>
            <a:r>
              <a:rPr lang="en-US" altLang="zh-Hans" dirty="0"/>
              <a:t>max(</a:t>
            </a:r>
            <a:r>
              <a:rPr lang="zh-Hans" altLang="en-US" dirty="0"/>
              <a:t> </a:t>
            </a:r>
            <a:r>
              <a:rPr lang="en-US" altLang="zh-Hans" dirty="0"/>
              <a:t>)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 err="1"/>
              <a:t>which.max</a:t>
            </a:r>
            <a:r>
              <a:rPr lang="en-US" altLang="zh-Hans" dirty="0"/>
              <a:t>(</a:t>
            </a:r>
            <a:r>
              <a:rPr lang="zh-Hans" altLang="en-US" dirty="0"/>
              <a:t> </a:t>
            </a:r>
            <a:r>
              <a:rPr lang="en-US" altLang="zh-Hans" dirty="0"/>
              <a:t>),</a:t>
            </a:r>
            <a:r>
              <a:rPr lang="zh-Hans" altLang="en-US" dirty="0"/>
              <a:t> </a:t>
            </a:r>
            <a:r>
              <a:rPr lang="en-US" altLang="zh-Hans" dirty="0"/>
              <a:t>which(</a:t>
            </a:r>
            <a:r>
              <a:rPr lang="zh-Hans" altLang="en-US" dirty="0"/>
              <a:t> </a:t>
            </a:r>
            <a:r>
              <a:rPr lang="en-US" altLang="zh-Hans" dirty="0"/>
              <a:t>)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en-US" altLang="zh-Hans" dirty="0"/>
              <a:t>Logical</a:t>
            </a:r>
            <a:r>
              <a:rPr lang="zh-Hans" altLang="en-US" dirty="0"/>
              <a:t> </a:t>
            </a:r>
            <a:r>
              <a:rPr lang="en-US" altLang="zh-Hans" dirty="0"/>
              <a:t>Index</a:t>
            </a:r>
            <a:r>
              <a:rPr lang="zh-Hans" altLang="en-US" dirty="0"/>
              <a:t>     </a:t>
            </a:r>
            <a:r>
              <a:rPr lang="en-US" altLang="zh-Hans" dirty="0"/>
              <a:t>player[positon</a:t>
            </a:r>
            <a:r>
              <a:rPr lang="zh-Hans" altLang="en-US" dirty="0"/>
              <a:t> </a:t>
            </a:r>
            <a:r>
              <a:rPr lang="en-US" altLang="zh-Hans" dirty="0"/>
              <a:t>==</a:t>
            </a:r>
            <a:r>
              <a:rPr lang="zh-Hans" altLang="en-US" dirty="0"/>
              <a:t>  </a:t>
            </a:r>
            <a:r>
              <a:rPr lang="en-US" altLang="zh-Hans" dirty="0"/>
              <a:t>“C”,</a:t>
            </a:r>
            <a:r>
              <a:rPr lang="zh-Hans" altLang="en-US" dirty="0"/>
              <a:t>  </a:t>
            </a:r>
            <a:r>
              <a:rPr lang="en-US" altLang="zh-Hans" dirty="0"/>
              <a:t>]</a:t>
            </a:r>
          </a:p>
          <a:p>
            <a:r>
              <a:rPr lang="en-US" altLang="zh-Hans" dirty="0"/>
              <a:t>Character</a:t>
            </a:r>
            <a:r>
              <a:rPr lang="zh-Hans" altLang="en-US" dirty="0"/>
              <a:t> </a:t>
            </a:r>
            <a:r>
              <a:rPr lang="en-US" altLang="zh-Hans" dirty="0"/>
              <a:t>index</a:t>
            </a:r>
            <a:r>
              <a:rPr lang="zh-Hans" altLang="en-US" dirty="0"/>
              <a:t>  </a:t>
            </a:r>
            <a:r>
              <a:rPr lang="en-US" altLang="zh-Hans" dirty="0" err="1"/>
              <a:t>df</a:t>
            </a:r>
            <a:r>
              <a:rPr lang="en-US" altLang="zh-Hans" dirty="0"/>
              <a:t>[</a:t>
            </a:r>
            <a:r>
              <a:rPr lang="zh-Hans" altLang="en-US" dirty="0"/>
              <a:t> </a:t>
            </a:r>
            <a:r>
              <a:rPr lang="en-US" altLang="zh-Hans" dirty="0"/>
              <a:t>,</a:t>
            </a:r>
            <a:r>
              <a:rPr lang="zh-Hans" altLang="en-US" dirty="0"/>
              <a:t>  </a:t>
            </a:r>
            <a:r>
              <a:rPr lang="en-US" altLang="zh-Hans" dirty="0"/>
              <a:t>c(‘a’,</a:t>
            </a:r>
            <a:r>
              <a:rPr lang="zh-Hans" altLang="en-US" dirty="0"/>
              <a:t> </a:t>
            </a:r>
            <a:r>
              <a:rPr lang="en-US" altLang="zh-Hans" dirty="0"/>
              <a:t>‘b’)]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en-US" altLang="zh-Hans" dirty="0"/>
              <a:t>See</a:t>
            </a:r>
            <a:r>
              <a:rPr lang="zh-Hans" altLang="en-US" dirty="0"/>
              <a:t> </a:t>
            </a:r>
            <a:r>
              <a:rPr lang="en-US" altLang="zh-Hans" dirty="0"/>
              <a:t>pdf</a:t>
            </a:r>
            <a:r>
              <a:rPr lang="zh-Hans" altLang="en-US" dirty="0"/>
              <a:t> </a:t>
            </a:r>
            <a:r>
              <a:rPr lang="en-US" altLang="zh-Hans" dirty="0"/>
              <a:t>attachment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midterm</a:t>
            </a:r>
            <a:r>
              <a:rPr lang="zh-Hans" altLang="en-US" dirty="0"/>
              <a:t> </a:t>
            </a:r>
            <a:r>
              <a:rPr lang="en-US" altLang="zh-Hans" dirty="0"/>
              <a:t>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922D4-E91C-B641-9AB0-7B68AB4E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File</a:t>
            </a:r>
            <a:r>
              <a:rPr lang="zh-Hans" altLang="en-US" dirty="0"/>
              <a:t> </a:t>
            </a:r>
            <a:r>
              <a:rPr lang="en-US" altLang="zh-Hans" dirty="0"/>
              <a:t>Structure</a:t>
            </a:r>
            <a:r>
              <a:rPr lang="zh-Hans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BF0E1-1782-2C45-B688-B263ADAB4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Absolute</a:t>
            </a:r>
            <a:r>
              <a:rPr lang="zh-Hans" altLang="en-US" dirty="0"/>
              <a:t> </a:t>
            </a:r>
            <a:r>
              <a:rPr lang="en-US" altLang="zh-Hans" dirty="0"/>
              <a:t>paths</a:t>
            </a:r>
          </a:p>
          <a:p>
            <a:pPr marL="0" indent="0">
              <a:buNone/>
            </a:pPr>
            <a:endParaRPr lang="en-US" altLang="zh-Hans" dirty="0"/>
          </a:p>
          <a:p>
            <a:r>
              <a:rPr lang="en-US" altLang="zh-Hans" dirty="0"/>
              <a:t>Relative</a:t>
            </a:r>
            <a:r>
              <a:rPr lang="zh-Hans" altLang="en-US" dirty="0"/>
              <a:t> </a:t>
            </a:r>
            <a:r>
              <a:rPr lang="en-US" altLang="zh-Hans" dirty="0"/>
              <a:t>path:</a:t>
            </a:r>
            <a:r>
              <a:rPr lang="zh-Hans" altLang="en-US" dirty="0"/>
              <a:t> </a:t>
            </a:r>
            <a:r>
              <a:rPr lang="en-US" altLang="zh-Hans" dirty="0"/>
              <a:t>Know</a:t>
            </a:r>
            <a:r>
              <a:rPr lang="zh-Hans" altLang="en-US" dirty="0"/>
              <a:t> </a:t>
            </a:r>
            <a:r>
              <a:rPr lang="en-US" altLang="zh-Hans" dirty="0"/>
              <a:t>how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navigate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current</a:t>
            </a:r>
            <a:r>
              <a:rPr lang="zh-Hans" altLang="en-US" dirty="0"/>
              <a:t> </a:t>
            </a:r>
            <a:r>
              <a:rPr lang="en-US" altLang="zh-Hans" dirty="0"/>
              <a:t>directory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target</a:t>
            </a:r>
            <a:r>
              <a:rPr lang="zh-Hans" altLang="en-US" dirty="0"/>
              <a:t> </a:t>
            </a:r>
            <a:r>
              <a:rPr lang="en-US" altLang="zh-Hans" dirty="0"/>
              <a:t>directory.</a:t>
            </a:r>
            <a:r>
              <a:rPr lang="zh-Hans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0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0D65F-40A2-BE4C-9F56-23DC10EA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966497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zh-Hans" dirty="0"/>
              <a:t>Bash</a:t>
            </a:r>
            <a:r>
              <a:rPr lang="zh-Hans" altLang="en-US" dirty="0"/>
              <a:t> </a:t>
            </a:r>
            <a:r>
              <a:rPr lang="en-US" altLang="zh-Hans" dirty="0"/>
              <a:t>Shell</a:t>
            </a:r>
            <a:r>
              <a:rPr lang="zh-Hans" altLang="en-US" dirty="0"/>
              <a:t> </a:t>
            </a:r>
            <a:r>
              <a:rPr lang="en-US" altLang="zh-Hans" dirty="0"/>
              <a:t>(release</a:t>
            </a:r>
            <a:r>
              <a:rPr lang="zh-Hans" altLang="en-US" dirty="0"/>
              <a:t>  </a:t>
            </a:r>
            <a:r>
              <a:rPr lang="en-US" altLang="zh-Hans" dirty="0"/>
              <a:t>your</a:t>
            </a:r>
            <a:r>
              <a:rPr lang="zh-Hans" altLang="en-US" dirty="0"/>
              <a:t> </a:t>
            </a:r>
            <a:r>
              <a:rPr lang="en-US" altLang="zh-Hans" dirty="0"/>
              <a:t>mouse)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66E4-35AA-A140-89EB-A81F84646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Command</a:t>
            </a:r>
            <a:r>
              <a:rPr lang="zh-Hans" altLang="en-US" dirty="0"/>
              <a:t> </a:t>
            </a:r>
            <a:r>
              <a:rPr lang="en-US" altLang="zh-Hans" dirty="0"/>
              <a:t>option</a:t>
            </a:r>
            <a:r>
              <a:rPr lang="zh-Hans" altLang="en-US" dirty="0"/>
              <a:t> </a:t>
            </a:r>
            <a:r>
              <a:rPr lang="en-US" altLang="zh-Hans" dirty="0"/>
              <a:t>argument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6F32B-EB3D-5040-9136-5C7AF77DA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08" y="2481845"/>
            <a:ext cx="5067300" cy="2984500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5A5E709-DA8B-ED45-A6C4-A014CB271C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4955149"/>
              </p:ext>
            </p:extLst>
          </p:nvPr>
        </p:nvGraphicFramePr>
        <p:xfrm>
          <a:off x="6518879" y="1311216"/>
          <a:ext cx="4743450" cy="3223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3DBB5F-5F3E-1C48-9EAD-343001D0DE1C}"/>
              </a:ext>
            </a:extLst>
          </p:cNvPr>
          <p:cNvSpPr txBox="1"/>
          <p:nvPr/>
        </p:nvSpPr>
        <p:spPr>
          <a:xfrm>
            <a:off x="6253215" y="3974095"/>
            <a:ext cx="5582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If</a:t>
            </a:r>
            <a:r>
              <a:rPr lang="zh-Hans" altLang="en-US" dirty="0"/>
              <a:t> </a:t>
            </a:r>
            <a:r>
              <a:rPr lang="en-US" altLang="zh-Hans" dirty="0"/>
              <a:t>I</a:t>
            </a:r>
            <a:r>
              <a:rPr lang="zh-Hans" altLang="en-US" dirty="0"/>
              <a:t> </a:t>
            </a:r>
            <a:r>
              <a:rPr lang="en-US" altLang="zh-Hans" dirty="0"/>
              <a:t>am</a:t>
            </a:r>
            <a:r>
              <a:rPr lang="zh-Hans" altLang="en-US" dirty="0"/>
              <a:t> </a:t>
            </a:r>
            <a:r>
              <a:rPr lang="en-US" altLang="zh-Hans" dirty="0"/>
              <a:t>currently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sub3……</a:t>
            </a:r>
            <a:r>
              <a:rPr lang="zh-Hans" altLang="en-US" dirty="0"/>
              <a:t> </a:t>
            </a:r>
            <a:endParaRPr lang="en-US" dirty="0"/>
          </a:p>
          <a:p>
            <a:r>
              <a:rPr lang="en-US" altLang="zh-Hans" dirty="0"/>
              <a:t>List</a:t>
            </a:r>
            <a:r>
              <a:rPr lang="zh-Hans" altLang="en-US" dirty="0"/>
              <a:t> </a:t>
            </a:r>
            <a:r>
              <a:rPr lang="en-US" altLang="zh-Hans" dirty="0"/>
              <a:t>files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long</a:t>
            </a:r>
            <a:r>
              <a:rPr lang="zh-Hans" altLang="en-US" dirty="0"/>
              <a:t> </a:t>
            </a:r>
            <a:r>
              <a:rPr lang="en-US" altLang="zh-Hans" dirty="0"/>
              <a:t>format</a:t>
            </a:r>
            <a:r>
              <a:rPr lang="zh-Hans" altLang="en-US" dirty="0"/>
              <a:t> </a:t>
            </a:r>
            <a:r>
              <a:rPr lang="en-US" altLang="zh-Hans" dirty="0"/>
              <a:t>?</a:t>
            </a:r>
          </a:p>
          <a:p>
            <a:r>
              <a:rPr lang="en-US" altLang="zh-Hans" dirty="0"/>
              <a:t>Make</a:t>
            </a:r>
            <a:r>
              <a:rPr lang="zh-Hans" altLang="en-US" dirty="0"/>
              <a:t> </a:t>
            </a:r>
            <a:r>
              <a:rPr lang="en-US" altLang="zh-Hans" dirty="0"/>
              <a:t>directory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folder,</a:t>
            </a:r>
            <a:r>
              <a:rPr lang="zh-Hans" altLang="en-US" dirty="0"/>
              <a:t> </a:t>
            </a:r>
            <a:r>
              <a:rPr lang="en-US" altLang="zh-Hans" dirty="0"/>
              <a:t>named</a:t>
            </a:r>
            <a:r>
              <a:rPr lang="zh-Hans" altLang="en-US" dirty="0"/>
              <a:t> </a:t>
            </a:r>
            <a:r>
              <a:rPr lang="en-US" altLang="zh-Hans" dirty="0"/>
              <a:t>sub4?</a:t>
            </a:r>
          </a:p>
          <a:p>
            <a:r>
              <a:rPr lang="en-US" altLang="zh-Hans" dirty="0"/>
              <a:t>Rename</a:t>
            </a:r>
            <a:r>
              <a:rPr lang="zh-Hans" altLang="en-US" dirty="0"/>
              <a:t> </a:t>
            </a:r>
            <a:r>
              <a:rPr lang="en-US" altLang="zh-Hans" dirty="0"/>
              <a:t>files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sub2?</a:t>
            </a:r>
            <a:r>
              <a:rPr lang="zh-Hans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5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F5C4-9D68-4C45-A92C-8F112630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20562" y="279901"/>
            <a:ext cx="9291215" cy="1049235"/>
          </a:xfrm>
        </p:spPr>
        <p:txBody>
          <a:bodyPr/>
          <a:lstStyle/>
          <a:p>
            <a:r>
              <a:rPr lang="en-US" altLang="zh-Hans" dirty="0"/>
              <a:t>PLOT</a:t>
            </a:r>
            <a:r>
              <a:rPr lang="zh-Hans" altLang="en-US" dirty="0"/>
              <a:t> </a:t>
            </a:r>
            <a:r>
              <a:rPr lang="en-US" altLang="zh-Hans" dirty="0"/>
              <a:t>&amp;</a:t>
            </a:r>
            <a:r>
              <a:rPr lang="zh-Hans" altLang="en-US" dirty="0"/>
              <a:t> </a:t>
            </a:r>
            <a:r>
              <a:rPr lang="en-US" altLang="zh-Han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2A76-6E9C-614B-BAC9-63113F475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3" y="2024986"/>
            <a:ext cx="9291215" cy="3450613"/>
          </a:xfrm>
        </p:spPr>
        <p:txBody>
          <a:bodyPr/>
          <a:lstStyle/>
          <a:p>
            <a:r>
              <a:rPr lang="zh-Hans" altLang="en-US" dirty="0"/>
              <a:t> </a:t>
            </a:r>
            <a:r>
              <a:rPr lang="en-US" altLang="zh-Hans" dirty="0" err="1"/>
              <a:t>ggplot</a:t>
            </a:r>
            <a:r>
              <a:rPr lang="zh-Hans" altLang="en-US" dirty="0"/>
              <a:t> </a:t>
            </a:r>
            <a:r>
              <a:rPr lang="en-US" altLang="zh-Hans" dirty="0"/>
              <a:t>cheat</a:t>
            </a:r>
            <a:r>
              <a:rPr lang="zh-Hans" altLang="en-US" dirty="0"/>
              <a:t> </a:t>
            </a:r>
            <a:r>
              <a:rPr lang="en-US" altLang="zh-Hans" dirty="0"/>
              <a:t>sheet.</a:t>
            </a:r>
            <a:r>
              <a:rPr lang="zh-Hans" altLang="en-US" dirty="0"/>
              <a:t> </a:t>
            </a:r>
            <a:endParaRPr lang="en-US" altLang="zh-Hans" dirty="0"/>
          </a:p>
          <a:p>
            <a:endParaRPr lang="en-US" altLang="zh-Hans" dirty="0"/>
          </a:p>
          <a:p>
            <a:r>
              <a:rPr lang="en-US" altLang="zh-Hans" dirty="0"/>
              <a:t>Always</a:t>
            </a:r>
            <a:r>
              <a:rPr lang="zh-Hans" altLang="en-US" dirty="0"/>
              <a:t> </a:t>
            </a:r>
            <a:r>
              <a:rPr lang="en-US" altLang="zh-Hans" dirty="0"/>
              <a:t>create</a:t>
            </a:r>
            <a:r>
              <a:rPr lang="zh-Hans" altLang="en-US" dirty="0"/>
              <a:t> </a:t>
            </a:r>
            <a:r>
              <a:rPr lang="en-US" altLang="zh-Hans" dirty="0" err="1"/>
              <a:t>ggplot</a:t>
            </a:r>
            <a:r>
              <a:rPr lang="zh-Hans" altLang="en-US" dirty="0"/>
              <a:t> </a:t>
            </a:r>
            <a:r>
              <a:rPr lang="en-US" altLang="zh-Hans" dirty="0"/>
              <a:t>objects</a:t>
            </a:r>
            <a:r>
              <a:rPr lang="zh-Hans" altLang="en-US" dirty="0"/>
              <a:t> </a:t>
            </a:r>
            <a:r>
              <a:rPr lang="en-US" altLang="zh-Hans" dirty="0"/>
              <a:t>by</a:t>
            </a:r>
            <a:r>
              <a:rPr lang="zh-Hans" altLang="en-US" dirty="0"/>
              <a:t> </a:t>
            </a:r>
            <a:r>
              <a:rPr lang="en-US" altLang="zh-Hans" dirty="0" err="1"/>
              <a:t>ggplot</a:t>
            </a:r>
            <a:r>
              <a:rPr lang="en-US" altLang="zh-Hans" dirty="0"/>
              <a:t>(</a:t>
            </a:r>
            <a:r>
              <a:rPr lang="zh-Hans" altLang="en-US" dirty="0"/>
              <a:t> </a:t>
            </a:r>
            <a:r>
              <a:rPr lang="en-US" altLang="zh-Hans" dirty="0"/>
              <a:t>)</a:t>
            </a:r>
            <a:r>
              <a:rPr lang="zh-Hans" altLang="en-US" dirty="0"/>
              <a:t> </a:t>
            </a:r>
            <a:r>
              <a:rPr lang="en-US" altLang="zh-Hans" dirty="0"/>
              <a:t>first.</a:t>
            </a:r>
            <a:r>
              <a:rPr lang="zh-Hans" altLang="en-US" dirty="0"/>
              <a:t> </a:t>
            </a:r>
            <a:endParaRPr lang="en-US" altLang="zh-Hans" dirty="0"/>
          </a:p>
          <a:p>
            <a:endParaRPr lang="en-US" altLang="zh-Hans" dirty="0"/>
          </a:p>
          <a:p>
            <a:r>
              <a:rPr lang="en-US" altLang="zh-Hans" dirty="0"/>
              <a:t>Important</a:t>
            </a:r>
            <a:r>
              <a:rPr lang="zh-Hans" altLang="en-US" dirty="0"/>
              <a:t> </a:t>
            </a:r>
            <a:r>
              <a:rPr lang="en-US" altLang="zh-Hans" dirty="0"/>
              <a:t>arguments:</a:t>
            </a:r>
            <a:r>
              <a:rPr lang="zh-Hans" altLang="en-US" dirty="0"/>
              <a:t> </a:t>
            </a:r>
            <a:r>
              <a:rPr lang="en-US" altLang="zh-Hans" dirty="0"/>
              <a:t>specify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type;</a:t>
            </a:r>
            <a:r>
              <a:rPr lang="zh-Hans" altLang="en-US" dirty="0"/>
              <a:t>  </a:t>
            </a:r>
            <a:r>
              <a:rPr lang="en-US" altLang="zh-Hans" dirty="0"/>
              <a:t>faceting,</a:t>
            </a:r>
            <a:r>
              <a:rPr lang="zh-Hans" altLang="en-US" dirty="0"/>
              <a:t> </a:t>
            </a:r>
            <a:endParaRPr lang="en-US" altLang="zh-Hans" dirty="0"/>
          </a:p>
          <a:p>
            <a:pPr marL="0" indent="0">
              <a:buNone/>
            </a:pPr>
            <a:r>
              <a:rPr lang="zh-Hans" altLang="en-US" dirty="0"/>
              <a:t>         </a:t>
            </a:r>
            <a:r>
              <a:rPr lang="en-US" altLang="zh-Hans" dirty="0"/>
              <a:t>smoothing..</a:t>
            </a:r>
            <a:r>
              <a:rPr lang="zh-Hans" altLang="en-US" dirty="0"/>
              <a:t> </a:t>
            </a:r>
            <a:endParaRPr lang="en-US" altLang="zh-Hans" dirty="0"/>
          </a:p>
          <a:p>
            <a:endParaRPr lang="en-US" altLang="zh-Han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5914F-8CFA-3244-99BD-8A642BBE8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512" y="804519"/>
            <a:ext cx="5177113" cy="467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378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{AA201481-69B4-A249-ADD2-BE7C778E65A8}tf10001119</Template>
  <TotalTime>5117</TotalTime>
  <Words>1362</Words>
  <Application>Microsoft Macintosh PowerPoint</Application>
  <PresentationFormat>Widescreen</PresentationFormat>
  <Paragraphs>206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等线</vt:lpstr>
      <vt:lpstr>等线 Light</vt:lpstr>
      <vt:lpstr>Arial</vt:lpstr>
      <vt:lpstr>Calibri</vt:lpstr>
      <vt:lpstr>Rockwell</vt:lpstr>
      <vt:lpstr>Wingdings</vt:lpstr>
      <vt:lpstr>Gallery</vt:lpstr>
      <vt:lpstr>Final Review</vt:lpstr>
      <vt:lpstr>Useful materials</vt:lpstr>
      <vt:lpstr>Important concepts</vt:lpstr>
      <vt:lpstr>Data type </vt:lpstr>
      <vt:lpstr>Data Structure :how to manipulate these objects </vt:lpstr>
      <vt:lpstr>Sub setting </vt:lpstr>
      <vt:lpstr>File Structure </vt:lpstr>
      <vt:lpstr>Bash Shell (release  your mouse)</vt:lpstr>
      <vt:lpstr>PLOT &amp; ggplot</vt:lpstr>
      <vt:lpstr>Dplyr</vt:lpstr>
      <vt:lpstr>Markdown syntax</vt:lpstr>
      <vt:lpstr>Conditionals: Different types of if-then-else  --tutorial 10 </vt:lpstr>
      <vt:lpstr>Conditionals: Different types of if-then-else  --tutorial 10 </vt:lpstr>
      <vt:lpstr>Conditionals: Different types of if-then-else  --tutorial 10 </vt:lpstr>
      <vt:lpstr>LOOP:  review lab 08, tutorials 12</vt:lpstr>
      <vt:lpstr>Example:</vt:lpstr>
      <vt:lpstr>LOOP:  review lab 08, tutorials 12</vt:lpstr>
      <vt:lpstr>LOOP:  review lab 08, tutorials 12</vt:lpstr>
      <vt:lpstr>LOOP:</vt:lpstr>
      <vt:lpstr>LOOP:</vt:lpstr>
      <vt:lpstr>LOOP:</vt:lpstr>
      <vt:lpstr>Function: Lab07 &amp; tutorial 10</vt:lpstr>
      <vt:lpstr>Regular expression –HW4 &amp; tutorial15</vt:lpstr>
      <vt:lpstr>Example1 </vt:lpstr>
      <vt:lpstr>Example1 </vt:lpstr>
      <vt:lpstr>Example2 </vt:lpstr>
      <vt:lpstr>Example2 </vt:lpstr>
      <vt:lpstr>Command lines &amp; Pipelines– Review hw3 Question2 &amp; tutorial08 </vt:lpstr>
      <vt:lpstr>Command lines &amp; Pipelines– Review hw3  question2 &amp; tutorial 08</vt:lpstr>
      <vt:lpstr>Command lines &amp; Pipelines– Review hw3 Question 2 &amp;tutorial 08</vt:lpstr>
      <vt:lpstr>Command lines &amp; Pipelines– Review hw3 Question 2 &amp;tutorial 08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Review</dc:title>
  <dc:creator>Rae Chen</dc:creator>
  <cp:lastModifiedBy>Rae Chen</cp:lastModifiedBy>
  <cp:revision>51</cp:revision>
  <cp:lastPrinted>2018-03-09T03:01:44Z</cp:lastPrinted>
  <dcterms:created xsi:type="dcterms:W3CDTF">2018-02-28T23:39:25Z</dcterms:created>
  <dcterms:modified xsi:type="dcterms:W3CDTF">2018-05-05T04:30:29Z</dcterms:modified>
</cp:coreProperties>
</file>