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4e3ebb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4e3ebb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4e3ebb1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4e3ebb1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3402554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3402554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3402554a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3402554a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the record straight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can lie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can lie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can colleagues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can lie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can colleagues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12" y="0"/>
            <a:ext cx="3751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Truth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188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