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6b08385e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6b08385e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6b08385e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6b08385e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6b08385e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6b08385e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6b08385e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6b08385e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6b08385e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6b08385e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Jens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/>
              <a:t>Credit: Joakim</a:t>
            </a:r>
            <a:endParaRPr sz="12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050" y="328938"/>
            <a:ext cx="4485627" cy="4485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509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/>
              <a:t>Credit: Ambika</a:t>
            </a:r>
            <a:endParaRPr sz="12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450" y="292850"/>
            <a:ext cx="3457252" cy="460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509+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/>
              <a:t>Credit: Shivam</a:t>
            </a:r>
            <a:endParaRPr sz="12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900" y="439625"/>
            <a:ext cx="5952900" cy="446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509+                                                                                 ✅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/>
              <a:t>Credit: Shivam</a:t>
            </a:r>
            <a:endParaRPr sz="12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900" y="439625"/>
            <a:ext cx="5952900" cy="446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509++</a:t>
            </a:r>
            <a:br>
              <a:rPr lang="en-GB"/>
            </a:br>
            <a:r>
              <a:rPr lang="en-GB"/>
              <a:t>(TMH)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/>
              <a:t>Credit: Charlotte</a:t>
            </a:r>
            <a:endParaRPr sz="12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900" y="343325"/>
            <a:ext cx="5882251" cy="44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