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A9A9A9"/>
    <a:srgbClr val="C0C0C0"/>
    <a:srgbClr val="D7D7D7"/>
    <a:srgbClr val="E6E6E6"/>
    <a:srgbClr val="EAEAEA"/>
    <a:srgbClr val="181818"/>
    <a:srgbClr val="171717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77D25-AF7E-4ECC-8E4C-87BBD60AFB1C}" v="241" dt="2020-01-27T19:19:37.173"/>
    <p1510:client id="{E3FB0A98-02C7-4990-A598-D4E3B52936AB}" v="73" dt="2020-01-27T19:52:3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7" d="100"/>
          <a:sy n="67" d="100"/>
        </p:scale>
        <p:origin x="4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udy Young" userId="1e81336690994330" providerId="LiveId" clId="{01777D25-AF7E-4ECC-8E4C-87BBD60AFB1C}"/>
    <pc:docChg chg="undo redo custSel addSld delSld modSld addSection delSection">
      <pc:chgData name="Cloudy Young" userId="1e81336690994330" providerId="LiveId" clId="{01777D25-AF7E-4ECC-8E4C-87BBD60AFB1C}" dt="2020-01-27T19:19:54.687" v="601" actId="47"/>
      <pc:docMkLst>
        <pc:docMk/>
      </pc:docMkLst>
      <pc:sldChg chg="addSp delSp modSp">
        <pc:chgData name="Cloudy Young" userId="1e81336690994330" providerId="LiveId" clId="{01777D25-AF7E-4ECC-8E4C-87BBD60AFB1C}" dt="2020-01-27T18:55:17.068" v="303" actId="1076"/>
        <pc:sldMkLst>
          <pc:docMk/>
          <pc:sldMk cId="311966935" sldId="256"/>
        </pc:sldMkLst>
        <pc:spChg chg="mod">
          <ac:chgData name="Cloudy Young" userId="1e81336690994330" providerId="LiveId" clId="{01777D25-AF7E-4ECC-8E4C-87BBD60AFB1C}" dt="2020-01-27T18:21:05.888" v="35" actId="14100"/>
          <ac:spMkLst>
            <pc:docMk/>
            <pc:sldMk cId="311966935" sldId="256"/>
            <ac:spMk id="24" creationId="{7AD2A74E-7C56-448D-956E-635D689778B3}"/>
          </ac:spMkLst>
        </pc:spChg>
        <pc:spChg chg="mod">
          <ac:chgData name="Cloudy Young" userId="1e81336690994330" providerId="LiveId" clId="{01777D25-AF7E-4ECC-8E4C-87BBD60AFB1C}" dt="2020-01-27T18:41:12.021" v="179" actId="207"/>
          <ac:spMkLst>
            <pc:docMk/>
            <pc:sldMk cId="311966935" sldId="256"/>
            <ac:spMk id="48" creationId="{3B87E71A-F2B1-4CF7-984B-BB51CB0BAFE3}"/>
          </ac:spMkLst>
        </pc:spChg>
        <pc:spChg chg="del">
          <ac:chgData name="Cloudy Young" userId="1e81336690994330" providerId="LiveId" clId="{01777D25-AF7E-4ECC-8E4C-87BBD60AFB1C}" dt="2020-01-27T18:17:35.742" v="2" actId="478"/>
          <ac:spMkLst>
            <pc:docMk/>
            <pc:sldMk cId="311966935" sldId="256"/>
            <ac:spMk id="56" creationId="{2A0BBC6F-4230-4FAF-A35E-CB5358901A7F}"/>
          </ac:spMkLst>
        </pc:spChg>
        <pc:spChg chg="del topLvl">
          <ac:chgData name="Cloudy Young" userId="1e81336690994330" providerId="LiveId" clId="{01777D25-AF7E-4ECC-8E4C-87BBD60AFB1C}" dt="2020-01-27T18:17:38.802" v="5" actId="478"/>
          <ac:spMkLst>
            <pc:docMk/>
            <pc:sldMk cId="311966935" sldId="256"/>
            <ac:spMk id="57" creationId="{AFF8860E-6371-4501-B305-A82F02BEE0C0}"/>
          </ac:spMkLst>
        </pc:spChg>
        <pc:spChg chg="mod topLvl">
          <ac:chgData name="Cloudy Young" userId="1e81336690994330" providerId="LiveId" clId="{01777D25-AF7E-4ECC-8E4C-87BBD60AFB1C}" dt="2020-01-27T18:55:17.068" v="303" actId="1076"/>
          <ac:spMkLst>
            <pc:docMk/>
            <pc:sldMk cId="311966935" sldId="256"/>
            <ac:spMk id="58" creationId="{C96EFDCB-FD8A-4B7B-A185-28E2332E69E7}"/>
          </ac:spMkLst>
        </pc:spChg>
        <pc:spChg chg="add del mod">
          <ac:chgData name="Cloudy Young" userId="1e81336690994330" providerId="LiveId" clId="{01777D25-AF7E-4ECC-8E4C-87BBD60AFB1C}" dt="2020-01-27T18:31:38.480" v="63" actId="478"/>
          <ac:spMkLst>
            <pc:docMk/>
            <pc:sldMk cId="311966935" sldId="256"/>
            <ac:spMk id="68" creationId="{8746EEFC-FFDF-45B8-B619-4D9B419103D6}"/>
          </ac:spMkLst>
        </pc:spChg>
        <pc:spChg chg="add del mod">
          <ac:chgData name="Cloudy Young" userId="1e81336690994330" providerId="LiveId" clId="{01777D25-AF7E-4ECC-8E4C-87BBD60AFB1C}" dt="2020-01-27T18:31:37.758" v="62" actId="478"/>
          <ac:spMkLst>
            <pc:docMk/>
            <pc:sldMk cId="311966935" sldId="256"/>
            <ac:spMk id="69" creationId="{0371689D-63C2-4559-AF28-DA38018C8C09}"/>
          </ac:spMkLst>
        </pc:spChg>
        <pc:spChg chg="add del mod">
          <ac:chgData name="Cloudy Young" userId="1e81336690994330" providerId="LiveId" clId="{01777D25-AF7E-4ECC-8E4C-87BBD60AFB1C}" dt="2020-01-27T18:32:59.859" v="84"/>
          <ac:spMkLst>
            <pc:docMk/>
            <pc:sldMk cId="311966935" sldId="256"/>
            <ac:spMk id="70" creationId="{4C283E6E-2B2E-4278-B038-5BBA0ADE5735}"/>
          </ac:spMkLst>
        </pc:spChg>
        <pc:spChg chg="add del mod">
          <ac:chgData name="Cloudy Young" userId="1e81336690994330" providerId="LiveId" clId="{01777D25-AF7E-4ECC-8E4C-87BBD60AFB1C}" dt="2020-01-27T18:32:59.859" v="84"/>
          <ac:spMkLst>
            <pc:docMk/>
            <pc:sldMk cId="311966935" sldId="256"/>
            <ac:spMk id="71" creationId="{2FA73B3C-DA41-45D0-B356-BF0402B4094F}"/>
          </ac:spMkLst>
        </pc:spChg>
        <pc:spChg chg="mod">
          <ac:chgData name="Cloudy Young" userId="1e81336690994330" providerId="LiveId" clId="{01777D25-AF7E-4ECC-8E4C-87BBD60AFB1C}" dt="2020-01-27T18:32:54.414" v="82"/>
          <ac:spMkLst>
            <pc:docMk/>
            <pc:sldMk cId="311966935" sldId="256"/>
            <ac:spMk id="72" creationId="{51F62E0C-5226-4A17-B8A8-515777DEA6D7}"/>
          </ac:spMkLst>
        </pc:spChg>
        <pc:spChg chg="del mod">
          <ac:chgData name="Cloudy Young" userId="1e81336690994330" providerId="LiveId" clId="{01777D25-AF7E-4ECC-8E4C-87BBD60AFB1C}" dt="2020-01-27T18:40:58.291" v="173" actId="478"/>
          <ac:spMkLst>
            <pc:docMk/>
            <pc:sldMk cId="311966935" sldId="256"/>
            <ac:spMk id="73" creationId="{CBDC0F46-1F6E-44E8-A449-6100E09A43BB}"/>
          </ac:spMkLst>
        </pc:spChg>
        <pc:spChg chg="add del mod">
          <ac:chgData name="Cloudy Young" userId="1e81336690994330" providerId="LiveId" clId="{01777D25-AF7E-4ECC-8E4C-87BBD60AFB1C}" dt="2020-01-27T18:35:20.383" v="107" actId="478"/>
          <ac:spMkLst>
            <pc:docMk/>
            <pc:sldMk cId="311966935" sldId="256"/>
            <ac:spMk id="74" creationId="{77201189-8C5C-43DA-8471-1E934273FD97}"/>
          </ac:spMkLst>
        </pc:spChg>
        <pc:spChg chg="add del mod">
          <ac:chgData name="Cloudy Young" userId="1e81336690994330" providerId="LiveId" clId="{01777D25-AF7E-4ECC-8E4C-87BBD60AFB1C}" dt="2020-01-27T18:40:57.402" v="172" actId="478"/>
          <ac:spMkLst>
            <pc:docMk/>
            <pc:sldMk cId="311966935" sldId="256"/>
            <ac:spMk id="75" creationId="{A9E09B0B-9E30-4597-920B-03EF376E5099}"/>
          </ac:spMkLst>
        </pc:spChg>
        <pc:spChg chg="add del mod">
          <ac:chgData name="Cloudy Young" userId="1e81336690994330" providerId="LiveId" clId="{01777D25-AF7E-4ECC-8E4C-87BBD60AFB1C}" dt="2020-01-27T18:40:55.473" v="170"/>
          <ac:spMkLst>
            <pc:docMk/>
            <pc:sldMk cId="311966935" sldId="256"/>
            <ac:spMk id="76" creationId="{5CF9284C-34AE-4E4D-80F2-33AB0F173B1C}"/>
          </ac:spMkLst>
        </pc:spChg>
        <pc:spChg chg="mod">
          <ac:chgData name="Cloudy Young" userId="1e81336690994330" providerId="LiveId" clId="{01777D25-AF7E-4ECC-8E4C-87BBD60AFB1C}" dt="2020-01-27T18:36:44.158" v="119"/>
          <ac:spMkLst>
            <pc:docMk/>
            <pc:sldMk cId="311966935" sldId="256"/>
            <ac:spMk id="77" creationId="{9F104E2B-ADE5-4C1C-BD00-F8DE0120DECE}"/>
          </ac:spMkLst>
        </pc:spChg>
        <pc:spChg chg="mod">
          <ac:chgData name="Cloudy Young" userId="1e81336690994330" providerId="LiveId" clId="{01777D25-AF7E-4ECC-8E4C-87BBD60AFB1C}" dt="2020-01-27T18:37:05.807" v="128"/>
          <ac:spMkLst>
            <pc:docMk/>
            <pc:sldMk cId="311966935" sldId="256"/>
            <ac:spMk id="78" creationId="{588807B6-8420-4BD0-A33F-B99884641D64}"/>
          </ac:spMkLst>
        </pc:spChg>
        <pc:spChg chg="add del mod">
          <ac:chgData name="Cloudy Young" userId="1e81336690994330" providerId="LiveId" clId="{01777D25-AF7E-4ECC-8E4C-87BBD60AFB1C}" dt="2020-01-27T18:40:55.013" v="157"/>
          <ac:spMkLst>
            <pc:docMk/>
            <pc:sldMk cId="311966935" sldId="256"/>
            <ac:spMk id="79" creationId="{AA1E58D6-9F13-4C4D-A854-DAC406851306}"/>
          </ac:spMkLst>
        </pc:spChg>
        <pc:spChg chg="add del mod">
          <ac:chgData name="Cloudy Young" userId="1e81336690994330" providerId="LiveId" clId="{01777D25-AF7E-4ECC-8E4C-87BBD60AFB1C}" dt="2020-01-27T18:40:54.967" v="155" actId="11529"/>
          <ac:spMkLst>
            <pc:docMk/>
            <pc:sldMk cId="311966935" sldId="256"/>
            <ac:spMk id="80" creationId="{8E7A5D04-6125-4177-9FC6-C5CBC4A4FF8C}"/>
          </ac:spMkLst>
        </pc:spChg>
        <pc:spChg chg="mod">
          <ac:chgData name="Cloudy Young" userId="1e81336690994330" providerId="LiveId" clId="{01777D25-AF7E-4ECC-8E4C-87BBD60AFB1C}" dt="2020-01-27T18:54:47.589" v="296" actId="1035"/>
          <ac:spMkLst>
            <pc:docMk/>
            <pc:sldMk cId="311966935" sldId="256"/>
            <ac:spMk id="83" creationId="{AEF16C09-B99E-4500-97C3-03AABE780515}"/>
          </ac:spMkLst>
        </pc:spChg>
        <pc:spChg chg="mod">
          <ac:chgData name="Cloudy Young" userId="1e81336690994330" providerId="LiveId" clId="{01777D25-AF7E-4ECC-8E4C-87BBD60AFB1C}" dt="2020-01-27T18:52:46.047" v="275"/>
          <ac:spMkLst>
            <pc:docMk/>
            <pc:sldMk cId="311966935" sldId="256"/>
            <ac:spMk id="84" creationId="{B5DC2B08-11DE-48EB-9AD8-C42582428B43}"/>
          </ac:spMkLst>
        </pc:spChg>
        <pc:spChg chg="mod">
          <ac:chgData name="Cloudy Young" userId="1e81336690994330" providerId="LiveId" clId="{01777D25-AF7E-4ECC-8E4C-87BBD60AFB1C}" dt="2020-01-27T18:51:27.699" v="267" actId="207"/>
          <ac:spMkLst>
            <pc:docMk/>
            <pc:sldMk cId="311966935" sldId="256"/>
            <ac:spMk id="91" creationId="{C3A7337B-A9AA-43E3-AA6A-A1E0EF95D0D2}"/>
          </ac:spMkLst>
        </pc:spChg>
        <pc:spChg chg="mod">
          <ac:chgData name="Cloudy Young" userId="1e81336690994330" providerId="LiveId" clId="{01777D25-AF7E-4ECC-8E4C-87BBD60AFB1C}" dt="2020-01-27T18:51:27.699" v="267" actId="207"/>
          <ac:spMkLst>
            <pc:docMk/>
            <pc:sldMk cId="311966935" sldId="256"/>
            <ac:spMk id="92" creationId="{19A89CCB-12A4-4AB0-BEA3-D8DDCE73DB96}"/>
          </ac:spMkLst>
        </pc:spChg>
        <pc:spChg chg="mod">
          <ac:chgData name="Cloudy Young" userId="1e81336690994330" providerId="LiveId" clId="{01777D25-AF7E-4ECC-8E4C-87BBD60AFB1C}" dt="2020-01-27T18:53:02.208" v="279" actId="207"/>
          <ac:spMkLst>
            <pc:docMk/>
            <pc:sldMk cId="311966935" sldId="256"/>
            <ac:spMk id="99" creationId="{86E363ED-366C-4671-831B-EBFBB53B170E}"/>
          </ac:spMkLst>
        </pc:spChg>
        <pc:spChg chg="mod">
          <ac:chgData name="Cloudy Young" userId="1e81336690994330" providerId="LiveId" clId="{01777D25-AF7E-4ECC-8E4C-87BBD60AFB1C}" dt="2020-01-27T18:53:02.208" v="279" actId="207"/>
          <ac:spMkLst>
            <pc:docMk/>
            <pc:sldMk cId="311966935" sldId="256"/>
            <ac:spMk id="100" creationId="{C500BE8A-4CED-47A3-97FA-34E92E685867}"/>
          </ac:spMkLst>
        </pc:spChg>
        <pc:spChg chg="mod">
          <ac:chgData name="Cloudy Young" userId="1e81336690994330" providerId="LiveId" clId="{01777D25-AF7E-4ECC-8E4C-87BBD60AFB1C}" dt="2020-01-27T18:54:05.540" v="287" actId="207"/>
          <ac:spMkLst>
            <pc:docMk/>
            <pc:sldMk cId="311966935" sldId="256"/>
            <ac:spMk id="107" creationId="{FEFAE68E-A32B-44DF-B929-995810F4DFA7}"/>
          </ac:spMkLst>
        </pc:spChg>
        <pc:spChg chg="mod">
          <ac:chgData name="Cloudy Young" userId="1e81336690994330" providerId="LiveId" clId="{01777D25-AF7E-4ECC-8E4C-87BBD60AFB1C}" dt="2020-01-27T18:54:10.040" v="288" actId="207"/>
          <ac:spMkLst>
            <pc:docMk/>
            <pc:sldMk cId="311966935" sldId="256"/>
            <ac:spMk id="108" creationId="{F9C08120-DE13-4847-AFB0-7121BC4DB64C}"/>
          </ac:spMkLst>
        </pc:spChg>
        <pc:grpChg chg="del">
          <ac:chgData name="Cloudy Young" userId="1e81336690994330" providerId="LiveId" clId="{01777D25-AF7E-4ECC-8E4C-87BBD60AFB1C}" dt="2020-01-27T18:51:15.706" v="264" actId="478"/>
          <ac:grpSpMkLst>
            <pc:docMk/>
            <pc:sldMk cId="311966935" sldId="256"/>
            <ac:grpSpMk id="51" creationId="{3B2FE6E7-EC72-4D8D-8051-42052FCBEC1C}"/>
          </ac:grpSpMkLst>
        </pc:grpChg>
        <pc:grpChg chg="add del mod">
          <ac:chgData name="Cloudy Young" userId="1e81336690994330" providerId="LiveId" clId="{01777D25-AF7E-4ECC-8E4C-87BBD60AFB1C}" dt="2020-01-27T18:17:38.802" v="5" actId="478"/>
          <ac:grpSpMkLst>
            <pc:docMk/>
            <pc:sldMk cId="311966935" sldId="256"/>
            <ac:grpSpMk id="54" creationId="{FBEB0566-D05E-469E-8179-14DDA5DF619F}"/>
          </ac:grpSpMkLst>
        </pc:grpChg>
        <pc:grpChg chg="del mod topLvl">
          <ac:chgData name="Cloudy Young" userId="1e81336690994330" providerId="LiveId" clId="{01777D25-AF7E-4ECC-8E4C-87BBD60AFB1C}" dt="2020-01-27T18:17:43.434" v="7" actId="478"/>
          <ac:grpSpMkLst>
            <pc:docMk/>
            <pc:sldMk cId="311966935" sldId="256"/>
            <ac:grpSpMk id="55" creationId="{E945D155-B3BE-4012-BE04-883B5B658B73}"/>
          </ac:grpSpMkLst>
        </pc:grpChg>
        <pc:grpChg chg="del mod">
          <ac:chgData name="Cloudy Young" userId="1e81336690994330" providerId="LiveId" clId="{01777D25-AF7E-4ECC-8E4C-87BBD60AFB1C}" dt="2020-01-27T18:17:41.093" v="6" actId="478"/>
          <ac:grpSpMkLst>
            <pc:docMk/>
            <pc:sldMk cId="311966935" sldId="256"/>
            <ac:grpSpMk id="59" creationId="{29AAEEC6-CE54-41C1-B8D4-E887F31ECE08}"/>
          </ac:grpSpMkLst>
        </pc:grpChg>
        <pc:grpChg chg="add del mod">
          <ac:chgData name="Cloudy Young" userId="1e81336690994330" providerId="LiveId" clId="{01777D25-AF7E-4ECC-8E4C-87BBD60AFB1C}" dt="2020-01-27T18:55:12.825" v="302" actId="478"/>
          <ac:grpSpMkLst>
            <pc:docMk/>
            <pc:sldMk cId="311966935" sldId="256"/>
            <ac:grpSpMk id="81" creationId="{8F5B6134-5322-437C-A9C8-085D69CAE93F}"/>
          </ac:grpSpMkLst>
        </pc:grpChg>
        <pc:grpChg chg="mod">
          <ac:chgData name="Cloudy Young" userId="1e81336690994330" providerId="LiveId" clId="{01777D25-AF7E-4ECC-8E4C-87BBD60AFB1C}" dt="2020-01-27T18:45:25.057" v="180"/>
          <ac:grpSpMkLst>
            <pc:docMk/>
            <pc:sldMk cId="311966935" sldId="256"/>
            <ac:grpSpMk id="82" creationId="{53D614CD-B82B-46A2-A230-72F50A07731C}"/>
          </ac:grpSpMkLst>
        </pc:grpChg>
        <pc:grpChg chg="mod">
          <ac:chgData name="Cloudy Young" userId="1e81336690994330" providerId="LiveId" clId="{01777D25-AF7E-4ECC-8E4C-87BBD60AFB1C}" dt="2020-01-27T18:45:25.057" v="180"/>
          <ac:grpSpMkLst>
            <pc:docMk/>
            <pc:sldMk cId="311966935" sldId="256"/>
            <ac:grpSpMk id="86" creationId="{3C27E4E7-2377-435C-A91C-4703105CB503}"/>
          </ac:grpSpMkLst>
        </pc:grpChg>
        <pc:grpChg chg="add del mod">
          <ac:chgData name="Cloudy Young" userId="1e81336690994330" providerId="LiveId" clId="{01777D25-AF7E-4ECC-8E4C-87BBD60AFB1C}" dt="2020-01-27T18:52:57.094" v="276" actId="478"/>
          <ac:grpSpMkLst>
            <pc:docMk/>
            <pc:sldMk cId="311966935" sldId="256"/>
            <ac:grpSpMk id="89" creationId="{3CB46D05-1662-4098-92EA-9B5375695B71}"/>
          </ac:grpSpMkLst>
        </pc:grpChg>
        <pc:grpChg chg="mod">
          <ac:chgData name="Cloudy Young" userId="1e81336690994330" providerId="LiveId" clId="{01777D25-AF7E-4ECC-8E4C-87BBD60AFB1C}" dt="2020-01-27T18:51:18.602" v="265"/>
          <ac:grpSpMkLst>
            <pc:docMk/>
            <pc:sldMk cId="311966935" sldId="256"/>
            <ac:grpSpMk id="90" creationId="{5929E968-1E74-4620-8258-A0C56A080C3A}"/>
          </ac:grpSpMkLst>
        </pc:grpChg>
        <pc:grpChg chg="mod">
          <ac:chgData name="Cloudy Young" userId="1e81336690994330" providerId="LiveId" clId="{01777D25-AF7E-4ECC-8E4C-87BBD60AFB1C}" dt="2020-01-27T18:51:18.602" v="265"/>
          <ac:grpSpMkLst>
            <pc:docMk/>
            <pc:sldMk cId="311966935" sldId="256"/>
            <ac:grpSpMk id="94" creationId="{E89AFA23-D62B-4B8F-8D19-5A49EDFFBFD2}"/>
          </ac:grpSpMkLst>
        </pc:grpChg>
        <pc:grpChg chg="add del mod">
          <ac:chgData name="Cloudy Young" userId="1e81336690994330" providerId="LiveId" clId="{01777D25-AF7E-4ECC-8E4C-87BBD60AFB1C}" dt="2020-01-27T18:53:45.170" v="282" actId="478"/>
          <ac:grpSpMkLst>
            <pc:docMk/>
            <pc:sldMk cId="311966935" sldId="256"/>
            <ac:grpSpMk id="97" creationId="{1FCE792A-6F0C-42F8-8DFE-13B743E7E71A}"/>
          </ac:grpSpMkLst>
        </pc:grpChg>
        <pc:grpChg chg="mod">
          <ac:chgData name="Cloudy Young" userId="1e81336690994330" providerId="LiveId" clId="{01777D25-AF7E-4ECC-8E4C-87BBD60AFB1C}" dt="2020-01-27T18:52:59.275" v="277"/>
          <ac:grpSpMkLst>
            <pc:docMk/>
            <pc:sldMk cId="311966935" sldId="256"/>
            <ac:grpSpMk id="98" creationId="{C775CF87-D1FB-45C8-9D29-0F95B68991DE}"/>
          </ac:grpSpMkLst>
        </pc:grpChg>
        <pc:grpChg chg="mod">
          <ac:chgData name="Cloudy Young" userId="1e81336690994330" providerId="LiveId" clId="{01777D25-AF7E-4ECC-8E4C-87BBD60AFB1C}" dt="2020-01-27T18:52:59.275" v="277"/>
          <ac:grpSpMkLst>
            <pc:docMk/>
            <pc:sldMk cId="311966935" sldId="256"/>
            <ac:grpSpMk id="102" creationId="{587D243C-4C7C-448E-B250-D7F2BF5EE5B3}"/>
          </ac:grpSpMkLst>
        </pc:grpChg>
        <pc:grpChg chg="add del mod">
          <ac:chgData name="Cloudy Young" userId="1e81336690994330" providerId="LiveId" clId="{01777D25-AF7E-4ECC-8E4C-87BBD60AFB1C}" dt="2020-01-27T18:54:37.781" v="290" actId="478"/>
          <ac:grpSpMkLst>
            <pc:docMk/>
            <pc:sldMk cId="311966935" sldId="256"/>
            <ac:grpSpMk id="105" creationId="{383C4D8D-452A-4F92-BA1F-85CB11461B0E}"/>
          </ac:grpSpMkLst>
        </pc:grpChg>
        <pc:grpChg chg="mod">
          <ac:chgData name="Cloudy Young" userId="1e81336690994330" providerId="LiveId" clId="{01777D25-AF7E-4ECC-8E4C-87BBD60AFB1C}" dt="2020-01-27T18:53:47.312" v="283"/>
          <ac:grpSpMkLst>
            <pc:docMk/>
            <pc:sldMk cId="311966935" sldId="256"/>
            <ac:grpSpMk id="106" creationId="{0CEC6633-F1B7-4592-8791-064741FF83B4}"/>
          </ac:grpSpMkLst>
        </pc:grpChg>
        <pc:grpChg chg="mod">
          <ac:chgData name="Cloudy Young" userId="1e81336690994330" providerId="LiveId" clId="{01777D25-AF7E-4ECC-8E4C-87BBD60AFB1C}" dt="2020-01-27T18:53:47.312" v="283"/>
          <ac:grpSpMkLst>
            <pc:docMk/>
            <pc:sldMk cId="311966935" sldId="256"/>
            <ac:grpSpMk id="110" creationId="{1101EA4B-2A7B-4B52-B3A4-03F9053B29BF}"/>
          </ac:grpSpMkLst>
        </pc:grpChg>
        <pc:cxnChg chg="del topLvl">
          <ac:chgData name="Cloudy Young" userId="1e81336690994330" providerId="LiveId" clId="{01777D25-AF7E-4ECC-8E4C-87BBD60AFB1C}" dt="2020-01-27T18:17:43.434" v="7" actId="478"/>
          <ac:cxnSpMkLst>
            <pc:docMk/>
            <pc:sldMk cId="311966935" sldId="256"/>
            <ac:cxnSpMk id="60" creationId="{DBA83B20-AABC-47B0-824E-C72A1D876CA6}"/>
          </ac:cxnSpMkLst>
        </pc:cxnChg>
        <pc:cxnChg chg="del">
          <ac:chgData name="Cloudy Young" userId="1e81336690994330" providerId="LiveId" clId="{01777D25-AF7E-4ECC-8E4C-87BBD60AFB1C}" dt="2020-01-27T18:17:41.093" v="6" actId="478"/>
          <ac:cxnSpMkLst>
            <pc:docMk/>
            <pc:sldMk cId="311966935" sldId="256"/>
            <ac:cxnSpMk id="61" creationId="{1CD7C240-407A-4470-831A-613E2E67578D}"/>
          </ac:cxnSpMkLst>
        </pc:cxnChg>
        <pc:cxnChg chg="add del mod">
          <ac:chgData name="Cloudy Young" userId="1e81336690994330" providerId="LiveId" clId="{01777D25-AF7E-4ECC-8E4C-87BBD60AFB1C}" dt="2020-01-27T18:29:36.432" v="40" actId="478"/>
          <ac:cxnSpMkLst>
            <pc:docMk/>
            <pc:sldMk cId="311966935" sldId="256"/>
            <ac:cxnSpMk id="63" creationId="{0E94AB95-F935-46C8-9C89-7A9AB33FD052}"/>
          </ac:cxnSpMkLst>
        </pc:cxnChg>
        <pc:cxnChg chg="add del mod">
          <ac:chgData name="Cloudy Young" userId="1e81336690994330" providerId="LiveId" clId="{01777D25-AF7E-4ECC-8E4C-87BBD60AFB1C}" dt="2020-01-27T18:29:42.256" v="42" actId="11529"/>
          <ac:cxnSpMkLst>
            <pc:docMk/>
            <pc:sldMk cId="311966935" sldId="256"/>
            <ac:cxnSpMk id="65" creationId="{E258B3A8-E609-4AE4-8586-E6A635F75D16}"/>
          </ac:cxnSpMkLst>
        </pc:cxnChg>
        <pc:cxnChg chg="add del mod">
          <ac:chgData name="Cloudy Young" userId="1e81336690994330" providerId="LiveId" clId="{01777D25-AF7E-4ECC-8E4C-87BBD60AFB1C}" dt="2020-01-27T18:29:50.865" v="44" actId="478"/>
          <ac:cxnSpMkLst>
            <pc:docMk/>
            <pc:sldMk cId="311966935" sldId="256"/>
            <ac:cxnSpMk id="67" creationId="{BD5A7458-7FAD-4A4F-A52C-8F0390CAB103}"/>
          </ac:cxnSpMkLst>
        </pc:cxnChg>
      </pc:sldChg>
      <pc:sldChg chg="addSp delSp modSp add setBg">
        <pc:chgData name="Cloudy Young" userId="1e81336690994330" providerId="LiveId" clId="{01777D25-AF7E-4ECC-8E4C-87BBD60AFB1C}" dt="2020-01-27T19:11:21.389" v="544" actId="164"/>
        <pc:sldMkLst>
          <pc:docMk/>
          <pc:sldMk cId="1839268646" sldId="257"/>
        </pc:sldMkLst>
        <pc:spChg chg="del">
          <ac:chgData name="Cloudy Young" userId="1e81336690994330" providerId="LiveId" clId="{01777D25-AF7E-4ECC-8E4C-87BBD60AFB1C}" dt="2020-01-27T18:51:54.010" v="269" actId="478"/>
          <ac:spMkLst>
            <pc:docMk/>
            <pc:sldMk cId="1839268646" sldId="257"/>
            <ac:spMk id="2" creationId="{20877B53-C71A-4CB7-B6D3-1BBA6BA05CC5}"/>
          </ac:spMkLst>
        </pc:spChg>
        <pc:spChg chg="del">
          <ac:chgData name="Cloudy Young" userId="1e81336690994330" providerId="LiveId" clId="{01777D25-AF7E-4ECC-8E4C-87BBD60AFB1C}" dt="2020-01-27T18:51:54.010" v="269" actId="478"/>
          <ac:spMkLst>
            <pc:docMk/>
            <pc:sldMk cId="1839268646" sldId="257"/>
            <ac:spMk id="3" creationId="{55E33D62-F1C6-4C5D-B5BA-A5F2D5F4928B}"/>
          </ac:spMkLst>
        </pc:spChg>
        <pc:spChg chg="mod topLvl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16" creationId="{1F5307C5-8490-40AE-ABBE-E3125EF2DF59}"/>
          </ac:spMkLst>
        </pc:spChg>
        <pc:spChg chg="mod topLvl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17" creationId="{F431EE7B-DBC9-445F-A818-A0BBBA92FE0D}"/>
          </ac:spMkLst>
        </pc:spChg>
        <pc:spChg chg="mod">
          <ac:chgData name="Cloudy Young" userId="1e81336690994330" providerId="LiveId" clId="{01777D25-AF7E-4ECC-8E4C-87BBD60AFB1C}" dt="2020-01-27T19:11:15.215" v="543"/>
          <ac:spMkLst>
            <pc:docMk/>
            <pc:sldMk cId="1839268646" sldId="257"/>
            <ac:spMk id="18" creationId="{C59E4BEC-C8BD-4226-B2C6-BD3EFF2E692B}"/>
          </ac:spMkLst>
        </pc:spChg>
        <pc:spChg chg="add del mod">
          <ac:chgData name="Cloudy Young" userId="1e81336690994330" providerId="LiveId" clId="{01777D25-AF7E-4ECC-8E4C-87BBD60AFB1C}" dt="2020-01-27T18:59:26.039" v="323" actId="478"/>
          <ac:spMkLst>
            <pc:docMk/>
            <pc:sldMk cId="1839268646" sldId="257"/>
            <ac:spMk id="22" creationId="{A83C79BE-589D-4EAD-9B86-93C0E55D6F68}"/>
          </ac:spMkLst>
        </pc:spChg>
        <pc:spChg chg="add del mod ord topLvl">
          <ac:chgData name="Cloudy Young" userId="1e81336690994330" providerId="LiveId" clId="{01777D25-AF7E-4ECC-8E4C-87BBD60AFB1C}" dt="2020-01-27T19:02:14.653" v="365" actId="478"/>
          <ac:spMkLst>
            <pc:docMk/>
            <pc:sldMk cId="1839268646" sldId="257"/>
            <ac:spMk id="25" creationId="{53D014A0-6090-4858-BD2D-55012DFC7F8B}"/>
          </ac:spMkLst>
        </pc:spChg>
        <pc:spChg chg="add del mod ord">
          <ac:chgData name="Cloudy Young" userId="1e81336690994330" providerId="LiveId" clId="{01777D25-AF7E-4ECC-8E4C-87BBD60AFB1C}" dt="2020-01-27T19:02:16.293" v="366" actId="478"/>
          <ac:spMkLst>
            <pc:docMk/>
            <pc:sldMk cId="1839268646" sldId="257"/>
            <ac:spMk id="29" creationId="{83675B17-E62F-4E76-8F4A-445C505F06CE}"/>
          </ac:spMkLst>
        </pc:spChg>
        <pc:spChg chg="add del mod ord">
          <ac:chgData name="Cloudy Young" userId="1e81336690994330" providerId="LiveId" clId="{01777D25-AF7E-4ECC-8E4C-87BBD60AFB1C}" dt="2020-01-27T19:08:36.010" v="518" actId="478"/>
          <ac:spMkLst>
            <pc:docMk/>
            <pc:sldMk cId="1839268646" sldId="257"/>
            <ac:spMk id="32" creationId="{89A59879-7AED-457B-9C93-401F28EE0D0F}"/>
          </ac:spMkLst>
        </pc:spChg>
        <pc:spChg chg="add del mod ord">
          <ac:chgData name="Cloudy Young" userId="1e81336690994330" providerId="LiveId" clId="{01777D25-AF7E-4ECC-8E4C-87BBD60AFB1C}" dt="2020-01-27T19:10:40.861" v="539" actId="478"/>
          <ac:spMkLst>
            <pc:docMk/>
            <pc:sldMk cId="1839268646" sldId="257"/>
            <ac:spMk id="33" creationId="{FCBA8AFB-A3A4-403E-A0A4-37C6F96A75F3}"/>
          </ac:spMkLst>
        </pc:spChg>
        <pc:spChg chg="add mod ord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34" creationId="{00F0E789-E74A-4A73-B6EC-65023207CBD3}"/>
          </ac:spMkLst>
        </pc:spChg>
        <pc:spChg chg="add mod ord">
          <ac:chgData name="Cloudy Young" userId="1e81336690994330" providerId="LiveId" clId="{01777D25-AF7E-4ECC-8E4C-87BBD60AFB1C}" dt="2020-01-27T19:11:21.389" v="544" actId="164"/>
          <ac:spMkLst>
            <pc:docMk/>
            <pc:sldMk cId="1839268646" sldId="257"/>
            <ac:spMk id="35" creationId="{33116BD7-0455-4CD2-8803-DFBFA928A582}"/>
          </ac:spMkLst>
        </pc:spChg>
        <pc:grpChg chg="add del mod">
          <ac:chgData name="Cloudy Young" userId="1e81336690994330" providerId="LiveId" clId="{01777D25-AF7E-4ECC-8E4C-87BBD60AFB1C}" dt="2020-01-27T18:59:07.303" v="320" actId="478"/>
          <ac:grpSpMkLst>
            <pc:docMk/>
            <pc:sldMk cId="1839268646" sldId="257"/>
            <ac:grpSpMk id="4" creationId="{6FFAAA05-AC6B-4B5C-A1F7-961FE86A2287}"/>
          </ac:grpSpMkLst>
        </pc:grpChg>
        <pc:grpChg chg="add del mod topLvl">
          <ac:chgData name="Cloudy Young" userId="1e81336690994330" providerId="LiveId" clId="{01777D25-AF7E-4ECC-8E4C-87BBD60AFB1C}" dt="2020-01-27T19:00:56.386" v="345" actId="165"/>
          <ac:grpSpMkLst>
            <pc:docMk/>
            <pc:sldMk cId="1839268646" sldId="257"/>
            <ac:grpSpMk id="14" creationId="{E09B4C95-B0FC-4578-9DEA-9EDF519F9AA8}"/>
          </ac:grpSpMkLst>
        </pc:grpChg>
        <pc:grpChg chg="mod topLvl">
          <ac:chgData name="Cloudy Young" userId="1e81336690994330" providerId="LiveId" clId="{01777D25-AF7E-4ECC-8E4C-87BBD60AFB1C}" dt="2020-01-27T19:11:21.389" v="544" actId="164"/>
          <ac:grpSpMkLst>
            <pc:docMk/>
            <pc:sldMk cId="1839268646" sldId="257"/>
            <ac:grpSpMk id="15" creationId="{3FF34F96-A7BB-456A-A860-2ECE8C6C30E1}"/>
          </ac:grpSpMkLst>
        </pc:grpChg>
        <pc:grpChg chg="add del mod">
          <ac:chgData name="Cloudy Young" userId="1e81336690994330" providerId="LiveId" clId="{01777D25-AF7E-4ECC-8E4C-87BBD60AFB1C}" dt="2020-01-27T19:00:36.794" v="338" actId="165"/>
          <ac:grpSpMkLst>
            <pc:docMk/>
            <pc:sldMk cId="1839268646" sldId="257"/>
            <ac:grpSpMk id="26" creationId="{9C86AD13-309C-49AE-BBBA-4244635FF8F2}"/>
          </ac:grpSpMkLst>
        </pc:grpChg>
        <pc:grpChg chg="add del mod">
          <ac:chgData name="Cloudy Young" userId="1e81336690994330" providerId="LiveId" clId="{01777D25-AF7E-4ECC-8E4C-87BBD60AFB1C}" dt="2020-01-27T19:00:49.297" v="344" actId="165"/>
          <ac:grpSpMkLst>
            <pc:docMk/>
            <pc:sldMk cId="1839268646" sldId="257"/>
            <ac:grpSpMk id="27" creationId="{D8E2F6F2-DD4B-43E3-A297-0E88324B799E}"/>
          </ac:grpSpMkLst>
        </pc:grpChg>
        <pc:grpChg chg="add del mod">
          <ac:chgData name="Cloudy Young" userId="1e81336690994330" providerId="LiveId" clId="{01777D25-AF7E-4ECC-8E4C-87BBD60AFB1C}" dt="2020-01-27T19:02:01.779" v="363" actId="165"/>
          <ac:grpSpMkLst>
            <pc:docMk/>
            <pc:sldMk cId="1839268646" sldId="257"/>
            <ac:grpSpMk id="28" creationId="{D5EF6446-3D79-4872-972C-03F65DA2759B}"/>
          </ac:grpSpMkLst>
        </pc:grpChg>
        <pc:grpChg chg="add mod">
          <ac:chgData name="Cloudy Young" userId="1e81336690994330" providerId="LiveId" clId="{01777D25-AF7E-4ECC-8E4C-87BBD60AFB1C}" dt="2020-01-27T19:10:37.212" v="533" actId="164"/>
          <ac:grpSpMkLst>
            <pc:docMk/>
            <pc:sldMk cId="1839268646" sldId="257"/>
            <ac:grpSpMk id="36" creationId="{1DB5414B-691E-439F-B334-79277665120E}"/>
          </ac:grpSpMkLst>
        </pc:grpChg>
        <pc:grpChg chg="add mod">
          <ac:chgData name="Cloudy Young" userId="1e81336690994330" providerId="LiveId" clId="{01777D25-AF7E-4ECC-8E4C-87BBD60AFB1C}" dt="2020-01-27T19:11:21.389" v="544" actId="164"/>
          <ac:grpSpMkLst>
            <pc:docMk/>
            <pc:sldMk cId="1839268646" sldId="257"/>
            <ac:grpSpMk id="37" creationId="{777A10F6-2644-4D13-9C9B-90C467FEA98D}"/>
          </ac:grpSpMkLst>
        </pc:grpChg>
        <pc:cxnChg chg="add del mod">
          <ac:chgData name="Cloudy Young" userId="1e81336690994330" providerId="LiveId" clId="{01777D25-AF7E-4ECC-8E4C-87BBD60AFB1C}" dt="2020-01-27T18:52:18.680" v="274" actId="478"/>
          <ac:cxnSpMkLst>
            <pc:docMk/>
            <pc:sldMk cId="1839268646" sldId="257"/>
            <ac:cxnSpMk id="13" creationId="{E9457498-19DB-4BA3-A386-2FF98F8C9C85}"/>
          </ac:cxnSpMkLst>
        </pc:cxnChg>
        <pc:cxnChg chg="add del mod">
          <ac:chgData name="Cloudy Young" userId="1e81336690994330" providerId="LiveId" clId="{01777D25-AF7E-4ECC-8E4C-87BBD60AFB1C}" dt="2020-01-27T18:59:33.175" v="325" actId="11529"/>
          <ac:cxnSpMkLst>
            <pc:docMk/>
            <pc:sldMk cId="1839268646" sldId="257"/>
            <ac:cxnSpMk id="24" creationId="{D5EA1C64-9A34-4350-AB0D-478D97AB4A55}"/>
          </ac:cxnSpMkLst>
        </pc:cxnChg>
        <pc:cxnChg chg="add del mod">
          <ac:chgData name="Cloudy Young" userId="1e81336690994330" providerId="LiveId" clId="{01777D25-AF7E-4ECC-8E4C-87BBD60AFB1C}" dt="2020-01-27T19:02:21.892" v="368" actId="11529"/>
          <ac:cxnSpMkLst>
            <pc:docMk/>
            <pc:sldMk cId="1839268646" sldId="257"/>
            <ac:cxnSpMk id="31" creationId="{51B678CD-AAC3-4FF7-AC56-97AA174BA942}"/>
          </ac:cxnSpMkLst>
        </pc:cxnChg>
      </pc:sldChg>
      <pc:sldChg chg="delSp modSp add setBg">
        <pc:chgData name="Cloudy Young" userId="1e81336690994330" providerId="LiveId" clId="{01777D25-AF7E-4ECC-8E4C-87BBD60AFB1C}" dt="2020-01-27T18:57:20.029" v="316" actId="14100"/>
        <pc:sldMkLst>
          <pc:docMk/>
          <pc:sldMk cId="3221146745" sldId="258"/>
        </pc:sldMkLst>
        <pc:spChg chg="del">
          <ac:chgData name="Cloudy Young" userId="1e81336690994330" providerId="LiveId" clId="{01777D25-AF7E-4ECC-8E4C-87BBD60AFB1C}" dt="2020-01-27T18:55:20.150" v="304" actId="478"/>
          <ac:spMkLst>
            <pc:docMk/>
            <pc:sldMk cId="3221146745" sldId="258"/>
            <ac:spMk id="58" creationId="{C96EFDCB-FD8A-4B7B-A185-28E2332E69E7}"/>
          </ac:spMkLst>
        </pc:spChg>
        <pc:spChg chg="mod">
          <ac:chgData name="Cloudy Young" userId="1e81336690994330" providerId="LiveId" clId="{01777D25-AF7E-4ECC-8E4C-87BBD60AFB1C}" dt="2020-01-27T18:57:20.029" v="316" actId="14100"/>
          <ac:spMkLst>
            <pc:docMk/>
            <pc:sldMk cId="3221146745" sldId="258"/>
            <ac:spMk id="83" creationId="{AEF16C09-B99E-4500-97C3-03AABE780515}"/>
          </ac:spMkLst>
        </pc:spChg>
      </pc:sldChg>
      <pc:sldChg chg="modSp add setBg">
        <pc:chgData name="Cloudy Young" userId="1e81336690994330" providerId="LiveId" clId="{01777D25-AF7E-4ECC-8E4C-87BBD60AFB1C}" dt="2020-01-27T18:58:15.150" v="318" actId="14100"/>
        <pc:sldMkLst>
          <pc:docMk/>
          <pc:sldMk cId="2879624352" sldId="259"/>
        </pc:sldMkLst>
        <pc:spChg chg="mod">
          <ac:chgData name="Cloudy Young" userId="1e81336690994330" providerId="LiveId" clId="{01777D25-AF7E-4ECC-8E4C-87BBD60AFB1C}" dt="2020-01-27T18:58:15.150" v="318" actId="14100"/>
          <ac:spMkLst>
            <pc:docMk/>
            <pc:sldMk cId="2879624352" sldId="259"/>
            <ac:spMk id="83" creationId="{AEF16C09-B99E-4500-97C3-03AABE780515}"/>
          </ac:spMkLst>
        </pc:spChg>
        <pc:spChg chg="mod">
          <ac:chgData name="Cloudy Young" userId="1e81336690994330" providerId="LiveId" clId="{01777D25-AF7E-4ECC-8E4C-87BBD60AFB1C}" dt="2020-01-27T18:55:27.443" v="307" actId="207"/>
          <ac:spMkLst>
            <pc:docMk/>
            <pc:sldMk cId="2879624352" sldId="259"/>
            <ac:spMk id="84" creationId="{B5DC2B08-11DE-48EB-9AD8-C42582428B43}"/>
          </ac:spMkLst>
        </pc:spChg>
      </pc:sldChg>
      <pc:sldChg chg="modSp add setBg">
        <pc:chgData name="Cloudy Young" userId="1e81336690994330" providerId="LiveId" clId="{01777D25-AF7E-4ECC-8E4C-87BBD60AFB1C}" dt="2020-01-27T19:12:09.653" v="547"/>
        <pc:sldMkLst>
          <pc:docMk/>
          <pc:sldMk cId="944026718" sldId="260"/>
        </pc:sldMkLst>
        <pc:spChg chg="mod">
          <ac:chgData name="Cloudy Young" userId="1e81336690994330" providerId="LiveId" clId="{01777D25-AF7E-4ECC-8E4C-87BBD60AFB1C}" dt="2020-01-27T19:12:03.530" v="546" actId="207"/>
          <ac:spMkLst>
            <pc:docMk/>
            <pc:sldMk cId="944026718" sldId="260"/>
            <ac:spMk id="16" creationId="{1F5307C5-8490-40AE-ABBE-E3125EF2DF59}"/>
          </ac:spMkLst>
        </pc:spChg>
        <pc:spChg chg="mod">
          <ac:chgData name="Cloudy Young" userId="1e81336690994330" providerId="LiveId" clId="{01777D25-AF7E-4ECC-8E4C-87BBD60AFB1C}" dt="2020-01-27T19:12:03.530" v="546" actId="207"/>
          <ac:spMkLst>
            <pc:docMk/>
            <pc:sldMk cId="944026718" sldId="260"/>
            <ac:spMk id="17" creationId="{F431EE7B-DBC9-445F-A818-A0BBBA92FE0D}"/>
          </ac:spMkLst>
        </pc:spChg>
      </pc:sldChg>
      <pc:sldChg chg="addSp delSp modSp add">
        <pc:chgData name="Cloudy Young" userId="1e81336690994330" providerId="LiveId" clId="{01777D25-AF7E-4ECC-8E4C-87BBD60AFB1C}" dt="2020-01-27T19:19:15.085" v="595" actId="1076"/>
        <pc:sldMkLst>
          <pc:docMk/>
          <pc:sldMk cId="1556307640" sldId="261"/>
        </pc:sldMkLst>
        <pc:spChg chg="del">
          <ac:chgData name="Cloudy Young" userId="1e81336690994330" providerId="LiveId" clId="{01777D25-AF7E-4ECC-8E4C-87BBD60AFB1C}" dt="2020-01-27T19:16:26.963" v="551" actId="478"/>
          <ac:spMkLst>
            <pc:docMk/>
            <pc:sldMk cId="1556307640" sldId="261"/>
            <ac:spMk id="2" creationId="{46837F45-0542-4448-A1F2-0A355A4B4157}"/>
          </ac:spMkLst>
        </pc:spChg>
        <pc:spChg chg="del">
          <ac:chgData name="Cloudy Young" userId="1e81336690994330" providerId="LiveId" clId="{01777D25-AF7E-4ECC-8E4C-87BBD60AFB1C}" dt="2020-01-27T19:16:26.963" v="551" actId="478"/>
          <ac:spMkLst>
            <pc:docMk/>
            <pc:sldMk cId="1556307640" sldId="261"/>
            <ac:spMk id="3" creationId="{58B40CC5-4101-4A29-800A-C62A6089DF36}"/>
          </ac:spMkLst>
        </pc:spChg>
        <pc:spChg chg="add mod ord">
          <ac:chgData name="Cloudy Young" userId="1e81336690994330" providerId="LiveId" clId="{01777D25-AF7E-4ECC-8E4C-87BBD60AFB1C}" dt="2020-01-27T19:18:06.930" v="592" actId="207"/>
          <ac:spMkLst>
            <pc:docMk/>
            <pc:sldMk cId="1556307640" sldId="261"/>
            <ac:spMk id="7" creationId="{86678D39-160A-4EE0-B836-061A52F53F55}"/>
          </ac:spMkLst>
        </pc:spChg>
        <pc:grpChg chg="add mod">
          <ac:chgData name="Cloudy Young" userId="1e81336690994330" providerId="LiveId" clId="{01777D25-AF7E-4ECC-8E4C-87BBD60AFB1C}" dt="2020-01-27T19:19:15.085" v="595" actId="1076"/>
          <ac:grpSpMkLst>
            <pc:docMk/>
            <pc:sldMk cId="1556307640" sldId="261"/>
            <ac:grpSpMk id="8" creationId="{04913E15-4F3A-4CBD-892B-C303D8AFCDE4}"/>
          </ac:grpSpMkLst>
        </pc:grpChg>
        <pc:picChg chg="add mod">
          <ac:chgData name="Cloudy Young" userId="1e81336690994330" providerId="LiveId" clId="{01777D25-AF7E-4ECC-8E4C-87BBD60AFB1C}" dt="2020-01-27T19:19:14.221" v="594" actId="1076"/>
          <ac:picMkLst>
            <pc:docMk/>
            <pc:sldMk cId="1556307640" sldId="261"/>
            <ac:picMk id="5" creationId="{5299EAE4-BF07-45C5-8CE0-91869F90F165}"/>
          </ac:picMkLst>
        </pc:picChg>
        <pc:picChg chg="add mod">
          <ac:chgData name="Cloudy Young" userId="1e81336690994330" providerId="LiveId" clId="{01777D25-AF7E-4ECC-8E4C-87BBD60AFB1C}" dt="2020-01-27T19:18:04.782" v="591" actId="164"/>
          <ac:picMkLst>
            <pc:docMk/>
            <pc:sldMk cId="1556307640" sldId="261"/>
            <ac:picMk id="6" creationId="{B2550935-6BA8-4FA4-AC66-5362D34CB83D}"/>
          </ac:picMkLst>
        </pc:picChg>
      </pc:sldChg>
      <pc:sldChg chg="modSp add del setBg">
        <pc:chgData name="Cloudy Young" userId="1e81336690994330" providerId="LiveId" clId="{01777D25-AF7E-4ECC-8E4C-87BBD60AFB1C}" dt="2020-01-27T19:19:54.687" v="601" actId="47"/>
        <pc:sldMkLst>
          <pc:docMk/>
          <pc:sldMk cId="639229890" sldId="262"/>
        </pc:sldMkLst>
        <pc:spChg chg="mod">
          <ac:chgData name="Cloudy Young" userId="1e81336690994330" providerId="LiveId" clId="{01777D25-AF7E-4ECC-8E4C-87BBD60AFB1C}" dt="2020-01-27T19:19:31.020" v="599" actId="207"/>
          <ac:spMkLst>
            <pc:docMk/>
            <pc:sldMk cId="639229890" sldId="262"/>
            <ac:spMk id="16" creationId="{1F5307C5-8490-40AE-ABBE-E3125EF2DF59}"/>
          </ac:spMkLst>
        </pc:spChg>
        <pc:spChg chg="mod">
          <ac:chgData name="Cloudy Young" userId="1e81336690994330" providerId="LiveId" clId="{01777D25-AF7E-4ECC-8E4C-87BBD60AFB1C}" dt="2020-01-27T19:19:31.020" v="599" actId="207"/>
          <ac:spMkLst>
            <pc:docMk/>
            <pc:sldMk cId="639229890" sldId="262"/>
            <ac:spMk id="17" creationId="{F431EE7B-DBC9-445F-A818-A0BBBA92FE0D}"/>
          </ac:spMkLst>
        </pc:spChg>
        <pc:spChg chg="mod">
          <ac:chgData name="Cloudy Young" userId="1e81336690994330" providerId="LiveId" clId="{01777D25-AF7E-4ECC-8E4C-87BBD60AFB1C}" dt="2020-01-27T19:19:37.173" v="600" actId="207"/>
          <ac:spMkLst>
            <pc:docMk/>
            <pc:sldMk cId="639229890" sldId="262"/>
            <ac:spMk id="34" creationId="{00F0E789-E74A-4A73-B6EC-65023207CBD3}"/>
          </ac:spMkLst>
        </pc:spChg>
        <pc:spChg chg="mod">
          <ac:chgData name="Cloudy Young" userId="1e81336690994330" providerId="LiveId" clId="{01777D25-AF7E-4ECC-8E4C-87BBD60AFB1C}" dt="2020-01-27T19:19:37.173" v="600" actId="207"/>
          <ac:spMkLst>
            <pc:docMk/>
            <pc:sldMk cId="639229890" sldId="262"/>
            <ac:spMk id="35" creationId="{33116BD7-0455-4CD2-8803-DFBFA928A582}"/>
          </ac:spMkLst>
        </pc:spChg>
      </pc:sldChg>
    </pc:docChg>
  </pc:docChgLst>
  <pc:docChgLst>
    <pc:chgData name="Cloudy Young" userId="1e81336690994330" providerId="LiveId" clId="{E3FB0A98-02C7-4990-A598-D4E3B52936AB}"/>
    <pc:docChg chg="undo custSel modSld">
      <pc:chgData name="Cloudy Young" userId="1e81336690994330" providerId="LiveId" clId="{E3FB0A98-02C7-4990-A598-D4E3B52936AB}" dt="2020-01-27T19:52:44.072" v="101" actId="14861"/>
      <pc:docMkLst>
        <pc:docMk/>
      </pc:docMkLst>
      <pc:sldChg chg="addSp delSp modSp setBg">
        <pc:chgData name="Cloudy Young" userId="1e81336690994330" providerId="LiveId" clId="{E3FB0A98-02C7-4990-A598-D4E3B52936AB}" dt="2020-01-27T19:51:59.594" v="95" actId="1076"/>
        <pc:sldMkLst>
          <pc:docMk/>
          <pc:sldMk cId="1839268646" sldId="257"/>
        </pc:sldMkLst>
        <pc:spChg chg="add del mod ord">
          <ac:chgData name="Cloudy Young" userId="1e81336690994330" providerId="LiveId" clId="{E3FB0A98-02C7-4990-A598-D4E3B52936AB}" dt="2020-01-27T19:51:55.897" v="93" actId="164"/>
          <ac:spMkLst>
            <pc:docMk/>
            <pc:sldMk cId="1839268646" sldId="257"/>
            <ac:spMk id="2" creationId="{2D47827E-D6EE-49D6-B125-FDDD67064FB4}"/>
          </ac:spMkLst>
        </pc:spChg>
        <pc:spChg chg="add mod ord">
          <ac:chgData name="Cloudy Young" userId="1e81336690994330" providerId="LiveId" clId="{E3FB0A98-02C7-4990-A598-D4E3B52936AB}" dt="2020-01-27T19:51:55.897" v="93" actId="164"/>
          <ac:spMkLst>
            <pc:docMk/>
            <pc:sldMk cId="1839268646" sldId="257"/>
            <ac:spMk id="3" creationId="{B549D90B-40C4-4134-AD4B-F55BC5904C25}"/>
          </ac:spMkLst>
        </pc:spChg>
        <pc:spChg chg="add del mod ord">
          <ac:chgData name="Cloudy Young" userId="1e81336690994330" providerId="LiveId" clId="{E3FB0A98-02C7-4990-A598-D4E3B52936AB}" dt="2020-01-27T19:51:55.897" v="93" actId="164"/>
          <ac:spMkLst>
            <pc:docMk/>
            <pc:sldMk cId="1839268646" sldId="257"/>
            <ac:spMk id="13" creationId="{5307FB3C-4DE3-4572-9111-1FCEEC8824B5}"/>
          </ac:spMkLst>
        </pc:spChg>
        <pc:spChg chg="mod topLvl">
          <ac:chgData name="Cloudy Young" userId="1e81336690994330" providerId="LiveId" clId="{E3FB0A98-02C7-4990-A598-D4E3B52936AB}" dt="2020-01-27T19:51:55.897" v="93" actId="164"/>
          <ac:spMkLst>
            <pc:docMk/>
            <pc:sldMk cId="1839268646" sldId="257"/>
            <ac:spMk id="16" creationId="{1F5307C5-8490-40AE-ABBE-E3125EF2DF59}"/>
          </ac:spMkLst>
        </pc:spChg>
        <pc:spChg chg="mod topLvl">
          <ac:chgData name="Cloudy Young" userId="1e81336690994330" providerId="LiveId" clId="{E3FB0A98-02C7-4990-A598-D4E3B52936AB}" dt="2020-01-27T19:51:55.897" v="93" actId="164"/>
          <ac:spMkLst>
            <pc:docMk/>
            <pc:sldMk cId="1839268646" sldId="257"/>
            <ac:spMk id="17" creationId="{F431EE7B-DBC9-445F-A818-A0BBBA92FE0D}"/>
          </ac:spMkLst>
        </pc:spChg>
        <pc:spChg chg="mod topLvl">
          <ac:chgData name="Cloudy Young" userId="1e81336690994330" providerId="LiveId" clId="{E3FB0A98-02C7-4990-A598-D4E3B52936AB}" dt="2020-01-27T19:51:55.897" v="93" actId="164"/>
          <ac:spMkLst>
            <pc:docMk/>
            <pc:sldMk cId="1839268646" sldId="257"/>
            <ac:spMk id="18" creationId="{C59E4BEC-C8BD-4226-B2C6-BD3EFF2E692B}"/>
          </ac:spMkLst>
        </pc:spChg>
        <pc:spChg chg="mod topLvl">
          <ac:chgData name="Cloudy Young" userId="1e81336690994330" providerId="LiveId" clId="{E3FB0A98-02C7-4990-A598-D4E3B52936AB}" dt="2020-01-27T19:51:55.897" v="93" actId="164"/>
          <ac:spMkLst>
            <pc:docMk/>
            <pc:sldMk cId="1839268646" sldId="257"/>
            <ac:spMk id="34" creationId="{00F0E789-E74A-4A73-B6EC-65023207CBD3}"/>
          </ac:spMkLst>
        </pc:spChg>
        <pc:spChg chg="mod topLvl">
          <ac:chgData name="Cloudy Young" userId="1e81336690994330" providerId="LiveId" clId="{E3FB0A98-02C7-4990-A598-D4E3B52936AB}" dt="2020-01-27T19:51:55.897" v="93" actId="164"/>
          <ac:spMkLst>
            <pc:docMk/>
            <pc:sldMk cId="1839268646" sldId="257"/>
            <ac:spMk id="35" creationId="{33116BD7-0455-4CD2-8803-DFBFA928A582}"/>
          </ac:spMkLst>
        </pc:spChg>
        <pc:grpChg chg="add mod">
          <ac:chgData name="Cloudy Young" userId="1e81336690994330" providerId="LiveId" clId="{E3FB0A98-02C7-4990-A598-D4E3B52936AB}" dt="2020-01-27T19:51:59.594" v="95" actId="1076"/>
          <ac:grpSpMkLst>
            <pc:docMk/>
            <pc:sldMk cId="1839268646" sldId="257"/>
            <ac:grpSpMk id="4" creationId="{4D4C910B-F019-496C-BD73-51465DAA2229}"/>
          </ac:grpSpMkLst>
        </pc:grpChg>
        <pc:grpChg chg="del mod topLvl">
          <ac:chgData name="Cloudy Young" userId="1e81336690994330" providerId="LiveId" clId="{E3FB0A98-02C7-4990-A598-D4E3B52936AB}" dt="2020-01-27T19:47:04.749" v="62" actId="165"/>
          <ac:grpSpMkLst>
            <pc:docMk/>
            <pc:sldMk cId="1839268646" sldId="257"/>
            <ac:grpSpMk id="15" creationId="{3FF34F96-A7BB-456A-A860-2ECE8C6C30E1}"/>
          </ac:grpSpMkLst>
        </pc:grpChg>
        <pc:grpChg chg="del mod topLvl">
          <ac:chgData name="Cloudy Young" userId="1e81336690994330" providerId="LiveId" clId="{E3FB0A98-02C7-4990-A598-D4E3B52936AB}" dt="2020-01-27T19:47:07.654" v="63" actId="165"/>
          <ac:grpSpMkLst>
            <pc:docMk/>
            <pc:sldMk cId="1839268646" sldId="257"/>
            <ac:grpSpMk id="19" creationId="{BFA1E395-B284-4151-9463-C933EAE84A90}"/>
          </ac:grpSpMkLst>
        </pc:grpChg>
        <pc:grpChg chg="del mod">
          <ac:chgData name="Cloudy Young" userId="1e81336690994330" providerId="LiveId" clId="{E3FB0A98-02C7-4990-A598-D4E3B52936AB}" dt="2020-01-27T19:45:35.611" v="50" actId="165"/>
          <ac:grpSpMkLst>
            <pc:docMk/>
            <pc:sldMk cId="1839268646" sldId="257"/>
            <ac:grpSpMk id="37" creationId="{777A10F6-2644-4D13-9C9B-90C467FEA98D}"/>
          </ac:grpSpMkLst>
        </pc:grpChg>
        <pc:cxnChg chg="del mod topLvl">
          <ac:chgData name="Cloudy Young" userId="1e81336690994330" providerId="LiveId" clId="{E3FB0A98-02C7-4990-A598-D4E3B52936AB}" dt="2020-01-27T19:47:10.326" v="64" actId="478"/>
          <ac:cxnSpMkLst>
            <pc:docMk/>
            <pc:sldMk cId="1839268646" sldId="257"/>
            <ac:cxnSpMk id="20" creationId="{4A54075D-CE93-4139-9F4F-D56B68EE29F2}"/>
          </ac:cxnSpMkLst>
        </pc:cxnChg>
        <pc:cxnChg chg="del mod topLvl">
          <ac:chgData name="Cloudy Young" userId="1e81336690994330" providerId="LiveId" clId="{E3FB0A98-02C7-4990-A598-D4E3B52936AB}" dt="2020-01-27T19:47:10.326" v="64" actId="478"/>
          <ac:cxnSpMkLst>
            <pc:docMk/>
            <pc:sldMk cId="1839268646" sldId="257"/>
            <ac:cxnSpMk id="21" creationId="{0B224D7A-6122-4B55-AD75-2B4E799B897A}"/>
          </ac:cxnSpMkLst>
        </pc:cxnChg>
      </pc:sldChg>
      <pc:sldChg chg="addSp delSp modSp">
        <pc:chgData name="Cloudy Young" userId="1e81336690994330" providerId="LiveId" clId="{E3FB0A98-02C7-4990-A598-D4E3B52936AB}" dt="2020-01-27T19:52:44.072" v="101" actId="14861"/>
        <pc:sldMkLst>
          <pc:docMk/>
          <pc:sldMk cId="1556307640" sldId="261"/>
        </pc:sldMkLst>
        <pc:grpChg chg="mod">
          <ac:chgData name="Cloudy Young" userId="1e81336690994330" providerId="LiveId" clId="{E3FB0A98-02C7-4990-A598-D4E3B52936AB}" dt="2020-01-27T19:52:35.306" v="100" actId="14826"/>
          <ac:grpSpMkLst>
            <pc:docMk/>
            <pc:sldMk cId="1556307640" sldId="261"/>
            <ac:grpSpMk id="8" creationId="{04913E15-4F3A-4CBD-892B-C303D8AFCDE4}"/>
          </ac:grpSpMkLst>
        </pc:grpChg>
        <pc:picChg chg="add del mod">
          <ac:chgData name="Cloudy Young" userId="1e81336690994330" providerId="LiveId" clId="{E3FB0A98-02C7-4990-A598-D4E3B52936AB}" dt="2020-01-27T19:52:26.198" v="98" actId="478"/>
          <ac:picMkLst>
            <pc:docMk/>
            <pc:sldMk cId="1556307640" sldId="261"/>
            <ac:picMk id="5" creationId="{5299EAE4-BF07-45C5-8CE0-91869F90F165}"/>
          </ac:picMkLst>
        </pc:picChg>
        <pc:picChg chg="mod">
          <ac:chgData name="Cloudy Young" userId="1e81336690994330" providerId="LiveId" clId="{E3FB0A98-02C7-4990-A598-D4E3B52936AB}" dt="2020-01-27T19:52:44.072" v="101" actId="14861"/>
          <ac:picMkLst>
            <pc:docMk/>
            <pc:sldMk cId="1556307640" sldId="261"/>
            <ac:picMk id="6" creationId="{B2550935-6BA8-4FA4-AC66-5362D34CB8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B0D0-D8CF-4F90-92C0-D838A4206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19734-98F8-41F1-92A9-0D3E13635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35C7-6AAB-4F41-8A4E-7EBBBA3F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553C-10A2-467D-8344-DDB9F6A2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D35E-9B63-459F-810C-2EC53E3E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07EA-9109-450D-B072-04EF8DC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80EF-2DB7-41A7-8308-3F499596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BDA0-CAEE-4442-8B28-0D9CCE47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BDC2-6565-406B-AABF-CF92B9FC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5612-B1D0-43C7-A0D3-B211C1E4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0339B-176C-440A-854E-287C31EEA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F1E6A-ACAD-4F8C-99EB-1AE7A2B25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4A8C-99F7-4FBA-902B-1C75674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7EA8-7562-46B7-BAB6-DE6A4C78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9B75-424A-4056-99CC-61289862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3E30-8DE4-43D2-8F7B-FE4230FB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29DB-9E15-49D3-8858-400CE04F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1548-4734-481C-81D2-73EB5B48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FF5B-C8E1-47F7-878E-CB769D78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EC25-789A-4729-943E-343147F5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CB91-13B9-4C96-8BB1-0898F792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26E7-D317-43AD-BFED-1F56A0E5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568E-A2E6-4A2D-984F-9A352E3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1EF0-8D41-4F5A-B1F9-F4AA6647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4DF1-761B-436B-AFE3-D1D55593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DA7E-83CD-414B-9106-50AA9EC5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3E91-7E5C-41EB-AE0C-921476864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AB647-FA1D-4AF1-9B01-FB77F6F1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AFF8-1249-4B5E-8236-FFE0D0D0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263D-D3E2-418A-9381-9C0FD91A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72826-DADF-43D3-B168-43CF81E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EBDB-8822-4C1E-8FBE-0139E163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A64A-0C04-44C5-9BB6-6181372B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151C-6AAB-457D-A059-15588F95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E78E4-C8F7-469D-9CB0-1BD5BEDE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DB5B9-7692-4FD8-8A0F-15FB7996E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2AA5B-4AE6-49ED-8BFE-2A05F674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447FF-919B-4C5B-AE2A-9BE71585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BAAE8-1AD7-4EAB-9A97-75334AAD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E8D7-8691-4D84-A9AE-4635E3FA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A1901-C8F6-474D-B206-4EC8898C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054A8-683F-49E8-835F-00178EF8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B32EA-5B3D-4C33-B162-970818B4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C8E87-2298-4CF4-A379-0A2712B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66FEE-A31A-4BB0-ACFB-1B3DDAB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43E32-B543-454D-8E42-2CA4C71B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0A3-D20E-4AB2-A03D-956BDCD1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9BAD-C52F-4756-877D-9CF192CF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D3C32-7AEC-4E7A-87FB-FB181A5D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24DE-4921-4D8E-ABF5-BEFDE47E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D582C-A1E9-433D-BD43-CC3C527F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16EA-F7DC-4175-9DF6-DB667D88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C2E9-A561-4E00-AB0B-3CCF6E39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18714-F5DE-4D51-8ADE-181EAF5D9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48FAC-9079-41A1-A54F-3BCD87B0E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53D0-DF5C-4C07-8F67-0956A00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F6933-3E7A-4642-A2E2-DDFC1128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E4DF-0434-4B90-9EA2-3553EDB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9C12E-5A3D-47FB-BAA8-C59FF565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86CA-513D-4416-A5CC-2C546C6F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46FB-5692-4D5D-8EBB-64AD610DA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7E5F-E81C-4CA9-85AF-FBDE07B5919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788D-0A9D-4981-8671-5931C9898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3C46-33D3-4CA2-9A28-C8BA04E8B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901C-F52B-4C32-8536-7BE2BAAA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raphic 7">
            <a:extLst>
              <a:ext uri="{FF2B5EF4-FFF2-40B4-BE49-F238E27FC236}">
                <a16:creationId xmlns:a16="http://schemas.microsoft.com/office/drawing/2014/main" id="{C96EFDCB-FD8A-4B7B-A185-28E2332E69E7}"/>
              </a:ext>
            </a:extLst>
          </p:cNvPr>
          <p:cNvSpPr/>
          <p:nvPr/>
        </p:nvSpPr>
        <p:spPr>
          <a:xfrm>
            <a:off x="4733925" y="1847850"/>
            <a:ext cx="2724150" cy="3162300"/>
          </a:xfrm>
          <a:custGeom>
            <a:avLst/>
            <a:gdLst>
              <a:gd name="connsiteX0" fmla="*/ 1362075 w 2724150"/>
              <a:gd name="connsiteY0" fmla="*/ 0 h 3162300"/>
              <a:gd name="connsiteX1" fmla="*/ 2724150 w 2724150"/>
              <a:gd name="connsiteY1" fmla="*/ 681038 h 3162300"/>
              <a:gd name="connsiteX2" fmla="*/ 2724150 w 2724150"/>
              <a:gd name="connsiteY2" fmla="*/ 2481263 h 3162300"/>
              <a:gd name="connsiteX3" fmla="*/ 1362075 w 2724150"/>
              <a:gd name="connsiteY3" fmla="*/ 3162300 h 3162300"/>
              <a:gd name="connsiteX4" fmla="*/ 0 w 2724150"/>
              <a:gd name="connsiteY4" fmla="*/ 2481263 h 3162300"/>
              <a:gd name="connsiteX5" fmla="*/ 0 w 2724150"/>
              <a:gd name="connsiteY5" fmla="*/ 681038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150" h="3162300">
                <a:moveTo>
                  <a:pt x="1362075" y="0"/>
                </a:moveTo>
                <a:lnTo>
                  <a:pt x="2724150" y="681038"/>
                </a:lnTo>
                <a:lnTo>
                  <a:pt x="2724150" y="2481263"/>
                </a:lnTo>
                <a:lnTo>
                  <a:pt x="1362075" y="3162300"/>
                </a:lnTo>
                <a:lnTo>
                  <a:pt x="0" y="2481263"/>
                </a:lnTo>
                <a:lnTo>
                  <a:pt x="0" y="6810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F5B6134-5322-437C-A9C8-085D69CAE93F}"/>
              </a:ext>
            </a:extLst>
          </p:cNvPr>
          <p:cNvGrpSpPr/>
          <p:nvPr/>
        </p:nvGrpSpPr>
        <p:grpSpPr>
          <a:xfrm>
            <a:off x="777151" y="-1419479"/>
            <a:ext cx="9860503" cy="8960777"/>
            <a:chOff x="2814743" y="1617876"/>
            <a:chExt cx="3479817" cy="31623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3D614CD-B82B-46A2-A230-72F50A07731C}"/>
                </a:ext>
              </a:extLst>
            </p:cNvPr>
            <p:cNvGrpSpPr/>
            <p:nvPr/>
          </p:nvGrpSpPr>
          <p:grpSpPr>
            <a:xfrm>
              <a:off x="3194615" y="1617876"/>
              <a:ext cx="2724150" cy="3162300"/>
              <a:chOff x="3194615" y="1617876"/>
              <a:chExt cx="2724150" cy="3162300"/>
            </a:xfrm>
          </p:grpSpPr>
          <p:sp>
            <p:nvSpPr>
              <p:cNvPr id="85" name="Graphic 7">
                <a:extLst>
                  <a:ext uri="{FF2B5EF4-FFF2-40B4-BE49-F238E27FC236}">
                    <a16:creationId xmlns:a16="http://schemas.microsoft.com/office/drawing/2014/main" id="{7D999E48-9807-48D4-B8D1-21FC91CFD650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62300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4150" h="3162300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4150" y="2481263"/>
                    </a:lnTo>
                    <a:lnTo>
                      <a:pt x="1362075" y="3162300"/>
                    </a:lnTo>
                    <a:lnTo>
                      <a:pt x="0" y="2481263"/>
                    </a:lnTo>
                    <a:lnTo>
                      <a:pt x="0" y="6810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27E4E7-2377-435C-A91C-4703105CB503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756720E-1F90-4213-98DD-133F3F25B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641004C-6AC7-4A8A-884B-279D4E92E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16C09-B99E-4500-97C3-03AABE780515}"/>
                </a:ext>
              </a:extLst>
            </p:cNvPr>
            <p:cNvSpPr/>
            <p:nvPr/>
          </p:nvSpPr>
          <p:spPr>
            <a:xfrm>
              <a:off x="4175438" y="2553417"/>
              <a:ext cx="2119122" cy="1981201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DC2B08-11DE-48EB-9AD8-C42582428B43}"/>
                </a:ext>
              </a:extLst>
            </p:cNvPr>
            <p:cNvSpPr/>
            <p:nvPr/>
          </p:nvSpPr>
          <p:spPr>
            <a:xfrm>
              <a:off x="2814743" y="2546732"/>
              <a:ext cx="2116800" cy="1984790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1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F5B6134-5322-437C-A9C8-085D69CAE93F}"/>
              </a:ext>
            </a:extLst>
          </p:cNvPr>
          <p:cNvGrpSpPr/>
          <p:nvPr/>
        </p:nvGrpSpPr>
        <p:grpSpPr>
          <a:xfrm>
            <a:off x="777151" y="-1419479"/>
            <a:ext cx="9856901" cy="8960777"/>
            <a:chOff x="2814743" y="1617876"/>
            <a:chExt cx="3478546" cy="31623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3D614CD-B82B-46A2-A230-72F50A07731C}"/>
                </a:ext>
              </a:extLst>
            </p:cNvPr>
            <p:cNvGrpSpPr/>
            <p:nvPr/>
          </p:nvGrpSpPr>
          <p:grpSpPr>
            <a:xfrm>
              <a:off x="3194615" y="1617876"/>
              <a:ext cx="2724150" cy="3162300"/>
              <a:chOff x="3194615" y="1617876"/>
              <a:chExt cx="2724150" cy="3162300"/>
            </a:xfrm>
          </p:grpSpPr>
          <p:sp>
            <p:nvSpPr>
              <p:cNvPr id="85" name="Graphic 7">
                <a:extLst>
                  <a:ext uri="{FF2B5EF4-FFF2-40B4-BE49-F238E27FC236}">
                    <a16:creationId xmlns:a16="http://schemas.microsoft.com/office/drawing/2014/main" id="{7D999E48-9807-48D4-B8D1-21FC91CFD650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62300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4150" h="3162300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4150" y="2481263"/>
                    </a:lnTo>
                    <a:lnTo>
                      <a:pt x="1362075" y="3162300"/>
                    </a:lnTo>
                    <a:lnTo>
                      <a:pt x="0" y="2481263"/>
                    </a:lnTo>
                    <a:lnTo>
                      <a:pt x="0" y="6810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27E4E7-2377-435C-A91C-4703105CB503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756720E-1F90-4213-98DD-133F3F25B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641004C-6AC7-4A8A-884B-279D4E92E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16C09-B99E-4500-97C3-03AABE780515}"/>
                </a:ext>
              </a:extLst>
            </p:cNvPr>
            <p:cNvSpPr/>
            <p:nvPr/>
          </p:nvSpPr>
          <p:spPr>
            <a:xfrm>
              <a:off x="4175438" y="2553417"/>
              <a:ext cx="2117851" cy="1981201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DC2B08-11DE-48EB-9AD8-C42582428B43}"/>
                </a:ext>
              </a:extLst>
            </p:cNvPr>
            <p:cNvSpPr/>
            <p:nvPr/>
          </p:nvSpPr>
          <p:spPr>
            <a:xfrm>
              <a:off x="2814743" y="2546732"/>
              <a:ext cx="2116800" cy="1984790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62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4C910B-F019-496C-BD73-51465DAA2229}"/>
              </a:ext>
            </a:extLst>
          </p:cNvPr>
          <p:cNvGrpSpPr/>
          <p:nvPr/>
        </p:nvGrpSpPr>
        <p:grpSpPr>
          <a:xfrm>
            <a:off x="1968122" y="-648136"/>
            <a:ext cx="8847515" cy="8018044"/>
            <a:chOff x="2882523" y="516792"/>
            <a:chExt cx="6426954" cy="5824415"/>
          </a:xfrm>
        </p:grpSpPr>
        <p:sp>
          <p:nvSpPr>
            <p:cNvPr id="18" name="Graphic 7">
              <a:extLst>
                <a:ext uri="{FF2B5EF4-FFF2-40B4-BE49-F238E27FC236}">
                  <a16:creationId xmlns:a16="http://schemas.microsoft.com/office/drawing/2014/main" id="{C59E4BEC-C8BD-4226-B2C6-BD3EFF2E692B}"/>
                </a:ext>
              </a:extLst>
            </p:cNvPr>
            <p:cNvSpPr/>
            <p:nvPr/>
          </p:nvSpPr>
          <p:spPr>
            <a:xfrm>
              <a:off x="3584118" y="516792"/>
              <a:ext cx="5031295" cy="5824415"/>
            </a:xfrm>
            <a:custGeom>
              <a:avLst/>
              <a:gdLst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150 w 2724150"/>
                <a:gd name="connsiteY2" fmla="*/ 2481263 h 3162300"/>
                <a:gd name="connsiteX3" fmla="*/ 1362075 w 2724150"/>
                <a:gd name="connsiteY3" fmla="*/ 3162300 h 3162300"/>
                <a:gd name="connsiteX4" fmla="*/ 0 w 2724150"/>
                <a:gd name="connsiteY4" fmla="*/ 2481263 h 3162300"/>
                <a:gd name="connsiteX5" fmla="*/ 0 w 2724150"/>
                <a:gd name="connsiteY5" fmla="*/ 681038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724150 w 2724150"/>
                <a:gd name="connsiteY3" fmla="*/ 2481263 h 3162300"/>
                <a:gd name="connsiteX4" fmla="*/ 1362075 w 2724150"/>
                <a:gd name="connsiteY4" fmla="*/ 3162300 h 3162300"/>
                <a:gd name="connsiteX5" fmla="*/ 0 w 2724150"/>
                <a:gd name="connsiteY5" fmla="*/ 2481263 h 3162300"/>
                <a:gd name="connsiteX6" fmla="*/ 0 w 2724150"/>
                <a:gd name="connsiteY6" fmla="*/ 681038 h 3162300"/>
                <a:gd name="connsiteX7" fmla="*/ 1362075 w 2724150"/>
                <a:gd name="connsiteY7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721093 w 2724150"/>
                <a:gd name="connsiteY3" fmla="*/ 1416700 h 3162300"/>
                <a:gd name="connsiteX4" fmla="*/ 2724150 w 2724150"/>
                <a:gd name="connsiteY4" fmla="*/ 2481263 h 3162300"/>
                <a:gd name="connsiteX5" fmla="*/ 1362075 w 2724150"/>
                <a:gd name="connsiteY5" fmla="*/ 3162300 h 3162300"/>
                <a:gd name="connsiteX6" fmla="*/ 0 w 2724150"/>
                <a:gd name="connsiteY6" fmla="*/ 2481263 h 3162300"/>
                <a:gd name="connsiteX7" fmla="*/ 0 w 2724150"/>
                <a:gd name="connsiteY7" fmla="*/ 681038 h 3162300"/>
                <a:gd name="connsiteX8" fmla="*/ 1362075 w 2724150"/>
                <a:gd name="connsiteY8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724000 w 2724150"/>
                <a:gd name="connsiteY3" fmla="*/ 1227733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0 w 2724150"/>
                <a:gd name="connsiteY7" fmla="*/ 2481263 h 3162300"/>
                <a:gd name="connsiteX8" fmla="*/ 0 w 2724150"/>
                <a:gd name="connsiteY8" fmla="*/ 681038 h 3162300"/>
                <a:gd name="connsiteX9" fmla="*/ 1362075 w 2724150"/>
                <a:gd name="connsiteY9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0 w 2724150"/>
                <a:gd name="connsiteY7" fmla="*/ 2481263 h 3162300"/>
                <a:gd name="connsiteX8" fmla="*/ 0 w 2724150"/>
                <a:gd name="connsiteY8" fmla="*/ 681038 h 3162300"/>
                <a:gd name="connsiteX9" fmla="*/ 1362075 w 2724150"/>
                <a:gd name="connsiteY9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292107 w 2724150"/>
                <a:gd name="connsiteY7" fmla="*/ 2628718 h 3162300"/>
                <a:gd name="connsiteX8" fmla="*/ 0 w 2724150"/>
                <a:gd name="connsiteY8" fmla="*/ 2481263 h 3162300"/>
                <a:gd name="connsiteX9" fmla="*/ 0 w 2724150"/>
                <a:gd name="connsiteY9" fmla="*/ 681038 h 3162300"/>
                <a:gd name="connsiteX10" fmla="*/ 1362075 w 2724150"/>
                <a:gd name="connsiteY10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539170 w 2724150"/>
                <a:gd name="connsiteY7" fmla="*/ 2751410 h 3162300"/>
                <a:gd name="connsiteX8" fmla="*/ 292107 w 2724150"/>
                <a:gd name="connsiteY8" fmla="*/ 2628718 h 3162300"/>
                <a:gd name="connsiteX9" fmla="*/ 0 w 2724150"/>
                <a:gd name="connsiteY9" fmla="*/ 2481263 h 3162300"/>
                <a:gd name="connsiteX10" fmla="*/ 0 w 2724150"/>
                <a:gd name="connsiteY10" fmla="*/ 681038 h 3162300"/>
                <a:gd name="connsiteX11" fmla="*/ 1362075 w 2724150"/>
                <a:gd name="connsiteY11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539170 w 2724150"/>
                <a:gd name="connsiteY7" fmla="*/ 2751410 h 3162300"/>
                <a:gd name="connsiteX8" fmla="*/ 392949 w 2724150"/>
                <a:gd name="connsiteY8" fmla="*/ 2679139 h 3162300"/>
                <a:gd name="connsiteX9" fmla="*/ 292107 w 2724150"/>
                <a:gd name="connsiteY9" fmla="*/ 2628718 h 3162300"/>
                <a:gd name="connsiteX10" fmla="*/ 0 w 2724150"/>
                <a:gd name="connsiteY10" fmla="*/ 2481263 h 3162300"/>
                <a:gd name="connsiteX11" fmla="*/ 0 w 2724150"/>
                <a:gd name="connsiteY11" fmla="*/ 681038 h 3162300"/>
                <a:gd name="connsiteX12" fmla="*/ 1362075 w 2724150"/>
                <a:gd name="connsiteY12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539170 w 2724150"/>
                <a:gd name="connsiteY7" fmla="*/ 2751410 h 3162300"/>
                <a:gd name="connsiteX8" fmla="*/ 537490 w 2724150"/>
                <a:gd name="connsiteY8" fmla="*/ 2512749 h 3162300"/>
                <a:gd name="connsiteX9" fmla="*/ 292107 w 2724150"/>
                <a:gd name="connsiteY9" fmla="*/ 2628718 h 3162300"/>
                <a:gd name="connsiteX10" fmla="*/ 0 w 2724150"/>
                <a:gd name="connsiteY10" fmla="*/ 2481263 h 3162300"/>
                <a:gd name="connsiteX11" fmla="*/ 0 w 2724150"/>
                <a:gd name="connsiteY11" fmla="*/ 681038 h 3162300"/>
                <a:gd name="connsiteX12" fmla="*/ 1362075 w 2724150"/>
                <a:gd name="connsiteY12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833908 w 2724150"/>
                <a:gd name="connsiteY7" fmla="*/ 2899616 h 3162300"/>
                <a:gd name="connsiteX8" fmla="*/ 539170 w 2724150"/>
                <a:gd name="connsiteY8" fmla="*/ 2751410 h 3162300"/>
                <a:gd name="connsiteX9" fmla="*/ 537490 w 2724150"/>
                <a:gd name="connsiteY9" fmla="*/ 2512749 h 3162300"/>
                <a:gd name="connsiteX10" fmla="*/ 292107 w 2724150"/>
                <a:gd name="connsiteY10" fmla="*/ 2628718 h 3162300"/>
                <a:gd name="connsiteX11" fmla="*/ 0 w 2724150"/>
                <a:gd name="connsiteY11" fmla="*/ 2481263 h 3162300"/>
                <a:gd name="connsiteX12" fmla="*/ 0 w 2724150"/>
                <a:gd name="connsiteY12" fmla="*/ 681038 h 3162300"/>
                <a:gd name="connsiteX13" fmla="*/ 1362075 w 2724150"/>
                <a:gd name="connsiteY13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1078084 w 2724150"/>
                <a:gd name="connsiteY7" fmla="*/ 3019310 h 3162300"/>
                <a:gd name="connsiteX8" fmla="*/ 833908 w 2724150"/>
                <a:gd name="connsiteY8" fmla="*/ 2899616 h 3162300"/>
                <a:gd name="connsiteX9" fmla="*/ 539170 w 2724150"/>
                <a:gd name="connsiteY9" fmla="*/ 2751410 h 3162300"/>
                <a:gd name="connsiteX10" fmla="*/ 537490 w 2724150"/>
                <a:gd name="connsiteY10" fmla="*/ 2512749 h 3162300"/>
                <a:gd name="connsiteX11" fmla="*/ 292107 w 2724150"/>
                <a:gd name="connsiteY11" fmla="*/ 2628718 h 3162300"/>
                <a:gd name="connsiteX12" fmla="*/ 0 w 2724150"/>
                <a:gd name="connsiteY12" fmla="*/ 2481263 h 3162300"/>
                <a:gd name="connsiteX13" fmla="*/ 0 w 2724150"/>
                <a:gd name="connsiteY13" fmla="*/ 681038 h 3162300"/>
                <a:gd name="connsiteX14" fmla="*/ 1362075 w 2724150"/>
                <a:gd name="connsiteY14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1078084 w 2724150"/>
                <a:gd name="connsiteY7" fmla="*/ 3019310 h 3162300"/>
                <a:gd name="connsiteX8" fmla="*/ 949772 w 2724150"/>
                <a:gd name="connsiteY8" fmla="*/ 2954197 h 3162300"/>
                <a:gd name="connsiteX9" fmla="*/ 833908 w 2724150"/>
                <a:gd name="connsiteY9" fmla="*/ 2899616 h 3162300"/>
                <a:gd name="connsiteX10" fmla="*/ 539170 w 2724150"/>
                <a:gd name="connsiteY10" fmla="*/ 2751410 h 3162300"/>
                <a:gd name="connsiteX11" fmla="*/ 537490 w 2724150"/>
                <a:gd name="connsiteY11" fmla="*/ 2512749 h 3162300"/>
                <a:gd name="connsiteX12" fmla="*/ 292107 w 2724150"/>
                <a:gd name="connsiteY12" fmla="*/ 2628718 h 3162300"/>
                <a:gd name="connsiteX13" fmla="*/ 0 w 2724150"/>
                <a:gd name="connsiteY13" fmla="*/ 2481263 h 3162300"/>
                <a:gd name="connsiteX14" fmla="*/ 0 w 2724150"/>
                <a:gd name="connsiteY14" fmla="*/ 681038 h 3162300"/>
                <a:gd name="connsiteX15" fmla="*/ 1362075 w 2724150"/>
                <a:gd name="connsiteY15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4000 w 2724150"/>
                <a:gd name="connsiteY2" fmla="*/ 1082375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1078084 w 2724150"/>
                <a:gd name="connsiteY7" fmla="*/ 3019310 h 3162300"/>
                <a:gd name="connsiteX8" fmla="*/ 1076170 w 2724150"/>
                <a:gd name="connsiteY8" fmla="*/ 2776092 h 3162300"/>
                <a:gd name="connsiteX9" fmla="*/ 833908 w 2724150"/>
                <a:gd name="connsiteY9" fmla="*/ 2899616 h 3162300"/>
                <a:gd name="connsiteX10" fmla="*/ 539170 w 2724150"/>
                <a:gd name="connsiteY10" fmla="*/ 2751410 h 3162300"/>
                <a:gd name="connsiteX11" fmla="*/ 537490 w 2724150"/>
                <a:gd name="connsiteY11" fmla="*/ 2512749 h 3162300"/>
                <a:gd name="connsiteX12" fmla="*/ 292107 w 2724150"/>
                <a:gd name="connsiteY12" fmla="*/ 2628718 h 3162300"/>
                <a:gd name="connsiteX13" fmla="*/ 0 w 2724150"/>
                <a:gd name="connsiteY13" fmla="*/ 2481263 h 3162300"/>
                <a:gd name="connsiteX14" fmla="*/ 0 w 2724150"/>
                <a:gd name="connsiteY14" fmla="*/ 681038 h 3162300"/>
                <a:gd name="connsiteX15" fmla="*/ 1362075 w 2724150"/>
                <a:gd name="connsiteY15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2044 w 2724150"/>
                <a:gd name="connsiteY2" fmla="*/ 1080419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1078084 w 2724150"/>
                <a:gd name="connsiteY7" fmla="*/ 3019310 h 3162300"/>
                <a:gd name="connsiteX8" fmla="*/ 1076170 w 2724150"/>
                <a:gd name="connsiteY8" fmla="*/ 2776092 h 3162300"/>
                <a:gd name="connsiteX9" fmla="*/ 833908 w 2724150"/>
                <a:gd name="connsiteY9" fmla="*/ 2899616 h 3162300"/>
                <a:gd name="connsiteX10" fmla="*/ 539170 w 2724150"/>
                <a:gd name="connsiteY10" fmla="*/ 2751410 h 3162300"/>
                <a:gd name="connsiteX11" fmla="*/ 537490 w 2724150"/>
                <a:gd name="connsiteY11" fmla="*/ 2512749 h 3162300"/>
                <a:gd name="connsiteX12" fmla="*/ 292107 w 2724150"/>
                <a:gd name="connsiteY12" fmla="*/ 2628718 h 3162300"/>
                <a:gd name="connsiteX13" fmla="*/ 0 w 2724150"/>
                <a:gd name="connsiteY13" fmla="*/ 2481263 h 3162300"/>
                <a:gd name="connsiteX14" fmla="*/ 0 w 2724150"/>
                <a:gd name="connsiteY14" fmla="*/ 681038 h 3162300"/>
                <a:gd name="connsiteX15" fmla="*/ 1362075 w 2724150"/>
                <a:gd name="connsiteY15" fmla="*/ 0 h 3162300"/>
                <a:gd name="connsiteX0" fmla="*/ 1362075 w 2724150"/>
                <a:gd name="connsiteY0" fmla="*/ 0 h 3162300"/>
                <a:gd name="connsiteX1" fmla="*/ 2724150 w 2724150"/>
                <a:gd name="connsiteY1" fmla="*/ 681038 h 3162300"/>
                <a:gd name="connsiteX2" fmla="*/ 2722044 w 2724150"/>
                <a:gd name="connsiteY2" fmla="*/ 1080419 h 3162300"/>
                <a:gd name="connsiteX3" fmla="*/ 2375139 w 2724150"/>
                <a:gd name="connsiteY3" fmla="*/ 1250991 h 3162300"/>
                <a:gd name="connsiteX4" fmla="*/ 2721093 w 2724150"/>
                <a:gd name="connsiteY4" fmla="*/ 1416700 h 3162300"/>
                <a:gd name="connsiteX5" fmla="*/ 2724150 w 2724150"/>
                <a:gd name="connsiteY5" fmla="*/ 2481263 h 3162300"/>
                <a:gd name="connsiteX6" fmla="*/ 1362075 w 2724150"/>
                <a:gd name="connsiteY6" fmla="*/ 3162300 h 3162300"/>
                <a:gd name="connsiteX7" fmla="*/ 1078084 w 2724150"/>
                <a:gd name="connsiteY7" fmla="*/ 3019310 h 3162300"/>
                <a:gd name="connsiteX8" fmla="*/ 1080866 w 2724150"/>
                <a:gd name="connsiteY8" fmla="*/ 2774079 h 3162300"/>
                <a:gd name="connsiteX9" fmla="*/ 833908 w 2724150"/>
                <a:gd name="connsiteY9" fmla="*/ 2899616 h 3162300"/>
                <a:gd name="connsiteX10" fmla="*/ 539170 w 2724150"/>
                <a:gd name="connsiteY10" fmla="*/ 2751410 h 3162300"/>
                <a:gd name="connsiteX11" fmla="*/ 537490 w 2724150"/>
                <a:gd name="connsiteY11" fmla="*/ 2512749 h 3162300"/>
                <a:gd name="connsiteX12" fmla="*/ 292107 w 2724150"/>
                <a:gd name="connsiteY12" fmla="*/ 2628718 h 3162300"/>
                <a:gd name="connsiteX13" fmla="*/ 0 w 2724150"/>
                <a:gd name="connsiteY13" fmla="*/ 2481263 h 3162300"/>
                <a:gd name="connsiteX14" fmla="*/ 0 w 2724150"/>
                <a:gd name="connsiteY14" fmla="*/ 681038 h 3162300"/>
                <a:gd name="connsiteX15" fmla="*/ 1362075 w 2724150"/>
                <a:gd name="connsiteY15" fmla="*/ 0 h 3162300"/>
                <a:gd name="connsiteX0" fmla="*/ 1362075 w 2724150"/>
                <a:gd name="connsiteY0" fmla="*/ 0 h 3158945"/>
                <a:gd name="connsiteX1" fmla="*/ 2724150 w 2724150"/>
                <a:gd name="connsiteY1" fmla="*/ 681038 h 3158945"/>
                <a:gd name="connsiteX2" fmla="*/ 2722044 w 2724150"/>
                <a:gd name="connsiteY2" fmla="*/ 1080419 h 3158945"/>
                <a:gd name="connsiteX3" fmla="*/ 2375139 w 2724150"/>
                <a:gd name="connsiteY3" fmla="*/ 1250991 h 3158945"/>
                <a:gd name="connsiteX4" fmla="*/ 2721093 w 2724150"/>
                <a:gd name="connsiteY4" fmla="*/ 1416700 h 3158945"/>
                <a:gd name="connsiteX5" fmla="*/ 2724150 w 2724150"/>
                <a:gd name="connsiteY5" fmla="*/ 2481263 h 3158945"/>
                <a:gd name="connsiteX6" fmla="*/ 1361404 w 2724150"/>
                <a:gd name="connsiteY6" fmla="*/ 3158945 h 3158945"/>
                <a:gd name="connsiteX7" fmla="*/ 1078084 w 2724150"/>
                <a:gd name="connsiteY7" fmla="*/ 3019310 h 3158945"/>
                <a:gd name="connsiteX8" fmla="*/ 1080866 w 2724150"/>
                <a:gd name="connsiteY8" fmla="*/ 2774079 h 3158945"/>
                <a:gd name="connsiteX9" fmla="*/ 833908 w 2724150"/>
                <a:gd name="connsiteY9" fmla="*/ 2899616 h 3158945"/>
                <a:gd name="connsiteX10" fmla="*/ 539170 w 2724150"/>
                <a:gd name="connsiteY10" fmla="*/ 2751410 h 3158945"/>
                <a:gd name="connsiteX11" fmla="*/ 537490 w 2724150"/>
                <a:gd name="connsiteY11" fmla="*/ 2512749 h 3158945"/>
                <a:gd name="connsiteX12" fmla="*/ 292107 w 2724150"/>
                <a:gd name="connsiteY12" fmla="*/ 2628718 h 3158945"/>
                <a:gd name="connsiteX13" fmla="*/ 0 w 2724150"/>
                <a:gd name="connsiteY13" fmla="*/ 2481263 h 3158945"/>
                <a:gd name="connsiteX14" fmla="*/ 0 w 2724150"/>
                <a:gd name="connsiteY14" fmla="*/ 681038 h 3158945"/>
                <a:gd name="connsiteX15" fmla="*/ 1362075 w 2724150"/>
                <a:gd name="connsiteY15" fmla="*/ 0 h 3158945"/>
                <a:gd name="connsiteX0" fmla="*/ 1362075 w 2724150"/>
                <a:gd name="connsiteY0" fmla="*/ 0 h 3153578"/>
                <a:gd name="connsiteX1" fmla="*/ 2724150 w 2724150"/>
                <a:gd name="connsiteY1" fmla="*/ 681038 h 3153578"/>
                <a:gd name="connsiteX2" fmla="*/ 2722044 w 2724150"/>
                <a:gd name="connsiteY2" fmla="*/ 1080419 h 3153578"/>
                <a:gd name="connsiteX3" fmla="*/ 2375139 w 2724150"/>
                <a:gd name="connsiteY3" fmla="*/ 1250991 h 3153578"/>
                <a:gd name="connsiteX4" fmla="*/ 2721093 w 2724150"/>
                <a:gd name="connsiteY4" fmla="*/ 1416700 h 3153578"/>
                <a:gd name="connsiteX5" fmla="*/ 2724150 w 2724150"/>
                <a:gd name="connsiteY5" fmla="*/ 2481263 h 3153578"/>
                <a:gd name="connsiteX6" fmla="*/ 1363417 w 2724150"/>
                <a:gd name="connsiteY6" fmla="*/ 3153578 h 3153578"/>
                <a:gd name="connsiteX7" fmla="*/ 1078084 w 2724150"/>
                <a:gd name="connsiteY7" fmla="*/ 3019310 h 3153578"/>
                <a:gd name="connsiteX8" fmla="*/ 1080866 w 2724150"/>
                <a:gd name="connsiteY8" fmla="*/ 2774079 h 3153578"/>
                <a:gd name="connsiteX9" fmla="*/ 833908 w 2724150"/>
                <a:gd name="connsiteY9" fmla="*/ 2899616 h 3153578"/>
                <a:gd name="connsiteX10" fmla="*/ 539170 w 2724150"/>
                <a:gd name="connsiteY10" fmla="*/ 2751410 h 3153578"/>
                <a:gd name="connsiteX11" fmla="*/ 537490 w 2724150"/>
                <a:gd name="connsiteY11" fmla="*/ 2512749 h 3153578"/>
                <a:gd name="connsiteX12" fmla="*/ 292107 w 2724150"/>
                <a:gd name="connsiteY12" fmla="*/ 2628718 h 3153578"/>
                <a:gd name="connsiteX13" fmla="*/ 0 w 2724150"/>
                <a:gd name="connsiteY13" fmla="*/ 2481263 h 3153578"/>
                <a:gd name="connsiteX14" fmla="*/ 0 w 2724150"/>
                <a:gd name="connsiteY14" fmla="*/ 681038 h 3153578"/>
                <a:gd name="connsiteX15" fmla="*/ 1362075 w 2724150"/>
                <a:gd name="connsiteY15" fmla="*/ 0 h 3153578"/>
                <a:gd name="connsiteX0" fmla="*/ 1362075 w 2724150"/>
                <a:gd name="connsiteY0" fmla="*/ 0 h 3153578"/>
                <a:gd name="connsiteX1" fmla="*/ 2724150 w 2724150"/>
                <a:gd name="connsiteY1" fmla="*/ 681038 h 3153578"/>
                <a:gd name="connsiteX2" fmla="*/ 2722044 w 2724150"/>
                <a:gd name="connsiteY2" fmla="*/ 1080419 h 3153578"/>
                <a:gd name="connsiteX3" fmla="*/ 2375139 w 2724150"/>
                <a:gd name="connsiteY3" fmla="*/ 1250991 h 3153578"/>
                <a:gd name="connsiteX4" fmla="*/ 2721093 w 2724150"/>
                <a:gd name="connsiteY4" fmla="*/ 1416700 h 3153578"/>
                <a:gd name="connsiteX5" fmla="*/ 2724150 w 2724150"/>
                <a:gd name="connsiteY5" fmla="*/ 2481263 h 3153578"/>
                <a:gd name="connsiteX6" fmla="*/ 1363417 w 2724150"/>
                <a:gd name="connsiteY6" fmla="*/ 3153578 h 3153578"/>
                <a:gd name="connsiteX7" fmla="*/ 1078084 w 2724150"/>
                <a:gd name="connsiteY7" fmla="*/ 3019310 h 3153578"/>
                <a:gd name="connsiteX8" fmla="*/ 1080866 w 2724150"/>
                <a:gd name="connsiteY8" fmla="*/ 2774079 h 3153578"/>
                <a:gd name="connsiteX9" fmla="*/ 833908 w 2724150"/>
                <a:gd name="connsiteY9" fmla="*/ 2899616 h 3153578"/>
                <a:gd name="connsiteX10" fmla="*/ 543365 w 2724150"/>
                <a:gd name="connsiteY10" fmla="*/ 2751410 h 3153578"/>
                <a:gd name="connsiteX11" fmla="*/ 537490 w 2724150"/>
                <a:gd name="connsiteY11" fmla="*/ 2512749 h 3153578"/>
                <a:gd name="connsiteX12" fmla="*/ 292107 w 2724150"/>
                <a:gd name="connsiteY12" fmla="*/ 2628718 h 3153578"/>
                <a:gd name="connsiteX13" fmla="*/ 0 w 2724150"/>
                <a:gd name="connsiteY13" fmla="*/ 2481263 h 3153578"/>
                <a:gd name="connsiteX14" fmla="*/ 0 w 2724150"/>
                <a:gd name="connsiteY14" fmla="*/ 681038 h 3153578"/>
                <a:gd name="connsiteX15" fmla="*/ 1362075 w 2724150"/>
                <a:gd name="connsiteY15" fmla="*/ 0 h 3153578"/>
                <a:gd name="connsiteX0" fmla="*/ 1362075 w 2724150"/>
                <a:gd name="connsiteY0" fmla="*/ 0 h 3153578"/>
                <a:gd name="connsiteX1" fmla="*/ 2724150 w 2724150"/>
                <a:gd name="connsiteY1" fmla="*/ 681038 h 3153578"/>
                <a:gd name="connsiteX2" fmla="*/ 2722044 w 2724150"/>
                <a:gd name="connsiteY2" fmla="*/ 1080419 h 3153578"/>
                <a:gd name="connsiteX3" fmla="*/ 2375139 w 2724150"/>
                <a:gd name="connsiteY3" fmla="*/ 1250991 h 3153578"/>
                <a:gd name="connsiteX4" fmla="*/ 2721093 w 2724150"/>
                <a:gd name="connsiteY4" fmla="*/ 1416700 h 3153578"/>
                <a:gd name="connsiteX5" fmla="*/ 2724150 w 2724150"/>
                <a:gd name="connsiteY5" fmla="*/ 2481263 h 3153578"/>
                <a:gd name="connsiteX6" fmla="*/ 1363417 w 2724150"/>
                <a:gd name="connsiteY6" fmla="*/ 3153578 h 3153578"/>
                <a:gd name="connsiteX7" fmla="*/ 1082280 w 2724150"/>
                <a:gd name="connsiteY7" fmla="*/ 3019310 h 3153578"/>
                <a:gd name="connsiteX8" fmla="*/ 1080866 w 2724150"/>
                <a:gd name="connsiteY8" fmla="*/ 2774079 h 3153578"/>
                <a:gd name="connsiteX9" fmla="*/ 833908 w 2724150"/>
                <a:gd name="connsiteY9" fmla="*/ 2899616 h 3153578"/>
                <a:gd name="connsiteX10" fmla="*/ 543365 w 2724150"/>
                <a:gd name="connsiteY10" fmla="*/ 2751410 h 3153578"/>
                <a:gd name="connsiteX11" fmla="*/ 537490 w 2724150"/>
                <a:gd name="connsiteY11" fmla="*/ 2512749 h 3153578"/>
                <a:gd name="connsiteX12" fmla="*/ 292107 w 2724150"/>
                <a:gd name="connsiteY12" fmla="*/ 2628718 h 3153578"/>
                <a:gd name="connsiteX13" fmla="*/ 0 w 2724150"/>
                <a:gd name="connsiteY13" fmla="*/ 2481263 h 3153578"/>
                <a:gd name="connsiteX14" fmla="*/ 0 w 2724150"/>
                <a:gd name="connsiteY14" fmla="*/ 681038 h 3153578"/>
                <a:gd name="connsiteX15" fmla="*/ 1362075 w 2724150"/>
                <a:gd name="connsiteY15" fmla="*/ 0 h 31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24150" h="3153578">
                  <a:moveTo>
                    <a:pt x="1362075" y="0"/>
                  </a:moveTo>
                  <a:lnTo>
                    <a:pt x="2724150" y="681038"/>
                  </a:lnTo>
                  <a:lnTo>
                    <a:pt x="2722044" y="1080419"/>
                  </a:lnTo>
                  <a:lnTo>
                    <a:pt x="2375139" y="1250991"/>
                  </a:lnTo>
                  <a:lnTo>
                    <a:pt x="2721093" y="1416700"/>
                  </a:lnTo>
                  <a:lnTo>
                    <a:pt x="2724150" y="2481263"/>
                  </a:lnTo>
                  <a:lnTo>
                    <a:pt x="1363417" y="3153578"/>
                  </a:lnTo>
                  <a:lnTo>
                    <a:pt x="1082280" y="3019310"/>
                  </a:lnTo>
                  <a:cubicBezTo>
                    <a:pt x="1083207" y="2937566"/>
                    <a:pt x="1079939" y="2855823"/>
                    <a:pt x="1080866" y="2774079"/>
                  </a:cubicBezTo>
                  <a:lnTo>
                    <a:pt x="833908" y="2899616"/>
                  </a:lnTo>
                  <a:lnTo>
                    <a:pt x="543365" y="2751410"/>
                  </a:lnTo>
                  <a:lnTo>
                    <a:pt x="537490" y="2512749"/>
                  </a:lnTo>
                  <a:lnTo>
                    <a:pt x="292107" y="2628718"/>
                  </a:lnTo>
                  <a:lnTo>
                    <a:pt x="0" y="2481263"/>
                  </a:lnTo>
                  <a:lnTo>
                    <a:pt x="0" y="681038"/>
                  </a:lnTo>
                  <a:lnTo>
                    <a:pt x="13620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0F0E789-E74A-4A73-B6EC-65023207CBD3}"/>
                </a:ext>
              </a:extLst>
            </p:cNvPr>
            <p:cNvSpPr/>
            <p:nvPr/>
          </p:nvSpPr>
          <p:spPr>
            <a:xfrm rot="10800000">
              <a:off x="6467292" y="2585655"/>
              <a:ext cx="2148121" cy="1630953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116BD7-0455-4CD2-8803-DFBFA928A582}"/>
                </a:ext>
              </a:extLst>
            </p:cNvPr>
            <p:cNvSpPr/>
            <p:nvPr/>
          </p:nvSpPr>
          <p:spPr>
            <a:xfrm rot="10800000">
              <a:off x="6000662" y="4126910"/>
              <a:ext cx="2148121" cy="1630953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549D90B-40C4-4134-AD4B-F55BC5904C25}"/>
                </a:ext>
              </a:extLst>
            </p:cNvPr>
            <p:cNvSpPr/>
            <p:nvPr/>
          </p:nvSpPr>
          <p:spPr>
            <a:xfrm>
              <a:off x="7421218" y="3846443"/>
              <a:ext cx="771954" cy="831573"/>
            </a:xfrm>
            <a:custGeom>
              <a:avLst/>
              <a:gdLst>
                <a:gd name="connsiteX0" fmla="*/ 602974 w 602974"/>
                <a:gd name="connsiteY0" fmla="*/ 0 h 609600"/>
                <a:gd name="connsiteX1" fmla="*/ 602974 w 602974"/>
                <a:gd name="connsiteY1" fmla="*/ 609600 h 609600"/>
                <a:gd name="connsiteX2" fmla="*/ 0 w 602974"/>
                <a:gd name="connsiteY2" fmla="*/ 308113 h 609600"/>
                <a:gd name="connsiteX3" fmla="*/ 602974 w 602974"/>
                <a:gd name="connsiteY3" fmla="*/ 0 h 609600"/>
                <a:gd name="connsiteX0" fmla="*/ 602974 w 602974"/>
                <a:gd name="connsiteY0" fmla="*/ 0 h 609600"/>
                <a:gd name="connsiteX1" fmla="*/ 602974 w 602974"/>
                <a:gd name="connsiteY1" fmla="*/ 609600 h 609600"/>
                <a:gd name="connsiteX2" fmla="*/ 0 w 602974"/>
                <a:gd name="connsiteY2" fmla="*/ 304905 h 609600"/>
                <a:gd name="connsiteX3" fmla="*/ 602974 w 602974"/>
                <a:gd name="connsiteY3" fmla="*/ 0 h 609600"/>
                <a:gd name="connsiteX0" fmla="*/ 599661 w 602974"/>
                <a:gd name="connsiteY0" fmla="*/ 0 h 786063"/>
                <a:gd name="connsiteX1" fmla="*/ 602974 w 602974"/>
                <a:gd name="connsiteY1" fmla="*/ 786063 h 786063"/>
                <a:gd name="connsiteX2" fmla="*/ 0 w 602974"/>
                <a:gd name="connsiteY2" fmla="*/ 481368 h 786063"/>
                <a:gd name="connsiteX3" fmla="*/ 599661 w 602974"/>
                <a:gd name="connsiteY3" fmla="*/ 0 h 786063"/>
                <a:gd name="connsiteX0" fmla="*/ 712304 w 715617"/>
                <a:gd name="connsiteY0" fmla="*/ 0 h 786063"/>
                <a:gd name="connsiteX1" fmla="*/ 715617 w 715617"/>
                <a:gd name="connsiteY1" fmla="*/ 786063 h 786063"/>
                <a:gd name="connsiteX2" fmla="*/ 0 w 715617"/>
                <a:gd name="connsiteY2" fmla="*/ 430032 h 786063"/>
                <a:gd name="connsiteX3" fmla="*/ 712304 w 715617"/>
                <a:gd name="connsiteY3" fmla="*/ 0 h 786063"/>
                <a:gd name="connsiteX0" fmla="*/ 771939 w 771954"/>
                <a:gd name="connsiteY0" fmla="*/ 0 h 805313"/>
                <a:gd name="connsiteX1" fmla="*/ 715617 w 771954"/>
                <a:gd name="connsiteY1" fmla="*/ 805313 h 805313"/>
                <a:gd name="connsiteX2" fmla="*/ 0 w 771954"/>
                <a:gd name="connsiteY2" fmla="*/ 449282 h 805313"/>
                <a:gd name="connsiteX3" fmla="*/ 771939 w 771954"/>
                <a:gd name="connsiteY3" fmla="*/ 0 h 80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954" h="805313">
                  <a:moveTo>
                    <a:pt x="771939" y="0"/>
                  </a:moveTo>
                  <a:cubicBezTo>
                    <a:pt x="773043" y="262021"/>
                    <a:pt x="714513" y="543292"/>
                    <a:pt x="715617" y="805313"/>
                  </a:cubicBezTo>
                  <a:lnTo>
                    <a:pt x="0" y="449282"/>
                  </a:lnTo>
                  <a:lnTo>
                    <a:pt x="77193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5307C5-8490-40AE-ABBE-E3125EF2DF59}"/>
                </a:ext>
              </a:extLst>
            </p:cNvPr>
            <p:cNvSpPr/>
            <p:nvPr/>
          </p:nvSpPr>
          <p:spPr>
            <a:xfrm>
              <a:off x="5395622" y="2244664"/>
              <a:ext cx="3913855" cy="3659126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D47827E-D6EE-49D6-B125-FDDD67064FB4}"/>
                </a:ext>
              </a:extLst>
            </p:cNvPr>
            <p:cNvSpPr/>
            <p:nvPr/>
          </p:nvSpPr>
          <p:spPr>
            <a:xfrm>
              <a:off x="4122150" y="3010758"/>
              <a:ext cx="658604" cy="2372735"/>
            </a:xfrm>
            <a:custGeom>
              <a:avLst/>
              <a:gdLst>
                <a:gd name="connsiteX0" fmla="*/ 0 w 658604"/>
                <a:gd name="connsiteY0" fmla="*/ 0 h 2372735"/>
                <a:gd name="connsiteX1" fmla="*/ 0 w 658604"/>
                <a:gd name="connsiteY1" fmla="*/ 2372735 h 2372735"/>
                <a:gd name="connsiteX2" fmla="*/ 658604 w 658604"/>
                <a:gd name="connsiteY2" fmla="*/ 2049314 h 2372735"/>
                <a:gd name="connsiteX3" fmla="*/ 658604 w 658604"/>
                <a:gd name="connsiteY3" fmla="*/ 0 h 2372735"/>
                <a:gd name="connsiteX4" fmla="*/ 0 w 658604"/>
                <a:gd name="connsiteY4" fmla="*/ 0 h 23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04" h="2372735">
                  <a:moveTo>
                    <a:pt x="0" y="0"/>
                  </a:moveTo>
                  <a:lnTo>
                    <a:pt x="0" y="2372735"/>
                  </a:lnTo>
                  <a:lnTo>
                    <a:pt x="658604" y="2049314"/>
                  </a:lnTo>
                  <a:lnTo>
                    <a:pt x="6586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07FB3C-4DE3-4572-9111-1FCEEC8824B5}"/>
                </a:ext>
              </a:extLst>
            </p:cNvPr>
            <p:cNvSpPr/>
            <p:nvPr/>
          </p:nvSpPr>
          <p:spPr>
            <a:xfrm>
              <a:off x="5125551" y="3502489"/>
              <a:ext cx="658604" cy="2372735"/>
            </a:xfrm>
            <a:custGeom>
              <a:avLst/>
              <a:gdLst>
                <a:gd name="connsiteX0" fmla="*/ 0 w 658604"/>
                <a:gd name="connsiteY0" fmla="*/ 0 h 2372735"/>
                <a:gd name="connsiteX1" fmla="*/ 0 w 658604"/>
                <a:gd name="connsiteY1" fmla="*/ 2372735 h 2372735"/>
                <a:gd name="connsiteX2" fmla="*/ 658604 w 658604"/>
                <a:gd name="connsiteY2" fmla="*/ 2049314 h 2372735"/>
                <a:gd name="connsiteX3" fmla="*/ 658604 w 658604"/>
                <a:gd name="connsiteY3" fmla="*/ 0 h 2372735"/>
                <a:gd name="connsiteX4" fmla="*/ 0 w 658604"/>
                <a:gd name="connsiteY4" fmla="*/ 0 h 23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604" h="2372735">
                  <a:moveTo>
                    <a:pt x="0" y="0"/>
                  </a:moveTo>
                  <a:lnTo>
                    <a:pt x="0" y="2372735"/>
                  </a:lnTo>
                  <a:lnTo>
                    <a:pt x="658604" y="2049314"/>
                  </a:lnTo>
                  <a:lnTo>
                    <a:pt x="6586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31EE7B-DBC9-445F-A818-A0BBBA92FE0D}"/>
                </a:ext>
              </a:extLst>
            </p:cNvPr>
            <p:cNvSpPr/>
            <p:nvPr/>
          </p:nvSpPr>
          <p:spPr>
            <a:xfrm>
              <a:off x="2882523" y="2232317"/>
              <a:ext cx="3909566" cy="3665754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26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77A10F6-2644-4D13-9C9B-90C467FEA98D}"/>
              </a:ext>
            </a:extLst>
          </p:cNvPr>
          <p:cNvGrpSpPr/>
          <p:nvPr/>
        </p:nvGrpSpPr>
        <p:grpSpPr>
          <a:xfrm>
            <a:off x="777151" y="-1419479"/>
            <a:ext cx="9860503" cy="8936062"/>
            <a:chOff x="777151" y="-1419479"/>
            <a:chExt cx="9860503" cy="89360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F34F96-A7BB-456A-A860-2ECE8C6C30E1}"/>
                </a:ext>
              </a:extLst>
            </p:cNvPr>
            <p:cNvGrpSpPr/>
            <p:nvPr/>
          </p:nvGrpSpPr>
          <p:grpSpPr>
            <a:xfrm>
              <a:off x="1853567" y="-1419479"/>
              <a:ext cx="7719225" cy="8936062"/>
              <a:chOff x="3194615" y="1617876"/>
              <a:chExt cx="2724150" cy="3153578"/>
            </a:xfrm>
          </p:grpSpPr>
          <p:sp>
            <p:nvSpPr>
              <p:cNvPr id="18" name="Graphic 7">
                <a:extLst>
                  <a:ext uri="{FF2B5EF4-FFF2-40B4-BE49-F238E27FC236}">
                    <a16:creationId xmlns:a16="http://schemas.microsoft.com/office/drawing/2014/main" id="{C59E4BEC-C8BD-4226-B2C6-BD3EFF2E692B}"/>
                  </a:ext>
                </a:extLst>
              </p:cNvPr>
              <p:cNvSpPr/>
              <p:nvPr/>
            </p:nvSpPr>
            <p:spPr>
              <a:xfrm>
                <a:off x="3194615" y="1617876"/>
                <a:ext cx="2724150" cy="3153578"/>
              </a:xfrm>
              <a:custGeom>
                <a:avLst/>
                <a:gdLst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150 w 2724150"/>
                  <a:gd name="connsiteY2" fmla="*/ 2481263 h 3162300"/>
                  <a:gd name="connsiteX3" fmla="*/ 1362075 w 2724150"/>
                  <a:gd name="connsiteY3" fmla="*/ 3162300 h 3162300"/>
                  <a:gd name="connsiteX4" fmla="*/ 0 w 2724150"/>
                  <a:gd name="connsiteY4" fmla="*/ 2481263 h 3162300"/>
                  <a:gd name="connsiteX5" fmla="*/ 0 w 2724150"/>
                  <a:gd name="connsiteY5" fmla="*/ 681038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150 w 2724150"/>
                  <a:gd name="connsiteY3" fmla="*/ 2481263 h 3162300"/>
                  <a:gd name="connsiteX4" fmla="*/ 1362075 w 2724150"/>
                  <a:gd name="connsiteY4" fmla="*/ 3162300 h 3162300"/>
                  <a:gd name="connsiteX5" fmla="*/ 0 w 2724150"/>
                  <a:gd name="connsiteY5" fmla="*/ 2481263 h 3162300"/>
                  <a:gd name="connsiteX6" fmla="*/ 0 w 2724150"/>
                  <a:gd name="connsiteY6" fmla="*/ 681038 h 3162300"/>
                  <a:gd name="connsiteX7" fmla="*/ 1362075 w 2724150"/>
                  <a:gd name="connsiteY7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1093 w 2724150"/>
                  <a:gd name="connsiteY3" fmla="*/ 1416700 h 3162300"/>
                  <a:gd name="connsiteX4" fmla="*/ 2724150 w 2724150"/>
                  <a:gd name="connsiteY4" fmla="*/ 2481263 h 3162300"/>
                  <a:gd name="connsiteX5" fmla="*/ 1362075 w 2724150"/>
                  <a:gd name="connsiteY5" fmla="*/ 3162300 h 3162300"/>
                  <a:gd name="connsiteX6" fmla="*/ 0 w 2724150"/>
                  <a:gd name="connsiteY6" fmla="*/ 2481263 h 3162300"/>
                  <a:gd name="connsiteX7" fmla="*/ 0 w 2724150"/>
                  <a:gd name="connsiteY7" fmla="*/ 681038 h 3162300"/>
                  <a:gd name="connsiteX8" fmla="*/ 1362075 w 2724150"/>
                  <a:gd name="connsiteY8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724000 w 2724150"/>
                  <a:gd name="connsiteY3" fmla="*/ 1227733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0 w 2724150"/>
                  <a:gd name="connsiteY7" fmla="*/ 2481263 h 3162300"/>
                  <a:gd name="connsiteX8" fmla="*/ 0 w 2724150"/>
                  <a:gd name="connsiteY8" fmla="*/ 681038 h 3162300"/>
                  <a:gd name="connsiteX9" fmla="*/ 1362075 w 2724150"/>
                  <a:gd name="connsiteY9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292107 w 2724150"/>
                  <a:gd name="connsiteY7" fmla="*/ 2628718 h 3162300"/>
                  <a:gd name="connsiteX8" fmla="*/ 0 w 2724150"/>
                  <a:gd name="connsiteY8" fmla="*/ 2481263 h 3162300"/>
                  <a:gd name="connsiteX9" fmla="*/ 0 w 2724150"/>
                  <a:gd name="connsiteY9" fmla="*/ 681038 h 3162300"/>
                  <a:gd name="connsiteX10" fmla="*/ 1362075 w 2724150"/>
                  <a:gd name="connsiteY10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292107 w 2724150"/>
                  <a:gd name="connsiteY8" fmla="*/ 2628718 h 3162300"/>
                  <a:gd name="connsiteX9" fmla="*/ 0 w 2724150"/>
                  <a:gd name="connsiteY9" fmla="*/ 2481263 h 3162300"/>
                  <a:gd name="connsiteX10" fmla="*/ 0 w 2724150"/>
                  <a:gd name="connsiteY10" fmla="*/ 681038 h 3162300"/>
                  <a:gd name="connsiteX11" fmla="*/ 1362075 w 2724150"/>
                  <a:gd name="connsiteY11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392949 w 2724150"/>
                  <a:gd name="connsiteY8" fmla="*/ 267913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539170 w 2724150"/>
                  <a:gd name="connsiteY7" fmla="*/ 2751410 h 3162300"/>
                  <a:gd name="connsiteX8" fmla="*/ 537490 w 2724150"/>
                  <a:gd name="connsiteY8" fmla="*/ 2512749 h 3162300"/>
                  <a:gd name="connsiteX9" fmla="*/ 292107 w 2724150"/>
                  <a:gd name="connsiteY9" fmla="*/ 2628718 h 3162300"/>
                  <a:gd name="connsiteX10" fmla="*/ 0 w 2724150"/>
                  <a:gd name="connsiteY10" fmla="*/ 2481263 h 3162300"/>
                  <a:gd name="connsiteX11" fmla="*/ 0 w 2724150"/>
                  <a:gd name="connsiteY11" fmla="*/ 681038 h 3162300"/>
                  <a:gd name="connsiteX12" fmla="*/ 1362075 w 2724150"/>
                  <a:gd name="connsiteY12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833908 w 2724150"/>
                  <a:gd name="connsiteY7" fmla="*/ 2899616 h 3162300"/>
                  <a:gd name="connsiteX8" fmla="*/ 539170 w 2724150"/>
                  <a:gd name="connsiteY8" fmla="*/ 2751410 h 3162300"/>
                  <a:gd name="connsiteX9" fmla="*/ 537490 w 2724150"/>
                  <a:gd name="connsiteY9" fmla="*/ 2512749 h 3162300"/>
                  <a:gd name="connsiteX10" fmla="*/ 292107 w 2724150"/>
                  <a:gd name="connsiteY10" fmla="*/ 2628718 h 3162300"/>
                  <a:gd name="connsiteX11" fmla="*/ 0 w 2724150"/>
                  <a:gd name="connsiteY11" fmla="*/ 2481263 h 3162300"/>
                  <a:gd name="connsiteX12" fmla="*/ 0 w 2724150"/>
                  <a:gd name="connsiteY12" fmla="*/ 681038 h 3162300"/>
                  <a:gd name="connsiteX13" fmla="*/ 1362075 w 2724150"/>
                  <a:gd name="connsiteY13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833908 w 2724150"/>
                  <a:gd name="connsiteY8" fmla="*/ 2899616 h 3162300"/>
                  <a:gd name="connsiteX9" fmla="*/ 539170 w 2724150"/>
                  <a:gd name="connsiteY9" fmla="*/ 2751410 h 3162300"/>
                  <a:gd name="connsiteX10" fmla="*/ 537490 w 2724150"/>
                  <a:gd name="connsiteY10" fmla="*/ 2512749 h 3162300"/>
                  <a:gd name="connsiteX11" fmla="*/ 292107 w 2724150"/>
                  <a:gd name="connsiteY11" fmla="*/ 2628718 h 3162300"/>
                  <a:gd name="connsiteX12" fmla="*/ 0 w 2724150"/>
                  <a:gd name="connsiteY12" fmla="*/ 2481263 h 3162300"/>
                  <a:gd name="connsiteX13" fmla="*/ 0 w 2724150"/>
                  <a:gd name="connsiteY13" fmla="*/ 681038 h 3162300"/>
                  <a:gd name="connsiteX14" fmla="*/ 1362075 w 2724150"/>
                  <a:gd name="connsiteY14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949772 w 2724150"/>
                  <a:gd name="connsiteY8" fmla="*/ 2954197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4000 w 2724150"/>
                  <a:gd name="connsiteY2" fmla="*/ 1082375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76170 w 2724150"/>
                  <a:gd name="connsiteY8" fmla="*/ 2776092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62300"/>
                  <a:gd name="connsiteX1" fmla="*/ 2724150 w 2724150"/>
                  <a:gd name="connsiteY1" fmla="*/ 681038 h 3162300"/>
                  <a:gd name="connsiteX2" fmla="*/ 2722044 w 2724150"/>
                  <a:gd name="connsiteY2" fmla="*/ 1080419 h 3162300"/>
                  <a:gd name="connsiteX3" fmla="*/ 2375139 w 2724150"/>
                  <a:gd name="connsiteY3" fmla="*/ 1250991 h 3162300"/>
                  <a:gd name="connsiteX4" fmla="*/ 2721093 w 2724150"/>
                  <a:gd name="connsiteY4" fmla="*/ 1416700 h 3162300"/>
                  <a:gd name="connsiteX5" fmla="*/ 2724150 w 2724150"/>
                  <a:gd name="connsiteY5" fmla="*/ 2481263 h 3162300"/>
                  <a:gd name="connsiteX6" fmla="*/ 1362075 w 2724150"/>
                  <a:gd name="connsiteY6" fmla="*/ 3162300 h 3162300"/>
                  <a:gd name="connsiteX7" fmla="*/ 1078084 w 2724150"/>
                  <a:gd name="connsiteY7" fmla="*/ 3019310 h 3162300"/>
                  <a:gd name="connsiteX8" fmla="*/ 1080866 w 2724150"/>
                  <a:gd name="connsiteY8" fmla="*/ 2774079 h 3162300"/>
                  <a:gd name="connsiteX9" fmla="*/ 833908 w 2724150"/>
                  <a:gd name="connsiteY9" fmla="*/ 2899616 h 3162300"/>
                  <a:gd name="connsiteX10" fmla="*/ 539170 w 2724150"/>
                  <a:gd name="connsiteY10" fmla="*/ 2751410 h 3162300"/>
                  <a:gd name="connsiteX11" fmla="*/ 537490 w 2724150"/>
                  <a:gd name="connsiteY11" fmla="*/ 2512749 h 3162300"/>
                  <a:gd name="connsiteX12" fmla="*/ 292107 w 2724150"/>
                  <a:gd name="connsiteY12" fmla="*/ 2628718 h 3162300"/>
                  <a:gd name="connsiteX13" fmla="*/ 0 w 2724150"/>
                  <a:gd name="connsiteY13" fmla="*/ 2481263 h 3162300"/>
                  <a:gd name="connsiteX14" fmla="*/ 0 w 2724150"/>
                  <a:gd name="connsiteY14" fmla="*/ 681038 h 3162300"/>
                  <a:gd name="connsiteX15" fmla="*/ 1362075 w 2724150"/>
                  <a:gd name="connsiteY15" fmla="*/ 0 h 3162300"/>
                  <a:gd name="connsiteX0" fmla="*/ 1362075 w 2724150"/>
                  <a:gd name="connsiteY0" fmla="*/ 0 h 3158945"/>
                  <a:gd name="connsiteX1" fmla="*/ 2724150 w 2724150"/>
                  <a:gd name="connsiteY1" fmla="*/ 681038 h 3158945"/>
                  <a:gd name="connsiteX2" fmla="*/ 2722044 w 2724150"/>
                  <a:gd name="connsiteY2" fmla="*/ 1080419 h 3158945"/>
                  <a:gd name="connsiteX3" fmla="*/ 2375139 w 2724150"/>
                  <a:gd name="connsiteY3" fmla="*/ 1250991 h 3158945"/>
                  <a:gd name="connsiteX4" fmla="*/ 2721093 w 2724150"/>
                  <a:gd name="connsiteY4" fmla="*/ 1416700 h 3158945"/>
                  <a:gd name="connsiteX5" fmla="*/ 2724150 w 2724150"/>
                  <a:gd name="connsiteY5" fmla="*/ 2481263 h 3158945"/>
                  <a:gd name="connsiteX6" fmla="*/ 1361404 w 2724150"/>
                  <a:gd name="connsiteY6" fmla="*/ 3158945 h 3158945"/>
                  <a:gd name="connsiteX7" fmla="*/ 1078084 w 2724150"/>
                  <a:gd name="connsiteY7" fmla="*/ 3019310 h 3158945"/>
                  <a:gd name="connsiteX8" fmla="*/ 1080866 w 2724150"/>
                  <a:gd name="connsiteY8" fmla="*/ 2774079 h 3158945"/>
                  <a:gd name="connsiteX9" fmla="*/ 833908 w 2724150"/>
                  <a:gd name="connsiteY9" fmla="*/ 2899616 h 3158945"/>
                  <a:gd name="connsiteX10" fmla="*/ 539170 w 2724150"/>
                  <a:gd name="connsiteY10" fmla="*/ 2751410 h 3158945"/>
                  <a:gd name="connsiteX11" fmla="*/ 537490 w 2724150"/>
                  <a:gd name="connsiteY11" fmla="*/ 2512749 h 3158945"/>
                  <a:gd name="connsiteX12" fmla="*/ 292107 w 2724150"/>
                  <a:gd name="connsiteY12" fmla="*/ 2628718 h 3158945"/>
                  <a:gd name="connsiteX13" fmla="*/ 0 w 2724150"/>
                  <a:gd name="connsiteY13" fmla="*/ 2481263 h 3158945"/>
                  <a:gd name="connsiteX14" fmla="*/ 0 w 2724150"/>
                  <a:gd name="connsiteY14" fmla="*/ 681038 h 3158945"/>
                  <a:gd name="connsiteX15" fmla="*/ 1362075 w 2724150"/>
                  <a:gd name="connsiteY15" fmla="*/ 0 h 3158945"/>
                  <a:gd name="connsiteX0" fmla="*/ 1362075 w 2724150"/>
                  <a:gd name="connsiteY0" fmla="*/ 0 h 3153578"/>
                  <a:gd name="connsiteX1" fmla="*/ 2724150 w 2724150"/>
                  <a:gd name="connsiteY1" fmla="*/ 681038 h 3153578"/>
                  <a:gd name="connsiteX2" fmla="*/ 2722044 w 2724150"/>
                  <a:gd name="connsiteY2" fmla="*/ 1080419 h 3153578"/>
                  <a:gd name="connsiteX3" fmla="*/ 2375139 w 2724150"/>
                  <a:gd name="connsiteY3" fmla="*/ 1250991 h 3153578"/>
                  <a:gd name="connsiteX4" fmla="*/ 2721093 w 2724150"/>
                  <a:gd name="connsiteY4" fmla="*/ 1416700 h 3153578"/>
                  <a:gd name="connsiteX5" fmla="*/ 2724150 w 2724150"/>
                  <a:gd name="connsiteY5" fmla="*/ 2481263 h 3153578"/>
                  <a:gd name="connsiteX6" fmla="*/ 1363417 w 2724150"/>
                  <a:gd name="connsiteY6" fmla="*/ 3153578 h 3153578"/>
                  <a:gd name="connsiteX7" fmla="*/ 1078084 w 2724150"/>
                  <a:gd name="connsiteY7" fmla="*/ 3019310 h 3153578"/>
                  <a:gd name="connsiteX8" fmla="*/ 1080866 w 2724150"/>
                  <a:gd name="connsiteY8" fmla="*/ 2774079 h 3153578"/>
                  <a:gd name="connsiteX9" fmla="*/ 833908 w 2724150"/>
                  <a:gd name="connsiteY9" fmla="*/ 2899616 h 3153578"/>
                  <a:gd name="connsiteX10" fmla="*/ 539170 w 2724150"/>
                  <a:gd name="connsiteY10" fmla="*/ 2751410 h 3153578"/>
                  <a:gd name="connsiteX11" fmla="*/ 537490 w 2724150"/>
                  <a:gd name="connsiteY11" fmla="*/ 2512749 h 3153578"/>
                  <a:gd name="connsiteX12" fmla="*/ 292107 w 2724150"/>
                  <a:gd name="connsiteY12" fmla="*/ 2628718 h 3153578"/>
                  <a:gd name="connsiteX13" fmla="*/ 0 w 2724150"/>
                  <a:gd name="connsiteY13" fmla="*/ 2481263 h 3153578"/>
                  <a:gd name="connsiteX14" fmla="*/ 0 w 2724150"/>
                  <a:gd name="connsiteY14" fmla="*/ 681038 h 3153578"/>
                  <a:gd name="connsiteX15" fmla="*/ 1362075 w 2724150"/>
                  <a:gd name="connsiteY15" fmla="*/ 0 h 315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24150" h="3153578">
                    <a:moveTo>
                      <a:pt x="1362075" y="0"/>
                    </a:moveTo>
                    <a:lnTo>
                      <a:pt x="2724150" y="681038"/>
                    </a:lnTo>
                    <a:lnTo>
                      <a:pt x="2722044" y="1080419"/>
                    </a:lnTo>
                    <a:lnTo>
                      <a:pt x="2375139" y="1250991"/>
                    </a:lnTo>
                    <a:lnTo>
                      <a:pt x="2721093" y="1416700"/>
                    </a:lnTo>
                    <a:lnTo>
                      <a:pt x="2724150" y="2481263"/>
                    </a:lnTo>
                    <a:lnTo>
                      <a:pt x="1363417" y="3153578"/>
                    </a:lnTo>
                    <a:lnTo>
                      <a:pt x="1078084" y="3019310"/>
                    </a:lnTo>
                    <a:cubicBezTo>
                      <a:pt x="1079011" y="2937566"/>
                      <a:pt x="1079939" y="2855823"/>
                      <a:pt x="1080866" y="2774079"/>
                    </a:cubicBezTo>
                    <a:lnTo>
                      <a:pt x="833908" y="2899616"/>
                    </a:lnTo>
                    <a:lnTo>
                      <a:pt x="539170" y="2751410"/>
                    </a:lnTo>
                    <a:lnTo>
                      <a:pt x="537490" y="2512749"/>
                    </a:lnTo>
                    <a:lnTo>
                      <a:pt x="292107" y="2628718"/>
                    </a:lnTo>
                    <a:lnTo>
                      <a:pt x="0" y="2481263"/>
                    </a:lnTo>
                    <a:lnTo>
                      <a:pt x="0" y="681038"/>
                    </a:lnTo>
                    <a:lnTo>
                      <a:pt x="136207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FA1E395-B284-4151-9463-C933EAE84A90}"/>
                  </a:ext>
                </a:extLst>
              </p:cNvPr>
              <p:cNvGrpSpPr/>
              <p:nvPr/>
            </p:nvGrpSpPr>
            <p:grpSpPr>
              <a:xfrm>
                <a:off x="3194615" y="2310820"/>
                <a:ext cx="2724150" cy="681038"/>
                <a:chOff x="3194615" y="2310820"/>
                <a:chExt cx="2724150" cy="681038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A54075D-CE93-4139-9F4F-D56B68EE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4615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B224D7A-6122-4B55-AD75-2B4E799B8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6690" y="2310820"/>
                  <a:ext cx="1362075" cy="68103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0F0E789-E74A-4A73-B6EC-65023207CBD3}"/>
                </a:ext>
              </a:extLst>
            </p:cNvPr>
            <p:cNvSpPr/>
            <p:nvPr/>
          </p:nvSpPr>
          <p:spPr>
            <a:xfrm rot="10800000">
              <a:off x="6277055" y="1754658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116BD7-0455-4CD2-8803-DFBFA928A582}"/>
                </a:ext>
              </a:extLst>
            </p:cNvPr>
            <p:cNvSpPr/>
            <p:nvPr/>
          </p:nvSpPr>
          <p:spPr>
            <a:xfrm rot="10800000">
              <a:off x="5561131" y="4119316"/>
              <a:ext cx="3295737" cy="2502277"/>
            </a:xfrm>
            <a:custGeom>
              <a:avLst/>
              <a:gdLst>
                <a:gd name="connsiteX0" fmla="*/ 0 w 1450181"/>
                <a:gd name="connsiteY0" fmla="*/ 714375 h 1478756"/>
                <a:gd name="connsiteX1" fmla="*/ 1450181 w 1450181"/>
                <a:gd name="connsiteY1" fmla="*/ 0 h 1478756"/>
                <a:gd name="connsiteX2" fmla="*/ 1450181 w 1450181"/>
                <a:gd name="connsiteY2" fmla="*/ 1478756 h 1478756"/>
                <a:gd name="connsiteX3" fmla="*/ 0 w 1450181"/>
                <a:gd name="connsiteY3" fmla="*/ 714375 h 1478756"/>
                <a:gd name="connsiteX0" fmla="*/ 0 w 1453490"/>
                <a:gd name="connsiteY0" fmla="*/ 714375 h 1402650"/>
                <a:gd name="connsiteX1" fmla="*/ 1450181 w 1453490"/>
                <a:gd name="connsiteY1" fmla="*/ 0 h 1402650"/>
                <a:gd name="connsiteX2" fmla="*/ 1453490 w 1453490"/>
                <a:gd name="connsiteY2" fmla="*/ 1402650 h 1402650"/>
                <a:gd name="connsiteX3" fmla="*/ 0 w 1453490"/>
                <a:gd name="connsiteY3" fmla="*/ 714375 h 1402650"/>
                <a:gd name="connsiteX0" fmla="*/ 0 w 1450181"/>
                <a:gd name="connsiteY0" fmla="*/ 714375 h 1425813"/>
                <a:gd name="connsiteX1" fmla="*/ 1450181 w 1450181"/>
                <a:gd name="connsiteY1" fmla="*/ 0 h 1425813"/>
                <a:gd name="connsiteX2" fmla="*/ 1440254 w 1450181"/>
                <a:gd name="connsiteY2" fmla="*/ 1425813 h 1425813"/>
                <a:gd name="connsiteX3" fmla="*/ 0 w 1450181"/>
                <a:gd name="connsiteY3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0 w 1453842"/>
                <a:gd name="connsiteY4" fmla="*/ 714375 h 1425813"/>
                <a:gd name="connsiteX0" fmla="*/ 0 w 1453842"/>
                <a:gd name="connsiteY0" fmla="*/ 714375 h 1425813"/>
                <a:gd name="connsiteX1" fmla="*/ 1450181 w 1453842"/>
                <a:gd name="connsiteY1" fmla="*/ 0 h 1425813"/>
                <a:gd name="connsiteX2" fmla="*/ 1453842 w 1453842"/>
                <a:gd name="connsiteY2" fmla="*/ 830282 h 1425813"/>
                <a:gd name="connsiteX3" fmla="*/ 1440254 w 1453842"/>
                <a:gd name="connsiteY3" fmla="*/ 1425813 h 1425813"/>
                <a:gd name="connsiteX4" fmla="*/ 750816 w 1453842"/>
                <a:gd name="connsiteY4" fmla="*/ 1082932 h 1425813"/>
                <a:gd name="connsiteX5" fmla="*/ 0 w 1453842"/>
                <a:gd name="connsiteY5" fmla="*/ 714375 h 1425813"/>
                <a:gd name="connsiteX0" fmla="*/ 0 w 1453842"/>
                <a:gd name="connsiteY0" fmla="*/ 714375 h 1082932"/>
                <a:gd name="connsiteX1" fmla="*/ 1450181 w 1453842"/>
                <a:gd name="connsiteY1" fmla="*/ 0 h 1082932"/>
                <a:gd name="connsiteX2" fmla="*/ 1453842 w 1453842"/>
                <a:gd name="connsiteY2" fmla="*/ 830282 h 1082932"/>
                <a:gd name="connsiteX3" fmla="*/ 750816 w 1453842"/>
                <a:gd name="connsiteY3" fmla="*/ 1082932 h 1082932"/>
                <a:gd name="connsiteX4" fmla="*/ 0 w 1453842"/>
                <a:gd name="connsiteY4" fmla="*/ 714375 h 1082932"/>
                <a:gd name="connsiteX0" fmla="*/ 0 w 1454195"/>
                <a:gd name="connsiteY0" fmla="*/ 776622 h 1145179"/>
                <a:gd name="connsiteX1" fmla="*/ 1453843 w 1454195"/>
                <a:gd name="connsiteY1" fmla="*/ 0 h 1145179"/>
                <a:gd name="connsiteX2" fmla="*/ 1453842 w 1454195"/>
                <a:gd name="connsiteY2" fmla="*/ 892529 h 1145179"/>
                <a:gd name="connsiteX3" fmla="*/ 750816 w 1454195"/>
                <a:gd name="connsiteY3" fmla="*/ 1145179 h 1145179"/>
                <a:gd name="connsiteX4" fmla="*/ 0 w 1454195"/>
                <a:gd name="connsiteY4" fmla="*/ 776622 h 1145179"/>
                <a:gd name="connsiteX0" fmla="*/ 0 w 1464906"/>
                <a:gd name="connsiteY0" fmla="*/ 743668 h 1112225"/>
                <a:gd name="connsiteX1" fmla="*/ 1464828 w 1464906"/>
                <a:gd name="connsiteY1" fmla="*/ 0 h 1112225"/>
                <a:gd name="connsiteX2" fmla="*/ 1453842 w 1464906"/>
                <a:gd name="connsiteY2" fmla="*/ 859575 h 1112225"/>
                <a:gd name="connsiteX3" fmla="*/ 750816 w 1464906"/>
                <a:gd name="connsiteY3" fmla="*/ 1112225 h 1112225"/>
                <a:gd name="connsiteX4" fmla="*/ 0 w 1464906"/>
                <a:gd name="connsiteY4" fmla="*/ 743668 h 1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112225">
                  <a:moveTo>
                    <a:pt x="0" y="743668"/>
                  </a:moveTo>
                  <a:lnTo>
                    <a:pt x="1464828" y="0"/>
                  </a:lnTo>
                  <a:cubicBezTo>
                    <a:pt x="1466048" y="276761"/>
                    <a:pt x="1452622" y="582814"/>
                    <a:pt x="1453842" y="859575"/>
                  </a:cubicBezTo>
                  <a:lnTo>
                    <a:pt x="750816" y="1112225"/>
                  </a:lnTo>
                  <a:lnTo>
                    <a:pt x="0" y="7436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5307C5-8490-40AE-ABBE-E3125EF2DF59}"/>
                </a:ext>
              </a:extLst>
            </p:cNvPr>
            <p:cNvSpPr/>
            <p:nvPr/>
          </p:nvSpPr>
          <p:spPr>
            <a:xfrm>
              <a:off x="4632853" y="1231495"/>
              <a:ext cx="6004801" cy="5613984"/>
            </a:xfrm>
            <a:custGeom>
              <a:avLst/>
              <a:gdLst>
                <a:gd name="connsiteX0" fmla="*/ 0 w 2305534"/>
                <a:gd name="connsiteY0" fmla="*/ 0 h 2305534"/>
                <a:gd name="connsiteX1" fmla="*/ 2305534 w 2305534"/>
                <a:gd name="connsiteY1" fmla="*/ 0 h 2305534"/>
                <a:gd name="connsiteX2" fmla="*/ 2305534 w 2305534"/>
                <a:gd name="connsiteY2" fmla="*/ 508240 h 2305534"/>
                <a:gd name="connsiteX3" fmla="*/ 482791 w 2305534"/>
                <a:gd name="connsiteY3" fmla="*/ 508240 h 2305534"/>
                <a:gd name="connsiteX4" fmla="*/ 482791 w 2305534"/>
                <a:gd name="connsiteY4" fmla="*/ 934780 h 2305534"/>
                <a:gd name="connsiteX5" fmla="*/ 2305534 w 2305534"/>
                <a:gd name="connsiteY5" fmla="*/ 934780 h 2305534"/>
                <a:gd name="connsiteX6" fmla="*/ 2305534 w 2305534"/>
                <a:gd name="connsiteY6" fmla="*/ 2305534 h 2305534"/>
                <a:gd name="connsiteX7" fmla="*/ 0 w 2305534"/>
                <a:gd name="connsiteY7" fmla="*/ 2305534 h 2305534"/>
                <a:gd name="connsiteX8" fmla="*/ 0 w 2305534"/>
                <a:gd name="connsiteY8" fmla="*/ 1839503 h 2305534"/>
                <a:gd name="connsiteX9" fmla="*/ 1873679 w 2305534"/>
                <a:gd name="connsiteY9" fmla="*/ 1839503 h 2305534"/>
                <a:gd name="connsiteX10" fmla="*/ 1873679 w 2305534"/>
                <a:gd name="connsiteY10" fmla="*/ 1412963 h 2305534"/>
                <a:gd name="connsiteX11" fmla="*/ 0 w 2305534"/>
                <a:gd name="connsiteY11" fmla="*/ 1412963 h 2305534"/>
                <a:gd name="connsiteX12" fmla="*/ 0 w 2305534"/>
                <a:gd name="connsiteY12" fmla="*/ 0 h 230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34" h="2305534">
                  <a:moveTo>
                    <a:pt x="0" y="0"/>
                  </a:moveTo>
                  <a:lnTo>
                    <a:pt x="2305534" y="0"/>
                  </a:lnTo>
                  <a:lnTo>
                    <a:pt x="2305534" y="508240"/>
                  </a:lnTo>
                  <a:lnTo>
                    <a:pt x="482791" y="508240"/>
                  </a:lnTo>
                  <a:lnTo>
                    <a:pt x="482791" y="934780"/>
                  </a:lnTo>
                  <a:lnTo>
                    <a:pt x="2305534" y="934780"/>
                  </a:lnTo>
                  <a:lnTo>
                    <a:pt x="2305534" y="2305534"/>
                  </a:lnTo>
                  <a:lnTo>
                    <a:pt x="0" y="2305534"/>
                  </a:lnTo>
                  <a:lnTo>
                    <a:pt x="0" y="1839503"/>
                  </a:lnTo>
                  <a:lnTo>
                    <a:pt x="1873679" y="1839503"/>
                  </a:lnTo>
                  <a:lnTo>
                    <a:pt x="1873679" y="1412963"/>
                  </a:lnTo>
                  <a:lnTo>
                    <a:pt x="0" y="14129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20099994" lon="29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31EE7B-DBC9-445F-A818-A0BBBA92FE0D}"/>
                </a:ext>
              </a:extLst>
            </p:cNvPr>
            <p:cNvSpPr/>
            <p:nvPr/>
          </p:nvSpPr>
          <p:spPr>
            <a:xfrm>
              <a:off x="777151" y="1212552"/>
              <a:ext cx="5998221" cy="5624153"/>
            </a:xfrm>
            <a:custGeom>
              <a:avLst/>
              <a:gdLst>
                <a:gd name="connsiteX0" fmla="*/ 1250155 w 2035968"/>
                <a:gd name="connsiteY0" fmla="*/ 600074 h 2035968"/>
                <a:gd name="connsiteX1" fmla="*/ 1250155 w 2035968"/>
                <a:gd name="connsiteY1" fmla="*/ 2035967 h 2035968"/>
                <a:gd name="connsiteX2" fmla="*/ 1614487 w 2035968"/>
                <a:gd name="connsiteY2" fmla="*/ 2035967 h 2035968"/>
                <a:gd name="connsiteX3" fmla="*/ 1614487 w 2035968"/>
                <a:gd name="connsiteY3" fmla="*/ 600074 h 2035968"/>
                <a:gd name="connsiteX4" fmla="*/ 442912 w 2035968"/>
                <a:gd name="connsiteY4" fmla="*/ 600073 h 2035968"/>
                <a:gd name="connsiteX5" fmla="*/ 442912 w 2035968"/>
                <a:gd name="connsiteY5" fmla="*/ 2035966 h 2035968"/>
                <a:gd name="connsiteX6" fmla="*/ 807244 w 2035968"/>
                <a:gd name="connsiteY6" fmla="*/ 2035966 h 2035968"/>
                <a:gd name="connsiteX7" fmla="*/ 807244 w 2035968"/>
                <a:gd name="connsiteY7" fmla="*/ 600073 h 2035968"/>
                <a:gd name="connsiteX8" fmla="*/ 0 w 2035968"/>
                <a:gd name="connsiteY8" fmla="*/ 0 h 2035968"/>
                <a:gd name="connsiteX9" fmla="*/ 2035968 w 2035968"/>
                <a:gd name="connsiteY9" fmla="*/ 0 h 2035968"/>
                <a:gd name="connsiteX10" fmla="*/ 2035968 w 2035968"/>
                <a:gd name="connsiteY10" fmla="*/ 2035968 h 2035968"/>
                <a:gd name="connsiteX11" fmla="*/ 0 w 2035968"/>
                <a:gd name="connsiteY11" fmla="*/ 2035968 h 2035968"/>
                <a:gd name="connsiteX0" fmla="*/ 1250155 w 2035968"/>
                <a:gd name="connsiteY0" fmla="*/ 613643 h 2049537"/>
                <a:gd name="connsiteX1" fmla="*/ 1250155 w 2035968"/>
                <a:gd name="connsiteY1" fmla="*/ 2049536 h 2049537"/>
                <a:gd name="connsiteX2" fmla="*/ 1614487 w 2035968"/>
                <a:gd name="connsiteY2" fmla="*/ 2049536 h 2049537"/>
                <a:gd name="connsiteX3" fmla="*/ 1614487 w 2035968"/>
                <a:gd name="connsiteY3" fmla="*/ 613643 h 2049537"/>
                <a:gd name="connsiteX4" fmla="*/ 1250155 w 2035968"/>
                <a:gd name="connsiteY4" fmla="*/ 613643 h 2049537"/>
                <a:gd name="connsiteX5" fmla="*/ 442912 w 2035968"/>
                <a:gd name="connsiteY5" fmla="*/ 613642 h 2049537"/>
                <a:gd name="connsiteX6" fmla="*/ 442912 w 2035968"/>
                <a:gd name="connsiteY6" fmla="*/ 2049535 h 2049537"/>
                <a:gd name="connsiteX7" fmla="*/ 807244 w 2035968"/>
                <a:gd name="connsiteY7" fmla="*/ 2049535 h 2049537"/>
                <a:gd name="connsiteX8" fmla="*/ 807244 w 2035968"/>
                <a:gd name="connsiteY8" fmla="*/ 613642 h 2049537"/>
                <a:gd name="connsiteX9" fmla="*/ 442912 w 2035968"/>
                <a:gd name="connsiteY9" fmla="*/ 613642 h 2049537"/>
                <a:gd name="connsiteX10" fmla="*/ 0 w 2035968"/>
                <a:gd name="connsiteY10" fmla="*/ 0 h 2049537"/>
                <a:gd name="connsiteX11" fmla="*/ 2035968 w 2035968"/>
                <a:gd name="connsiteY11" fmla="*/ 13569 h 2049537"/>
                <a:gd name="connsiteX12" fmla="*/ 2035968 w 2035968"/>
                <a:gd name="connsiteY12" fmla="*/ 2049537 h 2049537"/>
                <a:gd name="connsiteX13" fmla="*/ 0 w 2035968"/>
                <a:gd name="connsiteY13" fmla="*/ 2049537 h 2049537"/>
                <a:gd name="connsiteX14" fmla="*/ 0 w 2035968"/>
                <a:gd name="connsiteY14" fmla="*/ 0 h 2049537"/>
                <a:gd name="connsiteX0" fmla="*/ 1250155 w 2035968"/>
                <a:gd name="connsiteY0" fmla="*/ 621784 h 2057678"/>
                <a:gd name="connsiteX1" fmla="*/ 1250155 w 2035968"/>
                <a:gd name="connsiteY1" fmla="*/ 2057677 h 2057678"/>
                <a:gd name="connsiteX2" fmla="*/ 1614487 w 2035968"/>
                <a:gd name="connsiteY2" fmla="*/ 2057677 h 2057678"/>
                <a:gd name="connsiteX3" fmla="*/ 1614487 w 2035968"/>
                <a:gd name="connsiteY3" fmla="*/ 621784 h 2057678"/>
                <a:gd name="connsiteX4" fmla="*/ 1250155 w 2035968"/>
                <a:gd name="connsiteY4" fmla="*/ 621784 h 2057678"/>
                <a:gd name="connsiteX5" fmla="*/ 442912 w 2035968"/>
                <a:gd name="connsiteY5" fmla="*/ 621783 h 2057678"/>
                <a:gd name="connsiteX6" fmla="*/ 442912 w 2035968"/>
                <a:gd name="connsiteY6" fmla="*/ 2057676 h 2057678"/>
                <a:gd name="connsiteX7" fmla="*/ 807244 w 2035968"/>
                <a:gd name="connsiteY7" fmla="*/ 2057676 h 2057678"/>
                <a:gd name="connsiteX8" fmla="*/ 807244 w 2035968"/>
                <a:gd name="connsiteY8" fmla="*/ 621783 h 2057678"/>
                <a:gd name="connsiteX9" fmla="*/ 442912 w 2035968"/>
                <a:gd name="connsiteY9" fmla="*/ 621783 h 2057678"/>
                <a:gd name="connsiteX10" fmla="*/ 0 w 2035968"/>
                <a:gd name="connsiteY10" fmla="*/ 0 h 2057678"/>
                <a:gd name="connsiteX11" fmla="*/ 2035968 w 2035968"/>
                <a:gd name="connsiteY11" fmla="*/ 21710 h 2057678"/>
                <a:gd name="connsiteX12" fmla="*/ 2035968 w 2035968"/>
                <a:gd name="connsiteY12" fmla="*/ 2057678 h 2057678"/>
                <a:gd name="connsiteX13" fmla="*/ 0 w 2035968"/>
                <a:gd name="connsiteY13" fmla="*/ 2057678 h 2057678"/>
                <a:gd name="connsiteX14" fmla="*/ 0 w 2035968"/>
                <a:gd name="connsiteY14" fmla="*/ 0 h 2057678"/>
                <a:gd name="connsiteX0" fmla="*/ 1250155 w 2035968"/>
                <a:gd name="connsiteY0" fmla="*/ 608215 h 2044109"/>
                <a:gd name="connsiteX1" fmla="*/ 1250155 w 2035968"/>
                <a:gd name="connsiteY1" fmla="*/ 2044108 h 2044109"/>
                <a:gd name="connsiteX2" fmla="*/ 1614487 w 2035968"/>
                <a:gd name="connsiteY2" fmla="*/ 2044108 h 2044109"/>
                <a:gd name="connsiteX3" fmla="*/ 1614487 w 2035968"/>
                <a:gd name="connsiteY3" fmla="*/ 608215 h 2044109"/>
                <a:gd name="connsiteX4" fmla="*/ 1250155 w 2035968"/>
                <a:gd name="connsiteY4" fmla="*/ 608215 h 2044109"/>
                <a:gd name="connsiteX5" fmla="*/ 442912 w 2035968"/>
                <a:gd name="connsiteY5" fmla="*/ 608214 h 2044109"/>
                <a:gd name="connsiteX6" fmla="*/ 442912 w 2035968"/>
                <a:gd name="connsiteY6" fmla="*/ 2044107 h 2044109"/>
                <a:gd name="connsiteX7" fmla="*/ 807244 w 2035968"/>
                <a:gd name="connsiteY7" fmla="*/ 2044107 h 2044109"/>
                <a:gd name="connsiteX8" fmla="*/ 807244 w 2035968"/>
                <a:gd name="connsiteY8" fmla="*/ 608214 h 2044109"/>
                <a:gd name="connsiteX9" fmla="*/ 442912 w 2035968"/>
                <a:gd name="connsiteY9" fmla="*/ 608214 h 2044109"/>
                <a:gd name="connsiteX10" fmla="*/ 0 w 2035968"/>
                <a:gd name="connsiteY10" fmla="*/ 0 h 2044109"/>
                <a:gd name="connsiteX11" fmla="*/ 2035968 w 2035968"/>
                <a:gd name="connsiteY11" fmla="*/ 8141 h 2044109"/>
                <a:gd name="connsiteX12" fmla="*/ 2035968 w 2035968"/>
                <a:gd name="connsiteY12" fmla="*/ 2044109 h 2044109"/>
                <a:gd name="connsiteX13" fmla="*/ 0 w 2035968"/>
                <a:gd name="connsiteY13" fmla="*/ 2044109 h 2044109"/>
                <a:gd name="connsiteX14" fmla="*/ 0 w 2035968"/>
                <a:gd name="connsiteY14" fmla="*/ 0 h 2044109"/>
                <a:gd name="connsiteX0" fmla="*/ 1250155 w 2035968"/>
                <a:gd name="connsiteY0" fmla="*/ 619070 h 2054964"/>
                <a:gd name="connsiteX1" fmla="*/ 1250155 w 2035968"/>
                <a:gd name="connsiteY1" fmla="*/ 2054963 h 2054964"/>
                <a:gd name="connsiteX2" fmla="*/ 1614487 w 2035968"/>
                <a:gd name="connsiteY2" fmla="*/ 2054963 h 2054964"/>
                <a:gd name="connsiteX3" fmla="*/ 1614487 w 2035968"/>
                <a:gd name="connsiteY3" fmla="*/ 619070 h 2054964"/>
                <a:gd name="connsiteX4" fmla="*/ 1250155 w 2035968"/>
                <a:gd name="connsiteY4" fmla="*/ 619070 h 2054964"/>
                <a:gd name="connsiteX5" fmla="*/ 442912 w 2035968"/>
                <a:gd name="connsiteY5" fmla="*/ 619069 h 2054964"/>
                <a:gd name="connsiteX6" fmla="*/ 442912 w 2035968"/>
                <a:gd name="connsiteY6" fmla="*/ 2054962 h 2054964"/>
                <a:gd name="connsiteX7" fmla="*/ 807244 w 2035968"/>
                <a:gd name="connsiteY7" fmla="*/ 2054962 h 2054964"/>
                <a:gd name="connsiteX8" fmla="*/ 807244 w 2035968"/>
                <a:gd name="connsiteY8" fmla="*/ 619069 h 2054964"/>
                <a:gd name="connsiteX9" fmla="*/ 442912 w 2035968"/>
                <a:gd name="connsiteY9" fmla="*/ 619069 h 2054964"/>
                <a:gd name="connsiteX10" fmla="*/ 0 w 2035968"/>
                <a:gd name="connsiteY10" fmla="*/ 0 h 2054964"/>
                <a:gd name="connsiteX11" fmla="*/ 2035968 w 2035968"/>
                <a:gd name="connsiteY11" fmla="*/ 18996 h 2054964"/>
                <a:gd name="connsiteX12" fmla="*/ 2035968 w 2035968"/>
                <a:gd name="connsiteY12" fmla="*/ 2054964 h 2054964"/>
                <a:gd name="connsiteX13" fmla="*/ 0 w 2035968"/>
                <a:gd name="connsiteY13" fmla="*/ 2054964 h 2054964"/>
                <a:gd name="connsiteX14" fmla="*/ 0 w 2035968"/>
                <a:gd name="connsiteY14" fmla="*/ 0 h 2054964"/>
                <a:gd name="connsiteX0" fmla="*/ 1252675 w 2038488"/>
                <a:gd name="connsiteY0" fmla="*/ 610929 h 2046823"/>
                <a:gd name="connsiteX1" fmla="*/ 1252675 w 2038488"/>
                <a:gd name="connsiteY1" fmla="*/ 2046822 h 2046823"/>
                <a:gd name="connsiteX2" fmla="*/ 1617007 w 2038488"/>
                <a:gd name="connsiteY2" fmla="*/ 2046822 h 2046823"/>
                <a:gd name="connsiteX3" fmla="*/ 1617007 w 2038488"/>
                <a:gd name="connsiteY3" fmla="*/ 610929 h 2046823"/>
                <a:gd name="connsiteX4" fmla="*/ 1252675 w 2038488"/>
                <a:gd name="connsiteY4" fmla="*/ 610929 h 2046823"/>
                <a:gd name="connsiteX5" fmla="*/ 445432 w 2038488"/>
                <a:gd name="connsiteY5" fmla="*/ 610928 h 2046823"/>
                <a:gd name="connsiteX6" fmla="*/ 445432 w 2038488"/>
                <a:gd name="connsiteY6" fmla="*/ 2046821 h 2046823"/>
                <a:gd name="connsiteX7" fmla="*/ 809764 w 2038488"/>
                <a:gd name="connsiteY7" fmla="*/ 2046821 h 2046823"/>
                <a:gd name="connsiteX8" fmla="*/ 809764 w 2038488"/>
                <a:gd name="connsiteY8" fmla="*/ 610928 h 2046823"/>
                <a:gd name="connsiteX9" fmla="*/ 445432 w 2038488"/>
                <a:gd name="connsiteY9" fmla="*/ 610928 h 2046823"/>
                <a:gd name="connsiteX10" fmla="*/ 0 w 2038488"/>
                <a:gd name="connsiteY10" fmla="*/ 0 h 2046823"/>
                <a:gd name="connsiteX11" fmla="*/ 2038488 w 2038488"/>
                <a:gd name="connsiteY11" fmla="*/ 10855 h 2046823"/>
                <a:gd name="connsiteX12" fmla="*/ 2038488 w 2038488"/>
                <a:gd name="connsiteY12" fmla="*/ 2046823 h 2046823"/>
                <a:gd name="connsiteX13" fmla="*/ 2520 w 2038488"/>
                <a:gd name="connsiteY13" fmla="*/ 2046823 h 2046823"/>
                <a:gd name="connsiteX14" fmla="*/ 0 w 2038488"/>
                <a:gd name="connsiteY14" fmla="*/ 0 h 2046823"/>
                <a:gd name="connsiteX0" fmla="*/ 1250155 w 2035968"/>
                <a:gd name="connsiteY0" fmla="*/ 610929 h 2046823"/>
                <a:gd name="connsiteX1" fmla="*/ 1250155 w 2035968"/>
                <a:gd name="connsiteY1" fmla="*/ 2046822 h 2046823"/>
                <a:gd name="connsiteX2" fmla="*/ 1614487 w 2035968"/>
                <a:gd name="connsiteY2" fmla="*/ 2046822 h 2046823"/>
                <a:gd name="connsiteX3" fmla="*/ 1614487 w 2035968"/>
                <a:gd name="connsiteY3" fmla="*/ 610929 h 2046823"/>
                <a:gd name="connsiteX4" fmla="*/ 1250155 w 2035968"/>
                <a:gd name="connsiteY4" fmla="*/ 610929 h 2046823"/>
                <a:gd name="connsiteX5" fmla="*/ 442912 w 2035968"/>
                <a:gd name="connsiteY5" fmla="*/ 610928 h 2046823"/>
                <a:gd name="connsiteX6" fmla="*/ 442912 w 2035968"/>
                <a:gd name="connsiteY6" fmla="*/ 2046821 h 2046823"/>
                <a:gd name="connsiteX7" fmla="*/ 807244 w 2035968"/>
                <a:gd name="connsiteY7" fmla="*/ 2046821 h 2046823"/>
                <a:gd name="connsiteX8" fmla="*/ 807244 w 2035968"/>
                <a:gd name="connsiteY8" fmla="*/ 610928 h 2046823"/>
                <a:gd name="connsiteX9" fmla="*/ 442912 w 2035968"/>
                <a:gd name="connsiteY9" fmla="*/ 610928 h 2046823"/>
                <a:gd name="connsiteX10" fmla="*/ 0 w 2035968"/>
                <a:gd name="connsiteY10" fmla="*/ 0 h 2046823"/>
                <a:gd name="connsiteX11" fmla="*/ 2035968 w 2035968"/>
                <a:gd name="connsiteY11" fmla="*/ 10855 h 2046823"/>
                <a:gd name="connsiteX12" fmla="*/ 2035968 w 2035968"/>
                <a:gd name="connsiteY12" fmla="*/ 2046823 h 2046823"/>
                <a:gd name="connsiteX13" fmla="*/ 0 w 2035968"/>
                <a:gd name="connsiteY13" fmla="*/ 2046823 h 2046823"/>
                <a:gd name="connsiteX14" fmla="*/ 0 w 2035968"/>
                <a:gd name="connsiteY14" fmla="*/ 0 h 2046823"/>
                <a:gd name="connsiteX0" fmla="*/ 1250155 w 2035968"/>
                <a:gd name="connsiteY0" fmla="*/ 615861 h 2051755"/>
                <a:gd name="connsiteX1" fmla="*/ 1250155 w 2035968"/>
                <a:gd name="connsiteY1" fmla="*/ 2051754 h 2051755"/>
                <a:gd name="connsiteX2" fmla="*/ 1614487 w 2035968"/>
                <a:gd name="connsiteY2" fmla="*/ 2051754 h 2051755"/>
                <a:gd name="connsiteX3" fmla="*/ 1614487 w 2035968"/>
                <a:gd name="connsiteY3" fmla="*/ 615861 h 2051755"/>
                <a:gd name="connsiteX4" fmla="*/ 1250155 w 2035968"/>
                <a:gd name="connsiteY4" fmla="*/ 615861 h 2051755"/>
                <a:gd name="connsiteX5" fmla="*/ 442912 w 2035968"/>
                <a:gd name="connsiteY5" fmla="*/ 615860 h 2051755"/>
                <a:gd name="connsiteX6" fmla="*/ 442912 w 2035968"/>
                <a:gd name="connsiteY6" fmla="*/ 2051753 h 2051755"/>
                <a:gd name="connsiteX7" fmla="*/ 807244 w 2035968"/>
                <a:gd name="connsiteY7" fmla="*/ 2051753 h 2051755"/>
                <a:gd name="connsiteX8" fmla="*/ 807244 w 2035968"/>
                <a:gd name="connsiteY8" fmla="*/ 615860 h 2051755"/>
                <a:gd name="connsiteX9" fmla="*/ 442912 w 2035968"/>
                <a:gd name="connsiteY9" fmla="*/ 615860 h 2051755"/>
                <a:gd name="connsiteX10" fmla="*/ 0 w 2035968"/>
                <a:gd name="connsiteY10" fmla="*/ 0 h 2051755"/>
                <a:gd name="connsiteX11" fmla="*/ 2035968 w 2035968"/>
                <a:gd name="connsiteY11" fmla="*/ 15787 h 2051755"/>
                <a:gd name="connsiteX12" fmla="*/ 2035968 w 2035968"/>
                <a:gd name="connsiteY12" fmla="*/ 2051755 h 2051755"/>
                <a:gd name="connsiteX13" fmla="*/ 0 w 2035968"/>
                <a:gd name="connsiteY13" fmla="*/ 2051755 h 2051755"/>
                <a:gd name="connsiteX14" fmla="*/ 0 w 2035968"/>
                <a:gd name="connsiteY14" fmla="*/ 0 h 2051755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09696 h 2045590"/>
                <a:gd name="connsiteX1" fmla="*/ 1250155 w 2035968"/>
                <a:gd name="connsiteY1" fmla="*/ 2045589 h 2045590"/>
                <a:gd name="connsiteX2" fmla="*/ 1614487 w 2035968"/>
                <a:gd name="connsiteY2" fmla="*/ 2045589 h 2045590"/>
                <a:gd name="connsiteX3" fmla="*/ 1614487 w 2035968"/>
                <a:gd name="connsiteY3" fmla="*/ 609696 h 2045590"/>
                <a:gd name="connsiteX4" fmla="*/ 1250155 w 2035968"/>
                <a:gd name="connsiteY4" fmla="*/ 609696 h 2045590"/>
                <a:gd name="connsiteX5" fmla="*/ 442912 w 2035968"/>
                <a:gd name="connsiteY5" fmla="*/ 609695 h 2045590"/>
                <a:gd name="connsiteX6" fmla="*/ 442912 w 2035968"/>
                <a:gd name="connsiteY6" fmla="*/ 2045588 h 2045590"/>
                <a:gd name="connsiteX7" fmla="*/ 807244 w 2035968"/>
                <a:gd name="connsiteY7" fmla="*/ 2045588 h 2045590"/>
                <a:gd name="connsiteX8" fmla="*/ 807244 w 2035968"/>
                <a:gd name="connsiteY8" fmla="*/ 609695 h 2045590"/>
                <a:gd name="connsiteX9" fmla="*/ 442912 w 2035968"/>
                <a:gd name="connsiteY9" fmla="*/ 609695 h 2045590"/>
                <a:gd name="connsiteX10" fmla="*/ 0 w 2035968"/>
                <a:gd name="connsiteY10" fmla="*/ 0 h 2045590"/>
                <a:gd name="connsiteX11" fmla="*/ 2035968 w 2035968"/>
                <a:gd name="connsiteY11" fmla="*/ 9622 h 2045590"/>
                <a:gd name="connsiteX12" fmla="*/ 2035968 w 2035968"/>
                <a:gd name="connsiteY12" fmla="*/ 2045590 h 2045590"/>
                <a:gd name="connsiteX13" fmla="*/ 0 w 2035968"/>
                <a:gd name="connsiteY13" fmla="*/ 2045590 h 2045590"/>
                <a:gd name="connsiteX14" fmla="*/ 0 w 2035968"/>
                <a:gd name="connsiteY14" fmla="*/ 0 h 2045590"/>
                <a:gd name="connsiteX0" fmla="*/ 1250155 w 2035968"/>
                <a:gd name="connsiteY0" fmla="*/ 612162 h 2048056"/>
                <a:gd name="connsiteX1" fmla="*/ 1250155 w 2035968"/>
                <a:gd name="connsiteY1" fmla="*/ 2048055 h 2048056"/>
                <a:gd name="connsiteX2" fmla="*/ 1614487 w 2035968"/>
                <a:gd name="connsiteY2" fmla="*/ 2048055 h 2048056"/>
                <a:gd name="connsiteX3" fmla="*/ 1614487 w 2035968"/>
                <a:gd name="connsiteY3" fmla="*/ 612162 h 2048056"/>
                <a:gd name="connsiteX4" fmla="*/ 1250155 w 2035968"/>
                <a:gd name="connsiteY4" fmla="*/ 612162 h 2048056"/>
                <a:gd name="connsiteX5" fmla="*/ 442912 w 2035968"/>
                <a:gd name="connsiteY5" fmla="*/ 612161 h 2048056"/>
                <a:gd name="connsiteX6" fmla="*/ 442912 w 2035968"/>
                <a:gd name="connsiteY6" fmla="*/ 2048054 h 2048056"/>
                <a:gd name="connsiteX7" fmla="*/ 807244 w 2035968"/>
                <a:gd name="connsiteY7" fmla="*/ 2048054 h 2048056"/>
                <a:gd name="connsiteX8" fmla="*/ 807244 w 2035968"/>
                <a:gd name="connsiteY8" fmla="*/ 612161 h 2048056"/>
                <a:gd name="connsiteX9" fmla="*/ 442912 w 2035968"/>
                <a:gd name="connsiteY9" fmla="*/ 612161 h 2048056"/>
                <a:gd name="connsiteX10" fmla="*/ 0 w 2035968"/>
                <a:gd name="connsiteY10" fmla="*/ 0 h 2048056"/>
                <a:gd name="connsiteX11" fmla="*/ 2035968 w 2035968"/>
                <a:gd name="connsiteY11" fmla="*/ 12088 h 2048056"/>
                <a:gd name="connsiteX12" fmla="*/ 2035968 w 2035968"/>
                <a:gd name="connsiteY12" fmla="*/ 2048056 h 2048056"/>
                <a:gd name="connsiteX13" fmla="*/ 0 w 2035968"/>
                <a:gd name="connsiteY13" fmla="*/ 2048056 h 2048056"/>
                <a:gd name="connsiteX14" fmla="*/ 0 w 2035968"/>
                <a:gd name="connsiteY14" fmla="*/ 0 h 20480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5788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401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1756"/>
                <a:gd name="connsiteX1" fmla="*/ 1250155 w 2035968"/>
                <a:gd name="connsiteY1" fmla="*/ 2051755 h 2051756"/>
                <a:gd name="connsiteX2" fmla="*/ 1614487 w 2035968"/>
                <a:gd name="connsiteY2" fmla="*/ 2051755 h 2051756"/>
                <a:gd name="connsiteX3" fmla="*/ 1614487 w 2035968"/>
                <a:gd name="connsiteY3" fmla="*/ 615862 h 2051756"/>
                <a:gd name="connsiteX4" fmla="*/ 1250155 w 2035968"/>
                <a:gd name="connsiteY4" fmla="*/ 615862 h 2051756"/>
                <a:gd name="connsiteX5" fmla="*/ 442912 w 2035968"/>
                <a:gd name="connsiteY5" fmla="*/ 615861 h 2051756"/>
                <a:gd name="connsiteX6" fmla="*/ 442912 w 2035968"/>
                <a:gd name="connsiteY6" fmla="*/ 2051754 h 2051756"/>
                <a:gd name="connsiteX7" fmla="*/ 807244 w 2035968"/>
                <a:gd name="connsiteY7" fmla="*/ 2051754 h 2051756"/>
                <a:gd name="connsiteX8" fmla="*/ 807244 w 2035968"/>
                <a:gd name="connsiteY8" fmla="*/ 615861 h 2051756"/>
                <a:gd name="connsiteX9" fmla="*/ 442912 w 2035968"/>
                <a:gd name="connsiteY9" fmla="*/ 615861 h 2051756"/>
                <a:gd name="connsiteX10" fmla="*/ 0 w 2035968"/>
                <a:gd name="connsiteY10" fmla="*/ 0 h 2051756"/>
                <a:gd name="connsiteX11" fmla="*/ 2035968 w 2035968"/>
                <a:gd name="connsiteY11" fmla="*/ 10465 h 2051756"/>
                <a:gd name="connsiteX12" fmla="*/ 2035968 w 2035968"/>
                <a:gd name="connsiteY12" fmla="*/ 2051756 h 2051756"/>
                <a:gd name="connsiteX13" fmla="*/ 0 w 2035968"/>
                <a:gd name="connsiteY13" fmla="*/ 2051756 h 2051756"/>
                <a:gd name="connsiteX14" fmla="*/ 0 w 2035968"/>
                <a:gd name="connsiteY14" fmla="*/ 0 h 2051756"/>
                <a:gd name="connsiteX0" fmla="*/ 1250155 w 2035968"/>
                <a:gd name="connsiteY0" fmla="*/ 615862 h 2052987"/>
                <a:gd name="connsiteX1" fmla="*/ 1250155 w 2035968"/>
                <a:gd name="connsiteY1" fmla="*/ 2051755 h 2052987"/>
                <a:gd name="connsiteX2" fmla="*/ 1614487 w 2035968"/>
                <a:gd name="connsiteY2" fmla="*/ 2051755 h 2052987"/>
                <a:gd name="connsiteX3" fmla="*/ 1614487 w 2035968"/>
                <a:gd name="connsiteY3" fmla="*/ 615862 h 2052987"/>
                <a:gd name="connsiteX4" fmla="*/ 1250155 w 2035968"/>
                <a:gd name="connsiteY4" fmla="*/ 615862 h 2052987"/>
                <a:gd name="connsiteX5" fmla="*/ 442912 w 2035968"/>
                <a:gd name="connsiteY5" fmla="*/ 615861 h 2052987"/>
                <a:gd name="connsiteX6" fmla="*/ 442912 w 2035968"/>
                <a:gd name="connsiteY6" fmla="*/ 2051754 h 2052987"/>
                <a:gd name="connsiteX7" fmla="*/ 807244 w 2035968"/>
                <a:gd name="connsiteY7" fmla="*/ 2051754 h 2052987"/>
                <a:gd name="connsiteX8" fmla="*/ 807244 w 2035968"/>
                <a:gd name="connsiteY8" fmla="*/ 615861 h 2052987"/>
                <a:gd name="connsiteX9" fmla="*/ 442912 w 2035968"/>
                <a:gd name="connsiteY9" fmla="*/ 615861 h 2052987"/>
                <a:gd name="connsiteX10" fmla="*/ 0 w 2035968"/>
                <a:gd name="connsiteY10" fmla="*/ 0 h 2052987"/>
                <a:gd name="connsiteX11" fmla="*/ 2035968 w 2035968"/>
                <a:gd name="connsiteY11" fmla="*/ 10465 h 2052987"/>
                <a:gd name="connsiteX12" fmla="*/ 2035968 w 2035968"/>
                <a:gd name="connsiteY12" fmla="*/ 2051756 h 2052987"/>
                <a:gd name="connsiteX13" fmla="*/ 0 w 2035968"/>
                <a:gd name="connsiteY13" fmla="*/ 2052987 h 2052987"/>
                <a:gd name="connsiteX14" fmla="*/ 0 w 2035968"/>
                <a:gd name="connsiteY14" fmla="*/ 0 h 20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5968" h="2052987">
                  <a:moveTo>
                    <a:pt x="1250155" y="615862"/>
                  </a:moveTo>
                  <a:lnTo>
                    <a:pt x="1250155" y="2051755"/>
                  </a:lnTo>
                  <a:lnTo>
                    <a:pt x="1614487" y="2051755"/>
                  </a:lnTo>
                  <a:lnTo>
                    <a:pt x="1614487" y="615862"/>
                  </a:lnTo>
                  <a:lnTo>
                    <a:pt x="1250155" y="615862"/>
                  </a:lnTo>
                  <a:close/>
                  <a:moveTo>
                    <a:pt x="442912" y="615861"/>
                  </a:moveTo>
                  <a:lnTo>
                    <a:pt x="442912" y="2051754"/>
                  </a:lnTo>
                  <a:lnTo>
                    <a:pt x="807244" y="2051754"/>
                  </a:lnTo>
                  <a:lnTo>
                    <a:pt x="807244" y="615861"/>
                  </a:lnTo>
                  <a:lnTo>
                    <a:pt x="442912" y="615861"/>
                  </a:lnTo>
                  <a:close/>
                  <a:moveTo>
                    <a:pt x="0" y="0"/>
                  </a:moveTo>
                  <a:lnTo>
                    <a:pt x="2035968" y="10465"/>
                  </a:lnTo>
                  <a:lnTo>
                    <a:pt x="2035968" y="2051756"/>
                  </a:lnTo>
                  <a:lnTo>
                    <a:pt x="0" y="205298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>
                <a:rot lat="149400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2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913E15-4F3A-4CBD-892B-C303D8AFCDE4}"/>
              </a:ext>
            </a:extLst>
          </p:cNvPr>
          <p:cNvGrpSpPr/>
          <p:nvPr/>
        </p:nvGrpSpPr>
        <p:grpSpPr>
          <a:xfrm>
            <a:off x="3211989" y="1006087"/>
            <a:ext cx="5768021" cy="5768021"/>
            <a:chOff x="6822831" y="1371333"/>
            <a:chExt cx="5768021" cy="57680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678D39-160A-4EE0-B836-061A52F53F55}"/>
                </a:ext>
              </a:extLst>
            </p:cNvPr>
            <p:cNvSpPr/>
            <p:nvPr/>
          </p:nvSpPr>
          <p:spPr>
            <a:xfrm>
              <a:off x="6822831" y="1371333"/>
              <a:ext cx="5768021" cy="57680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550935-6BA8-4FA4-AC66-5362D34C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91831" y="1455116"/>
              <a:ext cx="4830020" cy="5600452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563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Cloudy Young</dc:creator>
  <cp:lastModifiedBy>Cloudy Young</cp:lastModifiedBy>
  <cp:revision>3</cp:revision>
  <dcterms:created xsi:type="dcterms:W3CDTF">2020-01-27T17:52:46Z</dcterms:created>
  <dcterms:modified xsi:type="dcterms:W3CDTF">2020-01-27T19:52:44Z</dcterms:modified>
</cp:coreProperties>
</file>