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400675" cy="5400675"/>
  <p:notesSz cx="6858000" cy="9144000"/>
  <p:defaultTextStyle>
    <a:defPPr>
      <a:defRPr lang="en-US"/>
    </a:defPPr>
    <a:lvl1pPr marL="0" algn="l" defTabSz="712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56012" algn="l" defTabSz="712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12025" algn="l" defTabSz="712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68037" algn="l" defTabSz="712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24050" algn="l" defTabSz="712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80062" algn="l" defTabSz="712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36075" algn="l" defTabSz="712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92087" algn="l" defTabSz="712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48100" algn="l" defTabSz="712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34" y="-90"/>
      </p:cViewPr>
      <p:guideLst>
        <p:guide orient="horz" pos="1702"/>
        <p:guide pos="170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2" y="1677709"/>
            <a:ext cx="4590575" cy="115764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103" y="3060383"/>
            <a:ext cx="3780473" cy="138017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6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12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68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24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80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36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92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48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F2B8-F1E6-4BFD-95A6-65D4DD38014C}" type="datetimeFigureOut">
              <a:rPr lang="en-US" smtClean="0"/>
              <a:pPr/>
              <a:t>1/28/2017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17545-E2EA-4554-B13F-350A36959AC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F2B8-F1E6-4BFD-95A6-65D4DD38014C}" type="datetimeFigureOut">
              <a:rPr lang="en-US" smtClean="0"/>
              <a:pPr/>
              <a:t>1/28/2017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17545-E2EA-4554-B13F-350A36959AC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2382" y="56257"/>
            <a:ext cx="478185" cy="12101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951" y="56257"/>
            <a:ext cx="1346419" cy="12101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F2B8-F1E6-4BFD-95A6-65D4DD38014C}" type="datetimeFigureOut">
              <a:rPr lang="en-US" smtClean="0"/>
              <a:pPr/>
              <a:t>1/28/2017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17545-E2EA-4554-B13F-350A36959AC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F2B8-F1E6-4BFD-95A6-65D4DD38014C}" type="datetimeFigureOut">
              <a:rPr lang="en-US" smtClean="0"/>
              <a:pPr/>
              <a:t>1/28/2017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17545-E2EA-4554-B13F-350A36959AC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615" y="3470435"/>
            <a:ext cx="4590575" cy="107263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615" y="2289038"/>
            <a:ext cx="4590575" cy="1181396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560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1202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6803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42405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8006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1360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9208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8481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F2B8-F1E6-4BFD-95A6-65D4DD38014C}" type="datetimeFigureOut">
              <a:rPr lang="en-US" smtClean="0"/>
              <a:pPr/>
              <a:t>1/28/2017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17545-E2EA-4554-B13F-350A36959AC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952" y="331291"/>
            <a:ext cx="912302" cy="93511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8263" y="331291"/>
            <a:ext cx="912302" cy="93511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F2B8-F1E6-4BFD-95A6-65D4DD38014C}" type="datetimeFigureOut">
              <a:rPr lang="en-US" smtClean="0"/>
              <a:pPr/>
              <a:t>1/28/2017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17545-E2EA-4554-B13F-350A36959AC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36" y="216277"/>
            <a:ext cx="4860608" cy="90011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036" y="1208903"/>
            <a:ext cx="2386235" cy="50381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56012" indent="0">
              <a:buNone/>
              <a:defRPr sz="1600" b="1"/>
            </a:lvl2pPr>
            <a:lvl3pPr marL="712025" indent="0">
              <a:buNone/>
              <a:defRPr sz="1400" b="1"/>
            </a:lvl3pPr>
            <a:lvl4pPr marL="1068037" indent="0">
              <a:buNone/>
              <a:defRPr sz="1200" b="1"/>
            </a:lvl4pPr>
            <a:lvl5pPr marL="1424050" indent="0">
              <a:buNone/>
              <a:defRPr sz="1200" b="1"/>
            </a:lvl5pPr>
            <a:lvl6pPr marL="1780062" indent="0">
              <a:buNone/>
              <a:defRPr sz="1200" b="1"/>
            </a:lvl6pPr>
            <a:lvl7pPr marL="2136075" indent="0">
              <a:buNone/>
              <a:defRPr sz="1200" b="1"/>
            </a:lvl7pPr>
            <a:lvl8pPr marL="2492087" indent="0">
              <a:buNone/>
              <a:defRPr sz="1200" b="1"/>
            </a:lvl8pPr>
            <a:lvl9pPr marL="28481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0036" y="1712717"/>
            <a:ext cx="2386235" cy="311163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43470" y="1208903"/>
            <a:ext cx="2387174" cy="50381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56012" indent="0">
              <a:buNone/>
              <a:defRPr sz="1600" b="1"/>
            </a:lvl2pPr>
            <a:lvl3pPr marL="712025" indent="0">
              <a:buNone/>
              <a:defRPr sz="1400" b="1"/>
            </a:lvl3pPr>
            <a:lvl4pPr marL="1068037" indent="0">
              <a:buNone/>
              <a:defRPr sz="1200" b="1"/>
            </a:lvl4pPr>
            <a:lvl5pPr marL="1424050" indent="0">
              <a:buNone/>
              <a:defRPr sz="1200" b="1"/>
            </a:lvl5pPr>
            <a:lvl6pPr marL="1780062" indent="0">
              <a:buNone/>
              <a:defRPr sz="1200" b="1"/>
            </a:lvl6pPr>
            <a:lvl7pPr marL="2136075" indent="0">
              <a:buNone/>
              <a:defRPr sz="1200" b="1"/>
            </a:lvl7pPr>
            <a:lvl8pPr marL="2492087" indent="0">
              <a:buNone/>
              <a:defRPr sz="1200" b="1"/>
            </a:lvl8pPr>
            <a:lvl9pPr marL="28481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43470" y="1712717"/>
            <a:ext cx="2387174" cy="311163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F2B8-F1E6-4BFD-95A6-65D4DD38014C}" type="datetimeFigureOut">
              <a:rPr lang="en-US" smtClean="0"/>
              <a:pPr/>
              <a:t>1/28/2017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17545-E2EA-4554-B13F-350A36959AC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F2B8-F1E6-4BFD-95A6-65D4DD38014C}" type="datetimeFigureOut">
              <a:rPr lang="en-US" smtClean="0"/>
              <a:pPr/>
              <a:t>1/28/2017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17545-E2EA-4554-B13F-350A36959AC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F2B8-F1E6-4BFD-95A6-65D4DD38014C}" type="datetimeFigureOut">
              <a:rPr lang="en-US" smtClean="0"/>
              <a:pPr/>
              <a:t>1/28/2017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17545-E2EA-4554-B13F-350A36959AC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36" y="215029"/>
            <a:ext cx="1776784" cy="915113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1516" y="215029"/>
            <a:ext cx="3019127" cy="460932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0036" y="1130144"/>
            <a:ext cx="1776784" cy="3694211"/>
          </a:xfrm>
        </p:spPr>
        <p:txBody>
          <a:bodyPr/>
          <a:lstStyle>
            <a:lvl1pPr marL="0" indent="0">
              <a:buNone/>
              <a:defRPr sz="1200"/>
            </a:lvl1pPr>
            <a:lvl2pPr marL="356012" indent="0">
              <a:buNone/>
              <a:defRPr sz="900"/>
            </a:lvl2pPr>
            <a:lvl3pPr marL="712025" indent="0">
              <a:buNone/>
              <a:defRPr sz="700"/>
            </a:lvl3pPr>
            <a:lvl4pPr marL="1068037" indent="0">
              <a:buNone/>
              <a:defRPr sz="700"/>
            </a:lvl4pPr>
            <a:lvl5pPr marL="1424050" indent="0">
              <a:buNone/>
              <a:defRPr sz="700"/>
            </a:lvl5pPr>
            <a:lvl6pPr marL="1780062" indent="0">
              <a:buNone/>
              <a:defRPr sz="700"/>
            </a:lvl6pPr>
            <a:lvl7pPr marL="2136075" indent="0">
              <a:buNone/>
              <a:defRPr sz="700"/>
            </a:lvl7pPr>
            <a:lvl8pPr marL="2492087" indent="0">
              <a:buNone/>
              <a:defRPr sz="700"/>
            </a:lvl8pPr>
            <a:lvl9pPr marL="28481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F2B8-F1E6-4BFD-95A6-65D4DD38014C}" type="datetimeFigureOut">
              <a:rPr lang="en-US" smtClean="0"/>
              <a:pPr/>
              <a:t>1/28/2017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17545-E2EA-4554-B13F-350A36959AC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570" y="3780475"/>
            <a:ext cx="3240405" cy="446307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58570" y="482563"/>
            <a:ext cx="3240405" cy="3240405"/>
          </a:xfrm>
        </p:spPr>
        <p:txBody>
          <a:bodyPr/>
          <a:lstStyle>
            <a:lvl1pPr marL="0" indent="0">
              <a:buNone/>
              <a:defRPr sz="2500"/>
            </a:lvl1pPr>
            <a:lvl2pPr marL="356012" indent="0">
              <a:buNone/>
              <a:defRPr sz="2100"/>
            </a:lvl2pPr>
            <a:lvl3pPr marL="712025" indent="0">
              <a:buNone/>
              <a:defRPr sz="1800"/>
            </a:lvl3pPr>
            <a:lvl4pPr marL="1068037" indent="0">
              <a:buNone/>
              <a:defRPr sz="1600"/>
            </a:lvl4pPr>
            <a:lvl5pPr marL="1424050" indent="0">
              <a:buNone/>
              <a:defRPr sz="1600"/>
            </a:lvl5pPr>
            <a:lvl6pPr marL="1780062" indent="0">
              <a:buNone/>
              <a:defRPr sz="1600"/>
            </a:lvl6pPr>
            <a:lvl7pPr marL="2136075" indent="0">
              <a:buNone/>
              <a:defRPr sz="1600"/>
            </a:lvl7pPr>
            <a:lvl8pPr marL="2492087" indent="0">
              <a:buNone/>
              <a:defRPr sz="1600"/>
            </a:lvl8pPr>
            <a:lvl9pPr marL="2848100" indent="0">
              <a:buNone/>
              <a:defRPr sz="16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8570" y="4226779"/>
            <a:ext cx="3240405" cy="633829"/>
          </a:xfrm>
        </p:spPr>
        <p:txBody>
          <a:bodyPr/>
          <a:lstStyle>
            <a:lvl1pPr marL="0" indent="0">
              <a:buNone/>
              <a:defRPr sz="1200"/>
            </a:lvl1pPr>
            <a:lvl2pPr marL="356012" indent="0">
              <a:buNone/>
              <a:defRPr sz="900"/>
            </a:lvl2pPr>
            <a:lvl3pPr marL="712025" indent="0">
              <a:buNone/>
              <a:defRPr sz="700"/>
            </a:lvl3pPr>
            <a:lvl4pPr marL="1068037" indent="0">
              <a:buNone/>
              <a:defRPr sz="700"/>
            </a:lvl4pPr>
            <a:lvl5pPr marL="1424050" indent="0">
              <a:buNone/>
              <a:defRPr sz="700"/>
            </a:lvl5pPr>
            <a:lvl6pPr marL="1780062" indent="0">
              <a:buNone/>
              <a:defRPr sz="700"/>
            </a:lvl6pPr>
            <a:lvl7pPr marL="2136075" indent="0">
              <a:buNone/>
              <a:defRPr sz="700"/>
            </a:lvl7pPr>
            <a:lvl8pPr marL="2492087" indent="0">
              <a:buNone/>
              <a:defRPr sz="700"/>
            </a:lvl8pPr>
            <a:lvl9pPr marL="28481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F2B8-F1E6-4BFD-95A6-65D4DD38014C}" type="datetimeFigureOut">
              <a:rPr lang="en-US" smtClean="0"/>
              <a:pPr/>
              <a:t>1/28/2017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17545-E2EA-4554-B13F-350A36959AC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0036" y="216277"/>
            <a:ext cx="4860608" cy="900115"/>
          </a:xfrm>
          <a:prstGeom prst="rect">
            <a:avLst/>
          </a:prstGeom>
        </p:spPr>
        <p:txBody>
          <a:bodyPr vert="horz" lIns="71202" tIns="35602" rIns="71202" bIns="3560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036" y="1260160"/>
            <a:ext cx="4860608" cy="3564195"/>
          </a:xfrm>
          <a:prstGeom prst="rect">
            <a:avLst/>
          </a:prstGeom>
        </p:spPr>
        <p:txBody>
          <a:bodyPr vert="horz" lIns="71202" tIns="35602" rIns="71202" bIns="3560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0035" y="5005629"/>
            <a:ext cx="1260158" cy="287535"/>
          </a:xfrm>
          <a:prstGeom prst="rect">
            <a:avLst/>
          </a:prstGeom>
        </p:spPr>
        <p:txBody>
          <a:bodyPr vert="horz" lIns="71202" tIns="35602" rIns="71202" bIns="35602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BF2B8-F1E6-4BFD-95A6-65D4DD38014C}" type="datetimeFigureOut">
              <a:rPr lang="en-US" smtClean="0"/>
              <a:pPr/>
              <a:t>1/28/2017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45233" y="5005629"/>
            <a:ext cx="1710214" cy="287535"/>
          </a:xfrm>
          <a:prstGeom prst="rect">
            <a:avLst/>
          </a:prstGeom>
        </p:spPr>
        <p:txBody>
          <a:bodyPr vert="horz" lIns="71202" tIns="35602" rIns="71202" bIns="35602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0484" y="5005629"/>
            <a:ext cx="1260158" cy="287535"/>
          </a:xfrm>
          <a:prstGeom prst="rect">
            <a:avLst/>
          </a:prstGeom>
        </p:spPr>
        <p:txBody>
          <a:bodyPr vert="horz" lIns="71202" tIns="35602" rIns="71202" bIns="35602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17545-E2EA-4554-B13F-350A36959AC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12025" rtl="0" eaLnBrk="1" latinLnBrk="0" hangingPunct="1">
        <a:spcBef>
          <a:spcPct val="0"/>
        </a:spcBef>
        <a:buNone/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7010" indent="-267010" algn="l" defTabSz="712025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78521" indent="-222509" algn="l" defTabSz="712025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90032" indent="-178007" algn="l" defTabSz="71202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46045" indent="-178007" algn="l" defTabSz="712025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57" indent="-178007" algn="l" defTabSz="712025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58070" indent="-178007" algn="l" defTabSz="712025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14082" indent="-178007" algn="l" defTabSz="712025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70095" indent="-178007" algn="l" defTabSz="712025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26107" indent="-178007" algn="l" defTabSz="712025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20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012" algn="l" defTabSz="7120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2025" algn="l" defTabSz="7120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8037" algn="l" defTabSz="7120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4050" algn="l" defTabSz="7120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0062" algn="l" defTabSz="7120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6075" algn="l" defTabSz="7120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2087" algn="l" defTabSz="7120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48100" algn="l" defTabSz="7120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7197" y="677523"/>
            <a:ext cx="4284843" cy="665492"/>
          </a:xfrm>
        </p:spPr>
        <p:txBody>
          <a:bodyPr>
            <a:noAutofit/>
          </a:bodyPr>
          <a:lstStyle/>
          <a:p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This page is not yet completed</a:t>
            </a:r>
            <a:endParaRPr lang="en-IN" sz="2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883" y="1414453"/>
            <a:ext cx="4520387" cy="1380174"/>
          </a:xfrm>
        </p:spPr>
        <p:txBody>
          <a:bodyPr>
            <a:normAutofit/>
          </a:bodyPr>
          <a:lstStyle/>
          <a:p>
            <a:r>
              <a:rPr lang="en-US" sz="1200" i="1" dirty="0" smtClean="0"/>
              <a:t>This page is a placeholder for further updates on my progress.</a:t>
            </a:r>
          </a:p>
          <a:p>
            <a:r>
              <a:rPr lang="en-US" sz="1200" i="1" dirty="0" smtClean="0"/>
              <a:t> Please visit later.</a:t>
            </a:r>
            <a:endParaRPr lang="en-IN" sz="1200" i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42884" y="-156761"/>
            <a:ext cx="4590575" cy="1157647"/>
          </a:xfrm>
          <a:prstGeom prst="rect">
            <a:avLst/>
          </a:prstGeom>
        </p:spPr>
        <p:txBody>
          <a:bodyPr vert="horz" lIns="71202" tIns="35602" rIns="71202" bIns="35602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Hold the horses</a:t>
            </a:r>
            <a:endParaRPr lang="en-IN" sz="35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C:\Users\JIM\AppData\Local\Microsoft\Windows\Temporary Internet Files\Content.IE5\R2GJTWTD\2ibngwz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4453" y="2200271"/>
            <a:ext cx="2214578" cy="1959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This page is not yet completed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page is not yet completed</dc:title>
  <dc:creator>JIM</dc:creator>
  <cp:lastModifiedBy>JIM</cp:lastModifiedBy>
  <cp:revision>6</cp:revision>
  <dcterms:created xsi:type="dcterms:W3CDTF">2017-01-28T15:24:06Z</dcterms:created>
  <dcterms:modified xsi:type="dcterms:W3CDTF">2017-01-28T15:46:24Z</dcterms:modified>
</cp:coreProperties>
</file>