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AE1C-CD55-4298-A03B-047B1031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C6F6E-5309-4127-A229-A0B0B6AA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6B31-3509-4685-BCBA-861C7985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A5E7-17AC-4214-A2A6-A25ED1C5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774E-E7B3-419F-85D9-5F3F0032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458F-F49C-430A-80D5-A3E39473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088CD-7FD4-4D9D-8F09-80CD304B5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EFFF-297F-4E0D-8BC3-58BCB593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EAAE-9B00-491A-A87F-2DAA81F3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C167E-C0EF-4A5E-AB2D-C8E22D89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9F366-403F-4E52-9B7C-DBADDC12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A89CC-E13A-4F6F-8003-D958D961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0319-2659-4B80-BCC7-E5BD0B85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09DB-30F6-4E3E-B1BB-8DB92F24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F516-F8A0-4944-97FF-6B317F02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7B8E-809D-4DAF-BFA9-52E8837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47CB-5AE2-4320-930E-736F8EBE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DC5B-8EE0-47FC-A4AB-D05B8F48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1BC7-CAF9-4499-967C-CC7DD06C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B6D4-7A78-4746-B311-796A6C48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F33-912F-4F60-BEDD-BD9B0D4C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1587-678E-4A6D-A416-7069057F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7A2F-46B5-4E67-99A2-5A2CA4F7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77AC-B128-4C7A-8E6D-EF8CD307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741B-1863-48B6-AC02-BA5ED273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9415-4981-41D4-BE76-438C1748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00B1-DEAC-4586-919A-CE7E6C201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EF64-FBFB-464A-92E1-BD06A732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AD50F-DE90-4686-A5BC-D117931F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342F-98CA-4D94-8AEF-CCFD7205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A35E-91FD-4E0F-82E9-C94AF6F4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7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5226-83D6-4C1A-92C9-2DA7F290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F2C5-EE97-42E8-BFC1-70FA6C74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758DE-C2D6-4430-8CCD-42B4F49A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2E447-36F0-4660-8D99-5AA1E76BD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C2C63-43CB-4298-9D41-00D81A08D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01476-5FA5-4E9E-9C26-62A5D432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4B3B2-03FB-47A8-8436-48E0FA97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AFC7-9CD4-4470-BC12-88760DC0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3955-5EF2-4B43-9284-93C58031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C7B88-933C-49C6-BDC9-5994E26B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F940B-F3D3-4DBF-9569-50E59BBF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E9AB5-D886-4694-8EC1-8C192B19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43180-70D5-44F0-A5F2-514B46C0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8DF7B-A311-4E23-9249-E6584F68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A9D45-87C0-4DC4-B147-532ACDA5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B766-9712-43B5-9DE5-D1862786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38CA-CC19-4895-A06D-5930CF59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E6AB9-A50A-4B73-9962-5073A09B8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4EDB4-116C-4205-A7CA-2BE5BA97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2B03-307B-4566-9D1D-340D53AB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AB18C-1E63-4F48-8759-F99C21D5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6643-5824-4413-A2E2-652D4E1D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ED9DE-8CB7-434C-8440-74C524EAD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B2FD4-769D-400A-9654-209984870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5040-3F24-4358-BAD1-639FE999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E8208-DCAA-4258-B4EB-43D7123A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51776-C697-4075-86AD-E67D18B5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49D2E-944C-4D7B-AD53-A8BCA6DB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D7A8-EE71-4645-9AB8-DA9FA800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2A231-6C95-49A5-B8C3-3AF161E9E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C0EA-B9F4-46F4-964C-0B8815ED47C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56D7-7F77-48AE-8595-9C66DFD17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3EA8-623A-4712-A74A-C40D3C820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0576-9B9F-486F-B7E9-3A937E5F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oracle.com/cd/B19306_01/server.102/b14357/ch6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1882_01/server.112/e41085/sqlqraa001.htm#SQLQR9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CB7-27E8-44CF-AE89-1AE5D4ADE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018" y="409669"/>
            <a:ext cx="9144000" cy="894696"/>
          </a:xfrm>
        </p:spPr>
        <p:txBody>
          <a:bodyPr>
            <a:normAutofit fontScale="90000"/>
          </a:bodyPr>
          <a:lstStyle/>
          <a:p>
            <a:r>
              <a:rPr lang="en-US" dirty="0"/>
              <a:t>SQL Plus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6E82-7863-477B-B6E9-F16414442A49}"/>
              </a:ext>
            </a:extLst>
          </p:cNvPr>
          <p:cNvSpPr txBox="1"/>
          <p:nvPr/>
        </p:nvSpPr>
        <p:spPr>
          <a:xfrm>
            <a:off x="838899" y="1600200"/>
            <a:ext cx="1101474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Command line interface into Oracle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Comes with installation of Oracle Client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Located on development server trdx-odt01 in 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E:\oracle\MWare\Oracle_FRHome1\bin\sqlplus.exe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Create shortcut for each account/database used</a:t>
            </a:r>
          </a:p>
        </p:txBody>
      </p:sp>
    </p:spTree>
    <p:extLst>
      <p:ext uri="{BB962C8B-B14F-4D97-AF65-F5344CB8AC3E}">
        <p14:creationId xmlns:p14="http://schemas.microsoft.com/office/powerpoint/2010/main" val="75501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038A-6827-42CE-8294-EE915D75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08"/>
            <a:ext cx="10515600" cy="757704"/>
          </a:xfrm>
        </p:spPr>
        <p:txBody>
          <a:bodyPr/>
          <a:lstStyle/>
          <a:p>
            <a:r>
              <a:rPr lang="en-US" dirty="0"/>
              <a:t>SQLPlus Report Formatting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089E-5D25-44FC-BE42-2115B8EF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79" y="5561796"/>
            <a:ext cx="10515600" cy="7070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Link to Website describing SQLPlus Report Formatting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https://docs.oracle.com/cd/B19306_01/server.102/b14357/ch6.htm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CEBCB-928B-4F4C-8E36-399E3218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24" y="942695"/>
            <a:ext cx="10591240" cy="45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3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038A-6827-42CE-8294-EE915D75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08"/>
            <a:ext cx="10515600" cy="757704"/>
          </a:xfrm>
        </p:spPr>
        <p:txBody>
          <a:bodyPr/>
          <a:lstStyle/>
          <a:p>
            <a:r>
              <a:rPr lang="en-US" dirty="0"/>
              <a:t>SQLPlus Report Formatting 2 of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1D452-2594-4481-8269-2A078F83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1" y="813546"/>
            <a:ext cx="11752730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EF33-2A2A-4FAE-BC4E-EA1C495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SQLPlus Formatting Example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CA04-8D58-4162-9ED1-FF12F2BF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18" y="1432518"/>
            <a:ext cx="10515600" cy="496828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-- Filename: </a:t>
            </a:r>
            <a:r>
              <a:rPr lang="en-US" dirty="0" err="1"/>
              <a:t>EMPLOYEE_REPORT.sql</a:t>
            </a:r>
            <a:r>
              <a:rPr lang="en-US" dirty="0"/>
              <a:t>                                             --</a:t>
            </a:r>
          </a:p>
          <a:p>
            <a:pPr marL="0" indent="0">
              <a:buNone/>
            </a:pPr>
            <a:r>
              <a:rPr lang="en-US" dirty="0"/>
              <a:t>-- Author: Jim Slanker                                                       --</a:t>
            </a:r>
          </a:p>
          <a:p>
            <a:pPr marL="0" indent="0">
              <a:buNone/>
            </a:pPr>
            <a:r>
              <a:rPr lang="en-US" dirty="0"/>
              <a:t>-- Date: June 1st, 2022                                                      --</a:t>
            </a:r>
          </a:p>
          <a:p>
            <a:pPr marL="0" indent="0">
              <a:buNone/>
            </a:pPr>
            <a:r>
              <a:rPr lang="en-US" dirty="0"/>
              <a:t>-- Queries the XXJS_EMPLOYEES table  Report Format                           --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employee_id</a:t>
            </a:r>
            <a:r>
              <a:rPr lang="en-US" dirty="0"/>
              <a:t> heading 'Emp| ID' format 99999  </a:t>
            </a:r>
          </a:p>
          <a:p>
            <a:pPr marL="0" indent="0">
              <a:buNone/>
            </a:pPr>
            <a:r>
              <a:rPr lang="en-US" dirty="0"/>
              <a:t>column name heading 'Emp Name' format A20</a:t>
            </a:r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employee_type</a:t>
            </a:r>
            <a:r>
              <a:rPr lang="en-US" dirty="0"/>
              <a:t> heading 'Emp Type' format A8</a:t>
            </a:r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annual_salary</a:t>
            </a:r>
            <a:r>
              <a:rPr lang="en-US" dirty="0"/>
              <a:t> heading 'Salary' format $999,999.99</a:t>
            </a:r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color_code</a:t>
            </a:r>
            <a:r>
              <a:rPr lang="en-US" dirty="0"/>
              <a:t> heading '</a:t>
            </a:r>
            <a:r>
              <a:rPr lang="en-US" dirty="0" err="1"/>
              <a:t>Favorite|Color</a:t>
            </a:r>
            <a:r>
              <a:rPr lang="en-US" dirty="0"/>
              <a:t>' format A8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PROMPT &gt;&gt;Report Active Salary Employees joined with Colors Table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xe.employee_id</a:t>
            </a:r>
            <a:r>
              <a:rPr lang="en-US" dirty="0"/>
              <a:t>, xe.name, </a:t>
            </a:r>
            <a:r>
              <a:rPr lang="en-US" dirty="0" err="1"/>
              <a:t>xe.employee_type</a:t>
            </a:r>
            <a:r>
              <a:rPr lang="en-US" dirty="0"/>
              <a:t>, </a:t>
            </a:r>
            <a:r>
              <a:rPr lang="en-US" dirty="0" err="1"/>
              <a:t>xe.annual_salary</a:t>
            </a:r>
            <a:r>
              <a:rPr lang="en-US" dirty="0"/>
              <a:t>, </a:t>
            </a:r>
            <a:r>
              <a:rPr lang="en-US" dirty="0" err="1"/>
              <a:t>xc.color_code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xxjs_employees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xxjs_colors</a:t>
            </a:r>
            <a:r>
              <a:rPr lang="en-US" dirty="0"/>
              <a:t> xc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xe.employee_type</a:t>
            </a:r>
            <a:r>
              <a:rPr lang="en-US" dirty="0"/>
              <a:t> = 'SALARY'</a:t>
            </a:r>
          </a:p>
          <a:p>
            <a:pPr marL="0" indent="0">
              <a:buNone/>
            </a:pPr>
            <a:r>
              <a:rPr lang="en-US" dirty="0"/>
              <a:t>    and TERMINATION_DATE is null</a:t>
            </a:r>
          </a:p>
          <a:p>
            <a:pPr marL="0" indent="0">
              <a:buNone/>
            </a:pPr>
            <a:r>
              <a:rPr lang="en-US" dirty="0"/>
              <a:t>    and </a:t>
            </a:r>
            <a:r>
              <a:rPr lang="en-US" dirty="0" err="1"/>
              <a:t>xc.color_id</a:t>
            </a:r>
            <a:r>
              <a:rPr lang="en-US" dirty="0"/>
              <a:t> (+) = </a:t>
            </a:r>
            <a:r>
              <a:rPr lang="en-US" dirty="0" err="1"/>
              <a:t>xe.favorite_color_id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order by </a:t>
            </a:r>
            <a:r>
              <a:rPr lang="en-US" dirty="0" err="1"/>
              <a:t>xe.annual_salary</a:t>
            </a:r>
            <a:r>
              <a:rPr lang="en-US" dirty="0"/>
              <a:t> desc;	</a:t>
            </a:r>
          </a:p>
        </p:txBody>
      </p:sp>
    </p:spTree>
    <p:extLst>
      <p:ext uri="{BB962C8B-B14F-4D97-AF65-F5344CB8AC3E}">
        <p14:creationId xmlns:p14="http://schemas.microsoft.com/office/powerpoint/2010/main" val="22586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EF33-2A2A-4FAE-BC4E-EA1C495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SQLPlus Formatting Example Script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E04F7F-780D-44E5-B603-00E3F625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96" y="1690687"/>
            <a:ext cx="9595172" cy="30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6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6B52-C943-401E-826A-00C56C81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3040"/>
          </a:xfrm>
        </p:spPr>
        <p:txBody>
          <a:bodyPr>
            <a:noAutofit/>
          </a:bodyPr>
          <a:lstStyle/>
          <a:p>
            <a:r>
              <a:rPr lang="en-US" sz="2800" dirty="0"/>
              <a:t>Create Shortcut on sqlplus.exe </a:t>
            </a:r>
            <a:br>
              <a:rPr lang="en-US" sz="2800" dirty="0"/>
            </a:br>
            <a:r>
              <a:rPr lang="en-US" sz="2800" dirty="0"/>
              <a:t>Edit Target Properties </a:t>
            </a:r>
            <a:br>
              <a:rPr lang="en-US" sz="2800" dirty="0"/>
            </a:br>
            <a:r>
              <a:rPr lang="en-US" sz="1800" dirty="0"/>
              <a:t>	</a:t>
            </a:r>
            <a:r>
              <a:rPr lang="en-US" sz="2000" dirty="0"/>
              <a:t>Append </a:t>
            </a:r>
            <a:r>
              <a:rPr lang="en-US" sz="2000" dirty="0" err="1"/>
              <a:t>account_name</a:t>
            </a:r>
            <a:r>
              <a:rPr lang="en-US" sz="2000" dirty="0"/>
              <a:t> followed by @ followed by database name</a:t>
            </a:r>
            <a:br>
              <a:rPr lang="en-US" sz="2000" dirty="0"/>
            </a:br>
            <a:r>
              <a:rPr lang="en-US" sz="2800" dirty="0"/>
              <a:t>	</a:t>
            </a:r>
            <a:r>
              <a:rPr lang="en-US" sz="2000" dirty="0"/>
              <a:t>Example below the value ‘</a:t>
            </a:r>
            <a:r>
              <a:rPr lang="en-US" sz="2000" dirty="0" err="1"/>
              <a:t>sandbox@dstar</a:t>
            </a:r>
            <a:r>
              <a:rPr lang="en-US" sz="2000" dirty="0"/>
              <a:t>’ was appended to the target</a:t>
            </a:r>
            <a:br>
              <a:rPr lang="en-US" sz="2000" dirty="0"/>
            </a:br>
            <a:r>
              <a:rPr lang="en-US" sz="2000" dirty="0"/>
              <a:t>	Optionally you can specify the password  syntax = </a:t>
            </a:r>
            <a:r>
              <a:rPr lang="en-US" sz="2000" dirty="0" err="1"/>
              <a:t>account_name</a:t>
            </a:r>
            <a:r>
              <a:rPr lang="en-US" sz="2000" dirty="0"/>
              <a:t> / password @ database</a:t>
            </a:r>
            <a:br>
              <a:rPr lang="en-US" sz="2000" dirty="0"/>
            </a:br>
            <a:r>
              <a:rPr lang="en-US" sz="2000" dirty="0"/>
              <a:t>Create Folder on Desktop to hold your SQLPlus shortcuts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8C28B-C938-4E0A-83C5-7F1EEFFF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1" y="2677211"/>
            <a:ext cx="5188719" cy="3591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FE7CFF-C41A-4D8B-BD46-F940C5BCD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90" y="2677211"/>
            <a:ext cx="3529649" cy="359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8D19-9BF9-477F-9C97-3B0B0C26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working directories under BIN </a:t>
            </a:r>
            <a:br>
              <a:rPr lang="en-US" dirty="0"/>
            </a:br>
            <a:r>
              <a:rPr lang="en-US" dirty="0"/>
              <a:t>Modify Start In Property of SQLPlus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6C1E-3E99-405F-90AF-A65DA324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below shows directory of SANDBOX and setting shortcut Start in property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5EBEE-E6AC-4215-ACD9-EBA12971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027" y="2533301"/>
            <a:ext cx="4140773" cy="3959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1E3F1C-4139-4810-AE72-F7C577A4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13" y="2882963"/>
            <a:ext cx="5809267" cy="2236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836197-E1D3-4830-BAD5-6C1358A1D550}"/>
              </a:ext>
            </a:extLst>
          </p:cNvPr>
          <p:cNvSpPr txBox="1"/>
          <p:nvPr/>
        </p:nvSpPr>
        <p:spPr>
          <a:xfrm>
            <a:off x="1120980" y="5429839"/>
            <a:ext cx="561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is done to specify the directory where to run scripts from without needing to qualify the directory name.</a:t>
            </a:r>
          </a:p>
        </p:txBody>
      </p:sp>
    </p:spTree>
    <p:extLst>
      <p:ext uri="{BB962C8B-B14F-4D97-AF65-F5344CB8AC3E}">
        <p14:creationId xmlns:p14="http://schemas.microsoft.com/office/powerpoint/2010/main" val="144601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5377-B79B-42AF-B3D6-A4AF40AE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SQLPlus Desktop Folder </a:t>
            </a:r>
            <a:br>
              <a:rPr lang="en-US" dirty="0"/>
            </a:br>
            <a:r>
              <a:rPr lang="en-US" dirty="0"/>
              <a:t>optional to hold different SQL Plus Shortcuts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A1D9B-C030-42D0-8AAE-4E163A50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54" y="1690688"/>
            <a:ext cx="5924550" cy="4920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7C66E-B1A5-42EC-98D6-561639F5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32" y="2764801"/>
            <a:ext cx="1514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CF7E-91A3-4EC6-A18E-6020FCAB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Information for Oracle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EFDA-2DDA-47EE-B37F-E68B47BB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TNSNAME file contain the connection information for each database. When a new database connection is needed, this file needs updating</a:t>
            </a:r>
          </a:p>
          <a:p>
            <a:r>
              <a:rPr lang="en-US" dirty="0"/>
              <a:t>File is located in the network/admin folder of the Oracle Client Home</a:t>
            </a:r>
          </a:p>
          <a:p>
            <a:r>
              <a:rPr lang="en-US" dirty="0"/>
              <a:t>For trdx-odt01 development server the path is</a:t>
            </a:r>
          </a:p>
          <a:p>
            <a:r>
              <a:rPr lang="en-US" dirty="0"/>
              <a:t>E:/oracle/MWARE/Oracle_FRHome1/network/admin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8FE91-678D-48C2-AD1D-5C62639B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0" y="4265432"/>
            <a:ext cx="1024217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5A0A-1202-44C3-A41C-451392F8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US" dirty="0" err="1"/>
              <a:t>tnsnames.ora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7F6D7-1730-4B4D-8FC9-AD67A46F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0" y="1140644"/>
            <a:ext cx="10426044" cy="46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5FDC-45D4-4E4D-949D-0825C4D3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Sqlnet.ora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B83D-6C7A-458D-AF4F-830B30F13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another file that is less frequently updated for connections</a:t>
            </a:r>
          </a:p>
          <a:p>
            <a:r>
              <a:rPr lang="en-US" dirty="0"/>
              <a:t>This file along with </a:t>
            </a:r>
            <a:r>
              <a:rPr lang="en-US" dirty="0" err="1"/>
              <a:t>tnsname.ora</a:t>
            </a:r>
            <a:r>
              <a:rPr lang="en-US" dirty="0"/>
              <a:t> are used to connect SQLPlus and other products using the Oracle Client to an Oracle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39F21-9250-4C6B-8BCE-71F13EB2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418922" cy="28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0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1B23-490A-4433-8005-64F89382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11"/>
            <a:ext cx="10515600" cy="574060"/>
          </a:xfrm>
        </p:spPr>
        <p:txBody>
          <a:bodyPr>
            <a:normAutofit/>
          </a:bodyPr>
          <a:lstStyle/>
          <a:p>
            <a:r>
              <a:rPr lang="en-US" sz="2800" dirty="0"/>
              <a:t>Example starting session with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264-35E0-4B88-8936-65EE9077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00" y="613217"/>
            <a:ext cx="10515600" cy="5872424"/>
          </a:xfrm>
        </p:spPr>
        <p:txBody>
          <a:bodyPr>
            <a:normAutofit/>
          </a:bodyPr>
          <a:lstStyle/>
          <a:p>
            <a:r>
              <a:rPr lang="en-US" dirty="0"/>
              <a:t>Double click </a:t>
            </a:r>
            <a:r>
              <a:rPr lang="en-US" dirty="0" err="1"/>
              <a:t>Shorcut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Enter Password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if you enter incorrect password, exit and start over. Otherwise it errors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2319F-8E4E-4574-8C2F-679F02DE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88" y="603290"/>
            <a:ext cx="7833675" cy="1441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59906-44E0-467E-ADAF-8C8779AE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59" y="2468464"/>
            <a:ext cx="7833674" cy="1441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556FBC-6847-4905-8B67-D015ABEE3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482" y="4584757"/>
            <a:ext cx="7648428" cy="18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D5F5-C4A5-43DC-82C0-12ADD8F9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SQLPlus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BE4F-9F14-49F5-9E03-FBF3FFB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SERVEROUTPUT ON          </a:t>
            </a:r>
            <a:r>
              <a:rPr lang="en-US" dirty="0">
                <a:sym typeface="Wingdings" panose="05000000000000000000" pitchFamily="2" charset="2"/>
              </a:rPr>
              <a:t> Needed to view DBMS_OUTPUT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SET SERVEROUTPUT OFF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DEFINE OFF</a:t>
            </a:r>
          </a:p>
          <a:p>
            <a:pPr marL="0" indent="0">
              <a:buNone/>
            </a:pPr>
            <a:r>
              <a:rPr lang="en-US" dirty="0"/>
              <a:t>SET DEFINE ON</a:t>
            </a:r>
          </a:p>
          <a:p>
            <a:pPr marL="0" indent="0">
              <a:buNone/>
            </a:pPr>
            <a:r>
              <a:rPr lang="en-US" dirty="0"/>
              <a:t>Link to Oracle Site with all SQLPlus Commands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SQL*Plus </a:t>
            </a:r>
            <a:r>
              <a:rPr lang="fr-FR" dirty="0" err="1">
                <a:hlinkClick r:id="rId2"/>
              </a:rPr>
              <a:t>Commands</a:t>
            </a:r>
            <a:r>
              <a:rPr lang="fr-FR" dirty="0">
                <a:hlinkClick r:id="rId2"/>
              </a:rPr>
              <a:t> (oracle.com)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0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562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SQL Plus</vt:lpstr>
      <vt:lpstr>Create Shortcut on sqlplus.exe  Edit Target Properties   Append account_name followed by @ followed by database name  Example below the value ‘sandbox@dstar’ was appended to the target  Optionally you can specify the password  syntax = account_name / password @ database Create Folder on Desktop to hold your SQLPlus shortcuts </vt:lpstr>
      <vt:lpstr>Create working directories under BIN  Modify Start In Property of SQLPlus Shortcut</vt:lpstr>
      <vt:lpstr>Sample SQLPlus Desktop Folder  optional to hold different SQL Plus Shortcuts</vt:lpstr>
      <vt:lpstr>Connection Information for Oracle Client</vt:lpstr>
      <vt:lpstr>tnsnames.ora file</vt:lpstr>
      <vt:lpstr>Sqlnet.ora</vt:lpstr>
      <vt:lpstr>Example starting session with Shortcut</vt:lpstr>
      <vt:lpstr>SQLPlus Commands</vt:lpstr>
      <vt:lpstr>SQLPlus Report Formatting 1 of 2</vt:lpstr>
      <vt:lpstr>SQLPlus Report Formatting 2 of 2</vt:lpstr>
      <vt:lpstr>SQLPlus Formatting Example Script</vt:lpstr>
      <vt:lpstr>SQLPlus Formatting Example Script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Plus</dc:title>
  <dc:creator>Slanker, James</dc:creator>
  <cp:lastModifiedBy>Slanker, James</cp:lastModifiedBy>
  <cp:revision>14</cp:revision>
  <dcterms:created xsi:type="dcterms:W3CDTF">2022-05-18T13:00:39Z</dcterms:created>
  <dcterms:modified xsi:type="dcterms:W3CDTF">2022-06-03T15:34:23Z</dcterms:modified>
</cp:coreProperties>
</file>