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3668533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42710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-7016" y="880197"/>
            <a:ext cx="9144000" cy="242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2427" y="980728"/>
            <a:ext cx="2647365" cy="1676092"/>
            <a:chOff x="827584" y="754374"/>
            <a:chExt cx="4224537" cy="2674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754374"/>
              <a:ext cx="4224537" cy="2674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 rot="19895389">
              <a:off x="876992" y="1880455"/>
              <a:ext cx="28271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urveUp">
                <a:avLst/>
              </a:prstTxWarp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Improver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67744" y="211956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Maximize the effectiveness of business operations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the way life sciences organizations conduct operations through innovation in technology and a strong focus on process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87877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E-platform to improve collaboration and productivity </a:t>
            </a:r>
          </a:p>
          <a:p>
            <a:r>
              <a:rPr lang="en-US" dirty="0" smtClean="0"/>
              <a:t>Provide consultation to tackle your biggest issues concerning content management and compliance</a:t>
            </a:r>
          </a:p>
          <a:p>
            <a:r>
              <a:rPr lang="en-US" dirty="0" smtClean="0"/>
              <a:t>Customized IT solutions to meet your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42533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Case one in clinical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information about trial management shared in one platform</a:t>
            </a:r>
          </a:p>
          <a:p>
            <a:r>
              <a:rPr lang="en-US" dirty="0" smtClean="0"/>
              <a:t>Timely remind the risks</a:t>
            </a:r>
          </a:p>
          <a:p>
            <a:r>
              <a:rPr lang="en-US" dirty="0" smtClean="0"/>
              <a:t>Automatically track the status</a:t>
            </a:r>
          </a:p>
          <a:p>
            <a:r>
              <a:rPr lang="en-US" dirty="0" smtClean="0"/>
              <a:t>Visualized </a:t>
            </a:r>
            <a:r>
              <a:rPr lang="en-US" dirty="0" err="1" smtClean="0"/>
              <a:t>inforgraphics</a:t>
            </a:r>
            <a:r>
              <a:rPr lang="en-US" dirty="0" smtClean="0"/>
              <a:t> to present the whole picture of trials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embrace “Diversity and Inclusion” , we share common goals and visions</a:t>
            </a:r>
          </a:p>
          <a:p>
            <a:r>
              <a:rPr lang="en-US" dirty="0" smtClean="0"/>
              <a:t>Connecting innovative technology, ‘thinking out of box’, and practical experience to improve the operations is something we strongly believe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42088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skerville Old Face" panose="02020602080505020303" pitchFamily="18" charset="0"/>
              </a:rPr>
              <a:t>Be your trusted partner to improve your business operations</a:t>
            </a:r>
            <a:endParaRPr lang="en-US" sz="36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LANG" val="RXPEnglish"/>
  <p:tag name="THINKCELLUNDODONOTDELETE" val="0"/>
  <p:tag name="VARPPTSLIDEFORMAT" val="RXP"/>
  <p:tag name="VARPPTCOMPATIBLE4" val="RXP"/>
  <p:tag name="VARSAVEMESSAGETIMESTAMP" val="RXP2016/9/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136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主题</vt:lpstr>
      <vt:lpstr>think-cell Slide</vt:lpstr>
      <vt:lpstr>PowerPoint Presentation</vt:lpstr>
      <vt:lpstr>Our mission</vt:lpstr>
      <vt:lpstr>Our solutions</vt:lpstr>
      <vt:lpstr>Case one in clinical operation</vt:lpstr>
      <vt:lpstr>Our culture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Tracy {MACZ~Shanghai}</dc:creator>
  <cp:lastModifiedBy>Wang, Tracy {MACZ~Shanghai}</cp:lastModifiedBy>
  <cp:revision>18</cp:revision>
  <dcterms:created xsi:type="dcterms:W3CDTF">2016-09-25T00:15:18Z</dcterms:created>
  <dcterms:modified xsi:type="dcterms:W3CDTF">2016-09-25T06:22:52Z</dcterms:modified>
</cp:coreProperties>
</file>