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4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5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6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3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5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4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4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0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2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33D5-8566-4CEB-91A2-E312B92FA5B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9AB1-B664-41C0-8A55-FDBEA38EE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5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k.mathworks.com/help/thingspeak/mqtt_pub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2808312" cy="184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k.mathworks.com/help/thingspeak/mqtt_subscri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20390"/>
            <a:ext cx="303633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48680"/>
            <a:ext cx="2736304" cy="181588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/>
              <a:t>Project Graphics &amp; Benchmarks </a:t>
            </a:r>
            <a:r>
              <a:rPr lang="en-GB" sz="1400"/>
              <a:t>•Pictorial (block level) representation of project </a:t>
            </a:r>
            <a:endParaRPr lang="en-GB" sz="1400" smtClean="0"/>
          </a:p>
          <a:p>
            <a:r>
              <a:rPr lang="en-GB" sz="1400" smtClean="0"/>
              <a:t>•</a:t>
            </a:r>
            <a:r>
              <a:rPr lang="en-GB" sz="1400"/>
              <a:t>Flow chart of potential algorithm/logic </a:t>
            </a:r>
            <a:endParaRPr lang="en-GB" sz="1400" smtClean="0"/>
          </a:p>
          <a:p>
            <a:r>
              <a:rPr lang="en-GB" sz="1400" smtClean="0"/>
              <a:t>•</a:t>
            </a:r>
            <a:r>
              <a:rPr lang="en-GB" sz="1400"/>
              <a:t>Informational flow diagram •Deliverable: Slides addressing the above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692696"/>
            <a:ext cx="4752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smtClean="0"/>
              <a:t>Externalise API keys from code for security on public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12313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8256494" cy="54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9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40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Emperor</dc:creator>
  <cp:lastModifiedBy>Lord Emperor</cp:lastModifiedBy>
  <cp:revision>7</cp:revision>
  <dcterms:created xsi:type="dcterms:W3CDTF">2018-12-03T14:39:19Z</dcterms:created>
  <dcterms:modified xsi:type="dcterms:W3CDTF">2018-12-06T19:10:40Z</dcterms:modified>
</cp:coreProperties>
</file>