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347" autoAdjust="0"/>
  </p:normalViewPr>
  <p:slideViewPr>
    <p:cSldViewPr snapToGrid="0">
      <p:cViewPr varScale="1">
        <p:scale>
          <a:sx n="69" d="100"/>
          <a:sy n="69" d="100"/>
        </p:scale>
        <p:origin x="1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r06637\Desktop\rbATTY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r06637\Desktop\rbATTY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r06637\Desktop\rbATTYD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r06637\Desktop\rbATTYD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r06637\Desktop\rbATTYD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r06637\Desktop\rbATTYD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r06637\Desktop\rbATTYD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r06637\Desktop\rbATTYD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r06637\Desktop\rbATTYD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rbATTYD!$D$1</c:f>
              <c:strCache>
                <c:ptCount val="1"/>
                <c:pt idx="0">
                  <c:v>Yds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rbATTYD!$C$2:$C$70</c:f>
              <c:numCache>
                <c:formatCode>General</c:formatCode>
                <c:ptCount val="69"/>
                <c:pt idx="0">
                  <c:v>2.3096239992161598</c:v>
                </c:pt>
                <c:pt idx="1">
                  <c:v>2.0068006939653298</c:v>
                </c:pt>
                <c:pt idx="2">
                  <c:v>1.9278033099868599</c:v>
                </c:pt>
                <c:pt idx="3">
                  <c:v>1.9278033099868599</c:v>
                </c:pt>
                <c:pt idx="4">
                  <c:v>1.73030985004066</c:v>
                </c:pt>
                <c:pt idx="5">
                  <c:v>1.5986475434098699</c:v>
                </c:pt>
                <c:pt idx="6">
                  <c:v>1.53281639009447</c:v>
                </c:pt>
                <c:pt idx="7">
                  <c:v>1.5064839287683101</c:v>
                </c:pt>
                <c:pt idx="8">
                  <c:v>1.4933176981052301</c:v>
                </c:pt>
                <c:pt idx="9">
                  <c:v>1.41432031412675</c:v>
                </c:pt>
                <c:pt idx="10">
                  <c:v>1.38798785280059</c:v>
                </c:pt>
                <c:pt idx="11">
                  <c:v>1.1509957008651599</c:v>
                </c:pt>
                <c:pt idx="12">
                  <c:v>1.0588320862236</c:v>
                </c:pt>
                <c:pt idx="13">
                  <c:v>0.99300093290820501</c:v>
                </c:pt>
                <c:pt idx="14">
                  <c:v>0.94033601025588698</c:v>
                </c:pt>
                <c:pt idx="15">
                  <c:v>0.94033601025588698</c:v>
                </c:pt>
                <c:pt idx="16">
                  <c:v>0.927169779592807</c:v>
                </c:pt>
                <c:pt idx="17">
                  <c:v>0.88767108760356905</c:v>
                </c:pt>
                <c:pt idx="18">
                  <c:v>0.769175011635852</c:v>
                </c:pt>
                <c:pt idx="19">
                  <c:v>0.67701139699429502</c:v>
                </c:pt>
                <c:pt idx="20">
                  <c:v>0.63751270500505697</c:v>
                </c:pt>
                <c:pt idx="21">
                  <c:v>0.61118024367889701</c:v>
                </c:pt>
                <c:pt idx="22">
                  <c:v>0.45318547572194201</c:v>
                </c:pt>
                <c:pt idx="23">
                  <c:v>0.36102186108038498</c:v>
                </c:pt>
                <c:pt idx="24">
                  <c:v>0.28202447710190798</c:v>
                </c:pt>
                <c:pt idx="25">
                  <c:v>0.16352840113419101</c:v>
                </c:pt>
                <c:pt idx="26">
                  <c:v>0.110863478481873</c:v>
                </c:pt>
                <c:pt idx="27">
                  <c:v>1.8699863840316001E-2</c:v>
                </c:pt>
                <c:pt idx="28">
                  <c:v>-3.3965058812002402E-2</c:v>
                </c:pt>
                <c:pt idx="29">
                  <c:v>-0.178793596105878</c:v>
                </c:pt>
                <c:pt idx="30">
                  <c:v>-0.20512605743203699</c:v>
                </c:pt>
                <c:pt idx="31">
                  <c:v>-0.218292288095117</c:v>
                </c:pt>
                <c:pt idx="32">
                  <c:v>-0.23145851875819601</c:v>
                </c:pt>
                <c:pt idx="33">
                  <c:v>-0.33678836406283302</c:v>
                </c:pt>
                <c:pt idx="34">
                  <c:v>-0.37628705605207202</c:v>
                </c:pt>
                <c:pt idx="35">
                  <c:v>-0.389453286715151</c:v>
                </c:pt>
                <c:pt idx="36">
                  <c:v>-0.45528444003054902</c:v>
                </c:pt>
                <c:pt idx="37">
                  <c:v>-0.48161690135670798</c:v>
                </c:pt>
                <c:pt idx="38">
                  <c:v>-0.48161690135670798</c:v>
                </c:pt>
                <c:pt idx="39">
                  <c:v>-0.49478313201978802</c:v>
                </c:pt>
                <c:pt idx="40">
                  <c:v>-0.60011297732442503</c:v>
                </c:pt>
                <c:pt idx="41">
                  <c:v>-0.61327920798750402</c:v>
                </c:pt>
                <c:pt idx="42">
                  <c:v>-0.626445438650584</c:v>
                </c:pt>
                <c:pt idx="43">
                  <c:v>-0.63961166931366298</c:v>
                </c:pt>
                <c:pt idx="44">
                  <c:v>-0.69227659196598201</c:v>
                </c:pt>
                <c:pt idx="45">
                  <c:v>-0.71860905329214098</c:v>
                </c:pt>
                <c:pt idx="46">
                  <c:v>-0.73177528395521996</c:v>
                </c:pt>
                <c:pt idx="47">
                  <c:v>-0.74494151461830005</c:v>
                </c:pt>
                <c:pt idx="48">
                  <c:v>-0.77127397594445901</c:v>
                </c:pt>
                <c:pt idx="49">
                  <c:v>-0.77127397594445901</c:v>
                </c:pt>
                <c:pt idx="50">
                  <c:v>-0.77127397594445901</c:v>
                </c:pt>
                <c:pt idx="51">
                  <c:v>-0.78444020660753899</c:v>
                </c:pt>
                <c:pt idx="52">
                  <c:v>-0.78444020660753899</c:v>
                </c:pt>
                <c:pt idx="53">
                  <c:v>-0.83710512925985703</c:v>
                </c:pt>
                <c:pt idx="54">
                  <c:v>-0.91610251323833503</c:v>
                </c:pt>
                <c:pt idx="55">
                  <c:v>-0.91610251323833503</c:v>
                </c:pt>
                <c:pt idx="56">
                  <c:v>-0.95560120522757297</c:v>
                </c:pt>
                <c:pt idx="57">
                  <c:v>-0.95560120522757297</c:v>
                </c:pt>
                <c:pt idx="58">
                  <c:v>-0.96876743589065295</c:v>
                </c:pt>
                <c:pt idx="59">
                  <c:v>-0.99509989721681202</c:v>
                </c:pt>
                <c:pt idx="60">
                  <c:v>-1.0214323585429701</c:v>
                </c:pt>
                <c:pt idx="61">
                  <c:v>-1.0345985892060501</c:v>
                </c:pt>
                <c:pt idx="62">
                  <c:v>-1.08726351185837</c:v>
                </c:pt>
                <c:pt idx="63">
                  <c:v>-1.10042974252145</c:v>
                </c:pt>
                <c:pt idx="64">
                  <c:v>-1.11359597318453</c:v>
                </c:pt>
                <c:pt idx="65">
                  <c:v>-1.1399284345106899</c:v>
                </c:pt>
                <c:pt idx="66">
                  <c:v>-1.1794271264999301</c:v>
                </c:pt>
                <c:pt idx="67">
                  <c:v>-1.2057595878260901</c:v>
                </c:pt>
                <c:pt idx="68">
                  <c:v>-1.2584245104784</c:v>
                </c:pt>
              </c:numCache>
            </c:numRef>
          </c:xVal>
          <c:yVal>
            <c:numRef>
              <c:f>rbATTYD!$D$2:$D$70</c:f>
              <c:numCache>
                <c:formatCode>General</c:formatCode>
                <c:ptCount val="69"/>
                <c:pt idx="0">
                  <c:v>2.87380545488148</c:v>
                </c:pt>
                <c:pt idx="1">
                  <c:v>1.5435716457464901</c:v>
                </c:pt>
                <c:pt idx="2">
                  <c:v>1.7643338523689001</c:v>
                </c:pt>
                <c:pt idx="3">
                  <c:v>1.9001875179826799</c:v>
                </c:pt>
                <c:pt idx="4">
                  <c:v>0.76241306846722301</c:v>
                </c:pt>
                <c:pt idx="5">
                  <c:v>1.29450659212122</c:v>
                </c:pt>
                <c:pt idx="6">
                  <c:v>1.1586529265074299</c:v>
                </c:pt>
                <c:pt idx="7">
                  <c:v>1.84641210867723</c:v>
                </c:pt>
                <c:pt idx="8">
                  <c:v>1.8577332474783701</c:v>
                </c:pt>
                <c:pt idx="9">
                  <c:v>1.07940495489939</c:v>
                </c:pt>
                <c:pt idx="10">
                  <c:v>1.97377492019015</c:v>
                </c:pt>
                <c:pt idx="11">
                  <c:v>1.8435818239769399</c:v>
                </c:pt>
                <c:pt idx="12">
                  <c:v>1.3114883003229401</c:v>
                </c:pt>
                <c:pt idx="13">
                  <c:v>0.63221997225401205</c:v>
                </c:pt>
                <c:pt idx="14">
                  <c:v>0.55863257004654399</c:v>
                </c:pt>
                <c:pt idx="15">
                  <c:v>0.589765701749703</c:v>
                </c:pt>
                <c:pt idx="16">
                  <c:v>1.05393239259681</c:v>
                </c:pt>
                <c:pt idx="17">
                  <c:v>0.86430331767756297</c:v>
                </c:pt>
                <c:pt idx="18">
                  <c:v>1.2095980511126001</c:v>
                </c:pt>
                <c:pt idx="19">
                  <c:v>0.95204214338646698</c:v>
                </c:pt>
                <c:pt idx="20">
                  <c:v>0.48787545253936399</c:v>
                </c:pt>
                <c:pt idx="21">
                  <c:v>0.448251466735343</c:v>
                </c:pt>
                <c:pt idx="22">
                  <c:v>-6.4030064016642602E-2</c:v>
                </c:pt>
                <c:pt idx="23">
                  <c:v>-1.02546547111856E-2</c:v>
                </c:pt>
                <c:pt idx="24">
                  <c:v>0.25013153771523799</c:v>
                </c:pt>
                <c:pt idx="25">
                  <c:v>-0.21686543783215201</c:v>
                </c:pt>
                <c:pt idx="26">
                  <c:v>0.12842929560288799</c:v>
                </c:pt>
                <c:pt idx="27">
                  <c:v>-9.2332911019514796E-2</c:v>
                </c:pt>
                <c:pt idx="28">
                  <c:v>-0.55083903246604304</c:v>
                </c:pt>
                <c:pt idx="29">
                  <c:v>-0.19139287552956699</c:v>
                </c:pt>
                <c:pt idx="30">
                  <c:v>0.30107666232040797</c:v>
                </c:pt>
                <c:pt idx="31">
                  <c:v>-0.426306505653406</c:v>
                </c:pt>
                <c:pt idx="32">
                  <c:v>-0.157429459126121</c:v>
                </c:pt>
                <c:pt idx="33">
                  <c:v>-0.60461444177150003</c:v>
                </c:pt>
                <c:pt idx="34">
                  <c:v>-0.270640847137609</c:v>
                </c:pt>
                <c:pt idx="35">
                  <c:v>-0.49989390786087301</c:v>
                </c:pt>
                <c:pt idx="36">
                  <c:v>-0.45177906795599099</c:v>
                </c:pt>
                <c:pt idx="37">
                  <c:v>-0.50555447726144798</c:v>
                </c:pt>
                <c:pt idx="38">
                  <c:v>-0.355549388146226</c:v>
                </c:pt>
                <c:pt idx="39">
                  <c:v>-0.75461953088672296</c:v>
                </c:pt>
                <c:pt idx="40">
                  <c:v>-0.109314619221238</c:v>
                </c:pt>
                <c:pt idx="41">
                  <c:v>-0.55366931716633006</c:v>
                </c:pt>
                <c:pt idx="42">
                  <c:v>-0.440457929154842</c:v>
                </c:pt>
                <c:pt idx="43">
                  <c:v>-0.77160123908844602</c:v>
                </c:pt>
                <c:pt idx="44">
                  <c:v>-0.50272419256116097</c:v>
                </c:pt>
                <c:pt idx="45">
                  <c:v>-0.73197725328442498</c:v>
                </c:pt>
                <c:pt idx="46">
                  <c:v>-0.78858294729016898</c:v>
                </c:pt>
                <c:pt idx="47">
                  <c:v>-0.992363445710848</c:v>
                </c:pt>
                <c:pt idx="48">
                  <c:v>-0.66122013577724403</c:v>
                </c:pt>
                <c:pt idx="49">
                  <c:v>-0.91311547410280602</c:v>
                </c:pt>
                <c:pt idx="50">
                  <c:v>-0.79707380139103101</c:v>
                </c:pt>
                <c:pt idx="51">
                  <c:v>-0.91877604350338105</c:v>
                </c:pt>
                <c:pt idx="52">
                  <c:v>-0.42064593625283098</c:v>
                </c:pt>
                <c:pt idx="53">
                  <c:v>-0.35271910344593799</c:v>
                </c:pt>
                <c:pt idx="54">
                  <c:v>-0.44894878325570398</c:v>
                </c:pt>
                <c:pt idx="55">
                  <c:v>-0.85934006479734903</c:v>
                </c:pt>
                <c:pt idx="56">
                  <c:v>-0.76877095438815901</c:v>
                </c:pt>
                <c:pt idx="57">
                  <c:v>-1.1876530900306701</c:v>
                </c:pt>
                <c:pt idx="58">
                  <c:v>-0.72914696858413797</c:v>
                </c:pt>
                <c:pt idx="59">
                  <c:v>-0.72348639918356294</c:v>
                </c:pt>
                <c:pt idx="60">
                  <c:v>-1.0546297091171699</c:v>
                </c:pt>
                <c:pt idx="61">
                  <c:v>-0.73480753798471199</c:v>
                </c:pt>
                <c:pt idx="62">
                  <c:v>-0.94141832110567802</c:v>
                </c:pt>
                <c:pt idx="63">
                  <c:v>-1.3319976097453099</c:v>
                </c:pt>
                <c:pt idx="64">
                  <c:v>-1.1763319512295201</c:v>
                </c:pt>
                <c:pt idx="65">
                  <c:v>-1.1989742288318099</c:v>
                </c:pt>
                <c:pt idx="66">
                  <c:v>-0.992363445710848</c:v>
                </c:pt>
                <c:pt idx="67">
                  <c:v>-1.1112354031229099</c:v>
                </c:pt>
                <c:pt idx="68">
                  <c:v>-1.3206764709441601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215200"/>
        <c:axId val="489213240"/>
      </c:scatterChart>
      <c:valAx>
        <c:axId val="489215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Standardized Rushing Attempts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13240"/>
        <c:crosses val="autoZero"/>
        <c:crossBetween val="midCat"/>
        <c:majorUnit val="1"/>
      </c:valAx>
      <c:valAx>
        <c:axId val="489213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Standardized Rushing Yards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1520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rbATTYD!$D$1</c:f>
              <c:strCache>
                <c:ptCount val="1"/>
                <c:pt idx="0">
                  <c:v>Yds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rbATTYD!$C$2:$C$70</c:f>
              <c:numCache>
                <c:formatCode>General</c:formatCode>
                <c:ptCount val="69"/>
                <c:pt idx="0">
                  <c:v>2.3096239992161598</c:v>
                </c:pt>
                <c:pt idx="1">
                  <c:v>2.0068006939653298</c:v>
                </c:pt>
                <c:pt idx="2">
                  <c:v>1.9278033099868599</c:v>
                </c:pt>
                <c:pt idx="3">
                  <c:v>1.9278033099868599</c:v>
                </c:pt>
                <c:pt idx="4">
                  <c:v>1.73030985004066</c:v>
                </c:pt>
                <c:pt idx="5">
                  <c:v>1.5986475434098699</c:v>
                </c:pt>
                <c:pt idx="6">
                  <c:v>1.53281639009447</c:v>
                </c:pt>
                <c:pt idx="7">
                  <c:v>1.5064839287683101</c:v>
                </c:pt>
                <c:pt idx="8">
                  <c:v>1.4933176981052301</c:v>
                </c:pt>
                <c:pt idx="9">
                  <c:v>1.41432031412675</c:v>
                </c:pt>
                <c:pt idx="10">
                  <c:v>1.38798785280059</c:v>
                </c:pt>
                <c:pt idx="11">
                  <c:v>1.1509957008651599</c:v>
                </c:pt>
                <c:pt idx="12">
                  <c:v>1.0588320862236</c:v>
                </c:pt>
                <c:pt idx="13">
                  <c:v>0.99300093290820501</c:v>
                </c:pt>
                <c:pt idx="14">
                  <c:v>0.94033601025588698</c:v>
                </c:pt>
                <c:pt idx="15">
                  <c:v>0.94033601025588698</c:v>
                </c:pt>
                <c:pt idx="16">
                  <c:v>0.927169779592807</c:v>
                </c:pt>
                <c:pt idx="17">
                  <c:v>0.88767108760356905</c:v>
                </c:pt>
                <c:pt idx="18">
                  <c:v>0.769175011635852</c:v>
                </c:pt>
                <c:pt idx="19">
                  <c:v>0.67701139699429502</c:v>
                </c:pt>
                <c:pt idx="20">
                  <c:v>0.63751270500505697</c:v>
                </c:pt>
                <c:pt idx="21">
                  <c:v>0.61118024367889701</c:v>
                </c:pt>
                <c:pt idx="22">
                  <c:v>0.45318547572194201</c:v>
                </c:pt>
                <c:pt idx="23">
                  <c:v>0.36102186108038498</c:v>
                </c:pt>
                <c:pt idx="24">
                  <c:v>0.28202447710190798</c:v>
                </c:pt>
                <c:pt idx="25">
                  <c:v>0.16352840113419101</c:v>
                </c:pt>
                <c:pt idx="26">
                  <c:v>0.110863478481873</c:v>
                </c:pt>
                <c:pt idx="27">
                  <c:v>1.8699863840316001E-2</c:v>
                </c:pt>
                <c:pt idx="28">
                  <c:v>-3.3965058812002402E-2</c:v>
                </c:pt>
                <c:pt idx="29">
                  <c:v>-0.178793596105878</c:v>
                </c:pt>
                <c:pt idx="30">
                  <c:v>-0.20512605743203699</c:v>
                </c:pt>
                <c:pt idx="31">
                  <c:v>-0.218292288095117</c:v>
                </c:pt>
                <c:pt idx="32">
                  <c:v>-0.23145851875819601</c:v>
                </c:pt>
                <c:pt idx="33">
                  <c:v>-0.33678836406283302</c:v>
                </c:pt>
                <c:pt idx="34">
                  <c:v>-0.37628705605207202</c:v>
                </c:pt>
                <c:pt idx="35">
                  <c:v>-0.389453286715151</c:v>
                </c:pt>
                <c:pt idx="36">
                  <c:v>-0.45528444003054902</c:v>
                </c:pt>
                <c:pt idx="37">
                  <c:v>-0.48161690135670798</c:v>
                </c:pt>
                <c:pt idx="38">
                  <c:v>-0.48161690135670798</c:v>
                </c:pt>
                <c:pt idx="39">
                  <c:v>-0.49478313201978802</c:v>
                </c:pt>
                <c:pt idx="40">
                  <c:v>-0.60011297732442503</c:v>
                </c:pt>
                <c:pt idx="41">
                  <c:v>-0.61327920798750402</c:v>
                </c:pt>
                <c:pt idx="42">
                  <c:v>-0.626445438650584</c:v>
                </c:pt>
                <c:pt idx="43">
                  <c:v>-0.63961166931366298</c:v>
                </c:pt>
                <c:pt idx="44">
                  <c:v>-0.69227659196598201</c:v>
                </c:pt>
                <c:pt idx="45">
                  <c:v>-0.71860905329214098</c:v>
                </c:pt>
                <c:pt idx="46">
                  <c:v>-0.73177528395521996</c:v>
                </c:pt>
                <c:pt idx="47">
                  <c:v>-0.74494151461830005</c:v>
                </c:pt>
                <c:pt idx="48">
                  <c:v>-0.77127397594445901</c:v>
                </c:pt>
                <c:pt idx="49">
                  <c:v>-0.77127397594445901</c:v>
                </c:pt>
                <c:pt idx="50">
                  <c:v>-0.77127397594445901</c:v>
                </c:pt>
                <c:pt idx="51">
                  <c:v>-0.78444020660753899</c:v>
                </c:pt>
                <c:pt idx="52">
                  <c:v>-0.78444020660753899</c:v>
                </c:pt>
                <c:pt idx="53">
                  <c:v>-0.83710512925985703</c:v>
                </c:pt>
                <c:pt idx="54">
                  <c:v>-0.91610251323833503</c:v>
                </c:pt>
                <c:pt idx="55">
                  <c:v>-0.91610251323833503</c:v>
                </c:pt>
                <c:pt idx="56">
                  <c:v>-0.95560120522757297</c:v>
                </c:pt>
                <c:pt idx="57">
                  <c:v>-0.95560120522757297</c:v>
                </c:pt>
                <c:pt idx="58">
                  <c:v>-0.96876743589065295</c:v>
                </c:pt>
                <c:pt idx="59">
                  <c:v>-0.99509989721681202</c:v>
                </c:pt>
                <c:pt idx="60">
                  <c:v>-1.0214323585429701</c:v>
                </c:pt>
                <c:pt idx="61">
                  <c:v>-1.0345985892060501</c:v>
                </c:pt>
                <c:pt idx="62">
                  <c:v>-1.08726351185837</c:v>
                </c:pt>
                <c:pt idx="63">
                  <c:v>-1.10042974252145</c:v>
                </c:pt>
                <c:pt idx="64">
                  <c:v>-1.11359597318453</c:v>
                </c:pt>
                <c:pt idx="65">
                  <c:v>-1.1399284345106899</c:v>
                </c:pt>
                <c:pt idx="66">
                  <c:v>-1.1794271264999301</c:v>
                </c:pt>
                <c:pt idx="67">
                  <c:v>-1.2057595878260901</c:v>
                </c:pt>
                <c:pt idx="68">
                  <c:v>-1.2584245104784</c:v>
                </c:pt>
              </c:numCache>
            </c:numRef>
          </c:xVal>
          <c:yVal>
            <c:numRef>
              <c:f>rbATTYD!$D$2:$D$70</c:f>
              <c:numCache>
                <c:formatCode>General</c:formatCode>
                <c:ptCount val="69"/>
                <c:pt idx="0">
                  <c:v>2.87380545488148</c:v>
                </c:pt>
                <c:pt idx="1">
                  <c:v>1.5435716457464901</c:v>
                </c:pt>
                <c:pt idx="2">
                  <c:v>1.7643338523689001</c:v>
                </c:pt>
                <c:pt idx="3">
                  <c:v>1.9001875179826799</c:v>
                </c:pt>
                <c:pt idx="4">
                  <c:v>0.76241306846722301</c:v>
                </c:pt>
                <c:pt idx="5">
                  <c:v>1.29450659212122</c:v>
                </c:pt>
                <c:pt idx="6">
                  <c:v>1.1586529265074299</c:v>
                </c:pt>
                <c:pt idx="7">
                  <c:v>1.84641210867723</c:v>
                </c:pt>
                <c:pt idx="8">
                  <c:v>1.8577332474783701</c:v>
                </c:pt>
                <c:pt idx="9">
                  <c:v>1.07940495489939</c:v>
                </c:pt>
                <c:pt idx="10">
                  <c:v>1.97377492019015</c:v>
                </c:pt>
                <c:pt idx="11">
                  <c:v>1.8435818239769399</c:v>
                </c:pt>
                <c:pt idx="12">
                  <c:v>1.3114883003229401</c:v>
                </c:pt>
                <c:pt idx="13">
                  <c:v>0.63221997225401205</c:v>
                </c:pt>
                <c:pt idx="14">
                  <c:v>0.55863257004654399</c:v>
                </c:pt>
                <c:pt idx="15">
                  <c:v>0.589765701749703</c:v>
                </c:pt>
                <c:pt idx="16">
                  <c:v>1.05393239259681</c:v>
                </c:pt>
                <c:pt idx="17">
                  <c:v>0.86430331767756297</c:v>
                </c:pt>
                <c:pt idx="18">
                  <c:v>1.2095980511126001</c:v>
                </c:pt>
                <c:pt idx="19">
                  <c:v>0.95204214338646698</c:v>
                </c:pt>
                <c:pt idx="20">
                  <c:v>0.48787545253936399</c:v>
                </c:pt>
                <c:pt idx="21">
                  <c:v>0.448251466735343</c:v>
                </c:pt>
                <c:pt idx="22">
                  <c:v>-6.4030064016642602E-2</c:v>
                </c:pt>
                <c:pt idx="23">
                  <c:v>-1.02546547111856E-2</c:v>
                </c:pt>
                <c:pt idx="24">
                  <c:v>0.25013153771523799</c:v>
                </c:pt>
                <c:pt idx="25">
                  <c:v>-0.21686543783215201</c:v>
                </c:pt>
                <c:pt idx="26">
                  <c:v>0.12842929560288799</c:v>
                </c:pt>
                <c:pt idx="27">
                  <c:v>-9.2332911019514796E-2</c:v>
                </c:pt>
                <c:pt idx="28">
                  <c:v>-0.55083903246604304</c:v>
                </c:pt>
                <c:pt idx="29">
                  <c:v>-0.19139287552956699</c:v>
                </c:pt>
                <c:pt idx="30">
                  <c:v>0.30107666232040797</c:v>
                </c:pt>
                <c:pt idx="31">
                  <c:v>-0.426306505653406</c:v>
                </c:pt>
                <c:pt idx="32">
                  <c:v>-0.157429459126121</c:v>
                </c:pt>
                <c:pt idx="33">
                  <c:v>-0.60461444177150003</c:v>
                </c:pt>
                <c:pt idx="34">
                  <c:v>-0.270640847137609</c:v>
                </c:pt>
                <c:pt idx="35">
                  <c:v>-0.49989390786087301</c:v>
                </c:pt>
                <c:pt idx="36">
                  <c:v>-0.45177906795599099</c:v>
                </c:pt>
                <c:pt idx="37">
                  <c:v>-0.50555447726144798</c:v>
                </c:pt>
                <c:pt idx="38">
                  <c:v>-0.355549388146226</c:v>
                </c:pt>
                <c:pt idx="39">
                  <c:v>-0.75461953088672296</c:v>
                </c:pt>
                <c:pt idx="40">
                  <c:v>-0.109314619221238</c:v>
                </c:pt>
                <c:pt idx="41">
                  <c:v>-0.55366931716633006</c:v>
                </c:pt>
                <c:pt idx="42">
                  <c:v>-0.440457929154842</c:v>
                </c:pt>
                <c:pt idx="43">
                  <c:v>-0.77160123908844602</c:v>
                </c:pt>
                <c:pt idx="44">
                  <c:v>-0.50272419256116097</c:v>
                </c:pt>
                <c:pt idx="45">
                  <c:v>-0.73197725328442498</c:v>
                </c:pt>
                <c:pt idx="46">
                  <c:v>-0.78858294729016898</c:v>
                </c:pt>
                <c:pt idx="47">
                  <c:v>-0.992363445710848</c:v>
                </c:pt>
                <c:pt idx="48">
                  <c:v>-0.66122013577724403</c:v>
                </c:pt>
                <c:pt idx="49">
                  <c:v>-0.91311547410280602</c:v>
                </c:pt>
                <c:pt idx="50">
                  <c:v>-0.79707380139103101</c:v>
                </c:pt>
                <c:pt idx="51">
                  <c:v>-0.91877604350338105</c:v>
                </c:pt>
                <c:pt idx="52">
                  <c:v>-0.42064593625283098</c:v>
                </c:pt>
                <c:pt idx="53">
                  <c:v>-0.35271910344593799</c:v>
                </c:pt>
                <c:pt idx="54">
                  <c:v>-0.44894878325570398</c:v>
                </c:pt>
                <c:pt idx="55">
                  <c:v>-0.85934006479734903</c:v>
                </c:pt>
                <c:pt idx="56">
                  <c:v>-0.76877095438815901</c:v>
                </c:pt>
                <c:pt idx="57">
                  <c:v>-1.1876530900306701</c:v>
                </c:pt>
                <c:pt idx="58">
                  <c:v>-0.72914696858413797</c:v>
                </c:pt>
                <c:pt idx="59">
                  <c:v>-0.72348639918356294</c:v>
                </c:pt>
                <c:pt idx="60">
                  <c:v>-1.0546297091171699</c:v>
                </c:pt>
                <c:pt idx="61">
                  <c:v>-0.73480753798471199</c:v>
                </c:pt>
                <c:pt idx="62">
                  <c:v>-0.94141832110567802</c:v>
                </c:pt>
                <c:pt idx="63">
                  <c:v>-1.3319976097453099</c:v>
                </c:pt>
                <c:pt idx="64">
                  <c:v>-1.1763319512295201</c:v>
                </c:pt>
                <c:pt idx="65">
                  <c:v>-1.1989742288318099</c:v>
                </c:pt>
                <c:pt idx="66">
                  <c:v>-0.992363445710848</c:v>
                </c:pt>
                <c:pt idx="67">
                  <c:v>-1.1112354031229099</c:v>
                </c:pt>
                <c:pt idx="68">
                  <c:v>-1.3206764709441601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493776"/>
        <c:axId val="489494952"/>
      </c:scatterChart>
      <c:valAx>
        <c:axId val="48949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Standardized Rushing Attempts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494952"/>
        <c:crosses val="autoZero"/>
        <c:crossBetween val="midCat"/>
        <c:majorUnit val="1"/>
      </c:valAx>
      <c:valAx>
        <c:axId val="489494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Standardized Rushing Yards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49377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rbATTYD!$D$1</c:f>
              <c:strCache>
                <c:ptCount val="1"/>
                <c:pt idx="0">
                  <c:v>Yds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rbATTYD!$C$2:$C$70</c:f>
              <c:numCache>
                <c:formatCode>General</c:formatCode>
                <c:ptCount val="69"/>
                <c:pt idx="0">
                  <c:v>2.3096239992161598</c:v>
                </c:pt>
                <c:pt idx="1">
                  <c:v>2.0068006939653298</c:v>
                </c:pt>
                <c:pt idx="2">
                  <c:v>1.9278033099868599</c:v>
                </c:pt>
                <c:pt idx="3">
                  <c:v>1.9278033099868599</c:v>
                </c:pt>
                <c:pt idx="4">
                  <c:v>1.73030985004066</c:v>
                </c:pt>
                <c:pt idx="5">
                  <c:v>1.5986475434098699</c:v>
                </c:pt>
                <c:pt idx="6">
                  <c:v>1.53281639009447</c:v>
                </c:pt>
                <c:pt idx="7">
                  <c:v>1.5064839287683101</c:v>
                </c:pt>
                <c:pt idx="8">
                  <c:v>1.4933176981052301</c:v>
                </c:pt>
                <c:pt idx="9">
                  <c:v>1.41432031412675</c:v>
                </c:pt>
                <c:pt idx="10">
                  <c:v>1.38798785280059</c:v>
                </c:pt>
                <c:pt idx="11">
                  <c:v>1.1509957008651599</c:v>
                </c:pt>
                <c:pt idx="12">
                  <c:v>1.0588320862236</c:v>
                </c:pt>
                <c:pt idx="13">
                  <c:v>0.99300093290820501</c:v>
                </c:pt>
                <c:pt idx="14">
                  <c:v>0.94033601025588698</c:v>
                </c:pt>
                <c:pt idx="15">
                  <c:v>0.94033601025588698</c:v>
                </c:pt>
                <c:pt idx="16">
                  <c:v>0.927169779592807</c:v>
                </c:pt>
                <c:pt idx="17">
                  <c:v>0.88767108760356905</c:v>
                </c:pt>
                <c:pt idx="18">
                  <c:v>0.769175011635852</c:v>
                </c:pt>
                <c:pt idx="19">
                  <c:v>0.67701139699429502</c:v>
                </c:pt>
                <c:pt idx="20">
                  <c:v>0.63751270500505697</c:v>
                </c:pt>
                <c:pt idx="21">
                  <c:v>0.61118024367889701</c:v>
                </c:pt>
                <c:pt idx="22">
                  <c:v>0.45318547572194201</c:v>
                </c:pt>
                <c:pt idx="23">
                  <c:v>0.36102186108038498</c:v>
                </c:pt>
                <c:pt idx="24">
                  <c:v>0.28202447710190798</c:v>
                </c:pt>
                <c:pt idx="25">
                  <c:v>0.16352840113419101</c:v>
                </c:pt>
                <c:pt idx="26">
                  <c:v>0.110863478481873</c:v>
                </c:pt>
                <c:pt idx="27">
                  <c:v>1.8699863840316001E-2</c:v>
                </c:pt>
                <c:pt idx="28">
                  <c:v>-3.3965058812002402E-2</c:v>
                </c:pt>
                <c:pt idx="29">
                  <c:v>-0.178793596105878</c:v>
                </c:pt>
                <c:pt idx="30">
                  <c:v>-0.20512605743203699</c:v>
                </c:pt>
                <c:pt idx="31">
                  <c:v>-0.218292288095117</c:v>
                </c:pt>
                <c:pt idx="32">
                  <c:v>-0.23145851875819601</c:v>
                </c:pt>
                <c:pt idx="33">
                  <c:v>-0.33678836406283302</c:v>
                </c:pt>
                <c:pt idx="34">
                  <c:v>-0.37628705605207202</c:v>
                </c:pt>
                <c:pt idx="35">
                  <c:v>-0.389453286715151</c:v>
                </c:pt>
                <c:pt idx="36">
                  <c:v>-0.45528444003054902</c:v>
                </c:pt>
                <c:pt idx="37">
                  <c:v>-0.48161690135670798</c:v>
                </c:pt>
                <c:pt idx="38">
                  <c:v>-0.48161690135670798</c:v>
                </c:pt>
                <c:pt idx="39">
                  <c:v>-0.49478313201978802</c:v>
                </c:pt>
                <c:pt idx="40">
                  <c:v>-0.60011297732442503</c:v>
                </c:pt>
                <c:pt idx="41">
                  <c:v>-0.61327920798750402</c:v>
                </c:pt>
                <c:pt idx="42">
                  <c:v>-0.626445438650584</c:v>
                </c:pt>
                <c:pt idx="43">
                  <c:v>-0.63961166931366298</c:v>
                </c:pt>
                <c:pt idx="44">
                  <c:v>-0.69227659196598201</c:v>
                </c:pt>
                <c:pt idx="45">
                  <c:v>-0.71860905329214098</c:v>
                </c:pt>
                <c:pt idx="46">
                  <c:v>-0.73177528395521996</c:v>
                </c:pt>
                <c:pt idx="47">
                  <c:v>-0.74494151461830005</c:v>
                </c:pt>
                <c:pt idx="48">
                  <c:v>-0.77127397594445901</c:v>
                </c:pt>
                <c:pt idx="49">
                  <c:v>-0.77127397594445901</c:v>
                </c:pt>
                <c:pt idx="50">
                  <c:v>-0.77127397594445901</c:v>
                </c:pt>
                <c:pt idx="51">
                  <c:v>-0.78444020660753899</c:v>
                </c:pt>
                <c:pt idx="52">
                  <c:v>-0.78444020660753899</c:v>
                </c:pt>
                <c:pt idx="53">
                  <c:v>-0.83710512925985703</c:v>
                </c:pt>
                <c:pt idx="54">
                  <c:v>-0.91610251323833503</c:v>
                </c:pt>
                <c:pt idx="55">
                  <c:v>-0.91610251323833503</c:v>
                </c:pt>
                <c:pt idx="56">
                  <c:v>-0.95560120522757297</c:v>
                </c:pt>
                <c:pt idx="57">
                  <c:v>-0.95560120522757297</c:v>
                </c:pt>
                <c:pt idx="58">
                  <c:v>-0.96876743589065295</c:v>
                </c:pt>
                <c:pt idx="59">
                  <c:v>-0.99509989721681202</c:v>
                </c:pt>
                <c:pt idx="60">
                  <c:v>-1.0214323585429701</c:v>
                </c:pt>
                <c:pt idx="61">
                  <c:v>-1.0345985892060501</c:v>
                </c:pt>
                <c:pt idx="62">
                  <c:v>-1.08726351185837</c:v>
                </c:pt>
                <c:pt idx="63">
                  <c:v>-1.10042974252145</c:v>
                </c:pt>
                <c:pt idx="64">
                  <c:v>-1.11359597318453</c:v>
                </c:pt>
                <c:pt idx="65">
                  <c:v>-1.1399284345106899</c:v>
                </c:pt>
                <c:pt idx="66">
                  <c:v>-1.1794271264999301</c:v>
                </c:pt>
                <c:pt idx="67">
                  <c:v>-1.2057595878260901</c:v>
                </c:pt>
                <c:pt idx="68">
                  <c:v>-1.2584245104784</c:v>
                </c:pt>
              </c:numCache>
            </c:numRef>
          </c:xVal>
          <c:yVal>
            <c:numRef>
              <c:f>rbATTYD!$D$2:$D$70</c:f>
              <c:numCache>
                <c:formatCode>General</c:formatCode>
                <c:ptCount val="69"/>
                <c:pt idx="0">
                  <c:v>2.87380545488148</c:v>
                </c:pt>
                <c:pt idx="1">
                  <c:v>1.5435716457464901</c:v>
                </c:pt>
                <c:pt idx="2">
                  <c:v>1.7643338523689001</c:v>
                </c:pt>
                <c:pt idx="3">
                  <c:v>1.9001875179826799</c:v>
                </c:pt>
                <c:pt idx="4">
                  <c:v>0.76241306846722301</c:v>
                </c:pt>
                <c:pt idx="5">
                  <c:v>1.29450659212122</c:v>
                </c:pt>
                <c:pt idx="6">
                  <c:v>1.1586529265074299</c:v>
                </c:pt>
                <c:pt idx="7">
                  <c:v>1.84641210867723</c:v>
                </c:pt>
                <c:pt idx="8">
                  <c:v>1.8577332474783701</c:v>
                </c:pt>
                <c:pt idx="9">
                  <c:v>1.07940495489939</c:v>
                </c:pt>
                <c:pt idx="10">
                  <c:v>1.97377492019015</c:v>
                </c:pt>
                <c:pt idx="11">
                  <c:v>1.8435818239769399</c:v>
                </c:pt>
                <c:pt idx="12">
                  <c:v>1.3114883003229401</c:v>
                </c:pt>
                <c:pt idx="13">
                  <c:v>0.63221997225401205</c:v>
                </c:pt>
                <c:pt idx="14">
                  <c:v>0.55863257004654399</c:v>
                </c:pt>
                <c:pt idx="15">
                  <c:v>0.589765701749703</c:v>
                </c:pt>
                <c:pt idx="16">
                  <c:v>1.05393239259681</c:v>
                </c:pt>
                <c:pt idx="17">
                  <c:v>0.86430331767756297</c:v>
                </c:pt>
                <c:pt idx="18">
                  <c:v>1.2095980511126001</c:v>
                </c:pt>
                <c:pt idx="19">
                  <c:v>0.95204214338646698</c:v>
                </c:pt>
                <c:pt idx="20">
                  <c:v>0.48787545253936399</c:v>
                </c:pt>
                <c:pt idx="21">
                  <c:v>0.448251466735343</c:v>
                </c:pt>
                <c:pt idx="22">
                  <c:v>-6.4030064016642602E-2</c:v>
                </c:pt>
                <c:pt idx="23">
                  <c:v>-1.02546547111856E-2</c:v>
                </c:pt>
                <c:pt idx="24">
                  <c:v>0.25013153771523799</c:v>
                </c:pt>
                <c:pt idx="25">
                  <c:v>-0.21686543783215201</c:v>
                </c:pt>
                <c:pt idx="26">
                  <c:v>0.12842929560288799</c:v>
                </c:pt>
                <c:pt idx="27">
                  <c:v>-9.2332911019514796E-2</c:v>
                </c:pt>
                <c:pt idx="28">
                  <c:v>-0.55083903246604304</c:v>
                </c:pt>
                <c:pt idx="29">
                  <c:v>-0.19139287552956699</c:v>
                </c:pt>
                <c:pt idx="30">
                  <c:v>0.30107666232040797</c:v>
                </c:pt>
                <c:pt idx="31">
                  <c:v>-0.426306505653406</c:v>
                </c:pt>
                <c:pt idx="32">
                  <c:v>-0.157429459126121</c:v>
                </c:pt>
                <c:pt idx="33">
                  <c:v>-0.60461444177150003</c:v>
                </c:pt>
                <c:pt idx="34">
                  <c:v>-0.270640847137609</c:v>
                </c:pt>
                <c:pt idx="35">
                  <c:v>-0.49989390786087301</c:v>
                </c:pt>
                <c:pt idx="36">
                  <c:v>-0.45177906795599099</c:v>
                </c:pt>
                <c:pt idx="37">
                  <c:v>-0.50555447726144798</c:v>
                </c:pt>
                <c:pt idx="38">
                  <c:v>-0.355549388146226</c:v>
                </c:pt>
                <c:pt idx="39">
                  <c:v>-0.75461953088672296</c:v>
                </c:pt>
                <c:pt idx="40">
                  <c:v>-0.109314619221238</c:v>
                </c:pt>
                <c:pt idx="41">
                  <c:v>-0.55366931716633006</c:v>
                </c:pt>
                <c:pt idx="42">
                  <c:v>-0.440457929154842</c:v>
                </c:pt>
                <c:pt idx="43">
                  <c:v>-0.77160123908844602</c:v>
                </c:pt>
                <c:pt idx="44">
                  <c:v>-0.50272419256116097</c:v>
                </c:pt>
                <c:pt idx="45">
                  <c:v>-0.73197725328442498</c:v>
                </c:pt>
                <c:pt idx="46">
                  <c:v>-0.78858294729016898</c:v>
                </c:pt>
                <c:pt idx="47">
                  <c:v>-0.992363445710848</c:v>
                </c:pt>
                <c:pt idx="48">
                  <c:v>-0.66122013577724403</c:v>
                </c:pt>
                <c:pt idx="49">
                  <c:v>-0.91311547410280602</c:v>
                </c:pt>
                <c:pt idx="50">
                  <c:v>-0.79707380139103101</c:v>
                </c:pt>
                <c:pt idx="51">
                  <c:v>-0.91877604350338105</c:v>
                </c:pt>
                <c:pt idx="52">
                  <c:v>-0.42064593625283098</c:v>
                </c:pt>
                <c:pt idx="53">
                  <c:v>-0.35271910344593799</c:v>
                </c:pt>
                <c:pt idx="54">
                  <c:v>-0.44894878325570398</c:v>
                </c:pt>
                <c:pt idx="55">
                  <c:v>-0.85934006479734903</c:v>
                </c:pt>
                <c:pt idx="56">
                  <c:v>-0.76877095438815901</c:v>
                </c:pt>
                <c:pt idx="57">
                  <c:v>-1.1876530900306701</c:v>
                </c:pt>
                <c:pt idx="58">
                  <c:v>-0.72914696858413797</c:v>
                </c:pt>
                <c:pt idx="59">
                  <c:v>-0.72348639918356294</c:v>
                </c:pt>
                <c:pt idx="60">
                  <c:v>-1.0546297091171699</c:v>
                </c:pt>
                <c:pt idx="61">
                  <c:v>-0.73480753798471199</c:v>
                </c:pt>
                <c:pt idx="62">
                  <c:v>-0.94141832110567802</c:v>
                </c:pt>
                <c:pt idx="63">
                  <c:v>-1.3319976097453099</c:v>
                </c:pt>
                <c:pt idx="64">
                  <c:v>-1.1763319512295201</c:v>
                </c:pt>
                <c:pt idx="65">
                  <c:v>-1.1989742288318099</c:v>
                </c:pt>
                <c:pt idx="66">
                  <c:v>-0.992363445710848</c:v>
                </c:pt>
                <c:pt idx="67">
                  <c:v>-1.1112354031229099</c:v>
                </c:pt>
                <c:pt idx="68">
                  <c:v>-1.3206764709441601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413296"/>
        <c:axId val="492414864"/>
      </c:scatterChart>
      <c:valAx>
        <c:axId val="492413296"/>
        <c:scaling>
          <c:orientation val="minMax"/>
          <c:min val="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Standardized Rushing Attempts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414864"/>
        <c:crosses val="autoZero"/>
        <c:crossBetween val="midCat"/>
        <c:majorUnit val="1"/>
      </c:valAx>
      <c:valAx>
        <c:axId val="492414864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Standardized Rushing Yards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41329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rbATTYD!$D$1</c:f>
              <c:strCache>
                <c:ptCount val="1"/>
                <c:pt idx="0">
                  <c:v>Yds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rbATTYD!$C$2:$C$70</c:f>
              <c:numCache>
                <c:formatCode>General</c:formatCode>
                <c:ptCount val="69"/>
                <c:pt idx="0">
                  <c:v>2.3096239992161598</c:v>
                </c:pt>
                <c:pt idx="1">
                  <c:v>2.0068006939653298</c:v>
                </c:pt>
                <c:pt idx="2">
                  <c:v>1.9278033099868599</c:v>
                </c:pt>
                <c:pt idx="3">
                  <c:v>1.9278033099868599</c:v>
                </c:pt>
                <c:pt idx="4">
                  <c:v>1.73030985004066</c:v>
                </c:pt>
                <c:pt idx="5">
                  <c:v>1.5986475434098699</c:v>
                </c:pt>
                <c:pt idx="6">
                  <c:v>1.53281639009447</c:v>
                </c:pt>
                <c:pt idx="7">
                  <c:v>1.5064839287683101</c:v>
                </c:pt>
                <c:pt idx="8">
                  <c:v>1.4933176981052301</c:v>
                </c:pt>
                <c:pt idx="9">
                  <c:v>1.41432031412675</c:v>
                </c:pt>
                <c:pt idx="10">
                  <c:v>1.38798785280059</c:v>
                </c:pt>
                <c:pt idx="11">
                  <c:v>1.1509957008651599</c:v>
                </c:pt>
                <c:pt idx="12">
                  <c:v>1.0588320862236</c:v>
                </c:pt>
                <c:pt idx="13">
                  <c:v>0.99300093290820501</c:v>
                </c:pt>
                <c:pt idx="14">
                  <c:v>0.94033601025588698</c:v>
                </c:pt>
                <c:pt idx="15">
                  <c:v>0.94033601025588698</c:v>
                </c:pt>
                <c:pt idx="16">
                  <c:v>0.927169779592807</c:v>
                </c:pt>
                <c:pt idx="17">
                  <c:v>0.88767108760356905</c:v>
                </c:pt>
                <c:pt idx="18">
                  <c:v>0.769175011635852</c:v>
                </c:pt>
                <c:pt idx="19">
                  <c:v>0.67701139699429502</c:v>
                </c:pt>
                <c:pt idx="20">
                  <c:v>0.63751270500505697</c:v>
                </c:pt>
                <c:pt idx="21">
                  <c:v>0.61118024367889701</c:v>
                </c:pt>
                <c:pt idx="22">
                  <c:v>0.45318547572194201</c:v>
                </c:pt>
                <c:pt idx="23">
                  <c:v>0.36102186108038498</c:v>
                </c:pt>
                <c:pt idx="24">
                  <c:v>0.28202447710190798</c:v>
                </c:pt>
                <c:pt idx="25">
                  <c:v>0.16352840113419101</c:v>
                </c:pt>
                <c:pt idx="26">
                  <c:v>0.110863478481873</c:v>
                </c:pt>
                <c:pt idx="27">
                  <c:v>1.8699863840316001E-2</c:v>
                </c:pt>
                <c:pt idx="28">
                  <c:v>-3.3965058812002402E-2</c:v>
                </c:pt>
                <c:pt idx="29">
                  <c:v>-0.178793596105878</c:v>
                </c:pt>
                <c:pt idx="30">
                  <c:v>-0.20512605743203699</c:v>
                </c:pt>
                <c:pt idx="31">
                  <c:v>-0.218292288095117</c:v>
                </c:pt>
                <c:pt idx="32">
                  <c:v>-0.23145851875819601</c:v>
                </c:pt>
                <c:pt idx="33">
                  <c:v>-0.33678836406283302</c:v>
                </c:pt>
                <c:pt idx="34">
                  <c:v>-0.37628705605207202</c:v>
                </c:pt>
                <c:pt idx="35">
                  <c:v>-0.389453286715151</c:v>
                </c:pt>
                <c:pt idx="36">
                  <c:v>-0.45528444003054902</c:v>
                </c:pt>
                <c:pt idx="37">
                  <c:v>-0.48161690135670798</c:v>
                </c:pt>
                <c:pt idx="38">
                  <c:v>-0.48161690135670798</c:v>
                </c:pt>
                <c:pt idx="39">
                  <c:v>-0.49478313201978802</c:v>
                </c:pt>
                <c:pt idx="40">
                  <c:v>-0.60011297732442503</c:v>
                </c:pt>
                <c:pt idx="41">
                  <c:v>-0.61327920798750402</c:v>
                </c:pt>
                <c:pt idx="42">
                  <c:v>-0.626445438650584</c:v>
                </c:pt>
                <c:pt idx="43">
                  <c:v>-0.63961166931366298</c:v>
                </c:pt>
                <c:pt idx="44">
                  <c:v>-0.69227659196598201</c:v>
                </c:pt>
                <c:pt idx="45">
                  <c:v>-0.71860905329214098</c:v>
                </c:pt>
                <c:pt idx="46">
                  <c:v>-0.73177528395521996</c:v>
                </c:pt>
                <c:pt idx="47">
                  <c:v>-0.74494151461830005</c:v>
                </c:pt>
                <c:pt idx="48">
                  <c:v>-0.77127397594445901</c:v>
                </c:pt>
                <c:pt idx="49">
                  <c:v>-0.77127397594445901</c:v>
                </c:pt>
                <c:pt idx="50">
                  <c:v>-0.77127397594445901</c:v>
                </c:pt>
                <c:pt idx="51">
                  <c:v>-0.78444020660753899</c:v>
                </c:pt>
                <c:pt idx="52">
                  <c:v>-0.78444020660753899</c:v>
                </c:pt>
                <c:pt idx="53">
                  <c:v>-0.83710512925985703</c:v>
                </c:pt>
                <c:pt idx="54">
                  <c:v>-0.91610251323833503</c:v>
                </c:pt>
                <c:pt idx="55">
                  <c:v>-0.91610251323833503</c:v>
                </c:pt>
                <c:pt idx="56">
                  <c:v>-0.95560120522757297</c:v>
                </c:pt>
                <c:pt idx="57">
                  <c:v>-0.95560120522757297</c:v>
                </c:pt>
                <c:pt idx="58">
                  <c:v>-0.96876743589065295</c:v>
                </c:pt>
                <c:pt idx="59">
                  <c:v>-0.99509989721681202</c:v>
                </c:pt>
                <c:pt idx="60">
                  <c:v>-1.0214323585429701</c:v>
                </c:pt>
                <c:pt idx="61">
                  <c:v>-1.0345985892060501</c:v>
                </c:pt>
                <c:pt idx="62">
                  <c:v>-1.08726351185837</c:v>
                </c:pt>
                <c:pt idx="63">
                  <c:v>-1.10042974252145</c:v>
                </c:pt>
                <c:pt idx="64">
                  <c:v>-1.11359597318453</c:v>
                </c:pt>
                <c:pt idx="65">
                  <c:v>-1.1399284345106899</c:v>
                </c:pt>
                <c:pt idx="66">
                  <c:v>-1.1794271264999301</c:v>
                </c:pt>
                <c:pt idx="67">
                  <c:v>-1.2057595878260901</c:v>
                </c:pt>
                <c:pt idx="68">
                  <c:v>-1.2584245104784</c:v>
                </c:pt>
              </c:numCache>
            </c:numRef>
          </c:xVal>
          <c:yVal>
            <c:numRef>
              <c:f>rbATTYD!$D$2:$D$70</c:f>
              <c:numCache>
                <c:formatCode>General</c:formatCode>
                <c:ptCount val="69"/>
                <c:pt idx="0">
                  <c:v>2.87380545488148</c:v>
                </c:pt>
                <c:pt idx="1">
                  <c:v>1.5435716457464901</c:v>
                </c:pt>
                <c:pt idx="2">
                  <c:v>1.7643338523689001</c:v>
                </c:pt>
                <c:pt idx="3">
                  <c:v>1.9001875179826799</c:v>
                </c:pt>
                <c:pt idx="4">
                  <c:v>0.76241306846722301</c:v>
                </c:pt>
                <c:pt idx="5">
                  <c:v>1.29450659212122</c:v>
                </c:pt>
                <c:pt idx="6">
                  <c:v>1.1586529265074299</c:v>
                </c:pt>
                <c:pt idx="7">
                  <c:v>1.84641210867723</c:v>
                </c:pt>
                <c:pt idx="8">
                  <c:v>1.8577332474783701</c:v>
                </c:pt>
                <c:pt idx="9">
                  <c:v>1.07940495489939</c:v>
                </c:pt>
                <c:pt idx="10">
                  <c:v>1.97377492019015</c:v>
                </c:pt>
                <c:pt idx="11">
                  <c:v>1.8435818239769399</c:v>
                </c:pt>
                <c:pt idx="12">
                  <c:v>1.3114883003229401</c:v>
                </c:pt>
                <c:pt idx="13">
                  <c:v>0.63221997225401205</c:v>
                </c:pt>
                <c:pt idx="14">
                  <c:v>0.55863257004654399</c:v>
                </c:pt>
                <c:pt idx="15">
                  <c:v>0.589765701749703</c:v>
                </c:pt>
                <c:pt idx="16">
                  <c:v>1.05393239259681</c:v>
                </c:pt>
                <c:pt idx="17">
                  <c:v>0.86430331767756297</c:v>
                </c:pt>
                <c:pt idx="18">
                  <c:v>1.2095980511126001</c:v>
                </c:pt>
                <c:pt idx="19">
                  <c:v>0.95204214338646698</c:v>
                </c:pt>
                <c:pt idx="20">
                  <c:v>0.48787545253936399</c:v>
                </c:pt>
                <c:pt idx="21">
                  <c:v>0.448251466735343</c:v>
                </c:pt>
                <c:pt idx="22">
                  <c:v>-6.4030064016642602E-2</c:v>
                </c:pt>
                <c:pt idx="23">
                  <c:v>-1.02546547111856E-2</c:v>
                </c:pt>
                <c:pt idx="24">
                  <c:v>0.25013153771523799</c:v>
                </c:pt>
                <c:pt idx="25">
                  <c:v>-0.21686543783215201</c:v>
                </c:pt>
                <c:pt idx="26">
                  <c:v>0.12842929560288799</c:v>
                </c:pt>
                <c:pt idx="27">
                  <c:v>-9.2332911019514796E-2</c:v>
                </c:pt>
                <c:pt idx="28">
                  <c:v>-0.55083903246604304</c:v>
                </c:pt>
                <c:pt idx="29">
                  <c:v>-0.19139287552956699</c:v>
                </c:pt>
                <c:pt idx="30">
                  <c:v>0.30107666232040797</c:v>
                </c:pt>
                <c:pt idx="31">
                  <c:v>-0.426306505653406</c:v>
                </c:pt>
                <c:pt idx="32">
                  <c:v>-0.157429459126121</c:v>
                </c:pt>
                <c:pt idx="33">
                  <c:v>-0.60461444177150003</c:v>
                </c:pt>
                <c:pt idx="34">
                  <c:v>-0.270640847137609</c:v>
                </c:pt>
                <c:pt idx="35">
                  <c:v>-0.49989390786087301</c:v>
                </c:pt>
                <c:pt idx="36">
                  <c:v>-0.45177906795599099</c:v>
                </c:pt>
                <c:pt idx="37">
                  <c:v>-0.50555447726144798</c:v>
                </c:pt>
                <c:pt idx="38">
                  <c:v>-0.355549388146226</c:v>
                </c:pt>
                <c:pt idx="39">
                  <c:v>-0.75461953088672296</c:v>
                </c:pt>
                <c:pt idx="40">
                  <c:v>-0.109314619221238</c:v>
                </c:pt>
                <c:pt idx="41">
                  <c:v>-0.55366931716633006</c:v>
                </c:pt>
                <c:pt idx="42">
                  <c:v>-0.440457929154842</c:v>
                </c:pt>
                <c:pt idx="43">
                  <c:v>-0.77160123908844602</c:v>
                </c:pt>
                <c:pt idx="44">
                  <c:v>-0.50272419256116097</c:v>
                </c:pt>
                <c:pt idx="45">
                  <c:v>-0.73197725328442498</c:v>
                </c:pt>
                <c:pt idx="46">
                  <c:v>-0.78858294729016898</c:v>
                </c:pt>
                <c:pt idx="47">
                  <c:v>-0.992363445710848</c:v>
                </c:pt>
                <c:pt idx="48">
                  <c:v>-0.66122013577724403</c:v>
                </c:pt>
                <c:pt idx="49">
                  <c:v>-0.91311547410280602</c:v>
                </c:pt>
                <c:pt idx="50">
                  <c:v>-0.79707380139103101</c:v>
                </c:pt>
                <c:pt idx="51">
                  <c:v>-0.91877604350338105</c:v>
                </c:pt>
                <c:pt idx="52">
                  <c:v>-0.42064593625283098</c:v>
                </c:pt>
                <c:pt idx="53">
                  <c:v>-0.35271910344593799</c:v>
                </c:pt>
                <c:pt idx="54">
                  <c:v>-0.44894878325570398</c:v>
                </c:pt>
                <c:pt idx="55">
                  <c:v>-0.85934006479734903</c:v>
                </c:pt>
                <c:pt idx="56">
                  <c:v>-0.76877095438815901</c:v>
                </c:pt>
                <c:pt idx="57">
                  <c:v>-1.1876530900306701</c:v>
                </c:pt>
                <c:pt idx="58">
                  <c:v>-0.72914696858413797</c:v>
                </c:pt>
                <c:pt idx="59">
                  <c:v>-0.72348639918356294</c:v>
                </c:pt>
                <c:pt idx="60">
                  <c:v>-1.0546297091171699</c:v>
                </c:pt>
                <c:pt idx="61">
                  <c:v>-0.73480753798471199</c:v>
                </c:pt>
                <c:pt idx="62">
                  <c:v>-0.94141832110567802</c:v>
                </c:pt>
                <c:pt idx="63">
                  <c:v>-1.3319976097453099</c:v>
                </c:pt>
                <c:pt idx="64">
                  <c:v>-1.1763319512295201</c:v>
                </c:pt>
                <c:pt idx="65">
                  <c:v>-1.1989742288318099</c:v>
                </c:pt>
                <c:pt idx="66">
                  <c:v>-0.992363445710848</c:v>
                </c:pt>
                <c:pt idx="67">
                  <c:v>-1.1112354031229099</c:v>
                </c:pt>
                <c:pt idx="68">
                  <c:v>-1.3206764709441601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214808"/>
        <c:axId val="489213632"/>
      </c:scatterChart>
      <c:valAx>
        <c:axId val="489214808"/>
        <c:scaling>
          <c:orientation val="minMax"/>
          <c:min val="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Standardized Rushing Attempts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13632"/>
        <c:crosses val="autoZero"/>
        <c:crossBetween val="midCat"/>
        <c:majorUnit val="1"/>
      </c:valAx>
      <c:valAx>
        <c:axId val="489213632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Standardized Rushing Yards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1480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rbATTYD!$D$1</c:f>
              <c:strCache>
                <c:ptCount val="1"/>
                <c:pt idx="0">
                  <c:v>Yds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rbATTYD!$C$2:$C$70</c:f>
              <c:numCache>
                <c:formatCode>General</c:formatCode>
                <c:ptCount val="69"/>
                <c:pt idx="0">
                  <c:v>2.3096239992161598</c:v>
                </c:pt>
                <c:pt idx="1">
                  <c:v>2.0068006939653298</c:v>
                </c:pt>
                <c:pt idx="2">
                  <c:v>1.9278033099868599</c:v>
                </c:pt>
                <c:pt idx="3">
                  <c:v>1.9278033099868599</c:v>
                </c:pt>
                <c:pt idx="4">
                  <c:v>1.73030985004066</c:v>
                </c:pt>
                <c:pt idx="5">
                  <c:v>1.5986475434098699</c:v>
                </c:pt>
                <c:pt idx="6">
                  <c:v>1.53281639009447</c:v>
                </c:pt>
                <c:pt idx="7">
                  <c:v>1.5064839287683101</c:v>
                </c:pt>
                <c:pt idx="8">
                  <c:v>1.4933176981052301</c:v>
                </c:pt>
                <c:pt idx="9">
                  <c:v>1.41432031412675</c:v>
                </c:pt>
                <c:pt idx="10">
                  <c:v>1.38798785280059</c:v>
                </c:pt>
                <c:pt idx="11">
                  <c:v>1.1509957008651599</c:v>
                </c:pt>
                <c:pt idx="12">
                  <c:v>1.0588320862236</c:v>
                </c:pt>
                <c:pt idx="13">
                  <c:v>0.99300093290820501</c:v>
                </c:pt>
                <c:pt idx="14">
                  <c:v>0.94033601025588698</c:v>
                </c:pt>
                <c:pt idx="15">
                  <c:v>0.94033601025588698</c:v>
                </c:pt>
                <c:pt idx="16">
                  <c:v>0.927169779592807</c:v>
                </c:pt>
                <c:pt idx="17">
                  <c:v>0.88767108760356905</c:v>
                </c:pt>
                <c:pt idx="18">
                  <c:v>0.769175011635852</c:v>
                </c:pt>
                <c:pt idx="19">
                  <c:v>0.67701139699429502</c:v>
                </c:pt>
                <c:pt idx="20">
                  <c:v>0.63751270500505697</c:v>
                </c:pt>
                <c:pt idx="21">
                  <c:v>0.61118024367889701</c:v>
                </c:pt>
                <c:pt idx="22">
                  <c:v>0.45318547572194201</c:v>
                </c:pt>
                <c:pt idx="23">
                  <c:v>0.36102186108038498</c:v>
                </c:pt>
                <c:pt idx="24">
                  <c:v>0.28202447710190798</c:v>
                </c:pt>
                <c:pt idx="25">
                  <c:v>0.16352840113419101</c:v>
                </c:pt>
                <c:pt idx="26">
                  <c:v>0.110863478481873</c:v>
                </c:pt>
                <c:pt idx="27">
                  <c:v>1.8699863840316001E-2</c:v>
                </c:pt>
                <c:pt idx="28">
                  <c:v>-3.3965058812002402E-2</c:v>
                </c:pt>
                <c:pt idx="29">
                  <c:v>-0.178793596105878</c:v>
                </c:pt>
                <c:pt idx="30">
                  <c:v>-0.20512605743203699</c:v>
                </c:pt>
                <c:pt idx="31">
                  <c:v>-0.218292288095117</c:v>
                </c:pt>
                <c:pt idx="32">
                  <c:v>-0.23145851875819601</c:v>
                </c:pt>
                <c:pt idx="33">
                  <c:v>-0.33678836406283302</c:v>
                </c:pt>
                <c:pt idx="34">
                  <c:v>-0.37628705605207202</c:v>
                </c:pt>
                <c:pt idx="35">
                  <c:v>-0.389453286715151</c:v>
                </c:pt>
                <c:pt idx="36">
                  <c:v>-0.45528444003054902</c:v>
                </c:pt>
                <c:pt idx="37">
                  <c:v>-0.48161690135670798</c:v>
                </c:pt>
                <c:pt idx="38">
                  <c:v>-0.48161690135670798</c:v>
                </c:pt>
                <c:pt idx="39">
                  <c:v>-0.49478313201978802</c:v>
                </c:pt>
                <c:pt idx="40">
                  <c:v>-0.60011297732442503</c:v>
                </c:pt>
                <c:pt idx="41">
                  <c:v>-0.61327920798750402</c:v>
                </c:pt>
                <c:pt idx="42">
                  <c:v>-0.626445438650584</c:v>
                </c:pt>
                <c:pt idx="43">
                  <c:v>-0.63961166931366298</c:v>
                </c:pt>
                <c:pt idx="44">
                  <c:v>-0.69227659196598201</c:v>
                </c:pt>
                <c:pt idx="45">
                  <c:v>-0.71860905329214098</c:v>
                </c:pt>
                <c:pt idx="46">
                  <c:v>-0.73177528395521996</c:v>
                </c:pt>
                <c:pt idx="47">
                  <c:v>-0.74494151461830005</c:v>
                </c:pt>
                <c:pt idx="48">
                  <c:v>-0.77127397594445901</c:v>
                </c:pt>
                <c:pt idx="49">
                  <c:v>-0.77127397594445901</c:v>
                </c:pt>
                <c:pt idx="50">
                  <c:v>-0.77127397594445901</c:v>
                </c:pt>
                <c:pt idx="51">
                  <c:v>-0.78444020660753899</c:v>
                </c:pt>
                <c:pt idx="52">
                  <c:v>-0.78444020660753899</c:v>
                </c:pt>
                <c:pt idx="53">
                  <c:v>-0.83710512925985703</c:v>
                </c:pt>
                <c:pt idx="54">
                  <c:v>-0.91610251323833503</c:v>
                </c:pt>
                <c:pt idx="55">
                  <c:v>-0.91610251323833503</c:v>
                </c:pt>
                <c:pt idx="56">
                  <c:v>-0.95560120522757297</c:v>
                </c:pt>
                <c:pt idx="57">
                  <c:v>-0.95560120522757297</c:v>
                </c:pt>
                <c:pt idx="58">
                  <c:v>-0.96876743589065295</c:v>
                </c:pt>
                <c:pt idx="59">
                  <c:v>-0.99509989721681202</c:v>
                </c:pt>
                <c:pt idx="60">
                  <c:v>-1.0214323585429701</c:v>
                </c:pt>
                <c:pt idx="61">
                  <c:v>-1.0345985892060501</c:v>
                </c:pt>
                <c:pt idx="62">
                  <c:v>-1.08726351185837</c:v>
                </c:pt>
                <c:pt idx="63">
                  <c:v>-1.10042974252145</c:v>
                </c:pt>
                <c:pt idx="64">
                  <c:v>-1.11359597318453</c:v>
                </c:pt>
                <c:pt idx="65">
                  <c:v>-1.1399284345106899</c:v>
                </c:pt>
                <c:pt idx="66">
                  <c:v>-1.1794271264999301</c:v>
                </c:pt>
                <c:pt idx="67">
                  <c:v>-1.2057595878260901</c:v>
                </c:pt>
                <c:pt idx="68">
                  <c:v>-1.2584245104784</c:v>
                </c:pt>
              </c:numCache>
            </c:numRef>
          </c:xVal>
          <c:yVal>
            <c:numRef>
              <c:f>rbATTYD!$D$2:$D$70</c:f>
              <c:numCache>
                <c:formatCode>General</c:formatCode>
                <c:ptCount val="69"/>
                <c:pt idx="0">
                  <c:v>2.87380545488148</c:v>
                </c:pt>
                <c:pt idx="1">
                  <c:v>1.5435716457464901</c:v>
                </c:pt>
                <c:pt idx="2">
                  <c:v>1.7643338523689001</c:v>
                </c:pt>
                <c:pt idx="3">
                  <c:v>1.9001875179826799</c:v>
                </c:pt>
                <c:pt idx="4">
                  <c:v>0.76241306846722301</c:v>
                </c:pt>
                <c:pt idx="5">
                  <c:v>1.29450659212122</c:v>
                </c:pt>
                <c:pt idx="6">
                  <c:v>1.1586529265074299</c:v>
                </c:pt>
                <c:pt idx="7">
                  <c:v>1.84641210867723</c:v>
                </c:pt>
                <c:pt idx="8">
                  <c:v>1.8577332474783701</c:v>
                </c:pt>
                <c:pt idx="9">
                  <c:v>1.07940495489939</c:v>
                </c:pt>
                <c:pt idx="10">
                  <c:v>1.97377492019015</c:v>
                </c:pt>
                <c:pt idx="11">
                  <c:v>1.8435818239769399</c:v>
                </c:pt>
                <c:pt idx="12">
                  <c:v>1.3114883003229401</c:v>
                </c:pt>
                <c:pt idx="13">
                  <c:v>0.63221997225401205</c:v>
                </c:pt>
                <c:pt idx="14">
                  <c:v>0.55863257004654399</c:v>
                </c:pt>
                <c:pt idx="15">
                  <c:v>0.589765701749703</c:v>
                </c:pt>
                <c:pt idx="16">
                  <c:v>1.05393239259681</c:v>
                </c:pt>
                <c:pt idx="17">
                  <c:v>0.86430331767756297</c:v>
                </c:pt>
                <c:pt idx="18">
                  <c:v>1.2095980511126001</c:v>
                </c:pt>
                <c:pt idx="19">
                  <c:v>0.95204214338646698</c:v>
                </c:pt>
                <c:pt idx="20">
                  <c:v>0.48787545253936399</c:v>
                </c:pt>
                <c:pt idx="21">
                  <c:v>0.448251466735343</c:v>
                </c:pt>
                <c:pt idx="22">
                  <c:v>-6.4030064016642602E-2</c:v>
                </c:pt>
                <c:pt idx="23">
                  <c:v>-1.02546547111856E-2</c:v>
                </c:pt>
                <c:pt idx="24">
                  <c:v>0.25013153771523799</c:v>
                </c:pt>
                <c:pt idx="25">
                  <c:v>-0.21686543783215201</c:v>
                </c:pt>
                <c:pt idx="26">
                  <c:v>0.12842929560288799</c:v>
                </c:pt>
                <c:pt idx="27">
                  <c:v>-9.2332911019514796E-2</c:v>
                </c:pt>
                <c:pt idx="28">
                  <c:v>-0.55083903246604304</c:v>
                </c:pt>
                <c:pt idx="29">
                  <c:v>-0.19139287552956699</c:v>
                </c:pt>
                <c:pt idx="30">
                  <c:v>0.30107666232040797</c:v>
                </c:pt>
                <c:pt idx="31">
                  <c:v>-0.426306505653406</c:v>
                </c:pt>
                <c:pt idx="32">
                  <c:v>-0.157429459126121</c:v>
                </c:pt>
                <c:pt idx="33">
                  <c:v>-0.60461444177150003</c:v>
                </c:pt>
                <c:pt idx="34">
                  <c:v>-0.270640847137609</c:v>
                </c:pt>
                <c:pt idx="35">
                  <c:v>-0.49989390786087301</c:v>
                </c:pt>
                <c:pt idx="36">
                  <c:v>-0.45177906795599099</c:v>
                </c:pt>
                <c:pt idx="37">
                  <c:v>-0.50555447726144798</c:v>
                </c:pt>
                <c:pt idx="38">
                  <c:v>-0.355549388146226</c:v>
                </c:pt>
                <c:pt idx="39">
                  <c:v>-0.75461953088672296</c:v>
                </c:pt>
                <c:pt idx="40">
                  <c:v>-0.109314619221238</c:v>
                </c:pt>
                <c:pt idx="41">
                  <c:v>-0.55366931716633006</c:v>
                </c:pt>
                <c:pt idx="42">
                  <c:v>-0.440457929154842</c:v>
                </c:pt>
                <c:pt idx="43">
                  <c:v>-0.77160123908844602</c:v>
                </c:pt>
                <c:pt idx="44">
                  <c:v>-0.50272419256116097</c:v>
                </c:pt>
                <c:pt idx="45">
                  <c:v>-0.73197725328442498</c:v>
                </c:pt>
                <c:pt idx="46">
                  <c:v>-0.78858294729016898</c:v>
                </c:pt>
                <c:pt idx="47">
                  <c:v>-0.992363445710848</c:v>
                </c:pt>
                <c:pt idx="48">
                  <c:v>-0.66122013577724403</c:v>
                </c:pt>
                <c:pt idx="49">
                  <c:v>-0.91311547410280602</c:v>
                </c:pt>
                <c:pt idx="50">
                  <c:v>-0.79707380139103101</c:v>
                </c:pt>
                <c:pt idx="51">
                  <c:v>-0.91877604350338105</c:v>
                </c:pt>
                <c:pt idx="52">
                  <c:v>-0.42064593625283098</c:v>
                </c:pt>
                <c:pt idx="53">
                  <c:v>-0.35271910344593799</c:v>
                </c:pt>
                <c:pt idx="54">
                  <c:v>-0.44894878325570398</c:v>
                </c:pt>
                <c:pt idx="55">
                  <c:v>-0.85934006479734903</c:v>
                </c:pt>
                <c:pt idx="56">
                  <c:v>-0.76877095438815901</c:v>
                </c:pt>
                <c:pt idx="57">
                  <c:v>-1.1876530900306701</c:v>
                </c:pt>
                <c:pt idx="58">
                  <c:v>-0.72914696858413797</c:v>
                </c:pt>
                <c:pt idx="59">
                  <c:v>-0.72348639918356294</c:v>
                </c:pt>
                <c:pt idx="60">
                  <c:v>-1.0546297091171699</c:v>
                </c:pt>
                <c:pt idx="61">
                  <c:v>-0.73480753798471199</c:v>
                </c:pt>
                <c:pt idx="62">
                  <c:v>-0.94141832110567802</c:v>
                </c:pt>
                <c:pt idx="63">
                  <c:v>-1.3319976097453099</c:v>
                </c:pt>
                <c:pt idx="64">
                  <c:v>-1.1763319512295201</c:v>
                </c:pt>
                <c:pt idx="65">
                  <c:v>-1.1989742288318099</c:v>
                </c:pt>
                <c:pt idx="66">
                  <c:v>-0.992363445710848</c:v>
                </c:pt>
                <c:pt idx="67">
                  <c:v>-1.1112354031229099</c:v>
                </c:pt>
                <c:pt idx="68">
                  <c:v>-1.3206764709441601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6141488"/>
        <c:axId val="516142664"/>
      </c:scatterChart>
      <c:valAx>
        <c:axId val="516141488"/>
        <c:scaling>
          <c:orientation val="minMax"/>
          <c:min val="-3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Standardized Rushing Attempts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42664"/>
        <c:crosses val="autoZero"/>
        <c:crossBetween val="midCat"/>
        <c:majorUnit val="1"/>
      </c:valAx>
      <c:valAx>
        <c:axId val="516142664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Standardized Rushing Yards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414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rbATTYD!$D$1</c:f>
              <c:strCache>
                <c:ptCount val="1"/>
                <c:pt idx="0">
                  <c:v>Yds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rbATTYD!$C$2:$C$70</c:f>
              <c:numCache>
                <c:formatCode>General</c:formatCode>
                <c:ptCount val="69"/>
                <c:pt idx="0">
                  <c:v>2.3096239992161598</c:v>
                </c:pt>
                <c:pt idx="1">
                  <c:v>2.0068006939653298</c:v>
                </c:pt>
                <c:pt idx="2">
                  <c:v>1.9278033099868599</c:v>
                </c:pt>
                <c:pt idx="3">
                  <c:v>1.9278033099868599</c:v>
                </c:pt>
                <c:pt idx="4">
                  <c:v>1.73030985004066</c:v>
                </c:pt>
                <c:pt idx="5">
                  <c:v>1.5986475434098699</c:v>
                </c:pt>
                <c:pt idx="6">
                  <c:v>1.53281639009447</c:v>
                </c:pt>
                <c:pt idx="7">
                  <c:v>1.5064839287683101</c:v>
                </c:pt>
                <c:pt idx="8">
                  <c:v>1.4933176981052301</c:v>
                </c:pt>
                <c:pt idx="9">
                  <c:v>1.41432031412675</c:v>
                </c:pt>
                <c:pt idx="10">
                  <c:v>1.38798785280059</c:v>
                </c:pt>
                <c:pt idx="11">
                  <c:v>1.1509957008651599</c:v>
                </c:pt>
                <c:pt idx="12">
                  <c:v>1.0588320862236</c:v>
                </c:pt>
                <c:pt idx="13">
                  <c:v>0.99300093290820501</c:v>
                </c:pt>
                <c:pt idx="14">
                  <c:v>0.94033601025588698</c:v>
                </c:pt>
                <c:pt idx="15">
                  <c:v>0.94033601025588698</c:v>
                </c:pt>
                <c:pt idx="16">
                  <c:v>0.927169779592807</c:v>
                </c:pt>
                <c:pt idx="17">
                  <c:v>0.88767108760356905</c:v>
                </c:pt>
                <c:pt idx="18">
                  <c:v>0.769175011635852</c:v>
                </c:pt>
                <c:pt idx="19">
                  <c:v>0.67701139699429502</c:v>
                </c:pt>
                <c:pt idx="20">
                  <c:v>0.63751270500505697</c:v>
                </c:pt>
                <c:pt idx="21">
                  <c:v>0.61118024367889701</c:v>
                </c:pt>
                <c:pt idx="22">
                  <c:v>0.45318547572194201</c:v>
                </c:pt>
                <c:pt idx="23">
                  <c:v>0.36102186108038498</c:v>
                </c:pt>
                <c:pt idx="24">
                  <c:v>0.28202447710190798</c:v>
                </c:pt>
                <c:pt idx="25">
                  <c:v>0.16352840113419101</c:v>
                </c:pt>
                <c:pt idx="26">
                  <c:v>0.110863478481873</c:v>
                </c:pt>
                <c:pt idx="27">
                  <c:v>1.8699863840316001E-2</c:v>
                </c:pt>
                <c:pt idx="28">
                  <c:v>-3.3965058812002402E-2</c:v>
                </c:pt>
                <c:pt idx="29">
                  <c:v>-0.178793596105878</c:v>
                </c:pt>
                <c:pt idx="30">
                  <c:v>-0.20512605743203699</c:v>
                </c:pt>
                <c:pt idx="31">
                  <c:v>-0.218292288095117</c:v>
                </c:pt>
                <c:pt idx="32">
                  <c:v>-0.23145851875819601</c:v>
                </c:pt>
                <c:pt idx="33">
                  <c:v>-0.33678836406283302</c:v>
                </c:pt>
                <c:pt idx="34">
                  <c:v>-0.37628705605207202</c:v>
                </c:pt>
                <c:pt idx="35">
                  <c:v>-0.389453286715151</c:v>
                </c:pt>
                <c:pt idx="36">
                  <c:v>-0.45528444003054902</c:v>
                </c:pt>
                <c:pt idx="37">
                  <c:v>-0.48161690135670798</c:v>
                </c:pt>
                <c:pt idx="38">
                  <c:v>-0.48161690135670798</c:v>
                </c:pt>
                <c:pt idx="39">
                  <c:v>-0.49478313201978802</c:v>
                </c:pt>
                <c:pt idx="40">
                  <c:v>-0.60011297732442503</c:v>
                </c:pt>
                <c:pt idx="41">
                  <c:v>-0.61327920798750402</c:v>
                </c:pt>
                <c:pt idx="42">
                  <c:v>-0.626445438650584</c:v>
                </c:pt>
                <c:pt idx="43">
                  <c:v>-0.63961166931366298</c:v>
                </c:pt>
                <c:pt idx="44">
                  <c:v>-0.69227659196598201</c:v>
                </c:pt>
                <c:pt idx="45">
                  <c:v>-0.71860905329214098</c:v>
                </c:pt>
                <c:pt idx="46">
                  <c:v>-0.73177528395521996</c:v>
                </c:pt>
                <c:pt idx="47">
                  <c:v>-0.74494151461830005</c:v>
                </c:pt>
                <c:pt idx="48">
                  <c:v>-0.77127397594445901</c:v>
                </c:pt>
                <c:pt idx="49">
                  <c:v>-0.77127397594445901</c:v>
                </c:pt>
                <c:pt idx="50">
                  <c:v>-0.77127397594445901</c:v>
                </c:pt>
                <c:pt idx="51">
                  <c:v>-0.78444020660753899</c:v>
                </c:pt>
                <c:pt idx="52">
                  <c:v>-0.78444020660753899</c:v>
                </c:pt>
                <c:pt idx="53">
                  <c:v>-0.83710512925985703</c:v>
                </c:pt>
                <c:pt idx="54">
                  <c:v>-0.91610251323833503</c:v>
                </c:pt>
                <c:pt idx="55">
                  <c:v>-0.91610251323833503</c:v>
                </c:pt>
                <c:pt idx="56">
                  <c:v>-0.95560120522757297</c:v>
                </c:pt>
                <c:pt idx="57">
                  <c:v>-0.95560120522757297</c:v>
                </c:pt>
                <c:pt idx="58">
                  <c:v>-0.96876743589065295</c:v>
                </c:pt>
                <c:pt idx="59">
                  <c:v>-0.99509989721681202</c:v>
                </c:pt>
                <c:pt idx="60">
                  <c:v>-1.0214323585429701</c:v>
                </c:pt>
                <c:pt idx="61">
                  <c:v>-1.0345985892060501</c:v>
                </c:pt>
                <c:pt idx="62">
                  <c:v>-1.08726351185837</c:v>
                </c:pt>
                <c:pt idx="63">
                  <c:v>-1.10042974252145</c:v>
                </c:pt>
                <c:pt idx="64">
                  <c:v>-1.11359597318453</c:v>
                </c:pt>
                <c:pt idx="65">
                  <c:v>-1.1399284345106899</c:v>
                </c:pt>
                <c:pt idx="66">
                  <c:v>-1.1794271264999301</c:v>
                </c:pt>
                <c:pt idx="67">
                  <c:v>-1.2057595878260901</c:v>
                </c:pt>
                <c:pt idx="68">
                  <c:v>-1.2584245104784</c:v>
                </c:pt>
              </c:numCache>
            </c:numRef>
          </c:xVal>
          <c:yVal>
            <c:numRef>
              <c:f>rbATTYD!$D$2:$D$70</c:f>
              <c:numCache>
                <c:formatCode>General</c:formatCode>
                <c:ptCount val="69"/>
                <c:pt idx="0">
                  <c:v>2.87380545488148</c:v>
                </c:pt>
                <c:pt idx="1">
                  <c:v>1.5435716457464901</c:v>
                </c:pt>
                <c:pt idx="2">
                  <c:v>1.7643338523689001</c:v>
                </c:pt>
                <c:pt idx="3">
                  <c:v>1.9001875179826799</c:v>
                </c:pt>
                <c:pt idx="4">
                  <c:v>0.76241306846722301</c:v>
                </c:pt>
                <c:pt idx="5">
                  <c:v>1.29450659212122</c:v>
                </c:pt>
                <c:pt idx="6">
                  <c:v>1.1586529265074299</c:v>
                </c:pt>
                <c:pt idx="7">
                  <c:v>1.84641210867723</c:v>
                </c:pt>
                <c:pt idx="8">
                  <c:v>1.8577332474783701</c:v>
                </c:pt>
                <c:pt idx="9">
                  <c:v>1.07940495489939</c:v>
                </c:pt>
                <c:pt idx="10">
                  <c:v>1.97377492019015</c:v>
                </c:pt>
                <c:pt idx="11">
                  <c:v>1.8435818239769399</c:v>
                </c:pt>
                <c:pt idx="12">
                  <c:v>1.3114883003229401</c:v>
                </c:pt>
                <c:pt idx="13">
                  <c:v>0.63221997225401205</c:v>
                </c:pt>
                <c:pt idx="14">
                  <c:v>0.55863257004654399</c:v>
                </c:pt>
                <c:pt idx="15">
                  <c:v>0.589765701749703</c:v>
                </c:pt>
                <c:pt idx="16">
                  <c:v>1.05393239259681</c:v>
                </c:pt>
                <c:pt idx="17">
                  <c:v>0.86430331767756297</c:v>
                </c:pt>
                <c:pt idx="18">
                  <c:v>1.2095980511126001</c:v>
                </c:pt>
                <c:pt idx="19">
                  <c:v>0.95204214338646698</c:v>
                </c:pt>
                <c:pt idx="20">
                  <c:v>0.48787545253936399</c:v>
                </c:pt>
                <c:pt idx="21">
                  <c:v>0.448251466735343</c:v>
                </c:pt>
                <c:pt idx="22">
                  <c:v>-6.4030064016642602E-2</c:v>
                </c:pt>
                <c:pt idx="23">
                  <c:v>-1.02546547111856E-2</c:v>
                </c:pt>
                <c:pt idx="24">
                  <c:v>0.25013153771523799</c:v>
                </c:pt>
                <c:pt idx="25">
                  <c:v>-0.21686543783215201</c:v>
                </c:pt>
                <c:pt idx="26">
                  <c:v>0.12842929560288799</c:v>
                </c:pt>
                <c:pt idx="27">
                  <c:v>-9.2332911019514796E-2</c:v>
                </c:pt>
                <c:pt idx="28">
                  <c:v>-0.55083903246604304</c:v>
                </c:pt>
                <c:pt idx="29">
                  <c:v>-0.19139287552956699</c:v>
                </c:pt>
                <c:pt idx="30">
                  <c:v>0.30107666232040797</c:v>
                </c:pt>
                <c:pt idx="31">
                  <c:v>-0.426306505653406</c:v>
                </c:pt>
                <c:pt idx="32">
                  <c:v>-0.157429459126121</c:v>
                </c:pt>
                <c:pt idx="33">
                  <c:v>-0.60461444177150003</c:v>
                </c:pt>
                <c:pt idx="34">
                  <c:v>-0.270640847137609</c:v>
                </c:pt>
                <c:pt idx="35">
                  <c:v>-0.49989390786087301</c:v>
                </c:pt>
                <c:pt idx="36">
                  <c:v>-0.45177906795599099</c:v>
                </c:pt>
                <c:pt idx="37">
                  <c:v>-0.50555447726144798</c:v>
                </c:pt>
                <c:pt idx="38">
                  <c:v>-0.355549388146226</c:v>
                </c:pt>
                <c:pt idx="39">
                  <c:v>-0.75461953088672296</c:v>
                </c:pt>
                <c:pt idx="40">
                  <c:v>-0.109314619221238</c:v>
                </c:pt>
                <c:pt idx="41">
                  <c:v>-0.55366931716633006</c:v>
                </c:pt>
                <c:pt idx="42">
                  <c:v>-0.440457929154842</c:v>
                </c:pt>
                <c:pt idx="43">
                  <c:v>-0.77160123908844602</c:v>
                </c:pt>
                <c:pt idx="44">
                  <c:v>-0.50272419256116097</c:v>
                </c:pt>
                <c:pt idx="45">
                  <c:v>-0.73197725328442498</c:v>
                </c:pt>
                <c:pt idx="46">
                  <c:v>-0.78858294729016898</c:v>
                </c:pt>
                <c:pt idx="47">
                  <c:v>-0.992363445710848</c:v>
                </c:pt>
                <c:pt idx="48">
                  <c:v>-0.66122013577724403</c:v>
                </c:pt>
                <c:pt idx="49">
                  <c:v>-0.91311547410280602</c:v>
                </c:pt>
                <c:pt idx="50">
                  <c:v>-0.79707380139103101</c:v>
                </c:pt>
                <c:pt idx="51">
                  <c:v>-0.91877604350338105</c:v>
                </c:pt>
                <c:pt idx="52">
                  <c:v>-0.42064593625283098</c:v>
                </c:pt>
                <c:pt idx="53">
                  <c:v>-0.35271910344593799</c:v>
                </c:pt>
                <c:pt idx="54">
                  <c:v>-0.44894878325570398</c:v>
                </c:pt>
                <c:pt idx="55">
                  <c:v>-0.85934006479734903</c:v>
                </c:pt>
                <c:pt idx="56">
                  <c:v>-0.76877095438815901</c:v>
                </c:pt>
                <c:pt idx="57">
                  <c:v>-1.1876530900306701</c:v>
                </c:pt>
                <c:pt idx="58">
                  <c:v>-0.72914696858413797</c:v>
                </c:pt>
                <c:pt idx="59">
                  <c:v>-0.72348639918356294</c:v>
                </c:pt>
                <c:pt idx="60">
                  <c:v>-1.0546297091171699</c:v>
                </c:pt>
                <c:pt idx="61">
                  <c:v>-0.73480753798471199</c:v>
                </c:pt>
                <c:pt idx="62">
                  <c:v>-0.94141832110567802</c:v>
                </c:pt>
                <c:pt idx="63">
                  <c:v>-1.3319976097453099</c:v>
                </c:pt>
                <c:pt idx="64">
                  <c:v>-1.1763319512295201</c:v>
                </c:pt>
                <c:pt idx="65">
                  <c:v>-1.1989742288318099</c:v>
                </c:pt>
                <c:pt idx="66">
                  <c:v>-0.992363445710848</c:v>
                </c:pt>
                <c:pt idx="67">
                  <c:v>-1.1112354031229099</c:v>
                </c:pt>
                <c:pt idx="68">
                  <c:v>-1.3206764709441601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136416"/>
        <c:axId val="512137200"/>
      </c:scatterChart>
      <c:valAx>
        <c:axId val="512136416"/>
        <c:scaling>
          <c:orientation val="minMax"/>
          <c:min val="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Standardized Rushing Attempts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137200"/>
        <c:crosses val="autoZero"/>
        <c:crossBetween val="midCat"/>
        <c:majorUnit val="1"/>
      </c:valAx>
      <c:valAx>
        <c:axId val="512137200"/>
        <c:scaling>
          <c:orientation val="minMax"/>
          <c:max val="3"/>
          <c:min val="-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Standardized Rushing Yards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13641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rbATTYD!$D$1</c:f>
              <c:strCache>
                <c:ptCount val="1"/>
                <c:pt idx="0">
                  <c:v>Yds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rbATTYD!$C$2:$C$70</c:f>
              <c:numCache>
                <c:formatCode>General</c:formatCode>
                <c:ptCount val="69"/>
                <c:pt idx="0">
                  <c:v>2.3096239992161598</c:v>
                </c:pt>
                <c:pt idx="1">
                  <c:v>2.0068006939653298</c:v>
                </c:pt>
                <c:pt idx="2">
                  <c:v>1.9278033099868599</c:v>
                </c:pt>
                <c:pt idx="3">
                  <c:v>1.9278033099868599</c:v>
                </c:pt>
                <c:pt idx="4">
                  <c:v>1.73030985004066</c:v>
                </c:pt>
                <c:pt idx="5">
                  <c:v>1.5986475434098699</c:v>
                </c:pt>
                <c:pt idx="6">
                  <c:v>1.53281639009447</c:v>
                </c:pt>
                <c:pt idx="7">
                  <c:v>1.5064839287683101</c:v>
                </c:pt>
                <c:pt idx="8">
                  <c:v>1.4933176981052301</c:v>
                </c:pt>
                <c:pt idx="9">
                  <c:v>1.41432031412675</c:v>
                </c:pt>
                <c:pt idx="10">
                  <c:v>1.38798785280059</c:v>
                </c:pt>
                <c:pt idx="11">
                  <c:v>1.1509957008651599</c:v>
                </c:pt>
                <c:pt idx="12">
                  <c:v>1.0588320862236</c:v>
                </c:pt>
                <c:pt idx="13">
                  <c:v>0.99300093290820501</c:v>
                </c:pt>
                <c:pt idx="14">
                  <c:v>0.94033601025588698</c:v>
                </c:pt>
                <c:pt idx="15">
                  <c:v>0.94033601025588698</c:v>
                </c:pt>
                <c:pt idx="16">
                  <c:v>0.927169779592807</c:v>
                </c:pt>
                <c:pt idx="17">
                  <c:v>0.88767108760356905</c:v>
                </c:pt>
                <c:pt idx="18">
                  <c:v>0.769175011635852</c:v>
                </c:pt>
                <c:pt idx="19">
                  <c:v>0.67701139699429502</c:v>
                </c:pt>
                <c:pt idx="20">
                  <c:v>0.63751270500505697</c:v>
                </c:pt>
                <c:pt idx="21">
                  <c:v>0.61118024367889701</c:v>
                </c:pt>
                <c:pt idx="22">
                  <c:v>0.45318547572194201</c:v>
                </c:pt>
                <c:pt idx="23">
                  <c:v>0.36102186108038498</c:v>
                </c:pt>
                <c:pt idx="24">
                  <c:v>0.28202447710190798</c:v>
                </c:pt>
                <c:pt idx="25">
                  <c:v>0.16352840113419101</c:v>
                </c:pt>
                <c:pt idx="26">
                  <c:v>0.110863478481873</c:v>
                </c:pt>
                <c:pt idx="27">
                  <c:v>1.8699863840316001E-2</c:v>
                </c:pt>
                <c:pt idx="28">
                  <c:v>-3.3965058812002402E-2</c:v>
                </c:pt>
                <c:pt idx="29">
                  <c:v>-0.178793596105878</c:v>
                </c:pt>
                <c:pt idx="30">
                  <c:v>-0.20512605743203699</c:v>
                </c:pt>
                <c:pt idx="31">
                  <c:v>-0.218292288095117</c:v>
                </c:pt>
                <c:pt idx="32">
                  <c:v>-0.23145851875819601</c:v>
                </c:pt>
                <c:pt idx="33">
                  <c:v>-0.33678836406283302</c:v>
                </c:pt>
                <c:pt idx="34">
                  <c:v>-0.37628705605207202</c:v>
                </c:pt>
                <c:pt idx="35">
                  <c:v>-0.389453286715151</c:v>
                </c:pt>
                <c:pt idx="36">
                  <c:v>-0.45528444003054902</c:v>
                </c:pt>
                <c:pt idx="37">
                  <c:v>-0.48161690135670798</c:v>
                </c:pt>
                <c:pt idx="38">
                  <c:v>-0.48161690135670798</c:v>
                </c:pt>
                <c:pt idx="39">
                  <c:v>-0.49478313201978802</c:v>
                </c:pt>
                <c:pt idx="40">
                  <c:v>-0.60011297732442503</c:v>
                </c:pt>
                <c:pt idx="41">
                  <c:v>-0.61327920798750402</c:v>
                </c:pt>
                <c:pt idx="42">
                  <c:v>-0.626445438650584</c:v>
                </c:pt>
                <c:pt idx="43">
                  <c:v>-0.63961166931366298</c:v>
                </c:pt>
                <c:pt idx="44">
                  <c:v>-0.69227659196598201</c:v>
                </c:pt>
                <c:pt idx="45">
                  <c:v>-0.71860905329214098</c:v>
                </c:pt>
                <c:pt idx="46">
                  <c:v>-0.73177528395521996</c:v>
                </c:pt>
                <c:pt idx="47">
                  <c:v>-0.74494151461830005</c:v>
                </c:pt>
                <c:pt idx="48">
                  <c:v>-0.77127397594445901</c:v>
                </c:pt>
                <c:pt idx="49">
                  <c:v>-0.77127397594445901</c:v>
                </c:pt>
                <c:pt idx="50">
                  <c:v>-0.77127397594445901</c:v>
                </c:pt>
                <c:pt idx="51">
                  <c:v>-0.78444020660753899</c:v>
                </c:pt>
                <c:pt idx="52">
                  <c:v>-0.78444020660753899</c:v>
                </c:pt>
                <c:pt idx="53">
                  <c:v>-0.83710512925985703</c:v>
                </c:pt>
                <c:pt idx="54">
                  <c:v>-0.91610251323833503</c:v>
                </c:pt>
                <c:pt idx="55">
                  <c:v>-0.91610251323833503</c:v>
                </c:pt>
                <c:pt idx="56">
                  <c:v>-0.95560120522757297</c:v>
                </c:pt>
                <c:pt idx="57">
                  <c:v>-0.95560120522757297</c:v>
                </c:pt>
                <c:pt idx="58">
                  <c:v>-0.96876743589065295</c:v>
                </c:pt>
                <c:pt idx="59">
                  <c:v>-0.99509989721681202</c:v>
                </c:pt>
                <c:pt idx="60">
                  <c:v>-1.0214323585429701</c:v>
                </c:pt>
                <c:pt idx="61">
                  <c:v>-1.0345985892060501</c:v>
                </c:pt>
                <c:pt idx="62">
                  <c:v>-1.08726351185837</c:v>
                </c:pt>
                <c:pt idx="63">
                  <c:v>-1.10042974252145</c:v>
                </c:pt>
                <c:pt idx="64">
                  <c:v>-1.11359597318453</c:v>
                </c:pt>
                <c:pt idx="65">
                  <c:v>-1.1399284345106899</c:v>
                </c:pt>
                <c:pt idx="66">
                  <c:v>-1.1794271264999301</c:v>
                </c:pt>
                <c:pt idx="67">
                  <c:v>-1.2057595878260901</c:v>
                </c:pt>
                <c:pt idx="68">
                  <c:v>-1.2584245104784</c:v>
                </c:pt>
              </c:numCache>
            </c:numRef>
          </c:xVal>
          <c:yVal>
            <c:numRef>
              <c:f>rbATTYD!$D$2:$D$70</c:f>
              <c:numCache>
                <c:formatCode>General</c:formatCode>
                <c:ptCount val="69"/>
                <c:pt idx="0">
                  <c:v>2.87380545488148</c:v>
                </c:pt>
                <c:pt idx="1">
                  <c:v>1.5435716457464901</c:v>
                </c:pt>
                <c:pt idx="2">
                  <c:v>1.7643338523689001</c:v>
                </c:pt>
                <c:pt idx="3">
                  <c:v>1.9001875179826799</c:v>
                </c:pt>
                <c:pt idx="4">
                  <c:v>0.76241306846722301</c:v>
                </c:pt>
                <c:pt idx="5">
                  <c:v>1.29450659212122</c:v>
                </c:pt>
                <c:pt idx="6">
                  <c:v>1.1586529265074299</c:v>
                </c:pt>
                <c:pt idx="7">
                  <c:v>1.84641210867723</c:v>
                </c:pt>
                <c:pt idx="8">
                  <c:v>1.8577332474783701</c:v>
                </c:pt>
                <c:pt idx="9">
                  <c:v>1.07940495489939</c:v>
                </c:pt>
                <c:pt idx="10">
                  <c:v>1.97377492019015</c:v>
                </c:pt>
                <c:pt idx="11">
                  <c:v>1.8435818239769399</c:v>
                </c:pt>
                <c:pt idx="12">
                  <c:v>1.3114883003229401</c:v>
                </c:pt>
                <c:pt idx="13">
                  <c:v>0.63221997225401205</c:v>
                </c:pt>
                <c:pt idx="14">
                  <c:v>0.55863257004654399</c:v>
                </c:pt>
                <c:pt idx="15">
                  <c:v>0.589765701749703</c:v>
                </c:pt>
                <c:pt idx="16">
                  <c:v>1.05393239259681</c:v>
                </c:pt>
                <c:pt idx="17">
                  <c:v>0.86430331767756297</c:v>
                </c:pt>
                <c:pt idx="18">
                  <c:v>1.2095980511126001</c:v>
                </c:pt>
                <c:pt idx="19">
                  <c:v>0.95204214338646698</c:v>
                </c:pt>
                <c:pt idx="20">
                  <c:v>0.48787545253936399</c:v>
                </c:pt>
                <c:pt idx="21">
                  <c:v>0.448251466735343</c:v>
                </c:pt>
                <c:pt idx="22">
                  <c:v>-6.4030064016642602E-2</c:v>
                </c:pt>
                <c:pt idx="23">
                  <c:v>-1.02546547111856E-2</c:v>
                </c:pt>
                <c:pt idx="24">
                  <c:v>0.25013153771523799</c:v>
                </c:pt>
                <c:pt idx="25">
                  <c:v>-0.21686543783215201</c:v>
                </c:pt>
                <c:pt idx="26">
                  <c:v>0.12842929560288799</c:v>
                </c:pt>
                <c:pt idx="27">
                  <c:v>-9.2332911019514796E-2</c:v>
                </c:pt>
                <c:pt idx="28">
                  <c:v>-0.55083903246604304</c:v>
                </c:pt>
                <c:pt idx="29">
                  <c:v>-0.19139287552956699</c:v>
                </c:pt>
                <c:pt idx="30">
                  <c:v>0.30107666232040797</c:v>
                </c:pt>
                <c:pt idx="31">
                  <c:v>-0.426306505653406</c:v>
                </c:pt>
                <c:pt idx="32">
                  <c:v>-0.157429459126121</c:v>
                </c:pt>
                <c:pt idx="33">
                  <c:v>-0.60461444177150003</c:v>
                </c:pt>
                <c:pt idx="34">
                  <c:v>-0.270640847137609</c:v>
                </c:pt>
                <c:pt idx="35">
                  <c:v>-0.49989390786087301</c:v>
                </c:pt>
                <c:pt idx="36">
                  <c:v>-0.45177906795599099</c:v>
                </c:pt>
                <c:pt idx="37">
                  <c:v>-0.50555447726144798</c:v>
                </c:pt>
                <c:pt idx="38">
                  <c:v>-0.355549388146226</c:v>
                </c:pt>
                <c:pt idx="39">
                  <c:v>-0.75461953088672296</c:v>
                </c:pt>
                <c:pt idx="40">
                  <c:v>-0.109314619221238</c:v>
                </c:pt>
                <c:pt idx="41">
                  <c:v>-0.55366931716633006</c:v>
                </c:pt>
                <c:pt idx="42">
                  <c:v>-0.440457929154842</c:v>
                </c:pt>
                <c:pt idx="43">
                  <c:v>-0.77160123908844602</c:v>
                </c:pt>
                <c:pt idx="44">
                  <c:v>-0.50272419256116097</c:v>
                </c:pt>
                <c:pt idx="45">
                  <c:v>-0.73197725328442498</c:v>
                </c:pt>
                <c:pt idx="46">
                  <c:v>-0.78858294729016898</c:v>
                </c:pt>
                <c:pt idx="47">
                  <c:v>-0.992363445710848</c:v>
                </c:pt>
                <c:pt idx="48">
                  <c:v>-0.66122013577724403</c:v>
                </c:pt>
                <c:pt idx="49">
                  <c:v>-0.91311547410280602</c:v>
                </c:pt>
                <c:pt idx="50">
                  <c:v>-0.79707380139103101</c:v>
                </c:pt>
                <c:pt idx="51">
                  <c:v>-0.91877604350338105</c:v>
                </c:pt>
                <c:pt idx="52">
                  <c:v>-0.42064593625283098</c:v>
                </c:pt>
                <c:pt idx="53">
                  <c:v>-0.35271910344593799</c:v>
                </c:pt>
                <c:pt idx="54">
                  <c:v>-0.44894878325570398</c:v>
                </c:pt>
                <c:pt idx="55">
                  <c:v>-0.85934006479734903</c:v>
                </c:pt>
                <c:pt idx="56">
                  <c:v>-0.76877095438815901</c:v>
                </c:pt>
                <c:pt idx="57">
                  <c:v>-1.1876530900306701</c:v>
                </c:pt>
                <c:pt idx="58">
                  <c:v>-0.72914696858413797</c:v>
                </c:pt>
                <c:pt idx="59">
                  <c:v>-0.72348639918356294</c:v>
                </c:pt>
                <c:pt idx="60">
                  <c:v>-1.0546297091171699</c:v>
                </c:pt>
                <c:pt idx="61">
                  <c:v>-0.73480753798471199</c:v>
                </c:pt>
                <c:pt idx="62">
                  <c:v>-0.94141832110567802</c:v>
                </c:pt>
                <c:pt idx="63">
                  <c:v>-1.3319976097453099</c:v>
                </c:pt>
                <c:pt idx="64">
                  <c:v>-1.1763319512295201</c:v>
                </c:pt>
                <c:pt idx="65">
                  <c:v>-1.1989742288318099</c:v>
                </c:pt>
                <c:pt idx="66">
                  <c:v>-0.992363445710848</c:v>
                </c:pt>
                <c:pt idx="67">
                  <c:v>-1.1112354031229099</c:v>
                </c:pt>
                <c:pt idx="68">
                  <c:v>-1.3206764709441601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243352"/>
        <c:axId val="484242568"/>
      </c:scatterChart>
      <c:valAx>
        <c:axId val="484243352"/>
        <c:scaling>
          <c:orientation val="minMax"/>
          <c:min val="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Standardized Rushing Attempts</a:t>
                </a:r>
              </a:p>
            </c:rich>
          </c:tx>
          <c:layout>
            <c:manualLayout>
              <c:xMode val="edge"/>
              <c:yMode val="edge"/>
              <c:x val="0.30641786964129486"/>
              <c:y val="0.949074074074074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242568"/>
        <c:crosses val="autoZero"/>
        <c:crossBetween val="midCat"/>
        <c:majorUnit val="1"/>
      </c:valAx>
      <c:valAx>
        <c:axId val="484242568"/>
        <c:scaling>
          <c:orientation val="minMax"/>
          <c:max val="3"/>
          <c:min val="-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Standardized Rushing Yards</a:t>
                </a:r>
              </a:p>
            </c:rich>
          </c:tx>
          <c:layout>
            <c:manualLayout>
              <c:xMode val="edge"/>
              <c:yMode val="edge"/>
              <c:x val="0"/>
              <c:y val="0.211200787401574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24335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rbATTYD!$D$1</c:f>
              <c:strCache>
                <c:ptCount val="1"/>
                <c:pt idx="0">
                  <c:v>Yds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rbATTYD!$C$2:$C$70</c:f>
              <c:numCache>
                <c:formatCode>General</c:formatCode>
                <c:ptCount val="69"/>
                <c:pt idx="0">
                  <c:v>2.3096239992161598</c:v>
                </c:pt>
                <c:pt idx="1">
                  <c:v>2.0068006939653298</c:v>
                </c:pt>
                <c:pt idx="2">
                  <c:v>1.9278033099868599</c:v>
                </c:pt>
                <c:pt idx="3">
                  <c:v>1.9278033099868599</c:v>
                </c:pt>
                <c:pt idx="4">
                  <c:v>1.73030985004066</c:v>
                </c:pt>
                <c:pt idx="5">
                  <c:v>1.5986475434098699</c:v>
                </c:pt>
                <c:pt idx="6">
                  <c:v>1.53281639009447</c:v>
                </c:pt>
                <c:pt idx="7">
                  <c:v>1.5064839287683101</c:v>
                </c:pt>
                <c:pt idx="8">
                  <c:v>1.4933176981052301</c:v>
                </c:pt>
                <c:pt idx="9">
                  <c:v>1.41432031412675</c:v>
                </c:pt>
                <c:pt idx="10">
                  <c:v>1.38798785280059</c:v>
                </c:pt>
                <c:pt idx="11">
                  <c:v>1.1509957008651599</c:v>
                </c:pt>
                <c:pt idx="12">
                  <c:v>1.0588320862236</c:v>
                </c:pt>
                <c:pt idx="13">
                  <c:v>0.99300093290820501</c:v>
                </c:pt>
                <c:pt idx="14">
                  <c:v>0.94033601025588698</c:v>
                </c:pt>
                <c:pt idx="15">
                  <c:v>0.94033601025588698</c:v>
                </c:pt>
                <c:pt idx="16">
                  <c:v>0.927169779592807</c:v>
                </c:pt>
                <c:pt idx="17">
                  <c:v>0.88767108760356905</c:v>
                </c:pt>
                <c:pt idx="18">
                  <c:v>0.769175011635852</c:v>
                </c:pt>
                <c:pt idx="19">
                  <c:v>0.67701139699429502</c:v>
                </c:pt>
                <c:pt idx="20">
                  <c:v>0.63751270500505697</c:v>
                </c:pt>
                <c:pt idx="21">
                  <c:v>0.61118024367889701</c:v>
                </c:pt>
                <c:pt idx="22">
                  <c:v>0.45318547572194201</c:v>
                </c:pt>
                <c:pt idx="23">
                  <c:v>0.36102186108038498</c:v>
                </c:pt>
                <c:pt idx="24">
                  <c:v>0.28202447710190798</c:v>
                </c:pt>
                <c:pt idx="25">
                  <c:v>0.16352840113419101</c:v>
                </c:pt>
                <c:pt idx="26">
                  <c:v>0.110863478481873</c:v>
                </c:pt>
                <c:pt idx="27">
                  <c:v>1.8699863840316001E-2</c:v>
                </c:pt>
                <c:pt idx="28">
                  <c:v>-3.3965058812002402E-2</c:v>
                </c:pt>
                <c:pt idx="29">
                  <c:v>-0.178793596105878</c:v>
                </c:pt>
                <c:pt idx="30">
                  <c:v>-0.20512605743203699</c:v>
                </c:pt>
                <c:pt idx="31">
                  <c:v>-0.218292288095117</c:v>
                </c:pt>
                <c:pt idx="32">
                  <c:v>-0.23145851875819601</c:v>
                </c:pt>
                <c:pt idx="33">
                  <c:v>-0.33678836406283302</c:v>
                </c:pt>
                <c:pt idx="34">
                  <c:v>-0.37628705605207202</c:v>
                </c:pt>
                <c:pt idx="35">
                  <c:v>-0.389453286715151</c:v>
                </c:pt>
                <c:pt idx="36">
                  <c:v>-0.45528444003054902</c:v>
                </c:pt>
                <c:pt idx="37">
                  <c:v>-0.48161690135670798</c:v>
                </c:pt>
                <c:pt idx="38">
                  <c:v>-0.48161690135670798</c:v>
                </c:pt>
                <c:pt idx="39">
                  <c:v>-0.49478313201978802</c:v>
                </c:pt>
                <c:pt idx="40">
                  <c:v>-0.60011297732442503</c:v>
                </c:pt>
                <c:pt idx="41">
                  <c:v>-0.61327920798750402</c:v>
                </c:pt>
                <c:pt idx="42">
                  <c:v>-0.626445438650584</c:v>
                </c:pt>
                <c:pt idx="43">
                  <c:v>-0.63961166931366298</c:v>
                </c:pt>
                <c:pt idx="44">
                  <c:v>-0.69227659196598201</c:v>
                </c:pt>
                <c:pt idx="45">
                  <c:v>-0.71860905329214098</c:v>
                </c:pt>
                <c:pt idx="46">
                  <c:v>-0.73177528395521996</c:v>
                </c:pt>
                <c:pt idx="47">
                  <c:v>-0.74494151461830005</c:v>
                </c:pt>
                <c:pt idx="48">
                  <c:v>-0.77127397594445901</c:v>
                </c:pt>
                <c:pt idx="49">
                  <c:v>-0.77127397594445901</c:v>
                </c:pt>
                <c:pt idx="50">
                  <c:v>-0.77127397594445901</c:v>
                </c:pt>
                <c:pt idx="51">
                  <c:v>-0.78444020660753899</c:v>
                </c:pt>
                <c:pt idx="52">
                  <c:v>-0.78444020660753899</c:v>
                </c:pt>
                <c:pt idx="53">
                  <c:v>-0.83710512925985703</c:v>
                </c:pt>
                <c:pt idx="54">
                  <c:v>-0.91610251323833503</c:v>
                </c:pt>
                <c:pt idx="55">
                  <c:v>-0.91610251323833503</c:v>
                </c:pt>
                <c:pt idx="56">
                  <c:v>-0.95560120522757297</c:v>
                </c:pt>
                <c:pt idx="57">
                  <c:v>-0.95560120522757297</c:v>
                </c:pt>
                <c:pt idx="58">
                  <c:v>-0.96876743589065295</c:v>
                </c:pt>
                <c:pt idx="59">
                  <c:v>-0.99509989721681202</c:v>
                </c:pt>
                <c:pt idx="60">
                  <c:v>-1.0214323585429701</c:v>
                </c:pt>
                <c:pt idx="61">
                  <c:v>-1.0345985892060501</c:v>
                </c:pt>
                <c:pt idx="62">
                  <c:v>-1.08726351185837</c:v>
                </c:pt>
                <c:pt idx="63">
                  <c:v>-1.10042974252145</c:v>
                </c:pt>
                <c:pt idx="64">
                  <c:v>-1.11359597318453</c:v>
                </c:pt>
                <c:pt idx="65">
                  <c:v>-1.1399284345106899</c:v>
                </c:pt>
                <c:pt idx="66">
                  <c:v>-1.1794271264999301</c:v>
                </c:pt>
                <c:pt idx="67">
                  <c:v>-1.2057595878260901</c:v>
                </c:pt>
                <c:pt idx="68">
                  <c:v>-1.2584245104784</c:v>
                </c:pt>
              </c:numCache>
            </c:numRef>
          </c:xVal>
          <c:yVal>
            <c:numRef>
              <c:f>rbATTYD!$D$2:$D$70</c:f>
              <c:numCache>
                <c:formatCode>General</c:formatCode>
                <c:ptCount val="69"/>
                <c:pt idx="0">
                  <c:v>2.87380545488148</c:v>
                </c:pt>
                <c:pt idx="1">
                  <c:v>1.5435716457464901</c:v>
                </c:pt>
                <c:pt idx="2">
                  <c:v>1.7643338523689001</c:v>
                </c:pt>
                <c:pt idx="3">
                  <c:v>1.9001875179826799</c:v>
                </c:pt>
                <c:pt idx="4">
                  <c:v>0.76241306846722301</c:v>
                </c:pt>
                <c:pt idx="5">
                  <c:v>1.29450659212122</c:v>
                </c:pt>
                <c:pt idx="6">
                  <c:v>1.1586529265074299</c:v>
                </c:pt>
                <c:pt idx="7">
                  <c:v>1.84641210867723</c:v>
                </c:pt>
                <c:pt idx="8">
                  <c:v>1.8577332474783701</c:v>
                </c:pt>
                <c:pt idx="9">
                  <c:v>1.07940495489939</c:v>
                </c:pt>
                <c:pt idx="10">
                  <c:v>1.97377492019015</c:v>
                </c:pt>
                <c:pt idx="11">
                  <c:v>1.8435818239769399</c:v>
                </c:pt>
                <c:pt idx="12">
                  <c:v>1.3114883003229401</c:v>
                </c:pt>
                <c:pt idx="13">
                  <c:v>0.63221997225401205</c:v>
                </c:pt>
                <c:pt idx="14">
                  <c:v>0.55863257004654399</c:v>
                </c:pt>
                <c:pt idx="15">
                  <c:v>0.589765701749703</c:v>
                </c:pt>
                <c:pt idx="16">
                  <c:v>1.05393239259681</c:v>
                </c:pt>
                <c:pt idx="17">
                  <c:v>0.86430331767756297</c:v>
                </c:pt>
                <c:pt idx="18">
                  <c:v>1.2095980511126001</c:v>
                </c:pt>
                <c:pt idx="19">
                  <c:v>0.95204214338646698</c:v>
                </c:pt>
                <c:pt idx="20">
                  <c:v>0.48787545253936399</c:v>
                </c:pt>
                <c:pt idx="21">
                  <c:v>0.448251466735343</c:v>
                </c:pt>
                <c:pt idx="22">
                  <c:v>-6.4030064016642602E-2</c:v>
                </c:pt>
                <c:pt idx="23">
                  <c:v>-1.02546547111856E-2</c:v>
                </c:pt>
                <c:pt idx="24">
                  <c:v>0.25013153771523799</c:v>
                </c:pt>
                <c:pt idx="25">
                  <c:v>-0.21686543783215201</c:v>
                </c:pt>
                <c:pt idx="26">
                  <c:v>0.12842929560288799</c:v>
                </c:pt>
                <c:pt idx="27">
                  <c:v>-9.2332911019514796E-2</c:v>
                </c:pt>
                <c:pt idx="28">
                  <c:v>-0.55083903246604304</c:v>
                </c:pt>
                <c:pt idx="29">
                  <c:v>-0.19139287552956699</c:v>
                </c:pt>
                <c:pt idx="30">
                  <c:v>0.30107666232040797</c:v>
                </c:pt>
                <c:pt idx="31">
                  <c:v>-0.426306505653406</c:v>
                </c:pt>
                <c:pt idx="32">
                  <c:v>-0.157429459126121</c:v>
                </c:pt>
                <c:pt idx="33">
                  <c:v>-0.60461444177150003</c:v>
                </c:pt>
                <c:pt idx="34">
                  <c:v>-0.270640847137609</c:v>
                </c:pt>
                <c:pt idx="35">
                  <c:v>-0.49989390786087301</c:v>
                </c:pt>
                <c:pt idx="36">
                  <c:v>-0.45177906795599099</c:v>
                </c:pt>
                <c:pt idx="37">
                  <c:v>-0.50555447726144798</c:v>
                </c:pt>
                <c:pt idx="38">
                  <c:v>-0.355549388146226</c:v>
                </c:pt>
                <c:pt idx="39">
                  <c:v>-0.75461953088672296</c:v>
                </c:pt>
                <c:pt idx="40">
                  <c:v>-0.109314619221238</c:v>
                </c:pt>
                <c:pt idx="41">
                  <c:v>-0.55366931716633006</c:v>
                </c:pt>
                <c:pt idx="42">
                  <c:v>-0.440457929154842</c:v>
                </c:pt>
                <c:pt idx="43">
                  <c:v>-0.77160123908844602</c:v>
                </c:pt>
                <c:pt idx="44">
                  <c:v>-0.50272419256116097</c:v>
                </c:pt>
                <c:pt idx="45">
                  <c:v>-0.73197725328442498</c:v>
                </c:pt>
                <c:pt idx="46">
                  <c:v>-0.78858294729016898</c:v>
                </c:pt>
                <c:pt idx="47">
                  <c:v>-0.992363445710848</c:v>
                </c:pt>
                <c:pt idx="48">
                  <c:v>-0.66122013577724403</c:v>
                </c:pt>
                <c:pt idx="49">
                  <c:v>-0.91311547410280602</c:v>
                </c:pt>
                <c:pt idx="50">
                  <c:v>-0.79707380139103101</c:v>
                </c:pt>
                <c:pt idx="51">
                  <c:v>-0.91877604350338105</c:v>
                </c:pt>
                <c:pt idx="52">
                  <c:v>-0.42064593625283098</c:v>
                </c:pt>
                <c:pt idx="53">
                  <c:v>-0.35271910344593799</c:v>
                </c:pt>
                <c:pt idx="54">
                  <c:v>-0.44894878325570398</c:v>
                </c:pt>
                <c:pt idx="55">
                  <c:v>-0.85934006479734903</c:v>
                </c:pt>
                <c:pt idx="56">
                  <c:v>-0.76877095438815901</c:v>
                </c:pt>
                <c:pt idx="57">
                  <c:v>-1.1876530900306701</c:v>
                </c:pt>
                <c:pt idx="58">
                  <c:v>-0.72914696858413797</c:v>
                </c:pt>
                <c:pt idx="59">
                  <c:v>-0.72348639918356294</c:v>
                </c:pt>
                <c:pt idx="60">
                  <c:v>-1.0546297091171699</c:v>
                </c:pt>
                <c:pt idx="61">
                  <c:v>-0.73480753798471199</c:v>
                </c:pt>
                <c:pt idx="62">
                  <c:v>-0.94141832110567802</c:v>
                </c:pt>
                <c:pt idx="63">
                  <c:v>-1.3319976097453099</c:v>
                </c:pt>
                <c:pt idx="64">
                  <c:v>-1.1763319512295201</c:v>
                </c:pt>
                <c:pt idx="65">
                  <c:v>-1.1989742288318099</c:v>
                </c:pt>
                <c:pt idx="66">
                  <c:v>-0.992363445710848</c:v>
                </c:pt>
                <c:pt idx="67">
                  <c:v>-1.1112354031229099</c:v>
                </c:pt>
                <c:pt idx="68">
                  <c:v>-1.3206764709441601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1118928"/>
        <c:axId val="518460320"/>
      </c:scatterChart>
      <c:valAx>
        <c:axId val="491118928"/>
        <c:scaling>
          <c:orientation val="minMax"/>
          <c:min val="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Standardized Rushing Attempts</a:t>
                </a:r>
              </a:p>
            </c:rich>
          </c:tx>
          <c:layout>
            <c:manualLayout>
              <c:xMode val="edge"/>
              <c:yMode val="edge"/>
              <c:x val="0.30641786964129486"/>
              <c:y val="0.949074074074074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460320"/>
        <c:crosses val="autoZero"/>
        <c:crossBetween val="midCat"/>
        <c:majorUnit val="1"/>
      </c:valAx>
      <c:valAx>
        <c:axId val="518460320"/>
        <c:scaling>
          <c:orientation val="minMax"/>
          <c:max val="3"/>
          <c:min val="-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Standardized Rushing Yards</a:t>
                </a:r>
              </a:p>
            </c:rich>
          </c:tx>
          <c:layout>
            <c:manualLayout>
              <c:xMode val="edge"/>
              <c:yMode val="edge"/>
              <c:x val="0"/>
              <c:y val="0.211200787401574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11892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rbATTYD!$D$1</c:f>
              <c:strCache>
                <c:ptCount val="1"/>
                <c:pt idx="0">
                  <c:v>Yds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rbATTYD!$C$2:$C$70</c:f>
              <c:numCache>
                <c:formatCode>General</c:formatCode>
                <c:ptCount val="69"/>
                <c:pt idx="0">
                  <c:v>2.3096239992161598</c:v>
                </c:pt>
                <c:pt idx="1">
                  <c:v>2.0068006939653298</c:v>
                </c:pt>
                <c:pt idx="2">
                  <c:v>1.9278033099868599</c:v>
                </c:pt>
                <c:pt idx="3">
                  <c:v>1.9278033099868599</c:v>
                </c:pt>
                <c:pt idx="4">
                  <c:v>1.73030985004066</c:v>
                </c:pt>
                <c:pt idx="5">
                  <c:v>1.5986475434098699</c:v>
                </c:pt>
                <c:pt idx="6">
                  <c:v>1.53281639009447</c:v>
                </c:pt>
                <c:pt idx="7">
                  <c:v>1.5064839287683101</c:v>
                </c:pt>
                <c:pt idx="8">
                  <c:v>1.4933176981052301</c:v>
                </c:pt>
                <c:pt idx="9">
                  <c:v>1.41432031412675</c:v>
                </c:pt>
                <c:pt idx="10">
                  <c:v>1.38798785280059</c:v>
                </c:pt>
                <c:pt idx="11">
                  <c:v>1.1509957008651599</c:v>
                </c:pt>
                <c:pt idx="12">
                  <c:v>1.0588320862236</c:v>
                </c:pt>
                <c:pt idx="13">
                  <c:v>0.99300093290820501</c:v>
                </c:pt>
                <c:pt idx="14">
                  <c:v>0.94033601025588698</c:v>
                </c:pt>
                <c:pt idx="15">
                  <c:v>0.94033601025588698</c:v>
                </c:pt>
                <c:pt idx="16">
                  <c:v>0.927169779592807</c:v>
                </c:pt>
                <c:pt idx="17">
                  <c:v>0.88767108760356905</c:v>
                </c:pt>
                <c:pt idx="18">
                  <c:v>0.769175011635852</c:v>
                </c:pt>
                <c:pt idx="19">
                  <c:v>0.67701139699429502</c:v>
                </c:pt>
                <c:pt idx="20">
                  <c:v>0.63751270500505697</c:v>
                </c:pt>
                <c:pt idx="21">
                  <c:v>0.61118024367889701</c:v>
                </c:pt>
                <c:pt idx="22">
                  <c:v>0.45318547572194201</c:v>
                </c:pt>
                <c:pt idx="23">
                  <c:v>0.36102186108038498</c:v>
                </c:pt>
                <c:pt idx="24">
                  <c:v>0.28202447710190798</c:v>
                </c:pt>
                <c:pt idx="25">
                  <c:v>0.16352840113419101</c:v>
                </c:pt>
                <c:pt idx="26">
                  <c:v>0.110863478481873</c:v>
                </c:pt>
                <c:pt idx="27">
                  <c:v>1.8699863840316001E-2</c:v>
                </c:pt>
                <c:pt idx="28">
                  <c:v>-3.3965058812002402E-2</c:v>
                </c:pt>
                <c:pt idx="29">
                  <c:v>-0.178793596105878</c:v>
                </c:pt>
                <c:pt idx="30">
                  <c:v>-0.20512605743203699</c:v>
                </c:pt>
                <c:pt idx="31">
                  <c:v>-0.218292288095117</c:v>
                </c:pt>
                <c:pt idx="32">
                  <c:v>-0.23145851875819601</c:v>
                </c:pt>
                <c:pt idx="33">
                  <c:v>-0.33678836406283302</c:v>
                </c:pt>
                <c:pt idx="34">
                  <c:v>-0.37628705605207202</c:v>
                </c:pt>
                <c:pt idx="35">
                  <c:v>-0.389453286715151</c:v>
                </c:pt>
                <c:pt idx="36">
                  <c:v>-0.45528444003054902</c:v>
                </c:pt>
                <c:pt idx="37">
                  <c:v>-0.48161690135670798</c:v>
                </c:pt>
                <c:pt idx="38">
                  <c:v>-0.48161690135670798</c:v>
                </c:pt>
                <c:pt idx="39">
                  <c:v>-0.49478313201978802</c:v>
                </c:pt>
                <c:pt idx="40">
                  <c:v>-0.60011297732442503</c:v>
                </c:pt>
                <c:pt idx="41">
                  <c:v>-0.61327920798750402</c:v>
                </c:pt>
                <c:pt idx="42">
                  <c:v>-0.626445438650584</c:v>
                </c:pt>
                <c:pt idx="43">
                  <c:v>-0.63961166931366298</c:v>
                </c:pt>
                <c:pt idx="44">
                  <c:v>-0.69227659196598201</c:v>
                </c:pt>
                <c:pt idx="45">
                  <c:v>-0.71860905329214098</c:v>
                </c:pt>
                <c:pt idx="46">
                  <c:v>-0.73177528395521996</c:v>
                </c:pt>
                <c:pt idx="47">
                  <c:v>-0.74494151461830005</c:v>
                </c:pt>
                <c:pt idx="48">
                  <c:v>-0.77127397594445901</c:v>
                </c:pt>
                <c:pt idx="49">
                  <c:v>-0.77127397594445901</c:v>
                </c:pt>
                <c:pt idx="50">
                  <c:v>-0.77127397594445901</c:v>
                </c:pt>
                <c:pt idx="51">
                  <c:v>-0.78444020660753899</c:v>
                </c:pt>
                <c:pt idx="52">
                  <c:v>-0.78444020660753899</c:v>
                </c:pt>
                <c:pt idx="53">
                  <c:v>-0.83710512925985703</c:v>
                </c:pt>
                <c:pt idx="54">
                  <c:v>-0.91610251323833503</c:v>
                </c:pt>
                <c:pt idx="55">
                  <c:v>-0.91610251323833503</c:v>
                </c:pt>
                <c:pt idx="56">
                  <c:v>-0.95560120522757297</c:v>
                </c:pt>
                <c:pt idx="57">
                  <c:v>-0.95560120522757297</c:v>
                </c:pt>
                <c:pt idx="58">
                  <c:v>-0.96876743589065295</c:v>
                </c:pt>
                <c:pt idx="59">
                  <c:v>-0.99509989721681202</c:v>
                </c:pt>
                <c:pt idx="60">
                  <c:v>-1.0214323585429701</c:v>
                </c:pt>
                <c:pt idx="61">
                  <c:v>-1.0345985892060501</c:v>
                </c:pt>
                <c:pt idx="62">
                  <c:v>-1.08726351185837</c:v>
                </c:pt>
                <c:pt idx="63">
                  <c:v>-1.10042974252145</c:v>
                </c:pt>
                <c:pt idx="64">
                  <c:v>-1.11359597318453</c:v>
                </c:pt>
                <c:pt idx="65">
                  <c:v>-1.1399284345106899</c:v>
                </c:pt>
                <c:pt idx="66">
                  <c:v>-1.1794271264999301</c:v>
                </c:pt>
                <c:pt idx="67">
                  <c:v>-1.2057595878260901</c:v>
                </c:pt>
                <c:pt idx="68">
                  <c:v>-1.2584245104784</c:v>
                </c:pt>
              </c:numCache>
            </c:numRef>
          </c:xVal>
          <c:yVal>
            <c:numRef>
              <c:f>rbATTYD!$D$2:$D$70</c:f>
              <c:numCache>
                <c:formatCode>General</c:formatCode>
                <c:ptCount val="69"/>
                <c:pt idx="0">
                  <c:v>2.87380545488148</c:v>
                </c:pt>
                <c:pt idx="1">
                  <c:v>1.5435716457464901</c:v>
                </c:pt>
                <c:pt idx="2">
                  <c:v>1.7643338523689001</c:v>
                </c:pt>
                <c:pt idx="3">
                  <c:v>1.9001875179826799</c:v>
                </c:pt>
                <c:pt idx="4">
                  <c:v>0.76241306846722301</c:v>
                </c:pt>
                <c:pt idx="5">
                  <c:v>1.29450659212122</c:v>
                </c:pt>
                <c:pt idx="6">
                  <c:v>1.1586529265074299</c:v>
                </c:pt>
                <c:pt idx="7">
                  <c:v>1.84641210867723</c:v>
                </c:pt>
                <c:pt idx="8">
                  <c:v>1.8577332474783701</c:v>
                </c:pt>
                <c:pt idx="9">
                  <c:v>1.07940495489939</c:v>
                </c:pt>
                <c:pt idx="10">
                  <c:v>1.97377492019015</c:v>
                </c:pt>
                <c:pt idx="11">
                  <c:v>1.8435818239769399</c:v>
                </c:pt>
                <c:pt idx="12">
                  <c:v>1.3114883003229401</c:v>
                </c:pt>
                <c:pt idx="13">
                  <c:v>0.63221997225401205</c:v>
                </c:pt>
                <c:pt idx="14">
                  <c:v>0.55863257004654399</c:v>
                </c:pt>
                <c:pt idx="15">
                  <c:v>0.589765701749703</c:v>
                </c:pt>
                <c:pt idx="16">
                  <c:v>1.05393239259681</c:v>
                </c:pt>
                <c:pt idx="17">
                  <c:v>0.86430331767756297</c:v>
                </c:pt>
                <c:pt idx="18">
                  <c:v>1.2095980511126001</c:v>
                </c:pt>
                <c:pt idx="19">
                  <c:v>0.95204214338646698</c:v>
                </c:pt>
                <c:pt idx="20">
                  <c:v>0.48787545253936399</c:v>
                </c:pt>
                <c:pt idx="21">
                  <c:v>0.448251466735343</c:v>
                </c:pt>
                <c:pt idx="22">
                  <c:v>-6.4030064016642602E-2</c:v>
                </c:pt>
                <c:pt idx="23">
                  <c:v>-1.02546547111856E-2</c:v>
                </c:pt>
                <c:pt idx="24">
                  <c:v>0.25013153771523799</c:v>
                </c:pt>
                <c:pt idx="25">
                  <c:v>-0.21686543783215201</c:v>
                </c:pt>
                <c:pt idx="26">
                  <c:v>0.12842929560288799</c:v>
                </c:pt>
                <c:pt idx="27">
                  <c:v>-9.2332911019514796E-2</c:v>
                </c:pt>
                <c:pt idx="28">
                  <c:v>-0.55083903246604304</c:v>
                </c:pt>
                <c:pt idx="29">
                  <c:v>-0.19139287552956699</c:v>
                </c:pt>
                <c:pt idx="30">
                  <c:v>0.30107666232040797</c:v>
                </c:pt>
                <c:pt idx="31">
                  <c:v>-0.426306505653406</c:v>
                </c:pt>
                <c:pt idx="32">
                  <c:v>-0.157429459126121</c:v>
                </c:pt>
                <c:pt idx="33">
                  <c:v>-0.60461444177150003</c:v>
                </c:pt>
                <c:pt idx="34">
                  <c:v>-0.270640847137609</c:v>
                </c:pt>
                <c:pt idx="35">
                  <c:v>-0.49989390786087301</c:v>
                </c:pt>
                <c:pt idx="36">
                  <c:v>-0.45177906795599099</c:v>
                </c:pt>
                <c:pt idx="37">
                  <c:v>-0.50555447726144798</c:v>
                </c:pt>
                <c:pt idx="38">
                  <c:v>-0.355549388146226</c:v>
                </c:pt>
                <c:pt idx="39">
                  <c:v>-0.75461953088672296</c:v>
                </c:pt>
                <c:pt idx="40">
                  <c:v>-0.109314619221238</c:v>
                </c:pt>
                <c:pt idx="41">
                  <c:v>-0.55366931716633006</c:v>
                </c:pt>
                <c:pt idx="42">
                  <c:v>-0.440457929154842</c:v>
                </c:pt>
                <c:pt idx="43">
                  <c:v>-0.77160123908844602</c:v>
                </c:pt>
                <c:pt idx="44">
                  <c:v>-0.50272419256116097</c:v>
                </c:pt>
                <c:pt idx="45">
                  <c:v>-0.73197725328442498</c:v>
                </c:pt>
                <c:pt idx="46">
                  <c:v>-0.78858294729016898</c:v>
                </c:pt>
                <c:pt idx="47">
                  <c:v>-0.992363445710848</c:v>
                </c:pt>
                <c:pt idx="48">
                  <c:v>-0.66122013577724403</c:v>
                </c:pt>
                <c:pt idx="49">
                  <c:v>-0.91311547410280602</c:v>
                </c:pt>
                <c:pt idx="50">
                  <c:v>-0.79707380139103101</c:v>
                </c:pt>
                <c:pt idx="51">
                  <c:v>-0.91877604350338105</c:v>
                </c:pt>
                <c:pt idx="52">
                  <c:v>-0.42064593625283098</c:v>
                </c:pt>
                <c:pt idx="53">
                  <c:v>-0.35271910344593799</c:v>
                </c:pt>
                <c:pt idx="54">
                  <c:v>-0.44894878325570398</c:v>
                </c:pt>
                <c:pt idx="55">
                  <c:v>-0.85934006479734903</c:v>
                </c:pt>
                <c:pt idx="56">
                  <c:v>-0.76877095438815901</c:v>
                </c:pt>
                <c:pt idx="57">
                  <c:v>-1.1876530900306701</c:v>
                </c:pt>
                <c:pt idx="58">
                  <c:v>-0.72914696858413797</c:v>
                </c:pt>
                <c:pt idx="59">
                  <c:v>-0.72348639918356294</c:v>
                </c:pt>
                <c:pt idx="60">
                  <c:v>-1.0546297091171699</c:v>
                </c:pt>
                <c:pt idx="61">
                  <c:v>-0.73480753798471199</c:v>
                </c:pt>
                <c:pt idx="62">
                  <c:v>-0.94141832110567802</c:v>
                </c:pt>
                <c:pt idx="63">
                  <c:v>-1.3319976097453099</c:v>
                </c:pt>
                <c:pt idx="64">
                  <c:v>-1.1763319512295201</c:v>
                </c:pt>
                <c:pt idx="65">
                  <c:v>-1.1989742288318099</c:v>
                </c:pt>
                <c:pt idx="66">
                  <c:v>-0.992363445710848</c:v>
                </c:pt>
                <c:pt idx="67">
                  <c:v>-1.1112354031229099</c:v>
                </c:pt>
                <c:pt idx="68">
                  <c:v>-1.3206764709441601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1047544"/>
        <c:axId val="491046760"/>
      </c:scatterChart>
      <c:valAx>
        <c:axId val="491047544"/>
        <c:scaling>
          <c:orientation val="minMax"/>
          <c:min val="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Standardized Rushing Attempts</a:t>
                </a:r>
              </a:p>
            </c:rich>
          </c:tx>
          <c:layout>
            <c:manualLayout>
              <c:xMode val="edge"/>
              <c:yMode val="edge"/>
              <c:x val="0.30641786964129486"/>
              <c:y val="0.949074074074074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046760"/>
        <c:crosses val="autoZero"/>
        <c:crossBetween val="midCat"/>
        <c:majorUnit val="1"/>
      </c:valAx>
      <c:valAx>
        <c:axId val="491046760"/>
        <c:scaling>
          <c:orientation val="minMax"/>
          <c:max val="3"/>
          <c:min val="-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Standardized Rushing Yards</a:t>
                </a:r>
              </a:p>
            </c:rich>
          </c:tx>
          <c:layout>
            <c:manualLayout>
              <c:xMode val="edge"/>
              <c:yMode val="edge"/>
              <c:x val="0"/>
              <c:y val="0.211200787401574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04754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5E548-E3EF-4943-93BF-AF299C696AB0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2918D-13BD-4601-A680-C0ED6D72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 Axis</a:t>
            </a:r>
            <a:r>
              <a:rPr lang="en-US" baseline="0" dirty="0" smtClean="0"/>
              <a:t> &gt; Axis Options &gt; </a:t>
            </a:r>
            <a:r>
              <a:rPr lang="en-US" dirty="0" smtClean="0"/>
              <a:t> Labels &gt; Label Position = 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2918D-13BD-4601-A680-C0ED6D72EB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4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 Axis</a:t>
            </a:r>
            <a:r>
              <a:rPr lang="en-US" baseline="0" dirty="0" smtClean="0"/>
              <a:t> &gt; Axis Options &gt; </a:t>
            </a:r>
            <a:r>
              <a:rPr lang="en-US" dirty="0" smtClean="0"/>
              <a:t> Bounds;</a:t>
            </a:r>
            <a:r>
              <a:rPr lang="en-US" baseline="0" dirty="0" smtClean="0"/>
              <a:t> set </a:t>
            </a:r>
            <a:r>
              <a:rPr lang="en-US" baseline="0" dirty="0" err="1" smtClean="0"/>
              <a:t>mins</a:t>
            </a:r>
            <a:r>
              <a:rPr lang="en-US" baseline="0" dirty="0" smtClean="0"/>
              <a:t> to -3 and maxes to +3, with 1 unit major increments</a:t>
            </a:r>
          </a:p>
          <a:p>
            <a:r>
              <a:rPr lang="en-US" baseline="0" dirty="0" smtClean="0"/>
              <a:t>-the goal here is to clearly frame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2918D-13BD-4601-A680-C0ED6D72EB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5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scatterplots, a 1:1 height/width</a:t>
            </a:r>
            <a:r>
              <a:rPr lang="en-US" baseline="0" dirty="0" smtClean="0"/>
              <a:t> ratio can be helpful to identify any correlations in the data; correlations are obfuscated or skewed with chart proportions are out of whack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2918D-13BD-4601-A680-C0ED6D72EB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1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scatterplots, a 1:1 height/width</a:t>
            </a:r>
            <a:r>
              <a:rPr lang="en-US" baseline="0" dirty="0" smtClean="0"/>
              <a:t> ratio can be helpful to identify any correlations in the data; correlations are obfuscated or skewed with chart proportions are out of whack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2918D-13BD-4601-A680-C0ED6D72EB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8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scatterplots, a 1:1 height/width</a:t>
            </a:r>
            <a:r>
              <a:rPr lang="en-US" baseline="0" dirty="0" smtClean="0"/>
              <a:t> ratio can be helpful to identify any correlations in the data; correlations are obfuscated or skewed with chart proportions are out of whack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2918D-13BD-4601-A680-C0ED6D72EB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scatterplots, a 1:1 height/width</a:t>
            </a:r>
            <a:r>
              <a:rPr lang="en-US" baseline="0" dirty="0" smtClean="0"/>
              <a:t> ratio can be helpful to identify any correlations in the data; correlations are obfuscated or skewed with chart proportions are out of whack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2918D-13BD-4601-A680-C0ED6D72EB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scatterplots, a 1:1 height/width</a:t>
            </a:r>
            <a:r>
              <a:rPr lang="en-US" baseline="0" dirty="0" smtClean="0"/>
              <a:t> ratio can be helpful to identify any correlations in the data; correlations are obfuscated or skewed with chart proportions are out of whack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2918D-13BD-4601-A680-C0ED6D72EB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2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scatterplots, a 1:1 height/width</a:t>
            </a:r>
            <a:r>
              <a:rPr lang="en-US" baseline="0" dirty="0" smtClean="0"/>
              <a:t> ratio can be helpful to identify any correlations in the data; correlations are obfuscated or skewed with chart proportions are out of whack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2918D-13BD-4601-A680-C0ED6D72EB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4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64A-99AF-4F30-895F-44859C387442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1B75-AE1E-40C1-8224-E6586B18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9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64A-99AF-4F30-895F-44859C387442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1B75-AE1E-40C1-8224-E6586B18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2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64A-99AF-4F30-895F-44859C387442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1B75-AE1E-40C1-8224-E6586B18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8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64A-99AF-4F30-895F-44859C387442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1B75-AE1E-40C1-8224-E6586B18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64A-99AF-4F30-895F-44859C387442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1B75-AE1E-40C1-8224-E6586B18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64A-99AF-4F30-895F-44859C387442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1B75-AE1E-40C1-8224-E6586B18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64A-99AF-4F30-895F-44859C387442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1B75-AE1E-40C1-8224-E6586B18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64A-99AF-4F30-895F-44859C387442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1B75-AE1E-40C1-8224-E6586B18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64A-99AF-4F30-895F-44859C387442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1B75-AE1E-40C1-8224-E6586B18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1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64A-99AF-4F30-895F-44859C387442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1B75-AE1E-40C1-8224-E6586B18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964A-99AF-4F30-895F-44859C387442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1B75-AE1E-40C1-8224-E6586B18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964A-99AF-4F30-895F-44859C387442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1B75-AE1E-40C1-8224-E6586B18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7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sz="3200" dirty="0" smtClean="0"/>
              <a:t>Suggested changes from Excel defaults: Scatterplots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613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990481"/>
              </p:ext>
            </p:extLst>
          </p:nvPr>
        </p:nvGraphicFramePr>
        <p:xfrm>
          <a:off x="1828800" y="182880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02037" y="1744186"/>
            <a:ext cx="1413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Ezekiel Elliott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816997"/>
            <a:ext cx="534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Standardized Rushing Yards By Attempts</a:t>
            </a:r>
            <a:endParaRPr lang="en-US" sz="1400" dirty="0" smtClean="0"/>
          </a:p>
          <a:p>
            <a:r>
              <a:rPr lang="en-US" sz="1600" dirty="0" smtClean="0"/>
              <a:t>2016 NFL Running Backs With ≥100 Attempts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508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646438"/>
              </p:ext>
            </p:extLst>
          </p:nvPr>
        </p:nvGraphicFramePr>
        <p:xfrm>
          <a:off x="762000" y="2286000"/>
          <a:ext cx="762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422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157735"/>
              </p:ext>
            </p:extLst>
          </p:nvPr>
        </p:nvGraphicFramePr>
        <p:xfrm>
          <a:off x="762000" y="2286000"/>
          <a:ext cx="762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626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73743"/>
              </p:ext>
            </p:extLst>
          </p:nvPr>
        </p:nvGraphicFramePr>
        <p:xfrm>
          <a:off x="685800" y="2240280"/>
          <a:ext cx="7772400" cy="466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48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143931"/>
              </p:ext>
            </p:extLst>
          </p:nvPr>
        </p:nvGraphicFramePr>
        <p:xfrm>
          <a:off x="1828800" y="182880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04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723170"/>
              </p:ext>
            </p:extLst>
          </p:nvPr>
        </p:nvGraphicFramePr>
        <p:xfrm>
          <a:off x="1828800" y="182880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222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359375"/>
              </p:ext>
            </p:extLst>
          </p:nvPr>
        </p:nvGraphicFramePr>
        <p:xfrm>
          <a:off x="1828800" y="182880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618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990481"/>
              </p:ext>
            </p:extLst>
          </p:nvPr>
        </p:nvGraphicFramePr>
        <p:xfrm>
          <a:off x="1828800" y="182880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7572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990481"/>
              </p:ext>
            </p:extLst>
          </p:nvPr>
        </p:nvGraphicFramePr>
        <p:xfrm>
          <a:off x="1828800" y="182880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02037" y="1744186"/>
            <a:ext cx="1413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Ezekiel Elliott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464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312</Words>
  <Application>Microsoft Office PowerPoint</Application>
  <PresentationFormat>Custom</PresentationFormat>
  <Paragraphs>40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Suggested changes from Excel defaults: Scatterplots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Mattersight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Default Scatterplot to something better!</dc:title>
  <dc:creator>Kloet, Jim</dc:creator>
  <cp:lastModifiedBy>Kloet, Jim</cp:lastModifiedBy>
  <cp:revision>8</cp:revision>
  <dcterms:created xsi:type="dcterms:W3CDTF">2017-03-24T19:48:07Z</dcterms:created>
  <dcterms:modified xsi:type="dcterms:W3CDTF">2017-03-24T23:50:03Z</dcterms:modified>
</cp:coreProperties>
</file>