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80" r:id="rId2"/>
    <p:sldId id="282" r:id="rId3"/>
    <p:sldId id="261" r:id="rId4"/>
    <p:sldId id="302" r:id="rId5"/>
    <p:sldId id="262" r:id="rId6"/>
    <p:sldId id="300" r:id="rId7"/>
    <p:sldId id="301" r:id="rId8"/>
    <p:sldId id="28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8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F82C-E136-4CFA-92C4-6EEEA93DF19A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E1D3-BA2C-433E-AE7C-4DB35CB13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2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C1C7EA-A73E-43A9-911B-451D2BED6E5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B176A-3A8A-4CE9-9B6B-7460D32CE04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807844"/>
            <a:ext cx="4267200" cy="4189917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6348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43531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680713" y="1807844"/>
            <a:ext cx="2511287" cy="163001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087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89A129-BEA4-4DF7-A8C3-D7EEEA120CD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526591"/>
            <a:ext cx="5136000" cy="3360000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526591"/>
            <a:ext cx="5136000" cy="3360000"/>
          </a:xfrm>
          <a:prstGeom prst="rect">
            <a:avLst/>
          </a:prstGeo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7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6F174-6A5B-4FE2-8406-334FB26DF59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38200" y="1524000"/>
            <a:ext cx="10632440" cy="3504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2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1A2839-FE38-40AE-A156-1408EA0A37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6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7" y="1989138"/>
            <a:ext cx="4679951" cy="2952750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6456363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8796338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4"/>
          <p:cNvSpPr>
            <a:spLocks noGrp="1"/>
          </p:cNvSpPr>
          <p:nvPr>
            <p:ph type="pic" sz="quarter" idx="17"/>
          </p:nvPr>
        </p:nvSpPr>
        <p:spPr>
          <a:xfrm>
            <a:off x="6456364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5"/>
          <p:cNvSpPr>
            <a:spLocks noGrp="1"/>
          </p:cNvSpPr>
          <p:nvPr>
            <p:ph type="pic" sz="quarter" idx="18"/>
          </p:nvPr>
        </p:nvSpPr>
        <p:spPr>
          <a:xfrm>
            <a:off x="8796338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6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EBC98-7129-42C2-8BCC-F6EA7A7A9B0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2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07" r:id="rId2"/>
    <p:sldLayoutId id="2147483709" r:id="rId3"/>
    <p:sldLayoutId id="2147483710" r:id="rId4"/>
    <p:sldLayoutId id="2147483714" r:id="rId5"/>
    <p:sldLayoutId id="214748376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37238" y="819316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964920" y="1566278"/>
            <a:ext cx="2262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accent3"/>
                </a:solidFill>
                <a:cs typeface="+mn-ea"/>
                <a:sym typeface="+mn-lt"/>
              </a:rPr>
              <a:t>2017</a:t>
            </a:r>
            <a:endParaRPr lang="zh-CN" altLang="en-US" sz="80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3" y="3874638"/>
            <a:ext cx="45492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汇报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231023" y="2797952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cs typeface="+mn-ea"/>
                <a:sym typeface="+mn-lt"/>
              </a:rPr>
              <a:t>云笔记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6" y="4667530"/>
            <a:ext cx="1987400" cy="491319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汇报</a:t>
            </a:r>
            <a:r>
              <a:rPr lang="zh-CN" altLang="en-US" sz="1400" dirty="0" smtClean="0">
                <a:solidFill>
                  <a:schemeClr val="tx2"/>
                </a:solidFill>
                <a:cs typeface="+mn-ea"/>
                <a:sym typeface="+mn-lt"/>
              </a:rPr>
              <a:t>人：搞事小分队</a:t>
            </a: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3659170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35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49894" y="0"/>
            <a:ext cx="85244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48971" y="20721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2"/>
                </a:solidFill>
              </a:rPr>
              <a:t>成员</a:t>
            </a:r>
            <a:r>
              <a:rPr lang="zh-CN" altLang="en-US" sz="3600" b="1" dirty="0">
                <a:solidFill>
                  <a:schemeClr val="tx2"/>
                </a:solidFill>
              </a:rPr>
              <a:t>分工</a:t>
            </a:r>
          </a:p>
        </p:txBody>
      </p:sp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48971" y="3072428"/>
            <a:ext cx="5985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吴良航，杨凯豪</a:t>
            </a:r>
            <a:r>
              <a:rPr lang="en-US" altLang="zh-CN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--------------------</a:t>
            </a:r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数据库设计</a:t>
            </a:r>
            <a:endParaRPr lang="en-US" altLang="zh-CN" sz="1400" dirty="0" smtClean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 smtClean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包斌虎</a:t>
            </a:r>
            <a:r>
              <a:rPr lang="zh-CN" alt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--------------------</a:t>
            </a:r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需求分析，</a:t>
            </a:r>
            <a:r>
              <a:rPr lang="en-US" altLang="zh-CN" sz="1400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github</a:t>
            </a:r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建设</a:t>
            </a:r>
            <a:endParaRPr lang="en-US" altLang="zh-CN" sz="1400" dirty="0" smtClean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 smtClean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陈   </a:t>
            </a:r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宇 </a:t>
            </a:r>
            <a:r>
              <a:rPr lang="en-US" altLang="zh-CN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--------------------</a:t>
            </a:r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安卓原型设计</a:t>
            </a:r>
            <a:endParaRPr lang="en-US" altLang="zh-CN" sz="1400" dirty="0" smtClean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1400" dirty="0" smtClean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熊宁</a:t>
            </a:r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畅，余旭潼 </a:t>
            </a:r>
            <a:r>
              <a:rPr lang="en-US" altLang="zh-CN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---------------------web</a:t>
            </a:r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原型</a:t>
            </a:r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</a:t>
            </a:r>
            <a:endParaRPr lang="en-US" altLang="zh-CN" sz="14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733819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27117" y="2839063"/>
            <a:ext cx="529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3"/>
                </a:solidFill>
                <a:cs typeface="+mn-ea"/>
                <a:sym typeface="+mn-lt"/>
              </a:rPr>
              <a:t>∞</a:t>
            </a:r>
          </a:p>
        </p:txBody>
      </p:sp>
      <p:sp>
        <p:nvSpPr>
          <p:cNvPr id="15" name="矩形 1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06319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cs typeface="+mn-ea"/>
                <a:sym typeface="+mn-lt"/>
              </a:rPr>
              <a:t>项目</a:t>
            </a:r>
            <a:r>
              <a:rPr lang="zh-CN" altLang="en-US" sz="2400" b="1" dirty="0" smtClean="0">
                <a:solidFill>
                  <a:schemeClr val="tx2"/>
                </a:solidFill>
                <a:cs typeface="+mn-ea"/>
                <a:sym typeface="+mn-lt"/>
              </a:rPr>
              <a:t>组成员</a:t>
            </a:r>
            <a:endParaRPr lang="en-US" altLang="zh-CN" sz="2400" b="1" dirty="0" smtClean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54452" y="3429000"/>
            <a:ext cx="874644" cy="0"/>
            <a:chOff x="5625548" y="3867892"/>
            <a:chExt cx="874644" cy="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65_1"/>
          <p:cNvSpPr/>
          <p:nvPr/>
        </p:nvSpPr>
        <p:spPr>
          <a:xfrm>
            <a:off x="858105" y="2395330"/>
            <a:ext cx="2067340" cy="20673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3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zh-CN" altLang="en-US" dirty="0" smtClean="0"/>
              <a:t>设计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01" y="1375508"/>
            <a:ext cx="10439377" cy="41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团队建设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387" b="387"/>
          <a:stretch>
            <a:fillRect/>
          </a:stretch>
        </p:blipFill>
        <p:spPr>
          <a:xfrm>
            <a:off x="2497992" y="1477107"/>
            <a:ext cx="7196015" cy="444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0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云笔记需求分析流程图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00405" y="5574897"/>
            <a:ext cx="1063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02670"/>
            <a:ext cx="12192000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原型展示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移动端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 rot="10800000" flipV="1">
            <a:off x="763324" y="3407558"/>
            <a:ext cx="1049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https://v3.modao.cc/app/EaAcO4kFz2hliNRsKMaRRYWkr1OEalB#screen=sA4BE7D1F511494585396495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原型展示</a:t>
            </a:r>
            <a:r>
              <a:rPr lang="en-US" altLang="zh-CN" dirty="0" smtClean="0"/>
              <a:t>---web</a:t>
            </a:r>
            <a:r>
              <a:rPr lang="zh-CN" altLang="en-US" dirty="0" smtClean="0"/>
              <a:t>端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57046" y="3071446"/>
            <a:ext cx="627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http://127.0.0.1:32767/start.html#p=</a:t>
            </a:r>
            <a:r>
              <a:rPr lang="zh-CN" altLang="en-US" dirty="0"/>
              <a:t>笔记界面</a:t>
            </a:r>
            <a:r>
              <a:rPr lang="en-US" altLang="zh-CN" dirty="0"/>
              <a:t>&amp;g=1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964920" y="1566278"/>
            <a:ext cx="2262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accent3"/>
                </a:solidFill>
                <a:cs typeface="+mn-ea"/>
                <a:sym typeface="+mn-lt"/>
              </a:rPr>
              <a:t>2017</a:t>
            </a:r>
            <a:endParaRPr lang="zh-CN" altLang="en-US" sz="80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3" y="3874638"/>
            <a:ext cx="45492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  <a:cs typeface="+mn-ea"/>
                <a:sym typeface="+mn-lt"/>
              </a:rPr>
              <a:t>感谢每一个小组成员，大家都很棒！</a:t>
            </a: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74545" y="27979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2"/>
                </a:solidFill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667530"/>
            <a:ext cx="1987400" cy="491319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汇报</a:t>
            </a:r>
            <a:r>
              <a:rPr lang="zh-CN" altLang="en-US" sz="1400" dirty="0" smtClean="0">
                <a:solidFill>
                  <a:schemeClr val="tx2"/>
                </a:solidFill>
                <a:cs typeface="+mn-ea"/>
                <a:sym typeface="+mn-lt"/>
              </a:rPr>
              <a:t>人：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搞事</a:t>
            </a:r>
            <a:r>
              <a:rPr lang="zh-CN" altLang="en-US" sz="1400" dirty="0" smtClean="0">
                <a:solidFill>
                  <a:schemeClr val="tx2"/>
                </a:solidFill>
                <a:cs typeface="+mn-ea"/>
                <a:sym typeface="+mn-lt"/>
              </a:rPr>
              <a:t>小分队</a:t>
            </a: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3659170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6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2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41B176"/>
      </a:accent1>
      <a:accent2>
        <a:srgbClr val="2980B9"/>
      </a:accent2>
      <a:accent3>
        <a:srgbClr val="41B176"/>
      </a:accent3>
      <a:accent4>
        <a:srgbClr val="2980B9"/>
      </a:accent4>
      <a:accent5>
        <a:srgbClr val="41B176"/>
      </a:accent5>
      <a:accent6>
        <a:srgbClr val="2980B9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100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Lato Light</vt:lpstr>
      <vt:lpstr>等线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数据库设计</vt:lpstr>
      <vt:lpstr>github团队建设</vt:lpstr>
      <vt:lpstr>云笔记需求分析流程图</vt:lpstr>
      <vt:lpstr>原型展示---移动端</vt:lpstr>
      <vt:lpstr>原型展示---web端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bao bao</cp:lastModifiedBy>
  <cp:revision>21</cp:revision>
  <dcterms:created xsi:type="dcterms:W3CDTF">2017-04-18T10:11:50Z</dcterms:created>
  <dcterms:modified xsi:type="dcterms:W3CDTF">2017-05-26T08:26:27Z</dcterms:modified>
</cp:coreProperties>
</file>