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39928-B322-8F5D-97B1-DD49FE9B9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4F599F-134F-D020-600C-39E728497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57321F-6488-E144-F7B9-5EC9AB00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0F5F73-E8DE-E844-044C-CFBADAB9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4BF307-2187-DFD4-0070-6367E9C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C7EC8-5FE5-0B32-C066-606C85FB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EE8BCC-82C0-914B-980B-7206D96E0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E82705-94B1-915B-8A17-1558745F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C5D4E-0759-1166-F867-608E711E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07C4C8-4E93-0757-9E2D-14206F2E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62CCC05-68D8-7855-08E3-CFBC3C1C4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9AF2CF-1862-4FFC-EB5C-B28D54CBB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09A5C1-BBF3-A9E2-2C4D-EB138C64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EE011F-9686-E01A-D9B3-EE4FE763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C3AF92-5DEC-F5A4-64B3-3D528738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4B2CE-F1BE-1D72-7528-07AF03A6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709BEA-FDF3-F658-C0AC-A17CBEBA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AA8DFF-27DB-D440-E893-2D14AE6F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5E312E-BD2E-F58D-A866-F1D1BCE6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D60571-B025-62AD-EC99-BE2F1727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BFB77-C7C1-B7D6-F7E8-7EFDDEA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9917A6-E7F7-B246-55F1-06DBECEF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3DBE3D-21E0-45D0-88A5-91489934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C24163-62E0-F3E3-DDD2-B5B3196F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89F98-2114-892E-EB4E-1DB5CB1F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692A2-3D95-0089-2833-7155590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92874F-5ECB-6610-5325-2E43E3795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0D3274-1180-3704-3A2A-D7707297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6A389F-8B2F-B122-81A5-F069024B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9A2DCB-5655-7ACB-B082-9EDCC83F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14F75A-A30C-B3E5-25FE-6F004D25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4B5CC-8683-BDC6-116C-A06A505E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3302FC-5B25-9267-69F6-76556028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98BFD0-EA5C-839E-8809-C7210D406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C1E8D87-DA3A-AB11-66C3-59976ED96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4BBD1D5-364F-D486-3530-5D45EA7B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BE2E028-08D8-1D30-72F8-CCBB2D9D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4732119-61E3-5648-2416-F1B4A50E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47963D-7495-768F-D567-81E2955B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AAC33-9726-6B53-55EC-E68049C9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856B0A-9D68-3F64-5997-9D9A7858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317259-07C5-B4E5-12B1-98F28BC5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D4C3B4-C57A-9E53-F9F5-C0DF30CC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130862-5098-E6F7-F6A1-E5655DED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A11039A-7882-8E81-6781-7928886D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E01F5B-F433-6258-6FF8-7B62AC5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7A65F-FA33-D88F-187E-7F8B4ECE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73CA67-4701-D0CA-C410-C5409526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EC1AB4-B65C-0E5C-9CD5-7C97D373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6630F0-B1BC-9347-88FE-00050FFB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449FF0-B782-E44D-F185-A3C13C9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6B45B2-EC9A-22BF-D589-86DE034E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3A330-65A4-5183-FB9A-620632D6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000BFE0-27E0-7BE0-7D74-38B8A071C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98EA8F-4015-B32D-B91A-3B26D4F7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BC13BC-A2A6-E9DC-61C4-A7C284B4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E832B7-5E1A-71A1-B70D-2029ED44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2AFCEC-0AEA-891E-5F93-94CA71A8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EEE5DE8-1428-5265-C46F-27C36A1B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5ADC26-1BBF-5998-1350-713CCFAA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5CFE49-43E5-D8C6-C145-A08272504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D10C-2D0F-406A-8B0F-00FE425FBE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FEE540-B58A-9EB6-3063-D84CA76A8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159A7D-9DF0-AAF7-821A-0CBDEE5F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54E9-31FF-4057-B9CE-51AC616B0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DFD2-D112-F8E4-531A-8CDC72C1D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4507"/>
          </a:xfrm>
        </p:spPr>
        <p:txBody>
          <a:bodyPr/>
          <a:lstStyle/>
          <a:p>
            <a:r>
              <a:rPr lang="en-US" dirty="0"/>
              <a:t>Research meeting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9A5012-EAD2-9A72-C8CC-B1C3D48F7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681"/>
            <a:ext cx="9144000" cy="1655762"/>
          </a:xfrm>
        </p:spPr>
        <p:txBody>
          <a:bodyPr/>
          <a:lstStyle/>
          <a:p>
            <a:r>
              <a:rPr lang="en-US" dirty="0"/>
              <a:t>21-11-2023</a:t>
            </a:r>
          </a:p>
          <a:p>
            <a:r>
              <a:rPr lang="en-US" dirty="0"/>
              <a:t>Jim van </a:t>
            </a:r>
            <a:r>
              <a:rPr lang="en-US" dirty="0" err="1"/>
              <a:t>Veenhuyzen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4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BD8F7-34CC-9158-474F-D5A9998E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short term goals: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5FC3C-0AB6-7EA8-4E5F-4A3DCDFD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selection of galaxies from all </a:t>
            </a:r>
            <a:r>
              <a:rPr lang="en-US" dirty="0" err="1"/>
              <a:t>subhalos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Here currently, almost finished? </a:t>
            </a:r>
          </a:p>
          <a:p>
            <a:r>
              <a:rPr lang="en-US" dirty="0"/>
              <a:t>Create our own galaxy catalogue</a:t>
            </a:r>
          </a:p>
          <a:p>
            <a:r>
              <a:rPr lang="en-US" dirty="0"/>
              <a:t>Use galaxy catalogue to create power spectra using NBODYKIT</a:t>
            </a:r>
          </a:p>
          <a:p>
            <a:r>
              <a:rPr lang="en-US" dirty="0"/>
              <a:t>Longer term: apply the RSD effect…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5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7F863-6EE9-F9CD-155E-A197E5DB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this week…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FBCCEE-720C-020B-F231-32D53884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Wrote code that finds the stellar positions, masses and velocities per sub-halo </a:t>
            </a:r>
          </a:p>
          <a:p>
            <a:r>
              <a:rPr lang="en-US" dirty="0"/>
              <a:t>Makes a selection within 50kpc from Centre of Potential</a:t>
            </a:r>
          </a:p>
          <a:p>
            <a:r>
              <a:rPr lang="en-US" dirty="0"/>
              <a:t>Calculates total stellar mass of all particles in this region</a:t>
            </a:r>
          </a:p>
          <a:p>
            <a:r>
              <a:rPr lang="en-US" dirty="0"/>
              <a:t>If large enough, accept as a galaxy, else reject</a:t>
            </a:r>
          </a:p>
          <a:p>
            <a:r>
              <a:rPr lang="en-US" dirty="0"/>
              <a:t>For galaxies we save the…</a:t>
            </a:r>
          </a:p>
          <a:p>
            <a:pPr lvl="1"/>
            <a:r>
              <a:rPr lang="en-US" dirty="0"/>
              <a:t>Positions of all particles </a:t>
            </a:r>
          </a:p>
          <a:p>
            <a:pPr lvl="1"/>
            <a:r>
              <a:rPr lang="en-US" dirty="0"/>
              <a:t>Average position</a:t>
            </a:r>
          </a:p>
          <a:p>
            <a:pPr lvl="1"/>
            <a:r>
              <a:rPr lang="en-US" dirty="0"/>
              <a:t>Average velocity</a:t>
            </a:r>
          </a:p>
          <a:p>
            <a:pPr lvl="1"/>
            <a:r>
              <a:rPr lang="en-US" dirty="0"/>
              <a:t>Velocity dispersion	</a:t>
            </a:r>
          </a:p>
          <a:p>
            <a:pPr lvl="1"/>
            <a:r>
              <a:rPr lang="en-US" dirty="0"/>
              <a:t>Galaxy mass</a:t>
            </a:r>
          </a:p>
        </p:txBody>
      </p:sp>
    </p:spTree>
    <p:extLst>
      <p:ext uri="{BB962C8B-B14F-4D97-AF65-F5344CB8AC3E}">
        <p14:creationId xmlns:p14="http://schemas.microsoft.com/office/powerpoint/2010/main" val="29605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CBE90-AF37-4FF4-5D6D-45A84FB6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the code for 200.000 </a:t>
            </a:r>
            <a:r>
              <a:rPr lang="en-US" dirty="0" err="1"/>
              <a:t>subhalos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DAD161-8E28-80BA-94A2-1AA6D44F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9334" cy="4351338"/>
          </a:xfrm>
        </p:spPr>
        <p:txBody>
          <a:bodyPr/>
          <a:lstStyle/>
          <a:p>
            <a:r>
              <a:rPr lang="en-US" dirty="0"/>
              <a:t>Not using np.intersect1d over all particles is significantly faster </a:t>
            </a:r>
          </a:p>
          <a:p>
            <a:r>
              <a:rPr lang="en-US" dirty="0"/>
              <a:t>Rate of about 4 </a:t>
            </a:r>
            <a:r>
              <a:rPr lang="en-US" dirty="0" err="1"/>
              <a:t>subhalos</a:t>
            </a:r>
            <a:r>
              <a:rPr lang="en-US" dirty="0"/>
              <a:t>/s </a:t>
            </a:r>
          </a:p>
          <a:p>
            <a:r>
              <a:rPr lang="en-US" dirty="0"/>
              <a:t>Power spectra in line with expectations</a:t>
            </a:r>
          </a:p>
          <a:p>
            <a:pPr lvl="1"/>
            <a:r>
              <a:rPr lang="en-US" dirty="0"/>
              <a:t>We did not use </a:t>
            </a:r>
            <a:r>
              <a:rPr lang="en-US" dirty="0" err="1"/>
              <a:t>foldings</a:t>
            </a:r>
            <a:r>
              <a:rPr lang="en-US" dirty="0"/>
              <a:t> yet </a:t>
            </a:r>
          </a:p>
          <a:p>
            <a:r>
              <a:rPr lang="en-US" dirty="0"/>
              <a:t>Sharp edges at low k?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C83218-2D57-50A4-1325-A570CF4E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19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921B1-3DFC-92A0-9BD1-205F19F3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remaining issues and my solution attempts: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9470EA-8EBC-A046-C71A-9B542D6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Rate of 4 </a:t>
            </a:r>
            <a:r>
              <a:rPr lang="en-US" dirty="0" err="1"/>
              <a:t>subhalos</a:t>
            </a:r>
            <a:r>
              <a:rPr lang="en-US" dirty="0"/>
              <a:t>/seconds still too slow</a:t>
            </a:r>
          </a:p>
          <a:p>
            <a:pPr lvl="1"/>
            <a:r>
              <a:rPr lang="en-US" dirty="0"/>
              <a:t>13.2 mil SH would take 5.5 weeks to run</a:t>
            </a:r>
          </a:p>
          <a:p>
            <a:pPr lvl="1"/>
            <a:r>
              <a:rPr lang="en-US" dirty="0"/>
              <a:t>Let’s inspect my code? My efficiency solutions (thanks to NUR):</a:t>
            </a:r>
          </a:p>
          <a:p>
            <a:pPr lvl="2"/>
            <a:r>
              <a:rPr lang="en-US" dirty="0"/>
              <a:t>Use float32/int32 to save memory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masking (</a:t>
            </a:r>
            <a:r>
              <a:rPr lang="en-US" dirty="0" err="1"/>
              <a:t>np.where</a:t>
            </a:r>
            <a:r>
              <a:rPr lang="en-US" dirty="0"/>
              <a:t>): only define the mask once </a:t>
            </a:r>
          </a:p>
          <a:p>
            <a:pPr lvl="2"/>
            <a:r>
              <a:rPr lang="en-US" dirty="0" err="1"/>
              <a:t>Ofcourse</a:t>
            </a:r>
            <a:r>
              <a:rPr lang="en-US" dirty="0"/>
              <a:t>, use r^2 instead of sqrt(r^2) </a:t>
            </a:r>
          </a:p>
          <a:p>
            <a:pPr lvl="2"/>
            <a:r>
              <a:rPr lang="en-US" dirty="0"/>
              <a:t>Brought the code down from 9 seconds / SH to 4 SH / second (36x faster) </a:t>
            </a:r>
          </a:p>
          <a:p>
            <a:r>
              <a:rPr lang="en-US" dirty="0"/>
              <a:t>The stellar mass I calculate is way off compared to the </a:t>
            </a:r>
            <a:r>
              <a:rPr lang="en-US" dirty="0" err="1"/>
              <a:t>InclusiveSphere</a:t>
            </a:r>
            <a:r>
              <a:rPr lang="en-US" dirty="0"/>
              <a:t> </a:t>
            </a:r>
            <a:r>
              <a:rPr lang="en-US" dirty="0" err="1"/>
              <a:t>Stellarmass</a:t>
            </a:r>
            <a:r>
              <a:rPr lang="en-US" dirty="0"/>
              <a:t> from the data! </a:t>
            </a:r>
          </a:p>
          <a:p>
            <a:pPr lvl="1"/>
            <a:r>
              <a:rPr lang="en-US" dirty="0"/>
              <a:t>My guess: problem is </a:t>
            </a:r>
            <a:r>
              <a:rPr lang="en-US" b="1" dirty="0"/>
              <a:t>VR/</a:t>
            </a:r>
            <a:r>
              <a:rPr lang="en-US" b="1" dirty="0" err="1"/>
              <a:t>CentreOfPotential</a:t>
            </a:r>
            <a:r>
              <a:rPr lang="en-US" b="1" dirty="0"/>
              <a:t> </a:t>
            </a:r>
            <a:r>
              <a:rPr lang="en-US" dirty="0"/>
              <a:t>uses all particles instead of just stellar</a:t>
            </a:r>
          </a:p>
          <a:p>
            <a:pPr lvl="1"/>
            <a:r>
              <a:rPr lang="en-US" dirty="0"/>
              <a:t>Underestimates the mass because it cannot find enough particles within 50kpc</a:t>
            </a:r>
          </a:p>
          <a:p>
            <a:pPr lvl="1"/>
            <a:r>
              <a:rPr lang="en-US" dirty="0"/>
              <a:t>I tried </a:t>
            </a:r>
            <a:r>
              <a:rPr lang="en-US" dirty="0" err="1"/>
              <a:t>ExclusiveSphere</a:t>
            </a:r>
            <a:r>
              <a:rPr lang="en-US" dirty="0"/>
              <a:t> &amp; </a:t>
            </a:r>
            <a:r>
              <a:rPr lang="en-US" dirty="0" err="1"/>
              <a:t>FOFshproperty</a:t>
            </a:r>
            <a:r>
              <a:rPr lang="en-US" dirty="0"/>
              <a:t> stellar mass and manually computing the stellar </a:t>
            </a:r>
            <a:r>
              <a:rPr lang="en-US" dirty="0" err="1"/>
              <a:t>centre</a:t>
            </a:r>
            <a:r>
              <a:rPr lang="en-US" dirty="0"/>
              <a:t> of mass &amp; </a:t>
            </a:r>
            <a:r>
              <a:rPr lang="en-US" dirty="0" err="1"/>
              <a:t>InclusiveSphere</a:t>
            </a:r>
            <a:r>
              <a:rPr lang="en-US" dirty="0"/>
              <a:t> (regular) </a:t>
            </a:r>
            <a:r>
              <a:rPr lang="en-US" dirty="0" err="1"/>
              <a:t>centre</a:t>
            </a:r>
            <a:r>
              <a:rPr lang="en-US" dirty="0"/>
              <a:t> of mass, nothing 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315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317</Words>
  <Application>Microsoft Office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Research meeting</vt:lpstr>
      <vt:lpstr>Current short term goals: </vt:lpstr>
      <vt:lpstr>What I did this week… </vt:lpstr>
      <vt:lpstr>Ran the code for 200.000 subhalos</vt:lpstr>
      <vt:lpstr>2 remaining issues and my solution attempts: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meeting</dc:title>
  <dc:creator>Jim van Veenhuyzen</dc:creator>
  <cp:lastModifiedBy>Jim</cp:lastModifiedBy>
  <cp:revision>31</cp:revision>
  <dcterms:created xsi:type="dcterms:W3CDTF">2023-11-20T20:58:26Z</dcterms:created>
  <dcterms:modified xsi:type="dcterms:W3CDTF">2023-11-21T08:53:07Z</dcterms:modified>
</cp:coreProperties>
</file>