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8C900-7531-7007-250E-FD6E20DCA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A48D41-9FE6-C9E3-64D9-A2C0A33B7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FD3A20-5724-6BE0-067A-6B46659F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AFFB3A-0BD7-C9DF-A4D2-F6D19EB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0AE929-D892-AE8A-2A98-3365F48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100BA-D80C-AEE7-C240-F9A162D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DEE475E-26C4-3ED7-BF75-82EB60C10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6A10F44-1F43-CB25-909C-CA2B2C77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3AD6DD-BFD6-13FC-29A5-3F961542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AF6071-0B5A-B751-6953-C7F4A72A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4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CC42C18-E532-29BB-15BC-C8ED7BFE0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7DD783F-E160-DF86-90D6-D0E99CB1F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B72C800-0D23-6053-A155-5B0E199D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B0D880-D374-0765-A7AF-83C9F487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18CF148-CA91-5998-CBD1-872CD315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80916-A1A6-96D3-BDCB-FD935F64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C74633-D307-34D4-43D7-FE0FD93E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1743EE-3CBC-4EF5-B7E8-89794C80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7A23BC7-0246-705B-DB9A-CFE13C6F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025FAA-B8DE-C110-B185-75528F2B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4A4C2-A31B-F5E2-8448-ED3E7BBF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F94E5B1-CC8C-9CC0-B9D6-4FD2C228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EF4FE2-6798-C964-36A2-DF5597C2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77A2D4-9972-F623-AA58-9710BD3B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08BE8A9-9992-670A-3404-1855AE92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5EED6-6CDD-D267-2ADA-272979BE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B51B04-1987-1C6D-F9C0-55094990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19E8544-CF23-FB04-D440-9B9B1EA27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2714B41-AC44-AFB8-7700-360BDA9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0A827F-9701-629A-AB9A-1470302E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E4849A3-5BD6-BB55-9B39-73FBD137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0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AB072-133A-688C-13A6-75579C35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9D24278-8224-6E6F-242F-B6B0F3A4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35BC73-1810-2C78-A00E-DF9927FE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0A3768-3D7A-F619-1EC7-367C2F9E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46949D-383A-63ED-2F84-D76597ECF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427815C-156A-D12B-90A8-B27DBD29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10674C8-FD81-6685-ECF2-7AC1AC93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CC6A5FE-92F6-DB73-8D4A-D3379765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7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67967-53FB-5A5A-9F61-3E61842C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B7921F1-608E-386B-61B6-69530FC4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833ACF5-A5E6-C1A7-BB9E-55E1B7DEF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4C47583-C050-4F19-FF38-CF0E8D4C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6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56719B6-6E06-7FD2-43EF-EDB57AE0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28C033-60FC-CD62-0B70-170CE3B2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D8A7B5-E876-35F3-61C9-74C1C6F5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E693-F69B-F845-84DF-B0CAD30E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95D5C-72CC-25CE-D03D-875CC062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143AB0-CC76-8A60-DF8F-0583D2F9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FEBEC9C-8A83-BF7F-80AB-698D8BF6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FE3C159-1536-6393-BDC4-5DAFBE455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56B3A5-0B18-05A6-1475-2A0F2026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0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87699-F31D-EF0A-C71B-6EAE28F1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8752C61-6026-A324-FEC9-F9B7617A0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171725B-AC0A-CA8D-58EB-85964DC34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51C87E7-8382-58A1-E1F7-B49C2A4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F06A02-F594-BC1A-42DE-147D25D73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0621A3-C468-03A9-013A-0A5C5D26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6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683255D-5342-5A7A-3373-0737A51D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352FD2B-AC24-16DE-F0F7-E81657988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505E2C-6195-FB44-7E25-EBDE3BE57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FF75-9289-4C85-B23C-6B19C174FFF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192227-3A7B-8528-FDD3-D5E63DC00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157105-F87E-FEE9-97D4-1E94AB6B5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6B95-828F-486C-80A6-A020B03038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DFD2-D112-F8E4-531A-8CDC72C1D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54507"/>
          </a:xfrm>
        </p:spPr>
        <p:txBody>
          <a:bodyPr/>
          <a:lstStyle/>
          <a:p>
            <a:r>
              <a:rPr lang="en-US" dirty="0"/>
              <a:t>Research meeting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99A5012-EAD2-9A72-C8CC-B1C3D48F7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9681"/>
            <a:ext cx="9144000" cy="1655762"/>
          </a:xfrm>
        </p:spPr>
        <p:txBody>
          <a:bodyPr/>
          <a:lstStyle/>
          <a:p>
            <a:r>
              <a:rPr lang="en-US" dirty="0"/>
              <a:t>28-11-2023</a:t>
            </a:r>
          </a:p>
          <a:p>
            <a:r>
              <a:rPr lang="en-US" dirty="0"/>
              <a:t>Jim van </a:t>
            </a:r>
            <a:r>
              <a:rPr lang="en-US" dirty="0" err="1"/>
              <a:t>Veenhuyzen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44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0AF4F-5C46-314F-2392-4D8A8A52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am I currently working on?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42C361-8F08-706A-3ABA-5F33520A5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galaxy catalogue so that we can create our own power spectra</a:t>
            </a:r>
          </a:p>
          <a:p>
            <a:r>
              <a:rPr lang="en-US" dirty="0"/>
              <a:t>Using catalogue, create power spectra while applying RSD effect: using a velocity offset along some line of sight axis (e.g. [0,0,1]) </a:t>
            </a:r>
          </a:p>
        </p:txBody>
      </p:sp>
    </p:spTree>
    <p:extLst>
      <p:ext uri="{BB962C8B-B14F-4D97-AF65-F5344CB8AC3E}">
        <p14:creationId xmlns:p14="http://schemas.microsoft.com/office/powerpoint/2010/main" val="14748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886CF-30FE-CA8A-D780-DAD8111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this galaxy catalogue?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6BFEB3-F7DA-B43B-17C5-059518209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8425" cy="4351338"/>
          </a:xfrm>
        </p:spPr>
        <p:txBody>
          <a:bodyPr/>
          <a:lstStyle/>
          <a:p>
            <a:r>
              <a:rPr lang="en-US" dirty="0" err="1"/>
              <a:t>GroupNr_all</a:t>
            </a:r>
            <a:r>
              <a:rPr lang="en-US" dirty="0"/>
              <a:t> from the membership files links snapshot data to VR</a:t>
            </a:r>
          </a:p>
          <a:p>
            <a:pPr lvl="1"/>
            <a:r>
              <a:rPr lang="en-US" dirty="0"/>
              <a:t>Contains array index of VR group that some particle belongs to (-1 = ungrouped)</a:t>
            </a:r>
          </a:p>
          <a:p>
            <a:r>
              <a:rPr lang="en-US" dirty="0"/>
              <a:t>Create ‘lookup-table’ using </a:t>
            </a:r>
            <a:r>
              <a:rPr lang="en-US" dirty="0" err="1"/>
              <a:t>GroupNr_all</a:t>
            </a:r>
            <a:r>
              <a:rPr lang="en-US" dirty="0"/>
              <a:t> that allows us to find particle indices per VR group</a:t>
            </a:r>
          </a:p>
          <a:p>
            <a:r>
              <a:rPr lang="en-US" dirty="0"/>
              <a:t>Apply same sorting on the snapshot data (</a:t>
            </a:r>
            <a:r>
              <a:rPr lang="en-US" dirty="0" err="1"/>
              <a:t>positions,velocities,masses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350F356-9047-C491-B338-27B5758F8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824" y="1854282"/>
            <a:ext cx="3168521" cy="31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D688-3266-5EE9-11E7-FA1D7F95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problems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582CB4-13CD-7165-DB90-41A31B8A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73971" cy="4351338"/>
          </a:xfrm>
        </p:spPr>
        <p:txBody>
          <a:bodyPr/>
          <a:lstStyle/>
          <a:p>
            <a:r>
              <a:rPr lang="en-US" dirty="0"/>
              <a:t>Stellar mass I calculated and the stellar mass from the Inclusive Sphere did not match</a:t>
            </a:r>
          </a:p>
          <a:p>
            <a:pPr lvl="1"/>
            <a:r>
              <a:rPr lang="en-US" dirty="0"/>
              <a:t>Fixed easily as I used the wrong particle mass</a:t>
            </a:r>
          </a:p>
          <a:p>
            <a:r>
              <a:rPr lang="en-US" dirty="0"/>
              <a:t>Reading in the halos was too slow</a:t>
            </a:r>
          </a:p>
          <a:p>
            <a:pPr lvl="1"/>
            <a:r>
              <a:rPr lang="en-US" dirty="0"/>
              <a:t>Fixed by using the aforementioned sorting</a:t>
            </a:r>
          </a:p>
        </p:txBody>
      </p:sp>
    </p:spTree>
    <p:extLst>
      <p:ext uri="{BB962C8B-B14F-4D97-AF65-F5344CB8AC3E}">
        <p14:creationId xmlns:p14="http://schemas.microsoft.com/office/powerpoint/2010/main" val="384206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D3D4-648C-60AC-862A-9C7B348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problem (that I have spend too much time on…)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C44B2D-6FCC-7C69-3921-3D7AC824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/>
          <a:lstStyle/>
          <a:p>
            <a:r>
              <a:rPr lang="en-US" dirty="0"/>
              <a:t>My code works perfectly for the first amount of halos</a:t>
            </a:r>
          </a:p>
          <a:p>
            <a:r>
              <a:rPr lang="en-US" dirty="0"/>
              <a:t>For some reason still unknown to me, a de-sync occurs between my lookup-table and the VR group</a:t>
            </a:r>
          </a:p>
          <a:p>
            <a:r>
              <a:rPr lang="en-US" dirty="0"/>
              <a:t>Appears to happen at around </a:t>
            </a:r>
            <a:r>
              <a:rPr lang="en-US" dirty="0" err="1"/>
              <a:t>subhalo</a:t>
            </a:r>
            <a:r>
              <a:rPr lang="en-US" dirty="0"/>
              <a:t> 10.000</a:t>
            </a:r>
          </a:p>
          <a:p>
            <a:pPr lvl="1"/>
            <a:r>
              <a:rPr lang="en-US" dirty="0"/>
              <a:t>Example for </a:t>
            </a:r>
            <a:r>
              <a:rPr lang="en-US" dirty="0" err="1"/>
              <a:t>subhalo</a:t>
            </a:r>
            <a:r>
              <a:rPr lang="en-US" dirty="0"/>
              <a:t> 1 million: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95117BB-AABC-9A13-DF9A-C635DD82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6000853" cy="191185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FA197AF-3961-E3D2-EB5A-A075BA2E8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245" y="4257227"/>
            <a:ext cx="2686425" cy="232442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FD811FF-D0DB-A88E-63BB-B6E39B3FDE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290" y="3976880"/>
            <a:ext cx="4982270" cy="15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0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4BD99-76D8-D87A-E6D3-36954DCF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think might </a:t>
            </a:r>
            <a:r>
              <a:rPr lang="en-US"/>
              <a:t>be possible </a:t>
            </a:r>
            <a:r>
              <a:rPr lang="en-US" dirty="0"/>
              <a:t>culprits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A6EA8B1-0CDF-166F-3E34-11E5C44CD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ungrouped particles somehow disrupt the order</a:t>
            </a:r>
          </a:p>
          <a:p>
            <a:pPr lvl="1"/>
            <a:r>
              <a:rPr lang="en-US" dirty="0"/>
              <a:t>Unlikely, since the first few thousand halos match up perfectly </a:t>
            </a:r>
          </a:p>
          <a:p>
            <a:r>
              <a:rPr lang="en-US" dirty="0"/>
              <a:t>The de-sync happens when switching from the first snapshot file to the second</a:t>
            </a:r>
          </a:p>
          <a:p>
            <a:pPr lvl="1"/>
            <a:r>
              <a:rPr lang="en-US" dirty="0"/>
              <a:t>Unlikely, since that would mean it happens at around SH 200.000, but it happens some time earlier</a:t>
            </a:r>
          </a:p>
          <a:p>
            <a:r>
              <a:rPr lang="en-US" dirty="0"/>
              <a:t>The </a:t>
            </a:r>
            <a:r>
              <a:rPr lang="en-US" dirty="0" err="1"/>
              <a:t>subhalos</a:t>
            </a:r>
            <a:r>
              <a:rPr lang="en-US" dirty="0"/>
              <a:t> that contain no stellar particles (and thus have stellar mass 0) disrupt the order of the lookup-table. </a:t>
            </a:r>
          </a:p>
          <a:p>
            <a:pPr lvl="1"/>
            <a:r>
              <a:rPr lang="en-US" dirty="0"/>
              <a:t>Strange, since only 22 positions in the array of 5.4 billion Stellar particles contain the position 0 </a:t>
            </a:r>
          </a:p>
          <a:p>
            <a:pPr lvl="1"/>
            <a:r>
              <a:rPr lang="en-US" dirty="0"/>
              <a:t>Not sure how else they would represent a ‘missing’ Stellar particle, so there should be 5.4 billion stellar particles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2546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333</Words>
  <Application>Microsoft Office PowerPoint</Application>
  <PresentationFormat>Breedbeeld</PresentationFormat>
  <Paragraphs>29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Kantoorthema</vt:lpstr>
      <vt:lpstr>Research meeting</vt:lpstr>
      <vt:lpstr>What am I currently working on? </vt:lpstr>
      <vt:lpstr>How to create this galaxy catalogue? </vt:lpstr>
      <vt:lpstr>Past problems</vt:lpstr>
      <vt:lpstr>Current problem (that I have spend too much time on…)</vt:lpstr>
      <vt:lpstr>What I think might be possible culprits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meeting</dc:title>
  <dc:creator>Jim van Veenhuyzen</dc:creator>
  <cp:lastModifiedBy>Jim</cp:lastModifiedBy>
  <cp:revision>24</cp:revision>
  <dcterms:created xsi:type="dcterms:W3CDTF">2023-11-28T08:55:58Z</dcterms:created>
  <dcterms:modified xsi:type="dcterms:W3CDTF">2023-11-28T09:39:41Z</dcterms:modified>
</cp:coreProperties>
</file>