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DFC73-97AA-15F3-D97E-19B7766DD06F}" v="28" dt="2021-08-31T18:58:51.953"/>
    <p1510:client id="{995DAE9A-1254-40B3-8055-80D258B9FC5D}" v="105" dt="2021-08-31T18:07:16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4B6E94-1702-4120-9B63-AE6331988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6FE79-A706-4BFD-9E00-AAA9385EFE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BFD21-0087-4529-9525-91C20CCBC1A6}" type="datetime1">
              <a:rPr lang="en-GB" smtClean="0"/>
              <a:t>31/08/2021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8AB23-6B18-451D-9D3B-1691924365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DD4F9-0494-427B-B1AB-C1B029FFE4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8D3AF-C96B-4339-ADFF-17CC2AEA715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32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DC80F-3293-4CB9-AFF3-897E61B95F53}" type="datetime1">
              <a:rPr lang="en-GB" smtClean="0"/>
              <a:pPr/>
              <a:t>31/08/2021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06C3E-E119-438C-AE91-C1FA81E9FF18}" type="slidenum">
              <a:rPr lang="en-GB" noProof="0" smtClean="0"/>
              <a:t>‹nr.›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277628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06C3E-E119-438C-AE91-C1FA81E9FF1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0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BC0407-E209-402A-A7A0-25FDBE1668B3}" type="datetime1">
              <a:rPr lang="en-GB" noProof="0" smtClean="0"/>
              <a:t>31/08/2021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pPr rtl="0"/>
              <a:t>‹nr.›</a:t>
            </a:fld>
            <a:endParaRPr lang="en-GB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1A4943-A922-4D02-9F16-13741CB68E91}" type="datetime1">
              <a:rPr lang="en-GB" noProof="0" smtClean="0"/>
              <a:t>31/08/2021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t>‹nr.›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CB894-D71C-4420-85A6-FBA904A7BB2D}" type="datetime1">
              <a:rPr lang="en-GB" noProof="0" smtClean="0"/>
              <a:t>31/08/2021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t>‹nr.›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B6599C-8CED-4FDC-B7E2-A4225C246423}" type="datetime1">
              <a:rPr lang="en-GB" noProof="0" smtClean="0"/>
              <a:t>31/08/2021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pPr rtl="0"/>
              <a:t>‹nr.›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1FCBDB-DAB0-4F30-8F13-5606846F696D}" type="datetime1">
              <a:rPr lang="en-GB" noProof="0" smtClean="0"/>
              <a:t>31/08/2021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pPr rtl="0"/>
              <a:t>‹nr.›</a:t>
            </a:fld>
            <a:endParaRPr lang="en-GB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23B1CB-6D7B-4727-A033-5EA08BB244B3}" type="datetime1">
              <a:rPr lang="en-GB" noProof="0" smtClean="0"/>
              <a:t>31/08/2021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t>‹nr.›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FB03FB-B353-4DFC-B1A5-BB96A8A79BBA}" type="datetime1">
              <a:rPr lang="en-GB" noProof="0" smtClean="0"/>
              <a:t>31/08/2021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t>‹nr.›</a:t>
            </a:fld>
            <a:endParaRPr lang="en-GB" noProof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1E592E-F25D-4836-871A-50CF2D7D1BFF}" type="datetime1">
              <a:rPr lang="en-GB" noProof="0" smtClean="0"/>
              <a:t>31/08/2021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t>‹nr.›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A184D0-F935-42BE-B239-242D651AE426}" type="datetime1">
              <a:rPr lang="en-GB" noProof="0" smtClean="0"/>
              <a:t>31/08/2021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t>‹nr.›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EB2355-C9AC-4E88-806E-AE10EC604038}" type="datetime1">
              <a:rPr lang="en-GB" noProof="0" smtClean="0"/>
              <a:t>31/08/2021</a:t>
            </a:fld>
            <a:endParaRPr lang="en-GB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t>‹nr.›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6D7C28C0-EB3C-48E0-BA62-B63DBF297317}" type="datetime1">
              <a:rPr lang="en-GB" noProof="0" smtClean="0"/>
              <a:t>31/08/2021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GB" noProof="0" smtClean="0"/>
              <a:t>‹nr.›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71F06936-C489-40E6-8312-7E0062756F02}" type="datetime1">
              <a:rPr lang="en-GB" noProof="0" smtClean="0"/>
              <a:t>31/08/2021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8A7A6979-0714-4377-B894-6BE4C2D6E202}" type="slidenum">
              <a:rPr lang="en-GB" noProof="0" smtClean="0"/>
              <a:pPr rtl="0"/>
              <a:t>‹nr.›</a:t>
            </a:fld>
            <a:endParaRPr lang="en-GB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GB" dirty="0"/>
              <a:t>PROJECT DATAMINING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4226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Bookcrossing.com data in a Big-Data-Pipeline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041AB2-A9B4-4D3F-B120-38E7860A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4" y="804334"/>
            <a:ext cx="10583332" cy="5249332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4" descr="Afbeelding met tafel&#10;&#10;Automatisch gegenereerde beschrijving">
            <a:extLst>
              <a:ext uri="{FF2B5EF4-FFF2-40B4-BE49-F238E27FC236}">
                <a16:creationId xmlns:a16="http://schemas.microsoft.com/office/drawing/2014/main" id="{7B977902-92B8-4124-BE96-D55C48994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888" y="1124712"/>
            <a:ext cx="8784224" cy="4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1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4">
            <a:extLst>
              <a:ext uri="{FF2B5EF4-FFF2-40B4-BE49-F238E27FC236}">
                <a16:creationId xmlns:a16="http://schemas.microsoft.com/office/drawing/2014/main" id="{0FB11A24-DCC2-4AE7-9F13-7F6F4928E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6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8343B1-C4EE-4E36-88AD-77208849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Dataset</a:t>
            </a:r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737290CD-4A34-441E-835B-4CE159610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901602"/>
            <a:ext cx="6257544" cy="474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1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5041AB2-A9B4-4D3F-B120-38E7860A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4" y="804334"/>
            <a:ext cx="10583332" cy="5249332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4" descr="Afbeelding met tekst, tafel&#10;&#10;Automatisch gegenereerde beschrijving">
            <a:extLst>
              <a:ext uri="{FF2B5EF4-FFF2-40B4-BE49-F238E27FC236}">
                <a16:creationId xmlns:a16="http://schemas.microsoft.com/office/drawing/2014/main" id="{79106188-57DA-4CD3-8E2E-12C3A125B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236" y="1826252"/>
            <a:ext cx="9939528" cy="320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5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041AB2-A9B4-4D3F-B120-38E7860A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4" y="804334"/>
            <a:ext cx="10583332" cy="5249332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5B20281B-04EF-44F6-ADCD-59F0C18DB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949" y="1124712"/>
            <a:ext cx="8456102" cy="4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8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36F1AC2C-8811-4E8D-8677-638518A91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0EE27DEE-6582-4D1C-9647-C44F048BF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243" y="1028060"/>
            <a:ext cx="6497446" cy="4823967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C865E2-C95F-440B-850F-8D91A6E57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Big data pipeline</a:t>
            </a:r>
          </a:p>
        </p:txBody>
      </p:sp>
    </p:spTree>
    <p:extLst>
      <p:ext uri="{BB962C8B-B14F-4D97-AF65-F5344CB8AC3E}">
        <p14:creationId xmlns:p14="http://schemas.microsoft.com/office/powerpoint/2010/main" val="251596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65041AB2-A9B4-4D3F-B120-38E7860A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4" y="804334"/>
            <a:ext cx="10583332" cy="5249332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4" descr="Afbeelding met tafel&#10;&#10;Automatisch gegenereerde beschrijving">
            <a:extLst>
              <a:ext uri="{FF2B5EF4-FFF2-40B4-BE49-F238E27FC236}">
                <a16:creationId xmlns:a16="http://schemas.microsoft.com/office/drawing/2014/main" id="{8E4C95E1-7332-498A-BF44-2ECBB8AFC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236" y="1416246"/>
            <a:ext cx="9939528" cy="402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82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9ECB8AAC-4C2D-4C18-8C15-3AE6D2AAA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0416" y="1271016"/>
            <a:ext cx="5587013" cy="431596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716ADC-C1A5-402B-A923-94626AEC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Map Redu</a:t>
            </a:r>
            <a:r>
              <a:rPr lang="en-US" sz="1600">
                <a:solidFill>
                  <a:srgbClr val="FFFFFF"/>
                </a:solidFill>
              </a:rPr>
              <a:t>ce jobs</a:t>
            </a: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37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041AB2-A9B4-4D3F-B120-38E7860A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4" y="804334"/>
            <a:ext cx="10583332" cy="5249332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4" descr="Afbeelding met tafel&#10;&#10;Automatisch gegenereerde beschrijving">
            <a:extLst>
              <a:ext uri="{FF2B5EF4-FFF2-40B4-BE49-F238E27FC236}">
                <a16:creationId xmlns:a16="http://schemas.microsoft.com/office/drawing/2014/main" id="{3483A148-8262-42E3-A9D3-73B13EA10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073" y="1124712"/>
            <a:ext cx="8429853" cy="4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882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1</Words>
  <Application>Microsoft Office PowerPoint</Application>
  <PresentationFormat>Breedbeeld</PresentationFormat>
  <Paragraphs>1</Paragraphs>
  <Slides>11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Parcel</vt:lpstr>
      <vt:lpstr>PROJECT DATAMINING</vt:lpstr>
      <vt:lpstr>Dataset</vt:lpstr>
      <vt:lpstr>PowerPoint-presentatie</vt:lpstr>
      <vt:lpstr>PowerPoint-presentatie</vt:lpstr>
      <vt:lpstr>PowerPoint-presentatie</vt:lpstr>
      <vt:lpstr>Big data pipeline</vt:lpstr>
      <vt:lpstr>PowerPoint-presentatie</vt:lpstr>
      <vt:lpstr>Map Reduce jobs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/>
  <cp:revision>55</cp:revision>
  <dcterms:created xsi:type="dcterms:W3CDTF">2021-08-31T17:53:24Z</dcterms:created>
  <dcterms:modified xsi:type="dcterms:W3CDTF">2021-08-31T18:59:28Z</dcterms:modified>
</cp:coreProperties>
</file>