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8fa311f9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8fa311f9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8fa311f9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8fa311f9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8fa311f9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8fa311f9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8fa311f9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8fa311f9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8fa311f9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8fa311f9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8fa311f9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8fa311f9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8fa311f9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8fa311f9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8fa311f9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8fa311f9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Austin, Sarah, Etahn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8fa311f9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8fa311f9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Austin, Sarah, Etahn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-1260131">
            <a:off x="-425791" y="2932061"/>
            <a:ext cx="1949645" cy="134911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175">
            <a:off x="7462115" y="1473681"/>
            <a:ext cx="2118528" cy="1349136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343700" y="-180075"/>
            <a:ext cx="2118420" cy="124297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174255">
            <a:off x="1577478" y="1012831"/>
            <a:ext cx="5810627" cy="3067149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414364">
            <a:off x="7392940" y="2972533"/>
            <a:ext cx="1770328" cy="1268158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772425" y="1806988"/>
            <a:ext cx="7894200" cy="103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Pokémon Team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Builder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495438" y="2822875"/>
            <a:ext cx="396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Team Altaria</a:t>
            </a:r>
            <a:endParaRPr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 Austin, Sarah, Ethan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00787">
            <a:off x="7451744" y="3679244"/>
            <a:ext cx="2440575" cy="24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668082">
            <a:off x="-855829" y="3474874"/>
            <a:ext cx="3500683" cy="431310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 rot="1518420">
            <a:off x="7693980" y="-263543"/>
            <a:ext cx="2118473" cy="1349125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 flipH="1" rot="-1260131">
            <a:off x="-274991" y="-180064"/>
            <a:ext cx="1949645" cy="134911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 flipH="1">
            <a:off x="1700843" y="-936203"/>
            <a:ext cx="3432132" cy="1737180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 flipH="1" rot="203306">
            <a:off x="-760241" y="1125370"/>
            <a:ext cx="2167137" cy="180502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7" name="Google Shape;67;p13"/>
          <p:cNvSpPr/>
          <p:nvPr/>
        </p:nvSpPr>
        <p:spPr>
          <a:xfrm flipH="1" rot="-1260110">
            <a:off x="2193186" y="4179863"/>
            <a:ext cx="2378485" cy="1544153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flipH="1" rot="588411">
            <a:off x="5063442" y="4266562"/>
            <a:ext cx="2382847" cy="1588239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788" y="-42163"/>
            <a:ext cx="9301576" cy="52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220">
                <a:solidFill>
                  <a:schemeClr val="lt1"/>
                </a:solidFill>
              </a:rPr>
              <a:t>Q &amp; A</a:t>
            </a:r>
            <a:endParaRPr b="1" sz="42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0" y="0"/>
            <a:ext cx="980100" cy="5143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8163875" y="0"/>
            <a:ext cx="980100" cy="5143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flipH="1" rot="-1260117">
            <a:off x="-482940" y="60351"/>
            <a:ext cx="1336742" cy="952449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 flipH="1" rot="278">
            <a:off x="-482924" y="1488084"/>
            <a:ext cx="1336716" cy="95245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 flipH="1" rot="668028">
            <a:off x="79371" y="2560698"/>
            <a:ext cx="1336710" cy="952451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flipH="1" rot="-1260117">
            <a:off x="564460" y="707276"/>
            <a:ext cx="1336742" cy="952449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 flipH="1" rot="-1260117">
            <a:off x="-274290" y="3779251"/>
            <a:ext cx="1336742" cy="952449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 flipH="1" rot="-1260117">
            <a:off x="7899435" y="-20849"/>
            <a:ext cx="1336742" cy="952449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flipH="1" rot="-1260117">
            <a:off x="8290160" y="1048526"/>
            <a:ext cx="1336742" cy="952449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 flipH="1" rot="-1260117">
            <a:off x="7527360" y="2204576"/>
            <a:ext cx="1336742" cy="952449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 flipH="1" rot="-1260117">
            <a:off x="8188010" y="3229451"/>
            <a:ext cx="1336742" cy="952449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 flipH="1" rot="-1260117">
            <a:off x="8188010" y="4551776"/>
            <a:ext cx="1336742" cy="952449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980100" y="-75"/>
            <a:ext cx="71838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762" y="1017725"/>
            <a:ext cx="6766474" cy="36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0" y="-189600"/>
            <a:ext cx="1654800" cy="5333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7489200" y="-189600"/>
            <a:ext cx="1654800" cy="5333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flipH="1" rot="-1260131">
            <a:off x="315259" y="618261"/>
            <a:ext cx="1949645" cy="134911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flipH="1" rot="612823">
            <a:off x="-712773" y="1647740"/>
            <a:ext cx="1949623" cy="1349130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flipH="1" rot="-1260131">
            <a:off x="-639916" y="3017536"/>
            <a:ext cx="1949645" cy="134911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 flipH="1" rot="137528">
            <a:off x="378739" y="3944932"/>
            <a:ext cx="1949664" cy="134913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flipH="1" rot="-1260131">
            <a:off x="-471841" y="-498064"/>
            <a:ext cx="1949645" cy="134911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 flipH="1" rot="-1260131">
            <a:off x="6937534" y="-767289"/>
            <a:ext cx="1949645" cy="134911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flipH="1" rot="-1260131">
            <a:off x="7845598" y="356165"/>
            <a:ext cx="1949645" cy="1625383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 flipH="1" rot="-1260131">
            <a:off x="6841759" y="1647736"/>
            <a:ext cx="1949645" cy="134911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flipH="1" rot="-1260131">
            <a:off x="7895109" y="2483011"/>
            <a:ext cx="1949645" cy="134911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flipH="1" rot="-1260131">
            <a:off x="7017359" y="3628773"/>
            <a:ext cx="1949645" cy="134911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1654800" y="-100"/>
            <a:ext cx="5834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311700" y="31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289" y="858030"/>
            <a:ext cx="4871363" cy="4226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681134">
            <a:off x="-717309" y="3517741"/>
            <a:ext cx="2440575" cy="24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-10550" y="-10550"/>
            <a:ext cx="1549500" cy="5143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7605075" y="0"/>
            <a:ext cx="1549500" cy="5143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flipH="1" rot="1300801">
            <a:off x="-169360" y="-129582"/>
            <a:ext cx="2186472" cy="1612955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 flipH="1" rot="-916727">
            <a:off x="-308889" y="1709654"/>
            <a:ext cx="1949621" cy="1349063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 flipH="1" rot="-1260131">
            <a:off x="317784" y="2876311"/>
            <a:ext cx="1949645" cy="134911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 flipH="1" rot="-1260131">
            <a:off x="-1026491" y="4111861"/>
            <a:ext cx="1949645" cy="134911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 flipH="1" rot="1300801">
            <a:off x="8035565" y="-620107"/>
            <a:ext cx="2186472" cy="1612955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 flipH="1" rot="-1051806">
            <a:off x="6901977" y="870610"/>
            <a:ext cx="1853385" cy="1324434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 flipH="1" rot="-4181009">
            <a:off x="8321565" y="1908254"/>
            <a:ext cx="1493684" cy="1078644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 flipH="1" rot="1300884">
            <a:off x="7031899" y="2592905"/>
            <a:ext cx="1407570" cy="1090538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 flipH="1" rot="1300801">
            <a:off x="7901390" y="3805793"/>
            <a:ext cx="2186472" cy="1612955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1538950" y="-25"/>
            <a:ext cx="60660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738" y="891250"/>
            <a:ext cx="5308536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>
            <p:ph type="title"/>
          </p:nvPr>
        </p:nvSpPr>
        <p:spPr>
          <a:xfrm>
            <a:off x="0" y="2553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Diagram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-52700" y="-63250"/>
            <a:ext cx="1285800" cy="5206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8020900" y="-63250"/>
            <a:ext cx="1285800" cy="5206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 flipH="1" rot="-916815">
            <a:off x="-590098" y="117053"/>
            <a:ext cx="1555207" cy="88343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 flipH="1" rot="947146">
            <a:off x="-335641" y="1305681"/>
            <a:ext cx="1549486" cy="1192956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 flipH="1" rot="-916839">
            <a:off x="-262254" y="2661149"/>
            <a:ext cx="1402723" cy="1225450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 flipH="1" rot="352735">
            <a:off x="-890482" y="3962643"/>
            <a:ext cx="1949610" cy="1349109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 flipH="1" rot="-916700">
            <a:off x="7837996" y="14851"/>
            <a:ext cx="1730405" cy="1114625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7" name="Google Shape;137;p17"/>
          <p:cNvSpPr/>
          <p:nvPr/>
        </p:nvSpPr>
        <p:spPr>
          <a:xfrm flipH="1" rot="-916597">
            <a:off x="8347665" y="1289387"/>
            <a:ext cx="1438746" cy="99570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 flipH="1" rot="429290">
            <a:off x="7719630" y="2165990"/>
            <a:ext cx="1081292" cy="748340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 flipH="1" rot="-199382">
            <a:off x="8628977" y="2813504"/>
            <a:ext cx="1330313" cy="920729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 flipH="1" rot="-916541">
            <a:off x="7734160" y="3599826"/>
            <a:ext cx="1319955" cy="913539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 flipH="1" rot="-916756">
            <a:off x="8339866" y="4549947"/>
            <a:ext cx="1281128" cy="915216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1233100" y="50"/>
            <a:ext cx="67878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163" y="1117425"/>
            <a:ext cx="642167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Jira </a:t>
            </a:r>
            <a:r>
              <a:rPr lang="en"/>
              <a:t>Kanban </a:t>
            </a:r>
            <a:r>
              <a:rPr lang="en"/>
              <a:t>Board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/>
          <p:nvPr/>
        </p:nvSpPr>
        <p:spPr>
          <a:xfrm>
            <a:off x="0" y="-73800"/>
            <a:ext cx="2129100" cy="5217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7014900" y="-73800"/>
            <a:ext cx="2129100" cy="5217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 flipH="1" rot="-916815">
            <a:off x="-607948" y="-265822"/>
            <a:ext cx="1555207" cy="88343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 flipH="1" rot="808360">
            <a:off x="6876995" y="169016"/>
            <a:ext cx="1555230" cy="883456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 flipH="1" rot="139698">
            <a:off x="7870919" y="-265813"/>
            <a:ext cx="1555188" cy="883416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 flipH="1" rot="334512">
            <a:off x="6576886" y="1041879"/>
            <a:ext cx="1555213" cy="883410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 flipH="1" rot="256397">
            <a:off x="8082554" y="1818374"/>
            <a:ext cx="1555203" cy="883424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 flipH="1" rot="-239">
            <a:off x="6537634" y="1998807"/>
            <a:ext cx="1555200" cy="883440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 flipH="1" rot="854855">
            <a:off x="7870916" y="2443808"/>
            <a:ext cx="1555192" cy="883420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 flipH="1" rot="506983">
            <a:off x="6726865" y="3060006"/>
            <a:ext cx="1555234" cy="883434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 flipH="1" rot="-916815">
            <a:off x="8082552" y="3691778"/>
            <a:ext cx="1555207" cy="88343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 flipH="1" rot="-239">
            <a:off x="7541934" y="763532"/>
            <a:ext cx="1555200" cy="883440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 flipH="1" rot="-916815">
            <a:off x="6537615" y="4242228"/>
            <a:ext cx="1555207" cy="88343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 flipH="1" rot="-916815">
            <a:off x="42852" y="468853"/>
            <a:ext cx="1555207" cy="88343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 flipH="1" rot="-916815">
            <a:off x="-384448" y="1498978"/>
            <a:ext cx="1555207" cy="88343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 flipH="1" rot="-916815">
            <a:off x="1001127" y="2093128"/>
            <a:ext cx="1555207" cy="88343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 flipH="1" rot="505058">
            <a:off x="-227198" y="2375090"/>
            <a:ext cx="1555214" cy="88346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 flipH="1" rot="121540">
            <a:off x="821097" y="3347171"/>
            <a:ext cx="1555200" cy="883455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 flipH="1" rot="653501">
            <a:off x="-537427" y="3347211"/>
            <a:ext cx="1555244" cy="883379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 flipH="1" rot="-916815">
            <a:off x="-48123" y="3968453"/>
            <a:ext cx="1555207" cy="88343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 flipH="1" rot="-916815">
            <a:off x="1176177" y="4399403"/>
            <a:ext cx="1555207" cy="88343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 flipH="1" rot="-916815">
            <a:off x="1125027" y="-511347"/>
            <a:ext cx="1555207" cy="88343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 flipH="1" rot="-916815">
            <a:off x="1001127" y="972003"/>
            <a:ext cx="1555207" cy="88343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2129100" y="0"/>
            <a:ext cx="48858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Product Demo</a:t>
            </a:r>
            <a:endParaRPr sz="3600"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36432">
            <a:off x="2338596" y="1214850"/>
            <a:ext cx="2623062" cy="11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 rotWithShape="1">
          <a:blip r:embed="rId4">
            <a:alphaModFix/>
          </a:blip>
          <a:srcRect b="13007" l="7001" r="7514" t="11979"/>
          <a:stretch/>
        </p:blipFill>
        <p:spPr>
          <a:xfrm rot="-477952">
            <a:off x="4294637" y="2174832"/>
            <a:ext cx="2732426" cy="1798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1235828">
            <a:off x="2401995" y="3802933"/>
            <a:ext cx="2191510" cy="2636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/>
          <p:nvPr/>
        </p:nvSpPr>
        <p:spPr>
          <a:xfrm>
            <a:off x="6176375" y="-10550"/>
            <a:ext cx="2967600" cy="5154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 flipH="1" rot="-916815">
            <a:off x="5986827" y="-178047"/>
            <a:ext cx="1555207" cy="88343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 flipH="1" rot="1385209">
            <a:off x="7630935" y="581164"/>
            <a:ext cx="2057128" cy="1348029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 flipH="1" rot="317298">
            <a:off x="6162697" y="1474137"/>
            <a:ext cx="1856104" cy="1054358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 flipH="1" rot="-916831">
            <a:off x="7446810" y="2626617"/>
            <a:ext cx="1986696" cy="1134091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 flipH="1" rot="578807">
            <a:off x="5542475" y="2995004"/>
            <a:ext cx="1555159" cy="88342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 flipH="1" rot="-916774">
            <a:off x="6537607" y="4070055"/>
            <a:ext cx="2153615" cy="152111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64233">
            <a:off x="5652895" y="3082282"/>
            <a:ext cx="4026558" cy="402655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/>
          <p:nvPr/>
        </p:nvSpPr>
        <p:spPr>
          <a:xfrm>
            <a:off x="0" y="-147550"/>
            <a:ext cx="6176400" cy="530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 txBox="1"/>
          <p:nvPr>
            <p:ph type="title"/>
          </p:nvPr>
        </p:nvSpPr>
        <p:spPr>
          <a:xfrm>
            <a:off x="56400" y="697975"/>
            <a:ext cx="296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Next Sprint</a:t>
            </a:r>
            <a:endParaRPr sz="3000"/>
          </a:p>
        </p:txBody>
      </p:sp>
      <p:sp>
        <p:nvSpPr>
          <p:cNvPr id="191" name="Google Shape;191;p19"/>
          <p:cNvSpPr txBox="1"/>
          <p:nvPr/>
        </p:nvSpPr>
        <p:spPr>
          <a:xfrm>
            <a:off x="195275" y="1390850"/>
            <a:ext cx="2967600" cy="3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Frontend UI- use pokémon sprites provided by Pokémon API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Multiple team support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Team suggestion support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3811" y="815340"/>
            <a:ext cx="1964587" cy="4338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/>
          <p:nvPr/>
        </p:nvSpPr>
        <p:spPr>
          <a:xfrm>
            <a:off x="0" y="0"/>
            <a:ext cx="3030900" cy="5175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 flipH="1" rot="-916815">
            <a:off x="-273923" y="-4622"/>
            <a:ext cx="1555207" cy="88343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 flipH="1" rot="836114">
            <a:off x="710426" y="274714"/>
            <a:ext cx="2451722" cy="1392755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 flipH="1" rot="-916815">
            <a:off x="88877" y="1781528"/>
            <a:ext cx="1555207" cy="88343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 flipH="1" rot="429473">
            <a:off x="1882783" y="1863494"/>
            <a:ext cx="840744" cy="719513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 flipH="1" rot="-201609">
            <a:off x="-591783" y="2855733"/>
            <a:ext cx="1555174" cy="883444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 flipH="1" rot="-916913">
            <a:off x="1311888" y="2833460"/>
            <a:ext cx="2149608" cy="1221103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 flipH="1" rot="-294564">
            <a:off x="832387" y="4392638"/>
            <a:ext cx="1829861" cy="1058604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 flipH="1" rot="-916815">
            <a:off x="-1220248" y="3973328"/>
            <a:ext cx="1555207" cy="883437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3030900" y="0"/>
            <a:ext cx="61131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 txBox="1"/>
          <p:nvPr>
            <p:ph type="title"/>
          </p:nvPr>
        </p:nvSpPr>
        <p:spPr>
          <a:xfrm>
            <a:off x="3584350" y="495450"/>
            <a:ext cx="525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08" name="Google Shape;208;p20"/>
          <p:cNvSpPr txBox="1"/>
          <p:nvPr>
            <p:ph idx="1" type="body"/>
          </p:nvPr>
        </p:nvSpPr>
        <p:spPr>
          <a:xfrm>
            <a:off x="3421000" y="1068150"/>
            <a:ext cx="5580000" cy="3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Learning how to use the Pokémon API on the job, and extracting the information we needed from it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Likewise, learning how to properly mock the </a:t>
            </a:r>
            <a:r>
              <a:rPr lang="en">
                <a:solidFill>
                  <a:schemeClr val="dk1"/>
                </a:solidFill>
              </a:rPr>
              <a:t>Rest Templates</a:t>
            </a:r>
            <a:r>
              <a:rPr lang="en">
                <a:solidFill>
                  <a:schemeClr val="dk1"/>
                </a:solidFill>
              </a:rPr>
              <a:t> for the external Pokémon API calls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Being able to pin down exactly what we wanted our API to do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This time around, we were very careful about watching our scope to choose an appropriate amount of functionality for the time we had to work on it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Debugging/testing application functionality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Building junit test for external API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/>
          <p:nvPr/>
        </p:nvSpPr>
        <p:spPr>
          <a:xfrm>
            <a:off x="6119100" y="0"/>
            <a:ext cx="3024900" cy="5143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 flipH="1" rot="854855">
            <a:off x="7955216" y="-172192"/>
            <a:ext cx="1555192" cy="883420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 flipH="1" rot="-871365">
            <a:off x="5942819" y="377045"/>
            <a:ext cx="2180978" cy="1238881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 flipH="1" rot="142083">
            <a:off x="5930632" y="1436761"/>
            <a:ext cx="1555232" cy="883443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 flipH="1" rot="854940">
            <a:off x="8223482" y="1092431"/>
            <a:ext cx="1375579" cy="78134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 flipH="1" rot="-618">
            <a:off x="7546268" y="1944243"/>
            <a:ext cx="1802412" cy="1085076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 flipH="1" rot="854855">
            <a:off x="6203929" y="2529733"/>
            <a:ext cx="1555192" cy="883420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 flipH="1" rot="-1288356">
            <a:off x="7731315" y="3022854"/>
            <a:ext cx="1555138" cy="88336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 flipH="1" rot="854855">
            <a:off x="6671616" y="3281733"/>
            <a:ext cx="1555192" cy="883420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 flipH="1" rot="854855">
            <a:off x="8034041" y="4262333"/>
            <a:ext cx="1555192" cy="883420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 flipH="1" rot="854857">
            <a:off x="5664007" y="4129199"/>
            <a:ext cx="2399923" cy="136324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0" y="-2"/>
            <a:ext cx="6119100" cy="516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 txBox="1"/>
          <p:nvPr>
            <p:ph type="title"/>
          </p:nvPr>
        </p:nvSpPr>
        <p:spPr>
          <a:xfrm>
            <a:off x="-631750" y="316300"/>
            <a:ext cx="662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226" name="Google Shape;226;p21"/>
          <p:cNvSpPr txBox="1"/>
          <p:nvPr>
            <p:ph idx="1" type="body"/>
          </p:nvPr>
        </p:nvSpPr>
        <p:spPr>
          <a:xfrm>
            <a:off x="314150" y="1141950"/>
            <a:ext cx="473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It really pays to tinker with an API before you go to use it in another one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There’s always something more to learn, and there certainly was a lot to learn about the Pokémon API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Our workflow was definitely helped by keeping our communications open and collaborating on sections that caused grief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Handle security and testing at start of project — check in on AWS.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Leverage GenAI for troubleshooting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Handling junit test and authentication process is important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