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59" r:id="rId6"/>
    <p:sldId id="262" r:id="rId7"/>
    <p:sldId id="263" r:id="rId8"/>
    <p:sldId id="264" r:id="rId9"/>
    <p:sldId id="265" r:id="rId10"/>
    <p:sldId id="267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7AB6B-4C5E-4287-9BE4-66DC6A1185AB}" v="9" dt="2023-09-11T05:28:48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 Shin" userId="3a72bbe102eeb575" providerId="LiveId" clId="{4AD7AB6B-4C5E-4287-9BE4-66DC6A1185AB}"/>
    <pc:docChg chg="undo custSel addSld modSld">
      <pc:chgData name="Ji Shin" userId="3a72bbe102eeb575" providerId="LiveId" clId="{4AD7AB6B-4C5E-4287-9BE4-66DC6A1185AB}" dt="2023-09-11T05:33:10.579" v="637" actId="20577"/>
      <pc:docMkLst>
        <pc:docMk/>
      </pc:docMkLst>
      <pc:sldChg chg="modSp new mod">
        <pc:chgData name="Ji Shin" userId="3a72bbe102eeb575" providerId="LiveId" clId="{4AD7AB6B-4C5E-4287-9BE4-66DC6A1185AB}" dt="2023-09-11T05:00:14.755" v="63" actId="20577"/>
        <pc:sldMkLst>
          <pc:docMk/>
          <pc:sldMk cId="4198779986" sldId="256"/>
        </pc:sldMkLst>
        <pc:spChg chg="mod">
          <ac:chgData name="Ji Shin" userId="3a72bbe102eeb575" providerId="LiveId" clId="{4AD7AB6B-4C5E-4287-9BE4-66DC6A1185AB}" dt="2023-09-11T05:00:10.596" v="49" actId="20577"/>
          <ac:spMkLst>
            <pc:docMk/>
            <pc:sldMk cId="4198779986" sldId="256"/>
            <ac:spMk id="2" creationId="{A9138D6D-2369-05E9-C3C0-07F0F2BB66C1}"/>
          </ac:spMkLst>
        </pc:spChg>
        <pc:spChg chg="mod">
          <ac:chgData name="Ji Shin" userId="3a72bbe102eeb575" providerId="LiveId" clId="{4AD7AB6B-4C5E-4287-9BE4-66DC6A1185AB}" dt="2023-09-11T05:00:14.755" v="63" actId="20577"/>
          <ac:spMkLst>
            <pc:docMk/>
            <pc:sldMk cId="4198779986" sldId="256"/>
            <ac:spMk id="3" creationId="{FB52D4C6-4CB4-38B2-47E1-E80E984643BB}"/>
          </ac:spMkLst>
        </pc:spChg>
      </pc:sldChg>
      <pc:sldChg chg="modSp new mod">
        <pc:chgData name="Ji Shin" userId="3a72bbe102eeb575" providerId="LiveId" clId="{4AD7AB6B-4C5E-4287-9BE4-66DC6A1185AB}" dt="2023-09-11T05:01:51.410" v="148" actId="20577"/>
        <pc:sldMkLst>
          <pc:docMk/>
          <pc:sldMk cId="3387744425" sldId="257"/>
        </pc:sldMkLst>
        <pc:spChg chg="mod">
          <ac:chgData name="Ji Shin" userId="3a72bbe102eeb575" providerId="LiveId" clId="{4AD7AB6B-4C5E-4287-9BE4-66DC6A1185AB}" dt="2023-09-11T05:01:29.776" v="89" actId="20577"/>
          <ac:spMkLst>
            <pc:docMk/>
            <pc:sldMk cId="3387744425" sldId="257"/>
            <ac:spMk id="2" creationId="{9FB11EE4-A33C-C3E3-D309-D1FD41FE5CB1}"/>
          </ac:spMkLst>
        </pc:spChg>
        <pc:spChg chg="mod">
          <ac:chgData name="Ji Shin" userId="3a72bbe102eeb575" providerId="LiveId" clId="{4AD7AB6B-4C5E-4287-9BE4-66DC6A1185AB}" dt="2023-09-11T05:01:51.410" v="148" actId="20577"/>
          <ac:spMkLst>
            <pc:docMk/>
            <pc:sldMk cId="3387744425" sldId="257"/>
            <ac:spMk id="3" creationId="{0228633E-66A3-D542-8D1F-14760B859964}"/>
          </ac:spMkLst>
        </pc:spChg>
      </pc:sldChg>
      <pc:sldChg chg="addSp modSp new mod">
        <pc:chgData name="Ji Shin" userId="3a72bbe102eeb575" providerId="LiveId" clId="{4AD7AB6B-4C5E-4287-9BE4-66DC6A1185AB}" dt="2023-09-11T05:11:01.524" v="166" actId="14100"/>
        <pc:sldMkLst>
          <pc:docMk/>
          <pc:sldMk cId="4137830637" sldId="258"/>
        </pc:sldMkLst>
        <pc:spChg chg="mod">
          <ac:chgData name="Ji Shin" userId="3a72bbe102eeb575" providerId="LiveId" clId="{4AD7AB6B-4C5E-4287-9BE4-66DC6A1185AB}" dt="2023-09-11T05:10:28.973" v="160" actId="20577"/>
          <ac:spMkLst>
            <pc:docMk/>
            <pc:sldMk cId="4137830637" sldId="258"/>
            <ac:spMk id="2" creationId="{C8BCA2F6-0A2A-ADB8-2BF7-C3A60E202374}"/>
          </ac:spMkLst>
        </pc:spChg>
        <pc:picChg chg="add mod">
          <ac:chgData name="Ji Shin" userId="3a72bbe102eeb575" providerId="LiveId" clId="{4AD7AB6B-4C5E-4287-9BE4-66DC6A1185AB}" dt="2023-09-11T05:11:01.524" v="166" actId="14100"/>
          <ac:picMkLst>
            <pc:docMk/>
            <pc:sldMk cId="4137830637" sldId="258"/>
            <ac:picMk id="5" creationId="{50D2D745-3BC1-CC73-9AAD-49616C334ED8}"/>
          </ac:picMkLst>
        </pc:picChg>
      </pc:sldChg>
      <pc:sldChg chg="addSp delSp modSp new mod">
        <pc:chgData name="Ji Shin" userId="3a72bbe102eeb575" providerId="LiveId" clId="{4AD7AB6B-4C5E-4287-9BE4-66DC6A1185AB}" dt="2023-09-11T05:28:44.138" v="512" actId="21"/>
        <pc:sldMkLst>
          <pc:docMk/>
          <pc:sldMk cId="1921229969" sldId="259"/>
        </pc:sldMkLst>
        <pc:spChg chg="mod">
          <ac:chgData name="Ji Shin" userId="3a72bbe102eeb575" providerId="LiveId" clId="{4AD7AB6B-4C5E-4287-9BE4-66DC6A1185AB}" dt="2023-09-11T05:11:54.131" v="197" actId="20577"/>
          <ac:spMkLst>
            <pc:docMk/>
            <pc:sldMk cId="1921229969" sldId="259"/>
            <ac:spMk id="2" creationId="{81F71A9C-6ECB-D3A3-C814-2D7944F52CB3}"/>
          </ac:spMkLst>
        </pc:spChg>
        <pc:spChg chg="del">
          <ac:chgData name="Ji Shin" userId="3a72bbe102eeb575" providerId="LiveId" clId="{4AD7AB6B-4C5E-4287-9BE4-66DC6A1185AB}" dt="2023-09-11T05:11:30.236" v="167" actId="22"/>
          <ac:spMkLst>
            <pc:docMk/>
            <pc:sldMk cId="1921229969" sldId="259"/>
            <ac:spMk id="3" creationId="{08D0C0A2-8D4C-1904-ABD6-0801021802CC}"/>
          </ac:spMkLst>
        </pc:spChg>
        <pc:picChg chg="add mod ord">
          <ac:chgData name="Ji Shin" userId="3a72bbe102eeb575" providerId="LiveId" clId="{4AD7AB6B-4C5E-4287-9BE4-66DC6A1185AB}" dt="2023-09-11T05:23:32.027" v="456" actId="14100"/>
          <ac:picMkLst>
            <pc:docMk/>
            <pc:sldMk cId="1921229969" sldId="259"/>
            <ac:picMk id="5" creationId="{6ECC2F35-239E-52F4-93F0-5AF44C61ED32}"/>
          </ac:picMkLst>
        </pc:picChg>
        <pc:picChg chg="add mod">
          <ac:chgData name="Ji Shin" userId="3a72bbe102eeb575" providerId="LiveId" clId="{4AD7AB6B-4C5E-4287-9BE4-66DC6A1185AB}" dt="2023-09-11T05:26:56.506" v="509" actId="14100"/>
          <ac:picMkLst>
            <pc:docMk/>
            <pc:sldMk cId="1921229969" sldId="259"/>
            <ac:picMk id="7" creationId="{364CE54D-8F4A-5D29-74D1-60EAF1708953}"/>
          </ac:picMkLst>
        </pc:picChg>
        <pc:picChg chg="add del mod">
          <ac:chgData name="Ji Shin" userId="3a72bbe102eeb575" providerId="LiveId" clId="{4AD7AB6B-4C5E-4287-9BE4-66DC6A1185AB}" dt="2023-09-11T05:28:44.138" v="512" actId="21"/>
          <ac:picMkLst>
            <pc:docMk/>
            <pc:sldMk cId="1921229969" sldId="259"/>
            <ac:picMk id="9" creationId="{3DBA2765-AA21-F8A4-9A0E-AE9E9E7BB4A0}"/>
          </ac:picMkLst>
        </pc:picChg>
      </pc:sldChg>
      <pc:sldChg chg="modSp new mod">
        <pc:chgData name="Ji Shin" userId="3a72bbe102eeb575" providerId="LiveId" clId="{4AD7AB6B-4C5E-4287-9BE4-66DC6A1185AB}" dt="2023-09-11T05:15:46.797" v="269" actId="20577"/>
        <pc:sldMkLst>
          <pc:docMk/>
          <pc:sldMk cId="1790561534" sldId="260"/>
        </pc:sldMkLst>
        <pc:spChg chg="mod">
          <ac:chgData name="Ji Shin" userId="3a72bbe102eeb575" providerId="LiveId" clId="{4AD7AB6B-4C5E-4287-9BE4-66DC6A1185AB}" dt="2023-09-11T05:14:36.776" v="224" actId="20577"/>
          <ac:spMkLst>
            <pc:docMk/>
            <pc:sldMk cId="1790561534" sldId="260"/>
            <ac:spMk id="2" creationId="{60A782EC-D259-1229-FD58-117BEA0A5588}"/>
          </ac:spMkLst>
        </pc:spChg>
        <pc:spChg chg="mod">
          <ac:chgData name="Ji Shin" userId="3a72bbe102eeb575" providerId="LiveId" clId="{4AD7AB6B-4C5E-4287-9BE4-66DC6A1185AB}" dt="2023-09-11T05:15:46.797" v="269" actId="20577"/>
          <ac:spMkLst>
            <pc:docMk/>
            <pc:sldMk cId="1790561534" sldId="260"/>
            <ac:spMk id="3" creationId="{FF3FBF84-5673-CF37-043A-E987435DE1CA}"/>
          </ac:spMkLst>
        </pc:spChg>
      </pc:sldChg>
      <pc:sldChg chg="modSp new mod">
        <pc:chgData name="Ji Shin" userId="3a72bbe102eeb575" providerId="LiveId" clId="{4AD7AB6B-4C5E-4287-9BE4-66DC6A1185AB}" dt="2023-09-11T05:14:24.334" v="215" actId="20577"/>
        <pc:sldMkLst>
          <pc:docMk/>
          <pc:sldMk cId="141465144" sldId="261"/>
        </pc:sldMkLst>
        <pc:spChg chg="mod">
          <ac:chgData name="Ji Shin" userId="3a72bbe102eeb575" providerId="LiveId" clId="{4AD7AB6B-4C5E-4287-9BE4-66DC6A1185AB}" dt="2023-09-11T05:12:10.340" v="207" actId="20577"/>
          <ac:spMkLst>
            <pc:docMk/>
            <pc:sldMk cId="141465144" sldId="261"/>
            <ac:spMk id="2" creationId="{80909CF0-3254-67F7-22AF-988E6D6DD1AF}"/>
          </ac:spMkLst>
        </pc:spChg>
        <pc:spChg chg="mod">
          <ac:chgData name="Ji Shin" userId="3a72bbe102eeb575" providerId="LiveId" clId="{4AD7AB6B-4C5E-4287-9BE4-66DC6A1185AB}" dt="2023-09-11T05:14:24.334" v="215" actId="20577"/>
          <ac:spMkLst>
            <pc:docMk/>
            <pc:sldMk cId="141465144" sldId="261"/>
            <ac:spMk id="3" creationId="{3C761B90-D4DC-7319-57C9-5855F9FB4B19}"/>
          </ac:spMkLst>
        </pc:spChg>
      </pc:sldChg>
      <pc:sldChg chg="addSp delSp modSp new mod">
        <pc:chgData name="Ji Shin" userId="3a72bbe102eeb575" providerId="LiveId" clId="{4AD7AB6B-4C5E-4287-9BE4-66DC6A1185AB}" dt="2023-09-11T05:30:46.313" v="551" actId="20577"/>
        <pc:sldMkLst>
          <pc:docMk/>
          <pc:sldMk cId="4151284200" sldId="262"/>
        </pc:sldMkLst>
        <pc:spChg chg="mod">
          <ac:chgData name="Ji Shin" userId="3a72bbe102eeb575" providerId="LiveId" clId="{4AD7AB6B-4C5E-4287-9BE4-66DC6A1185AB}" dt="2023-09-11T05:30:46.313" v="551" actId="20577"/>
          <ac:spMkLst>
            <pc:docMk/>
            <pc:sldMk cId="4151284200" sldId="262"/>
            <ac:spMk id="2" creationId="{686078B1-3C26-648F-78BD-2631F378E2FF}"/>
          </ac:spMkLst>
        </pc:spChg>
        <pc:spChg chg="del">
          <ac:chgData name="Ji Shin" userId="3a72bbe102eeb575" providerId="LiveId" clId="{4AD7AB6B-4C5E-4287-9BE4-66DC6A1185AB}" dt="2023-09-11T05:16:55.458" v="271" actId="22"/>
          <ac:spMkLst>
            <pc:docMk/>
            <pc:sldMk cId="4151284200" sldId="262"/>
            <ac:spMk id="3" creationId="{53A5E0E6-8551-51C5-412C-FF35F13E1855}"/>
          </ac:spMkLst>
        </pc:spChg>
        <pc:spChg chg="add del mod">
          <ac:chgData name="Ji Shin" userId="3a72bbe102eeb575" providerId="LiveId" clId="{4AD7AB6B-4C5E-4287-9BE4-66DC6A1185AB}" dt="2023-09-11T05:29:21.710" v="519" actId="22"/>
          <ac:spMkLst>
            <pc:docMk/>
            <pc:sldMk cId="4151284200" sldId="262"/>
            <ac:spMk id="8" creationId="{8412DDA1-A469-B491-247D-2675751ECFF8}"/>
          </ac:spMkLst>
        </pc:spChg>
        <pc:spChg chg="add del mod">
          <ac:chgData name="Ji Shin" userId="3a72bbe102eeb575" providerId="LiveId" clId="{4AD7AB6B-4C5E-4287-9BE4-66DC6A1185AB}" dt="2023-09-11T05:30:34.384" v="547" actId="21"/>
          <ac:spMkLst>
            <pc:docMk/>
            <pc:sldMk cId="4151284200" sldId="262"/>
            <ac:spMk id="16" creationId="{02CD6202-9BFC-7780-78EA-60A294D5F683}"/>
          </ac:spMkLst>
        </pc:spChg>
        <pc:picChg chg="add del mod ord">
          <ac:chgData name="Ji Shin" userId="3a72bbe102eeb575" providerId="LiveId" clId="{4AD7AB6B-4C5E-4287-9BE4-66DC6A1185AB}" dt="2023-09-11T05:28:59.377" v="518" actId="21"/>
          <ac:picMkLst>
            <pc:docMk/>
            <pc:sldMk cId="4151284200" sldId="262"/>
            <ac:picMk id="5" creationId="{6BFD1048-55EC-B154-E904-57DE0ED26F56}"/>
          </ac:picMkLst>
        </pc:picChg>
        <pc:picChg chg="add mod">
          <ac:chgData name="Ji Shin" userId="3a72bbe102eeb575" providerId="LiveId" clId="{4AD7AB6B-4C5E-4287-9BE4-66DC6A1185AB}" dt="2023-09-11T05:29:27.931" v="523" actId="1076"/>
          <ac:picMkLst>
            <pc:docMk/>
            <pc:sldMk cId="4151284200" sldId="262"/>
            <ac:picMk id="6" creationId="{8E5E1E2E-C227-A387-9ED0-85970A2201AF}"/>
          </ac:picMkLst>
        </pc:picChg>
        <pc:picChg chg="add del mod ord">
          <ac:chgData name="Ji Shin" userId="3a72bbe102eeb575" providerId="LiveId" clId="{4AD7AB6B-4C5E-4287-9BE4-66DC6A1185AB}" dt="2023-09-11T05:30:21.399" v="543" actId="21"/>
          <ac:picMkLst>
            <pc:docMk/>
            <pc:sldMk cId="4151284200" sldId="262"/>
            <ac:picMk id="10" creationId="{35BDFF88-523B-8E02-0DFE-33C027AB89C1}"/>
          </ac:picMkLst>
        </pc:picChg>
        <pc:picChg chg="add del mod">
          <ac:chgData name="Ji Shin" userId="3a72bbe102eeb575" providerId="LiveId" clId="{4AD7AB6B-4C5E-4287-9BE4-66DC6A1185AB}" dt="2023-09-11T05:30:16.345" v="540" actId="21"/>
          <ac:picMkLst>
            <pc:docMk/>
            <pc:sldMk cId="4151284200" sldId="262"/>
            <ac:picMk id="12" creationId="{ECBD34A6-8680-9344-D6F1-780478BF2E83}"/>
          </ac:picMkLst>
        </pc:picChg>
        <pc:picChg chg="add mod">
          <ac:chgData name="Ji Shin" userId="3a72bbe102eeb575" providerId="LiveId" clId="{4AD7AB6B-4C5E-4287-9BE4-66DC6A1185AB}" dt="2023-09-11T05:30:35.797" v="548" actId="1076"/>
          <ac:picMkLst>
            <pc:docMk/>
            <pc:sldMk cId="4151284200" sldId="262"/>
            <ac:picMk id="14" creationId="{CCA475FC-3C7B-A1AD-8BC6-940D0631D83D}"/>
          </ac:picMkLst>
        </pc:picChg>
      </pc:sldChg>
      <pc:sldChg chg="addSp delSp modSp new mod">
        <pc:chgData name="Ji Shin" userId="3a72bbe102eeb575" providerId="LiveId" clId="{4AD7AB6B-4C5E-4287-9BE4-66DC6A1185AB}" dt="2023-09-11T05:18:51.009" v="343" actId="20577"/>
        <pc:sldMkLst>
          <pc:docMk/>
          <pc:sldMk cId="3576089821" sldId="263"/>
        </pc:sldMkLst>
        <pc:spChg chg="mod">
          <ac:chgData name="Ji Shin" userId="3a72bbe102eeb575" providerId="LiveId" clId="{4AD7AB6B-4C5E-4287-9BE4-66DC6A1185AB}" dt="2023-09-11T05:18:51.009" v="343" actId="20577"/>
          <ac:spMkLst>
            <pc:docMk/>
            <pc:sldMk cId="3576089821" sldId="263"/>
            <ac:spMk id="2" creationId="{F3F78514-6D65-FC15-206F-30D7E59F5A79}"/>
          </ac:spMkLst>
        </pc:spChg>
        <pc:spChg chg="add del">
          <ac:chgData name="Ji Shin" userId="3a72bbe102eeb575" providerId="LiveId" clId="{4AD7AB6B-4C5E-4287-9BE4-66DC6A1185AB}" dt="2023-09-11T05:17:53.674" v="302" actId="22"/>
          <ac:spMkLst>
            <pc:docMk/>
            <pc:sldMk cId="3576089821" sldId="263"/>
            <ac:spMk id="3" creationId="{189A0FB2-2DCD-D36E-7B70-74FCB1DADD7C}"/>
          </ac:spMkLst>
        </pc:spChg>
        <pc:picChg chg="add del mod ord">
          <ac:chgData name="Ji Shin" userId="3a72bbe102eeb575" providerId="LiveId" clId="{4AD7AB6B-4C5E-4287-9BE4-66DC6A1185AB}" dt="2023-09-11T05:17:53.674" v="302" actId="22"/>
          <ac:picMkLst>
            <pc:docMk/>
            <pc:sldMk cId="3576089821" sldId="263"/>
            <ac:picMk id="5" creationId="{88BF141B-2D33-BF60-7BD9-99CFDBEBE541}"/>
          </ac:picMkLst>
        </pc:picChg>
        <pc:picChg chg="add mod">
          <ac:chgData name="Ji Shin" userId="3a72bbe102eeb575" providerId="LiveId" clId="{4AD7AB6B-4C5E-4287-9BE4-66DC6A1185AB}" dt="2023-09-11T05:18:36.010" v="316" actId="14100"/>
          <ac:picMkLst>
            <pc:docMk/>
            <pc:sldMk cId="3576089821" sldId="263"/>
            <ac:picMk id="7" creationId="{3A2589BC-F03C-B8C4-8247-EC4FA70BFC8B}"/>
          </ac:picMkLst>
        </pc:picChg>
        <pc:picChg chg="add mod">
          <ac:chgData name="Ji Shin" userId="3a72bbe102eeb575" providerId="LiveId" clId="{4AD7AB6B-4C5E-4287-9BE4-66DC6A1185AB}" dt="2023-09-11T05:18:39.468" v="318" actId="14100"/>
          <ac:picMkLst>
            <pc:docMk/>
            <pc:sldMk cId="3576089821" sldId="263"/>
            <ac:picMk id="9" creationId="{17A0B256-AA1F-66CC-A6C8-9D2643D267B6}"/>
          </ac:picMkLst>
        </pc:picChg>
      </pc:sldChg>
      <pc:sldChg chg="addSp delSp modSp new mod">
        <pc:chgData name="Ji Shin" userId="3a72bbe102eeb575" providerId="LiveId" clId="{4AD7AB6B-4C5E-4287-9BE4-66DC6A1185AB}" dt="2023-09-11T05:19:28.345" v="417" actId="1076"/>
        <pc:sldMkLst>
          <pc:docMk/>
          <pc:sldMk cId="686881304" sldId="264"/>
        </pc:sldMkLst>
        <pc:spChg chg="mod">
          <ac:chgData name="Ji Shin" userId="3a72bbe102eeb575" providerId="LiveId" clId="{4AD7AB6B-4C5E-4287-9BE4-66DC6A1185AB}" dt="2023-09-11T05:19:25.691" v="415" actId="20577"/>
          <ac:spMkLst>
            <pc:docMk/>
            <pc:sldMk cId="686881304" sldId="264"/>
            <ac:spMk id="2" creationId="{FDEDA616-E9C1-2AD2-FE38-98B287B8E47D}"/>
          </ac:spMkLst>
        </pc:spChg>
        <pc:spChg chg="del">
          <ac:chgData name="Ji Shin" userId="3a72bbe102eeb575" providerId="LiveId" clId="{4AD7AB6B-4C5E-4287-9BE4-66DC6A1185AB}" dt="2023-09-11T05:19:26.775" v="416" actId="22"/>
          <ac:spMkLst>
            <pc:docMk/>
            <pc:sldMk cId="686881304" sldId="264"/>
            <ac:spMk id="3" creationId="{A64D6BF7-87BF-C3FD-FE4E-1EE0740AF795}"/>
          </ac:spMkLst>
        </pc:spChg>
        <pc:picChg chg="add mod ord">
          <ac:chgData name="Ji Shin" userId="3a72bbe102eeb575" providerId="LiveId" clId="{4AD7AB6B-4C5E-4287-9BE4-66DC6A1185AB}" dt="2023-09-11T05:19:28.345" v="417" actId="1076"/>
          <ac:picMkLst>
            <pc:docMk/>
            <pc:sldMk cId="686881304" sldId="264"/>
            <ac:picMk id="5" creationId="{CA71C89A-449B-F1BA-768F-7BA69554590E}"/>
          </ac:picMkLst>
        </pc:picChg>
      </pc:sldChg>
      <pc:sldChg chg="addSp delSp modSp new mod">
        <pc:chgData name="Ji Shin" userId="3a72bbe102eeb575" providerId="LiveId" clId="{4AD7AB6B-4C5E-4287-9BE4-66DC6A1185AB}" dt="2023-09-11T05:31:38.989" v="558" actId="1076"/>
        <pc:sldMkLst>
          <pc:docMk/>
          <pc:sldMk cId="2914167862" sldId="265"/>
        </pc:sldMkLst>
        <pc:spChg chg="mod">
          <ac:chgData name="Ji Shin" userId="3a72bbe102eeb575" providerId="LiveId" clId="{4AD7AB6B-4C5E-4287-9BE4-66DC6A1185AB}" dt="2023-09-11T05:19:57.769" v="455" actId="20577"/>
          <ac:spMkLst>
            <pc:docMk/>
            <pc:sldMk cId="2914167862" sldId="265"/>
            <ac:spMk id="2" creationId="{878A2EF9-8C38-5152-B486-D3E974EE340C}"/>
          </ac:spMkLst>
        </pc:spChg>
        <pc:spChg chg="del">
          <ac:chgData name="Ji Shin" userId="3a72bbe102eeb575" providerId="LiveId" clId="{4AD7AB6B-4C5E-4287-9BE4-66DC6A1185AB}" dt="2023-09-11T05:19:44.003" v="419" actId="22"/>
          <ac:spMkLst>
            <pc:docMk/>
            <pc:sldMk cId="2914167862" sldId="265"/>
            <ac:spMk id="3" creationId="{3DA453A0-0A71-9E11-E813-9EE21840E073}"/>
          </ac:spMkLst>
        </pc:spChg>
        <pc:picChg chg="add mod ord">
          <ac:chgData name="Ji Shin" userId="3a72bbe102eeb575" providerId="LiveId" clId="{4AD7AB6B-4C5E-4287-9BE4-66DC6A1185AB}" dt="2023-09-11T05:31:03.197" v="553" actId="14100"/>
          <ac:picMkLst>
            <pc:docMk/>
            <pc:sldMk cId="2914167862" sldId="265"/>
            <ac:picMk id="5" creationId="{852E6FAF-E992-6407-F6C4-E4BFD801EC85}"/>
          </ac:picMkLst>
        </pc:picChg>
        <pc:picChg chg="add mod">
          <ac:chgData name="Ji Shin" userId="3a72bbe102eeb575" providerId="LiveId" clId="{4AD7AB6B-4C5E-4287-9BE4-66DC6A1185AB}" dt="2023-09-11T05:31:38.989" v="558" actId="1076"/>
          <ac:picMkLst>
            <pc:docMk/>
            <pc:sldMk cId="2914167862" sldId="265"/>
            <ac:picMk id="7" creationId="{DE151B4D-18AF-90A7-FE36-88658CE20101}"/>
          </ac:picMkLst>
        </pc:picChg>
      </pc:sldChg>
      <pc:sldChg chg="addSp delSp modSp new mod setBg">
        <pc:chgData name="Ji Shin" userId="3a72bbe102eeb575" providerId="LiveId" clId="{4AD7AB6B-4C5E-4287-9BE4-66DC6A1185AB}" dt="2023-09-11T05:26:10.331" v="505" actId="1076"/>
        <pc:sldMkLst>
          <pc:docMk/>
          <pc:sldMk cId="385023324" sldId="266"/>
        </pc:sldMkLst>
        <pc:spChg chg="mod">
          <ac:chgData name="Ji Shin" userId="3a72bbe102eeb575" providerId="LiveId" clId="{4AD7AB6B-4C5E-4287-9BE4-66DC6A1185AB}" dt="2023-09-11T05:25:40.850" v="496" actId="26606"/>
          <ac:spMkLst>
            <pc:docMk/>
            <pc:sldMk cId="385023324" sldId="266"/>
            <ac:spMk id="2" creationId="{B00B13C9-87D4-5ACC-03B0-E81DD76CB5E5}"/>
          </ac:spMkLst>
        </pc:spChg>
        <pc:spChg chg="del">
          <ac:chgData name="Ji Shin" userId="3a72bbe102eeb575" providerId="LiveId" clId="{4AD7AB6B-4C5E-4287-9BE4-66DC6A1185AB}" dt="2023-09-11T05:24:08.308" v="469" actId="22"/>
          <ac:spMkLst>
            <pc:docMk/>
            <pc:sldMk cId="385023324" sldId="266"/>
            <ac:spMk id="3" creationId="{592CEF44-AFB6-276B-905A-E76F75529888}"/>
          </ac:spMkLst>
        </pc:spChg>
        <pc:spChg chg="add del">
          <ac:chgData name="Ji Shin" userId="3a72bbe102eeb575" providerId="LiveId" clId="{4AD7AB6B-4C5E-4287-9BE4-66DC6A1185AB}" dt="2023-09-11T05:25:35.059" v="494" actId="26606"/>
          <ac:spMkLst>
            <pc:docMk/>
            <pc:sldMk cId="385023324" sldId="266"/>
            <ac:spMk id="13" creationId="{3B5035F4-DA7F-4296-B29A-59A516F753D9}"/>
          </ac:spMkLst>
        </pc:spChg>
        <pc:spChg chg="add del">
          <ac:chgData name="Ji Shin" userId="3a72bbe102eeb575" providerId="LiveId" clId="{4AD7AB6B-4C5E-4287-9BE4-66DC6A1185AB}" dt="2023-09-11T05:25:35.059" v="494" actId="26606"/>
          <ac:spMkLst>
            <pc:docMk/>
            <pc:sldMk cId="385023324" sldId="266"/>
            <ac:spMk id="16" creationId="{B2ABF641-B59E-4DCE-936C-45E2593206DB}"/>
          </ac:spMkLst>
        </pc:spChg>
        <pc:spChg chg="add del">
          <ac:chgData name="Ji Shin" userId="3a72bbe102eeb575" providerId="LiveId" clId="{4AD7AB6B-4C5E-4287-9BE4-66DC6A1185AB}" dt="2023-09-11T05:25:40.850" v="496" actId="26606"/>
          <ac:spMkLst>
            <pc:docMk/>
            <pc:sldMk cId="385023324" sldId="266"/>
            <ac:spMk id="26" creationId="{018F8D27-BFDB-4BF9-A512-FF930275B484}"/>
          </ac:spMkLst>
        </pc:spChg>
        <pc:spChg chg="add del">
          <ac:chgData name="Ji Shin" userId="3a72bbe102eeb575" providerId="LiveId" clId="{4AD7AB6B-4C5E-4287-9BE4-66DC6A1185AB}" dt="2023-09-11T05:25:40.850" v="496" actId="26606"/>
          <ac:spMkLst>
            <pc:docMk/>
            <pc:sldMk cId="385023324" sldId="266"/>
            <ac:spMk id="27" creationId="{1D39ECD8-0E3E-43C1-9E56-3604E9A15E7B}"/>
          </ac:spMkLst>
        </pc:spChg>
        <pc:spChg chg="add del">
          <ac:chgData name="Ji Shin" userId="3a72bbe102eeb575" providerId="LiveId" clId="{4AD7AB6B-4C5E-4287-9BE4-66DC6A1185AB}" dt="2023-09-11T05:25:40.850" v="496" actId="26606"/>
          <ac:spMkLst>
            <pc:docMk/>
            <pc:sldMk cId="385023324" sldId="266"/>
            <ac:spMk id="31" creationId="{EDBF80D1-02E9-56CA-72C1-89DF5A4F5ECA}"/>
          </ac:spMkLst>
        </pc:spChg>
        <pc:grpChg chg="add del">
          <ac:chgData name="Ji Shin" userId="3a72bbe102eeb575" providerId="LiveId" clId="{4AD7AB6B-4C5E-4287-9BE4-66DC6A1185AB}" dt="2023-09-11T05:25:35.059" v="494" actId="26606"/>
          <ac:grpSpMkLst>
            <pc:docMk/>
            <pc:sldMk cId="385023324" sldId="266"/>
            <ac:grpSpMk id="18" creationId="{B3B07250-CCED-4350-BC55-46F640C20ED4}"/>
          </ac:grpSpMkLst>
        </pc:grpChg>
        <pc:grpChg chg="add del">
          <ac:chgData name="Ji Shin" userId="3a72bbe102eeb575" providerId="LiveId" clId="{4AD7AB6B-4C5E-4287-9BE4-66DC6A1185AB}" dt="2023-09-11T05:25:40.850" v="496" actId="26606"/>
          <ac:grpSpMkLst>
            <pc:docMk/>
            <pc:sldMk cId="385023324" sldId="266"/>
            <ac:grpSpMk id="28" creationId="{1B592F0F-402B-4FF5-BC6B-00A024655AB3}"/>
          </ac:grpSpMkLst>
        </pc:grpChg>
        <pc:picChg chg="add mod ord">
          <ac:chgData name="Ji Shin" userId="3a72bbe102eeb575" providerId="LiveId" clId="{4AD7AB6B-4C5E-4287-9BE4-66DC6A1185AB}" dt="2023-09-11T05:25:40.850" v="496" actId="26606"/>
          <ac:picMkLst>
            <pc:docMk/>
            <pc:sldMk cId="385023324" sldId="266"/>
            <ac:picMk id="5" creationId="{3D8D5B6F-9A5E-8685-552E-9FBCC5D65FF2}"/>
          </ac:picMkLst>
        </pc:picChg>
        <pc:picChg chg="add del mod ord">
          <ac:chgData name="Ji Shin" userId="3a72bbe102eeb575" providerId="LiveId" clId="{4AD7AB6B-4C5E-4287-9BE4-66DC6A1185AB}" dt="2023-09-11T05:26:01.716" v="500" actId="21"/>
          <ac:picMkLst>
            <pc:docMk/>
            <pc:sldMk cId="385023324" sldId="266"/>
            <ac:picMk id="7" creationId="{D907315A-ABC8-DC93-41AF-E9F849859A27}"/>
          </ac:picMkLst>
        </pc:picChg>
        <pc:picChg chg="add del mod">
          <ac:chgData name="Ji Shin" userId="3a72bbe102eeb575" providerId="LiveId" clId="{4AD7AB6B-4C5E-4287-9BE4-66DC6A1185AB}" dt="2023-09-11T05:26:02.988" v="501" actId="21"/>
          <ac:picMkLst>
            <pc:docMk/>
            <pc:sldMk cId="385023324" sldId="266"/>
            <ac:picMk id="9" creationId="{753C0442-761E-2528-2412-0A480DA21008}"/>
          </ac:picMkLst>
        </pc:picChg>
        <pc:picChg chg="add mod">
          <ac:chgData name="Ji Shin" userId="3a72bbe102eeb575" providerId="LiveId" clId="{4AD7AB6B-4C5E-4287-9BE4-66DC6A1185AB}" dt="2023-09-11T05:26:10.331" v="505" actId="1076"/>
          <ac:picMkLst>
            <pc:docMk/>
            <pc:sldMk cId="385023324" sldId="266"/>
            <ac:picMk id="11" creationId="{3CA2A31A-E709-05F1-430A-E30358AE05E4}"/>
          </ac:picMkLst>
        </pc:picChg>
        <pc:cxnChg chg="add del">
          <ac:chgData name="Ji Shin" userId="3a72bbe102eeb575" providerId="LiveId" clId="{4AD7AB6B-4C5E-4287-9BE4-66DC6A1185AB}" dt="2023-09-11T05:25:35.059" v="494" actId="26606"/>
          <ac:cxnSpMkLst>
            <pc:docMk/>
            <pc:sldMk cId="385023324" sldId="266"/>
            <ac:cxnSpMk id="24" creationId="{E78C0DC0-3AE7-4C10-96E0-02E4FB0FFD25}"/>
          </ac:cxnSpMkLst>
        </pc:cxnChg>
        <pc:cxnChg chg="add del">
          <ac:chgData name="Ji Shin" userId="3a72bbe102eeb575" providerId="LiveId" clId="{4AD7AB6B-4C5E-4287-9BE4-66DC6A1185AB}" dt="2023-09-11T05:25:40.850" v="496" actId="26606"/>
          <ac:cxnSpMkLst>
            <pc:docMk/>
            <pc:sldMk cId="385023324" sldId="266"/>
            <ac:cxnSpMk id="30" creationId="{DFBD34B5-7777-4A8A-8ED2-97A4A3C273A2}"/>
          </ac:cxnSpMkLst>
        </pc:cxnChg>
      </pc:sldChg>
      <pc:sldChg chg="addSp modSp new mod modNotesTx">
        <pc:chgData name="Ji Shin" userId="3a72bbe102eeb575" providerId="LiveId" clId="{4AD7AB6B-4C5E-4287-9BE4-66DC6A1185AB}" dt="2023-09-11T05:33:10.579" v="637" actId="20577"/>
        <pc:sldMkLst>
          <pc:docMk/>
          <pc:sldMk cId="926209933" sldId="267"/>
        </pc:sldMkLst>
        <pc:spChg chg="mod">
          <ac:chgData name="Ji Shin" userId="3a72bbe102eeb575" providerId="LiveId" clId="{4AD7AB6B-4C5E-4287-9BE4-66DC6A1185AB}" dt="2023-09-11T05:31:48.535" v="570" actId="20577"/>
          <ac:spMkLst>
            <pc:docMk/>
            <pc:sldMk cId="926209933" sldId="267"/>
            <ac:spMk id="2" creationId="{95CB9B83-D7E0-F109-6BB0-8C4447FF6C8F}"/>
          </ac:spMkLst>
        </pc:spChg>
        <pc:picChg chg="add mod">
          <ac:chgData name="Ji Shin" userId="3a72bbe102eeb575" providerId="LiveId" clId="{4AD7AB6B-4C5E-4287-9BE4-66DC6A1185AB}" dt="2023-09-11T05:32:22.272" v="575" actId="14100"/>
          <ac:picMkLst>
            <pc:docMk/>
            <pc:sldMk cId="926209933" sldId="267"/>
            <ac:picMk id="5" creationId="{F5FF2999-3545-AEE8-9B75-049B5151B02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02183-8DF7-44BB-9F0F-FBEE6464E7F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27BB7-0AA0-4A6D-A095-29539E7E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0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over 100 pixels display navbar dark if not remove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27BB7-0AA0-4A6D-A095-29539E7E31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6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8FA719B-4AB6-46A0-A856-592541C38CD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71DB2BE-0C04-4443-B348-9ABE9024BC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70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719B-4AB6-46A0-A856-592541C38CD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B2BE-0C04-4443-B348-9ABE9024B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3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719B-4AB6-46A0-A856-592541C38CD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B2BE-0C04-4443-B348-9ABE9024BC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0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719B-4AB6-46A0-A856-592541C38CD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B2BE-0C04-4443-B348-9ABE9024BCC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127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719B-4AB6-46A0-A856-592541C38CD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B2BE-0C04-4443-B348-9ABE9024B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57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719B-4AB6-46A0-A856-592541C38CD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B2BE-0C04-4443-B348-9ABE9024BCC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94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719B-4AB6-46A0-A856-592541C38CD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B2BE-0C04-4443-B348-9ABE9024BC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513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719B-4AB6-46A0-A856-592541C38CD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B2BE-0C04-4443-B348-9ABE9024BCC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024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719B-4AB6-46A0-A856-592541C38CD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B2BE-0C04-4443-B348-9ABE9024BCC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91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719B-4AB6-46A0-A856-592541C38CD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B2BE-0C04-4443-B348-9ABE9024B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2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719B-4AB6-46A0-A856-592541C38CD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B2BE-0C04-4443-B348-9ABE9024BCC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9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719B-4AB6-46A0-A856-592541C38CD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B2BE-0C04-4443-B348-9ABE9024B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4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719B-4AB6-46A0-A856-592541C38CD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B2BE-0C04-4443-B348-9ABE9024BCC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01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719B-4AB6-46A0-A856-592541C38CD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B2BE-0C04-4443-B348-9ABE9024BCC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01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719B-4AB6-46A0-A856-592541C38CD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B2BE-0C04-4443-B348-9ABE9024B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3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719B-4AB6-46A0-A856-592541C38CD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B2BE-0C04-4443-B348-9ABE9024BCC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26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719B-4AB6-46A0-A856-592541C38CD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B2BE-0C04-4443-B348-9ABE9024B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0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FA719B-4AB6-46A0-A856-592541C38CD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1DB2BE-0C04-4443-B348-9ABE9024B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imvic37.github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8D6D-2369-05E9-C3C0-07F0F2BB6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Personal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2D4C6-4CB4-38B2-47E1-E80E984643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Ethan Shin</a:t>
            </a:r>
          </a:p>
        </p:txBody>
      </p:sp>
    </p:spTree>
    <p:extLst>
      <p:ext uri="{BB962C8B-B14F-4D97-AF65-F5344CB8AC3E}">
        <p14:creationId xmlns:p14="http://schemas.microsoft.com/office/powerpoint/2010/main" val="4198779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9B83-D7E0-F109-6BB0-8C4447FF6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68E18-EE7D-BE8C-B76C-204514AF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F2999-3545-AEE8-9B75-049B5151B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0" y="2722032"/>
            <a:ext cx="5210767" cy="259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209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82EC-D259-1229-FD58-117BEA0A5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FBF84-5673-CF37-043A-E987435DE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Personal portfolio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61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9CF0-3254-67F7-22AF-988E6D6D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1B90-D4DC-7319-57C9-5855F9FB4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Chapagain</a:t>
            </a:r>
            <a:r>
              <a:rPr lang="en-US" dirty="0">
                <a:effectLst/>
              </a:rPr>
              <a:t>, S. (2023a, May 18). </a:t>
            </a:r>
            <a:r>
              <a:rPr lang="en-US" i="1" dirty="0">
                <a:effectLst/>
              </a:rPr>
              <a:t>How to create a portfolio website using HTML, CSS, JavaScript, and bootstrap 5</a:t>
            </a:r>
            <a:r>
              <a:rPr lang="en-US" dirty="0">
                <a:effectLst/>
              </a:rPr>
              <a:t>. freeCodeCamp.org. https://www.freecodecamp.org/news/how-to-create-a-portfolio-website-using-html-css-javascript-and-bootstrap/#what-is-bootstrap </a:t>
            </a:r>
          </a:p>
          <a:p>
            <a:r>
              <a:rPr lang="en-US" dirty="0">
                <a:effectLst/>
              </a:rPr>
              <a:t>Mark Otto, J. T. (n.d.). </a:t>
            </a:r>
            <a:r>
              <a:rPr lang="en-US" i="1" dirty="0">
                <a:effectLst/>
              </a:rPr>
              <a:t>Introduction</a:t>
            </a:r>
            <a:r>
              <a:rPr lang="en-US" dirty="0">
                <a:effectLst/>
              </a:rPr>
              <a:t>. · Bootstrap v5.0. https://getbootstrap.com/docs/5.0/getting-started/introduction/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1EE4-A33C-C3E3-D309-D1FD41FE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&amp;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8633E-66A3-D542-8D1F-14760B859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 Script</a:t>
            </a:r>
          </a:p>
          <a:p>
            <a:r>
              <a:rPr lang="en-US" dirty="0"/>
              <a:t>Bootstrap(version 5)</a:t>
            </a:r>
          </a:p>
        </p:txBody>
      </p:sp>
    </p:spTree>
    <p:extLst>
      <p:ext uri="{BB962C8B-B14F-4D97-AF65-F5344CB8AC3E}">
        <p14:creationId xmlns:p14="http://schemas.microsoft.com/office/powerpoint/2010/main" val="338774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A2F6-0A2A-ADB8-2BF7-C3A60E202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A220C-1E8F-AC5B-BD12-858744A80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2D745-3BC1-CC73-9AAD-49616C334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433711"/>
            <a:ext cx="9601196" cy="344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3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13C9-87D4-5ACC-03B0-E81DD76C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banner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8D5B6F-9A5E-8685-552E-9FBCC5D65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200" y="2543104"/>
            <a:ext cx="5332630" cy="220651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A2A31A-E709-05F1-430A-E30358AE0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350" y="2543104"/>
            <a:ext cx="3581900" cy="363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1A9C-6ECB-D3A3-C814-2D7944F52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bar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CC2F35-239E-52F4-93F0-5AF44C61E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57463"/>
            <a:ext cx="5033035" cy="3317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4CE54D-8F4A-5D29-74D1-60EAF1708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013" y="2647841"/>
            <a:ext cx="4191585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2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078B1-3C26-648F-78BD-2631F378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 section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5E1E2E-C227-A387-9ED0-85970A220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997" y="2695868"/>
            <a:ext cx="2333951" cy="8668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A475FC-3C7B-A1AD-8BC6-940D0631D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2543468"/>
            <a:ext cx="6407150" cy="275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84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8514-6D65-FC15-206F-30D7E59F5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A0FB2-2DCD-D36E-7B70-74FCB1DAD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2589BC-F03C-B8C4-8247-EC4FA70BF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556932"/>
            <a:ext cx="4800599" cy="33189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A0B256-AA1F-66CC-A6C8-9D2643D26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56932"/>
            <a:ext cx="4800597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89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A616-E9C1-2AD2-FE38-98B287B8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 &amp; Education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71C89A-449B-F1BA-768F-7BA695545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312" y="2557993"/>
            <a:ext cx="8129377" cy="3317875"/>
          </a:xfrm>
        </p:spPr>
      </p:pic>
    </p:spTree>
    <p:extLst>
      <p:ext uri="{BB962C8B-B14F-4D97-AF65-F5344CB8AC3E}">
        <p14:creationId xmlns:p14="http://schemas.microsoft.com/office/powerpoint/2010/main" val="686881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2EF9-8C38-5152-B486-D3E974EE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link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2E6FAF-E992-6407-F6C4-E4BFD801E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780131"/>
            <a:ext cx="5454648" cy="17918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151B4D-18AF-90A7-FE36-88658CE20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487" y="2520950"/>
            <a:ext cx="2867425" cy="352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67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</TotalTime>
  <Words>128</Words>
  <Application>Microsoft Office PowerPoint</Application>
  <PresentationFormat>Widescreen</PresentationFormat>
  <Paragraphs>22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Garamond</vt:lpstr>
      <vt:lpstr>Organic</vt:lpstr>
      <vt:lpstr>Personal Website</vt:lpstr>
      <vt:lpstr>Languages &amp; framework</vt:lpstr>
      <vt:lpstr>Bootstrap</vt:lpstr>
      <vt:lpstr>Main banner</vt:lpstr>
      <vt:lpstr>Navigation bar</vt:lpstr>
      <vt:lpstr>About me section</vt:lpstr>
      <vt:lpstr>Portfolio section</vt:lpstr>
      <vt:lpstr>Experience &amp; Education</vt:lpstr>
      <vt:lpstr>Social media link</vt:lpstr>
      <vt:lpstr>Java script</vt:lpstr>
      <vt:lpstr>Live Demo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Website</dc:title>
  <dc:creator>Ji Shin</dc:creator>
  <cp:lastModifiedBy>Ji Shin</cp:lastModifiedBy>
  <cp:revision>1</cp:revision>
  <dcterms:created xsi:type="dcterms:W3CDTF">2023-09-11T04:59:42Z</dcterms:created>
  <dcterms:modified xsi:type="dcterms:W3CDTF">2023-09-11T05:33:15Z</dcterms:modified>
</cp:coreProperties>
</file>