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0" r:id="rId4"/>
    <p:sldId id="292" r:id="rId5"/>
    <p:sldId id="282" r:id="rId6"/>
    <p:sldId id="284" r:id="rId7"/>
    <p:sldId id="293" r:id="rId8"/>
    <p:sldId id="309" r:id="rId9"/>
    <p:sldId id="310" r:id="rId10"/>
    <p:sldId id="307" r:id="rId11"/>
    <p:sldId id="306" r:id="rId12"/>
    <p:sldId id="308" r:id="rId13"/>
    <p:sldId id="297" r:id="rId14"/>
    <p:sldId id="298" r:id="rId15"/>
    <p:sldId id="294" r:id="rId16"/>
    <p:sldId id="273" r:id="rId17"/>
    <p:sldId id="296" r:id="rId18"/>
    <p:sldId id="288" r:id="rId19"/>
    <p:sldId id="300" r:id="rId20"/>
    <p:sldId id="299" r:id="rId21"/>
    <p:sldId id="304" r:id="rId22"/>
    <p:sldId id="311" r:id="rId23"/>
    <p:sldId id="312" r:id="rId24"/>
    <p:sldId id="313" r:id="rId25"/>
    <p:sldId id="318" r:id="rId26"/>
    <p:sldId id="319" r:id="rId27"/>
    <p:sldId id="320" r:id="rId28"/>
    <p:sldId id="321" r:id="rId29"/>
    <p:sldId id="325" r:id="rId30"/>
    <p:sldId id="322" r:id="rId31"/>
    <p:sldId id="326" r:id="rId32"/>
    <p:sldId id="323" r:id="rId33"/>
    <p:sldId id="324" r:id="rId34"/>
    <p:sldId id="301" r:id="rId35"/>
    <p:sldId id="317" r:id="rId36"/>
    <p:sldId id="316" r:id="rId37"/>
    <p:sldId id="270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5535" autoAdjust="0"/>
  </p:normalViewPr>
  <p:slideViewPr>
    <p:cSldViewPr>
      <p:cViewPr>
        <p:scale>
          <a:sx n="100" d="100"/>
          <a:sy n="100" d="100"/>
        </p:scale>
        <p:origin x="-1860" y="-7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324" y="4786328"/>
            <a:ext cx="723900" cy="209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071552"/>
            <a:ext cx="936000" cy="270947"/>
          </a:xfrm>
          <a:prstGeom prst="rect">
            <a:avLst/>
          </a:prstGeom>
        </p:spPr>
      </p:pic>
      <p:cxnSp>
        <p:nvCxnSpPr>
          <p:cNvPr id="3" name="Shape 130"/>
          <p:cNvCxnSpPr/>
          <p:nvPr/>
        </p:nvCxnSpPr>
        <p:spPr>
          <a:xfrm>
            <a:off x="3857620" y="1089348"/>
            <a:ext cx="0" cy="2982600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图片 3" descr="favicon-96x9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3174" y="2085978"/>
            <a:ext cx="914400" cy="914400"/>
          </a:xfrm>
          <a:prstGeom prst="rect">
            <a:avLst/>
          </a:prstGeom>
        </p:spPr>
      </p:pic>
      <p:sp>
        <p:nvSpPr>
          <p:cNvPr id="5" name="Shape 127"/>
          <p:cNvSpPr txBox="1">
            <a:spLocks/>
          </p:cNvSpPr>
          <p:nvPr/>
        </p:nvSpPr>
        <p:spPr>
          <a:xfrm>
            <a:off x="4500562" y="1142990"/>
            <a:ext cx="4006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4810" y="2221055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排版原理</a:t>
            </a:r>
            <a:endParaRPr lang="en-US" altLang="zh-CN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6380" y="314325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浏览器内核 赖勇高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0100" y="214296"/>
            <a:ext cx="3786214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html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body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23232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zh-CN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lang="zh-CN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2000" dirty="0" smtClean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zh-CN" altLang="zh-CN" sz="2000" dirty="0" smtClean="0">
                <a:solidFill>
                  <a:srgbClr val="23232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Hello </a:t>
            </a:r>
            <a:r>
              <a:rPr lang="en-US" altLang="zh-CN" sz="2000" dirty="0" smtClean="0">
                <a:solidFill>
                  <a:srgbClr val="232323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Blink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zh-CN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lang="en-US" altLang="zh-CN" sz="20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body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html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929322" y="142858"/>
            <a:ext cx="1573200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 </a:t>
            </a:r>
            <a:r>
              <a:rPr lang="en-US" altLang="zh-CN" dirty="0" err="1" smtClean="0"/>
              <a:t>StartTag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929322" y="785800"/>
            <a:ext cx="1573200" cy="4286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Body </a:t>
            </a:r>
            <a:r>
              <a:rPr lang="en-US" altLang="zh-CN" dirty="0" err="1" smtClean="0"/>
              <a:t>StartTag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29322" y="1357304"/>
            <a:ext cx="1571636" cy="42862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 </a:t>
            </a:r>
            <a:r>
              <a:rPr lang="en-US" altLang="zh-CN" dirty="0" err="1" smtClean="0"/>
              <a:t>StartTag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929322" y="2000246"/>
            <a:ext cx="1571636" cy="4286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 </a:t>
            </a:r>
            <a:r>
              <a:rPr lang="en-US" altLang="zh-CN" dirty="0" err="1" smtClean="0">
                <a:solidFill>
                  <a:schemeClr val="bg1"/>
                </a:solidFill>
              </a:rPr>
              <a:t>StartTag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929322" y="2643188"/>
            <a:ext cx="1571636" cy="4286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CharaterTag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29322" y="3286130"/>
            <a:ext cx="1573200" cy="4286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 </a:t>
            </a:r>
            <a:r>
              <a:rPr lang="en-US" altLang="zh-CN" dirty="0" err="1" smtClean="0"/>
              <a:t>EndTag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929322" y="3857634"/>
            <a:ext cx="1573200" cy="4286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Body </a:t>
            </a:r>
            <a:r>
              <a:rPr lang="en-US" altLang="zh-CN" dirty="0" err="1" smtClean="0"/>
              <a:t>EndTag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929322" y="4500576"/>
            <a:ext cx="1573200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 </a:t>
            </a:r>
            <a:r>
              <a:rPr lang="en-US" altLang="zh-CN" dirty="0" err="1" smtClean="0"/>
              <a:t>EndTag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571736" y="427022"/>
            <a:ext cx="3143272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43174" y="1000114"/>
            <a:ext cx="3143272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43174" y="1571618"/>
            <a:ext cx="3143272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357422" y="2214560"/>
            <a:ext cx="3429024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786182" y="2857502"/>
            <a:ext cx="2000264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571736" y="3500444"/>
            <a:ext cx="3286148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52698" y="4071948"/>
            <a:ext cx="3205186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43174" y="4713302"/>
            <a:ext cx="3205186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9058" y="478632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Token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14282" y="1214428"/>
            <a:ext cx="1428760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571604" y="121181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143240" y="1226570"/>
            <a:ext cx="1428760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143240" y="857238"/>
            <a:ext cx="1428760" cy="35719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572000" y="121442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2000" y="85723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Body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15074" y="1226570"/>
            <a:ext cx="1428760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215074" y="857238"/>
            <a:ext cx="1428760" cy="35719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215074" y="500048"/>
            <a:ext cx="1428760" cy="35719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643834" y="121442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43834" y="85723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Body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43834" y="50004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Div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142976" y="3953356"/>
            <a:ext cx="1428760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142976" y="3584024"/>
            <a:ext cx="1428760" cy="35719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142976" y="3226834"/>
            <a:ext cx="1428760" cy="35719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142976" y="2869644"/>
            <a:ext cx="1428760" cy="35719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2571736" y="394121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71736" y="358402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Body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71736" y="32268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Div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71736" y="28575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715008" y="4000510"/>
            <a:ext cx="1428760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5715008" y="3631178"/>
            <a:ext cx="1428760" cy="35719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715008" y="3273988"/>
            <a:ext cx="1428760" cy="35719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5715008" y="2916798"/>
            <a:ext cx="1428760" cy="35719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5715008" y="2596034"/>
            <a:ext cx="1428760" cy="35719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7143768" y="39883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143768" y="36311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Body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43768" y="327398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Div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143768" y="292894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143768" y="2571750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Charater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43306" y="46434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Stack Push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857224" y="1714494"/>
            <a:ext cx="214314" cy="2143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3714744" y="1714494"/>
            <a:ext cx="214314" cy="2143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786578" y="1714494"/>
            <a:ext cx="214314" cy="2143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785918" y="4429138"/>
            <a:ext cx="214314" cy="2143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357950" y="4429138"/>
            <a:ext cx="214314" cy="2143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右箭头 126"/>
          <p:cNvSpPr/>
          <p:nvPr/>
        </p:nvSpPr>
        <p:spPr>
          <a:xfrm rot="2235254">
            <a:off x="2649162" y="755903"/>
            <a:ext cx="428628" cy="16425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85984" y="35717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 Body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右箭头 128"/>
          <p:cNvSpPr/>
          <p:nvPr/>
        </p:nvSpPr>
        <p:spPr>
          <a:xfrm rot="2235254">
            <a:off x="5792434" y="470151"/>
            <a:ext cx="428628" cy="16425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5429256" y="7142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 Div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右箭头 131"/>
          <p:cNvSpPr/>
          <p:nvPr/>
        </p:nvSpPr>
        <p:spPr>
          <a:xfrm rot="2235254">
            <a:off x="648898" y="2794581"/>
            <a:ext cx="428628" cy="16425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85720" y="239585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 P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右箭头 133"/>
          <p:cNvSpPr/>
          <p:nvPr/>
        </p:nvSpPr>
        <p:spPr>
          <a:xfrm rot="2235254">
            <a:off x="5220930" y="2541853"/>
            <a:ext cx="428628" cy="16425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857752" y="2143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 Text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右箭头 135"/>
          <p:cNvSpPr/>
          <p:nvPr/>
        </p:nvSpPr>
        <p:spPr>
          <a:xfrm rot="2235254">
            <a:off x="434584" y="937193"/>
            <a:ext cx="428628" cy="16425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71406" y="53846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 Html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6143636" y="3143254"/>
            <a:ext cx="1428760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143636" y="2773922"/>
            <a:ext cx="1428760" cy="35719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572396" y="313111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572396" y="27739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Body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214678" y="3143254"/>
            <a:ext cx="1428760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214678" y="2786064"/>
            <a:ext cx="1428760" cy="35719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3214678" y="2416732"/>
            <a:ext cx="1428760" cy="35719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643438" y="313111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3438" y="27739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Body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43438" y="241673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Div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5720" y="3143254"/>
            <a:ext cx="1428760" cy="35719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85720" y="2773922"/>
            <a:ext cx="1428760" cy="35719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85720" y="2416732"/>
            <a:ext cx="1428760" cy="35719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85720" y="2059542"/>
            <a:ext cx="1428760" cy="35719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85720" y="1738778"/>
            <a:ext cx="1428760" cy="35719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714480" y="313111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14480" y="27739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Body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14480" y="241673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Div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14480" y="207168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StartTag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14480" y="171449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Charater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Tag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43306" y="464345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Html Stack Pop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57224" y="3571882"/>
            <a:ext cx="214314" cy="2143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714744" y="3643320"/>
            <a:ext cx="214314" cy="2143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858016" y="3571882"/>
            <a:ext cx="214314" cy="2143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282" y="1714494"/>
            <a:ext cx="2857520" cy="7143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rot="19673916">
            <a:off x="1796797" y="1377465"/>
            <a:ext cx="428628" cy="16425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42910" y="990379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当遇到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 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EndTag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Pop P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43240" y="2357436"/>
            <a:ext cx="2714644" cy="42862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箭头 54"/>
          <p:cNvSpPr/>
          <p:nvPr/>
        </p:nvSpPr>
        <p:spPr>
          <a:xfrm rot="19673916">
            <a:off x="4368565" y="2091845"/>
            <a:ext cx="428628" cy="16425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500430" y="163091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当遇到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Div 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EndTag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时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Pop Div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5400000">
            <a:off x="1643042" y="2428874"/>
            <a:ext cx="1571636" cy="4286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CSSStyleSheet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14678" y="428610"/>
            <a:ext cx="1357322" cy="4286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CSSSelector</a:t>
            </a:r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142908" y="1766590"/>
            <a:ext cx="314327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div,p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{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width</a:t>
            </a:r>
            <a:r>
              <a:rPr lang="en-US" altLang="zh-CN" sz="2000" dirty="0" smtClean="0">
                <a:solidFill>
                  <a:srgbClr val="3333FF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: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360px</a:t>
            </a:r>
            <a:r>
              <a:rPr lang="en-US" altLang="zh-CN" sz="2000" dirty="0" smtClean="0">
                <a:solidFill>
                  <a:srgbClr val="3333FF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   height</a:t>
            </a:r>
            <a:r>
              <a:rPr lang="en-US" altLang="zh-CN" sz="2000" dirty="0" smtClean="0">
                <a:solidFill>
                  <a:srgbClr val="3333FF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: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720px</a:t>
            </a:r>
            <a:r>
              <a:rPr lang="en-US" altLang="zh-CN" sz="2000" dirty="0" smtClean="0">
                <a:solidFill>
                  <a:srgbClr val="3333FF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FF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color</a:t>
            </a:r>
            <a:r>
              <a:rPr lang="en-US" altLang="zh-CN" sz="2000" dirty="0" err="1" smtClean="0">
                <a:solidFill>
                  <a:srgbClr val="3333FF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:</a:t>
            </a:r>
            <a:r>
              <a:rPr lang="en-US" altLang="zh-CN" sz="2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black</a:t>
            </a:r>
            <a:r>
              <a:rPr lang="en-US" altLang="zh-CN" sz="2000" dirty="0" smtClean="0">
                <a:solidFill>
                  <a:srgbClr val="3333FF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3333FF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}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929190" y="428610"/>
            <a:ext cx="1357322" cy="4286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CSSSelector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 rot="5400000">
            <a:off x="2393141" y="2464593"/>
            <a:ext cx="1785950" cy="42862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StylePropertySet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857884" y="1357304"/>
            <a:ext cx="1214446" cy="4286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CSSValue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857884" y="2428874"/>
            <a:ext cx="1214446" cy="4286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CSSValue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000496" y="1357304"/>
            <a:ext cx="1643074" cy="4286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CSSPropertyID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000496" y="2428874"/>
            <a:ext cx="1643074" cy="4286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CSSPropertyID</a:t>
            </a:r>
            <a:endParaRPr lang="zh-CN" altLang="en-US" dirty="0"/>
          </a:p>
        </p:txBody>
      </p:sp>
      <p:sp>
        <p:nvSpPr>
          <p:cNvPr id="28" name="左大括号 27"/>
          <p:cNvSpPr/>
          <p:nvPr/>
        </p:nvSpPr>
        <p:spPr>
          <a:xfrm>
            <a:off x="2714612" y="714362"/>
            <a:ext cx="357190" cy="3929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>
            <a:off x="3643306" y="1214428"/>
            <a:ext cx="357190" cy="3143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857884" y="3500444"/>
            <a:ext cx="1214446" cy="4286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CSSValue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000496" y="3500444"/>
            <a:ext cx="1643074" cy="4286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CSSPropertyID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500926" y="1500180"/>
            <a:ext cx="1428792" cy="4286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CSSProperty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500926" y="2571750"/>
            <a:ext cx="1428792" cy="4286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CSSProperty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929058" y="1285866"/>
            <a:ext cx="3214710" cy="8572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9058" y="2357436"/>
            <a:ext cx="3214710" cy="856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29058" y="3429006"/>
            <a:ext cx="3214710" cy="856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 rot="10800000">
            <a:off x="7215206" y="1643056"/>
            <a:ext cx="214314" cy="14287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7215206" y="2714626"/>
            <a:ext cx="214314" cy="14287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29124" y="178593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Width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2198" y="178593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360px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0562" y="28453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Height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2198" y="28453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720px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43306" y="8450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Div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0694" y="8450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500926" y="3643320"/>
            <a:ext cx="1428792" cy="4286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CSSProperty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>
          <a:xfrm rot="10800000">
            <a:off x="7215206" y="3786196"/>
            <a:ext cx="214314" cy="14287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00562" y="391693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Color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72198" y="391693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Black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57158" y="511060"/>
            <a:ext cx="3786214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html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head</a:t>
            </a:r>
            <a:r>
              <a:rPr lang="zh-CN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&gt;&lt;/</a:t>
            </a:r>
            <a:r>
              <a:rPr lang="en-US" altLang="zh-CN" sz="20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head</a:t>
            </a:r>
            <a:r>
              <a:rPr lang="zh-CN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body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Hello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Blink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canvas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width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=“100”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height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=“100”</a:t>
            </a: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lang="zh-CN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en-US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/canvas</a:t>
            </a:r>
            <a:r>
              <a:rPr lang="zh-CN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endParaRPr lang="en-US" altLang="zh-CN" sz="2000" dirty="0" smtClean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body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232323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html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6" name="椭圆 15"/>
          <p:cNvSpPr/>
          <p:nvPr/>
        </p:nvSpPr>
        <p:spPr>
          <a:xfrm>
            <a:off x="6143636" y="1345162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43636" y="2202418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97818" y="3140444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286644" y="3059674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00628" y="414057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286644" y="4131244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00826" y="1345162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Html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143636" y="571486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00826" y="559344"/>
            <a:ext cx="1165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Document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26" name="直接连接符 25"/>
          <p:cNvCxnSpPr>
            <a:stCxn id="23" idx="4"/>
            <a:endCxn id="16" idx="0"/>
          </p:cNvCxnSpPr>
          <p:nvPr/>
        </p:nvCxnSpPr>
        <p:spPr>
          <a:xfrm rot="5400000">
            <a:off x="6116798" y="1138324"/>
            <a:ext cx="413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4"/>
            <a:endCxn id="17" idx="0"/>
          </p:cNvCxnSpPr>
          <p:nvPr/>
        </p:nvCxnSpPr>
        <p:spPr>
          <a:xfrm rot="5400000">
            <a:off x="6075008" y="1953790"/>
            <a:ext cx="49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7" idx="3"/>
            <a:endCxn id="18" idx="7"/>
          </p:cNvCxnSpPr>
          <p:nvPr/>
        </p:nvCxnSpPr>
        <p:spPr>
          <a:xfrm rot="5400000">
            <a:off x="5408993" y="2405801"/>
            <a:ext cx="683468" cy="89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5"/>
            <a:endCxn id="19" idx="1"/>
          </p:cNvCxnSpPr>
          <p:nvPr/>
        </p:nvCxnSpPr>
        <p:spPr>
          <a:xfrm rot="16200000" flipH="1">
            <a:off x="6593791" y="2366821"/>
            <a:ext cx="602698" cy="8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4"/>
            <a:endCxn id="20" idx="0"/>
          </p:cNvCxnSpPr>
          <p:nvPr/>
        </p:nvCxnSpPr>
        <p:spPr>
          <a:xfrm rot="16200000" flipH="1">
            <a:off x="4859157" y="3819105"/>
            <a:ext cx="640132" cy="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4"/>
            <a:endCxn id="21" idx="0"/>
          </p:cNvCxnSpPr>
          <p:nvPr/>
        </p:nvCxnSpPr>
        <p:spPr>
          <a:xfrm rot="5400000">
            <a:off x="7110859" y="3775459"/>
            <a:ext cx="71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000628" y="2140312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16" idx="3"/>
            <a:endCxn id="39" idx="7"/>
          </p:cNvCxnSpPr>
          <p:nvPr/>
        </p:nvCxnSpPr>
        <p:spPr>
          <a:xfrm rot="5400000">
            <a:off x="5481836" y="1478512"/>
            <a:ext cx="540592" cy="8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500826" y="2202418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4"/>
                </a:solidFill>
              </a:rPr>
              <a:t>Body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23840" y="213098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704852" y="3059674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/>
                </a:solidFill>
              </a:rPr>
              <a:t>Div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641831" y="4131244"/>
            <a:ext cx="837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Canvas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54464" y="3131112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3"/>
                </a:solidFill>
              </a:rPr>
              <a:t>P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35280" y="4143386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Text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43636" y="4643453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3571868" y="2214560"/>
            <a:ext cx="714380" cy="2857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193933" y="1214428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93933" y="2071684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48115" y="300971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336941" y="299756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50925" y="4009842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336941" y="400051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575498" y="1214428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Html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193933" y="440752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551123" y="428610"/>
            <a:ext cx="1165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Document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45" name="直接连接符 44"/>
          <p:cNvCxnSpPr>
            <a:stCxn id="43" idx="4"/>
            <a:endCxn id="36" idx="0"/>
          </p:cNvCxnSpPr>
          <p:nvPr/>
        </p:nvCxnSpPr>
        <p:spPr>
          <a:xfrm rot="5400000">
            <a:off x="2167095" y="1007590"/>
            <a:ext cx="413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4"/>
            <a:endCxn id="37" idx="0"/>
          </p:cNvCxnSpPr>
          <p:nvPr/>
        </p:nvCxnSpPr>
        <p:spPr>
          <a:xfrm rot="5400000">
            <a:off x="2125305" y="1823056"/>
            <a:ext cx="49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3"/>
            <a:endCxn id="38" idx="7"/>
          </p:cNvCxnSpPr>
          <p:nvPr/>
        </p:nvCxnSpPr>
        <p:spPr>
          <a:xfrm rot="5400000">
            <a:off x="1459290" y="2275067"/>
            <a:ext cx="683468" cy="89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7" idx="5"/>
            <a:endCxn id="39" idx="1"/>
          </p:cNvCxnSpPr>
          <p:nvPr/>
        </p:nvCxnSpPr>
        <p:spPr>
          <a:xfrm rot="16200000" flipH="1">
            <a:off x="2609774" y="2270401"/>
            <a:ext cx="671326" cy="8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8" idx="4"/>
            <a:endCxn id="40" idx="0"/>
          </p:cNvCxnSpPr>
          <p:nvPr/>
        </p:nvCxnSpPr>
        <p:spPr>
          <a:xfrm rot="16200000" flipH="1">
            <a:off x="909454" y="3688371"/>
            <a:ext cx="640132" cy="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9" idx="4"/>
            <a:endCxn id="41" idx="0"/>
          </p:cNvCxnSpPr>
          <p:nvPr/>
        </p:nvCxnSpPr>
        <p:spPr>
          <a:xfrm rot="5400000">
            <a:off x="3195470" y="3679039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050925" y="2009578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36" idx="3"/>
            <a:endCxn id="51" idx="7"/>
          </p:cNvCxnSpPr>
          <p:nvPr/>
        </p:nvCxnSpPr>
        <p:spPr>
          <a:xfrm rot="5400000">
            <a:off x="1532133" y="1347778"/>
            <a:ext cx="540592" cy="8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620958" y="207168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4"/>
                </a:solidFill>
              </a:rPr>
              <a:t>Body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3312" y="2000246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58944" y="298823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/>
                </a:solidFill>
              </a:rPr>
              <a:t>Div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06838" y="4416996"/>
            <a:ext cx="837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Canvas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6812" y="300037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3"/>
                </a:solidFill>
              </a:rPr>
              <a:t>P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2862" y="4416996"/>
            <a:ext cx="56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Text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217884" y="1214428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217884" y="2071684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072066" y="300971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360892" y="299756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074876" y="4009842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360892" y="400051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599449" y="1214428"/>
            <a:ext cx="131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5"/>
                </a:solidFill>
              </a:rPr>
              <a:t>LayoutBlock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217884" y="440752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575074" y="428610"/>
            <a:ext cx="127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6"/>
                </a:solidFill>
              </a:rPr>
              <a:t>LayoutView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68" name="直接连接符 67"/>
          <p:cNvCxnSpPr>
            <a:stCxn id="66" idx="4"/>
            <a:endCxn id="59" idx="0"/>
          </p:cNvCxnSpPr>
          <p:nvPr/>
        </p:nvCxnSpPr>
        <p:spPr>
          <a:xfrm rot="5400000">
            <a:off x="6191046" y="1007590"/>
            <a:ext cx="413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9" idx="4"/>
            <a:endCxn id="60" idx="0"/>
          </p:cNvCxnSpPr>
          <p:nvPr/>
        </p:nvCxnSpPr>
        <p:spPr>
          <a:xfrm rot="5400000">
            <a:off x="6149256" y="1823056"/>
            <a:ext cx="49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0" idx="3"/>
            <a:endCxn id="61" idx="7"/>
          </p:cNvCxnSpPr>
          <p:nvPr/>
        </p:nvCxnSpPr>
        <p:spPr>
          <a:xfrm rot="5400000">
            <a:off x="5483241" y="2275067"/>
            <a:ext cx="683468" cy="89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5"/>
            <a:endCxn id="62" idx="1"/>
          </p:cNvCxnSpPr>
          <p:nvPr/>
        </p:nvCxnSpPr>
        <p:spPr>
          <a:xfrm rot="16200000" flipH="1">
            <a:off x="6633725" y="2270401"/>
            <a:ext cx="671326" cy="8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1" idx="4"/>
            <a:endCxn id="63" idx="0"/>
          </p:cNvCxnSpPr>
          <p:nvPr/>
        </p:nvCxnSpPr>
        <p:spPr>
          <a:xfrm rot="16200000" flipH="1">
            <a:off x="4933405" y="3688371"/>
            <a:ext cx="640132" cy="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2" idx="4"/>
            <a:endCxn id="64" idx="0"/>
          </p:cNvCxnSpPr>
          <p:nvPr/>
        </p:nvCxnSpPr>
        <p:spPr>
          <a:xfrm rot="5400000">
            <a:off x="7219421" y="3679039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619793" y="2071684"/>
            <a:ext cx="131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accent4"/>
                </a:solidFill>
              </a:rPr>
              <a:t>LayoutBlock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46644" y="3000378"/>
            <a:ext cx="131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accent2"/>
                </a:solidFill>
              </a:rPr>
              <a:t>LayoutBlock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75074" y="4416996"/>
            <a:ext cx="2012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2"/>
                </a:solidFill>
              </a:rPr>
              <a:t>LayoutHTMLCanvas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32066" y="3000378"/>
            <a:ext cx="131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accent3"/>
                </a:solidFill>
              </a:rPr>
              <a:t>LayoutBlock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43438" y="4416996"/>
            <a:ext cx="119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LayoutText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流程图: 过程 95"/>
          <p:cNvSpPr/>
          <p:nvPr/>
        </p:nvSpPr>
        <p:spPr>
          <a:xfrm rot="19490976">
            <a:off x="4895696" y="1940660"/>
            <a:ext cx="781367" cy="627475"/>
          </a:xfrm>
          <a:prstGeom prst="flowChartProcess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090783" y="2071684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>
            <a:stCxn id="59" idx="3"/>
            <a:endCxn id="97" idx="7"/>
          </p:cNvCxnSpPr>
          <p:nvPr/>
        </p:nvCxnSpPr>
        <p:spPr>
          <a:xfrm rot="5400000">
            <a:off x="5532985" y="1386785"/>
            <a:ext cx="602698" cy="8725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云形 101"/>
          <p:cNvSpPr/>
          <p:nvPr/>
        </p:nvSpPr>
        <p:spPr>
          <a:xfrm>
            <a:off x="4286248" y="785800"/>
            <a:ext cx="1357322" cy="785818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0070C0"/>
                </a:solidFill>
              </a:rPr>
              <a:t>Head</a:t>
            </a:r>
            <a:r>
              <a:rPr lang="zh-CN" altLang="en-US" sz="1100" dirty="0" smtClean="0">
                <a:solidFill>
                  <a:srgbClr val="0070C0"/>
                </a:solidFill>
              </a:rPr>
              <a:t>节点不生成</a:t>
            </a:r>
            <a:r>
              <a:rPr lang="en-US" altLang="zh-CN" sz="1100" dirty="0" smtClean="0">
                <a:solidFill>
                  <a:srgbClr val="0070C0"/>
                </a:solidFill>
              </a:rPr>
              <a:t>render</a:t>
            </a:r>
            <a:r>
              <a:rPr lang="zh-CN" altLang="en-US" sz="1100" dirty="0" smtClean="0">
                <a:solidFill>
                  <a:srgbClr val="0070C0"/>
                </a:solidFill>
              </a:rPr>
              <a:t>节点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105" name="直接箭头连接符 104"/>
          <p:cNvCxnSpPr>
            <a:stCxn id="102" idx="1"/>
            <a:endCxn id="96" idx="0"/>
          </p:cNvCxnSpPr>
          <p:nvPr/>
        </p:nvCxnSpPr>
        <p:spPr>
          <a:xfrm rot="16200000" flipH="1">
            <a:off x="4821786" y="1713904"/>
            <a:ext cx="427091" cy="140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乘号 105"/>
          <p:cNvSpPr/>
          <p:nvPr/>
        </p:nvSpPr>
        <p:spPr>
          <a:xfrm>
            <a:off x="5572132" y="1643056"/>
            <a:ext cx="642942" cy="28575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1670" y="4714891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72198" y="4714891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右箭头 108"/>
          <p:cNvSpPr/>
          <p:nvPr/>
        </p:nvSpPr>
        <p:spPr>
          <a:xfrm>
            <a:off x="3857620" y="2143122"/>
            <a:ext cx="714380" cy="2857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RenderLayer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Blink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箭头连接符 41"/>
          <p:cNvCxnSpPr/>
          <p:nvPr/>
        </p:nvCxnSpPr>
        <p:spPr>
          <a:xfrm>
            <a:off x="3643306" y="642924"/>
            <a:ext cx="3071834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643306" y="1428742"/>
            <a:ext cx="3071834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500430" y="4214824"/>
            <a:ext cx="3214710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860166" y="1214428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860166" y="2071684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14348" y="3009710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03174" y="299756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17158" y="4009842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003174" y="400051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241731" y="1214428"/>
            <a:ext cx="131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5"/>
                </a:solidFill>
              </a:rPr>
              <a:t>LayoutBlock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860166" y="440752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217356" y="428610"/>
            <a:ext cx="127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6"/>
                </a:solidFill>
              </a:rPr>
              <a:t>LayoutView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47" name="直接连接符 46"/>
          <p:cNvCxnSpPr>
            <a:stCxn id="43" idx="4"/>
            <a:endCxn id="23" idx="0"/>
          </p:cNvCxnSpPr>
          <p:nvPr/>
        </p:nvCxnSpPr>
        <p:spPr>
          <a:xfrm rot="5400000">
            <a:off x="1833328" y="1007590"/>
            <a:ext cx="413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4"/>
            <a:endCxn id="24" idx="0"/>
          </p:cNvCxnSpPr>
          <p:nvPr/>
        </p:nvCxnSpPr>
        <p:spPr>
          <a:xfrm rot="5400000">
            <a:off x="1791538" y="1823056"/>
            <a:ext cx="49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4" idx="3"/>
            <a:endCxn id="25" idx="7"/>
          </p:cNvCxnSpPr>
          <p:nvPr/>
        </p:nvCxnSpPr>
        <p:spPr>
          <a:xfrm rot="5400000">
            <a:off x="1125523" y="2275067"/>
            <a:ext cx="683468" cy="89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4" idx="5"/>
            <a:endCxn id="26" idx="1"/>
          </p:cNvCxnSpPr>
          <p:nvPr/>
        </p:nvCxnSpPr>
        <p:spPr>
          <a:xfrm rot="16200000" flipH="1">
            <a:off x="2276007" y="2270401"/>
            <a:ext cx="671326" cy="88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5" idx="4"/>
            <a:endCxn id="27" idx="0"/>
          </p:cNvCxnSpPr>
          <p:nvPr/>
        </p:nvCxnSpPr>
        <p:spPr>
          <a:xfrm rot="16200000" flipH="1">
            <a:off x="575687" y="3688371"/>
            <a:ext cx="640132" cy="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6" idx="4"/>
            <a:endCxn id="28" idx="0"/>
          </p:cNvCxnSpPr>
          <p:nvPr/>
        </p:nvCxnSpPr>
        <p:spPr>
          <a:xfrm rot="5400000">
            <a:off x="2861703" y="3679039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262075" y="2071684"/>
            <a:ext cx="131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accent4"/>
                </a:solidFill>
              </a:rPr>
              <a:t>LayoutBlock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88926" y="3000378"/>
            <a:ext cx="131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accent2"/>
                </a:solidFill>
              </a:rPr>
              <a:t>LayoutBlock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17356" y="4416996"/>
            <a:ext cx="2012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2"/>
                </a:solidFill>
              </a:rPr>
              <a:t>LayoutHTMLCanvas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74348" y="3000378"/>
            <a:ext cx="131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accent3"/>
                </a:solidFill>
              </a:rPr>
              <a:t>LayoutBlock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85720" y="4416996"/>
            <a:ext cx="119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LayoutText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858016" y="1211618"/>
            <a:ext cx="360000" cy="3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858016" y="400051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215206" y="1211618"/>
            <a:ext cx="1352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5"/>
                </a:solidFill>
              </a:rPr>
              <a:t>PainterLayer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858016" y="437942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215206" y="425800"/>
            <a:ext cx="1352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6"/>
                </a:solidFill>
              </a:rPr>
              <a:t>PainterLayer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71" name="直接连接符 70"/>
          <p:cNvCxnSpPr>
            <a:stCxn id="69" idx="4"/>
            <a:endCxn id="64" idx="0"/>
          </p:cNvCxnSpPr>
          <p:nvPr/>
        </p:nvCxnSpPr>
        <p:spPr>
          <a:xfrm rot="5400000">
            <a:off x="6831178" y="1004780"/>
            <a:ext cx="413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215206" y="4000510"/>
            <a:ext cx="1352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2"/>
                </a:solidFill>
              </a:rPr>
              <a:t>PainterLayer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85" name="直接连接符 84"/>
          <p:cNvCxnSpPr>
            <a:stCxn id="64" idx="4"/>
            <a:endCxn id="67" idx="0"/>
          </p:cNvCxnSpPr>
          <p:nvPr/>
        </p:nvCxnSpPr>
        <p:spPr>
          <a:xfrm rot="5400000">
            <a:off x="5823570" y="2786064"/>
            <a:ext cx="2428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571604" y="4714891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00826" y="4643452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RenderLayer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372" y="4795081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LayoutBox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8860" y="428610"/>
            <a:ext cx="4286280" cy="4286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86050" y="785800"/>
            <a:ext cx="3571900" cy="357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43240" y="1142990"/>
            <a:ext cx="2857520" cy="28575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71934" y="500048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Margin-top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865991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Border-top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122318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Padding-top</a:t>
            </a:r>
            <a:endParaRPr lang="zh-CN" altLang="en-US" sz="12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9058" y="4437891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Margin-bottom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9058" y="4080701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Border-bottom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7620" y="3294883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Padding-bottom</a:t>
            </a:r>
            <a:endParaRPr lang="zh-CN" altLang="en-US" sz="12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57620" y="1857370"/>
            <a:ext cx="1428760" cy="142876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5400000">
            <a:off x="4214810" y="2571750"/>
            <a:ext cx="285752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3240" y="3643320"/>
            <a:ext cx="285752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0496" y="243762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Content  Box</a:t>
            </a:r>
            <a:endParaRPr lang="zh-CN" altLang="en-US" sz="12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2031575" y="2468969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Margin-left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2397517" y="246897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Border-left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2790425" y="2433251"/>
            <a:ext cx="114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-left</a:t>
            </a:r>
            <a:endParaRPr lang="zh-CN" altLang="en-US" sz="12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5647945" y="250468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Border-right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5933698" y="250468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-right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4889094" y="2468969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-right</a:t>
            </a:r>
            <a:endParaRPr lang="zh-CN" altLang="en-US" sz="12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7620" y="364332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Scrollbar 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endParaRPr lang="zh-CN" altLang="en-US" sz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 rot="5400000">
            <a:off x="5139127" y="2576127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Scrollbar width</a:t>
            </a:r>
            <a:endParaRPr lang="zh-CN" altLang="en-US" sz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100" y="428610"/>
            <a:ext cx="2857520" cy="428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86380" y="428610"/>
            <a:ext cx="2857520" cy="428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71670" y="4795081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388" y="4786328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4414" y="857238"/>
            <a:ext cx="2428892" cy="10001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4414" y="2143122"/>
            <a:ext cx="2428892" cy="10001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0694" y="857238"/>
            <a:ext cx="1143008" cy="10001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Inline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86578" y="857238"/>
            <a:ext cx="1143008" cy="10001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Inline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876" y="2285998"/>
            <a:ext cx="1714480" cy="50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UpdateLogicalWidthAndColumnWidth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2143108" y="2000246"/>
            <a:ext cx="1643074" cy="107157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ChildrenInline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4744" y="1000114"/>
            <a:ext cx="1714512" cy="5000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LayoutBlockChildren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14744" y="3643320"/>
            <a:ext cx="1785950" cy="5000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LayoutInlineChildren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14942" y="2357436"/>
            <a:ext cx="1785950" cy="50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UpdateLogicalHeight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8082" y="2357436"/>
            <a:ext cx="1571636" cy="500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ClearNeedsLayout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3" idx="3"/>
            <a:endCxn id="5" idx="1"/>
          </p:cNvCxnSpPr>
          <p:nvPr/>
        </p:nvCxnSpPr>
        <p:spPr>
          <a:xfrm>
            <a:off x="1857356" y="2536031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形状 17"/>
          <p:cNvCxnSpPr>
            <a:stCxn id="5" idx="2"/>
            <a:endCxn id="7" idx="1"/>
          </p:cNvCxnSpPr>
          <p:nvPr/>
        </p:nvCxnSpPr>
        <p:spPr>
          <a:xfrm rot="16200000" flipH="1">
            <a:off x="2928926" y="3107534"/>
            <a:ext cx="821537" cy="7500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形状 19"/>
          <p:cNvCxnSpPr>
            <a:stCxn id="5" idx="0"/>
            <a:endCxn id="6" idx="1"/>
          </p:cNvCxnSpPr>
          <p:nvPr/>
        </p:nvCxnSpPr>
        <p:spPr>
          <a:xfrm rot="5400000" flipH="1" flipV="1">
            <a:off x="2964645" y="1250148"/>
            <a:ext cx="750099" cy="7500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形状 21"/>
          <p:cNvCxnSpPr>
            <a:stCxn id="6" idx="3"/>
            <a:endCxn id="8" idx="0"/>
          </p:cNvCxnSpPr>
          <p:nvPr/>
        </p:nvCxnSpPr>
        <p:spPr>
          <a:xfrm>
            <a:off x="5429256" y="1250147"/>
            <a:ext cx="678661" cy="110728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stCxn id="7" idx="3"/>
            <a:endCxn id="8" idx="2"/>
          </p:cNvCxnSpPr>
          <p:nvPr/>
        </p:nvCxnSpPr>
        <p:spPr>
          <a:xfrm flipV="1">
            <a:off x="5500694" y="2857502"/>
            <a:ext cx="607223" cy="103585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9" idx="1"/>
          </p:cNvCxnSpPr>
          <p:nvPr/>
        </p:nvCxnSpPr>
        <p:spPr>
          <a:xfrm>
            <a:off x="7000892" y="2607469"/>
            <a:ext cx="35719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1802" y="4714890"/>
            <a:ext cx="300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LayoutBlockFlow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UpdateBlockLayout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00364" y="1508933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00364" y="3366321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Google Flex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排版引擎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3042" y="785800"/>
            <a:ext cx="5786478" cy="357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43240" y="1857370"/>
            <a:ext cx="1428760" cy="1428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86380" y="1857370"/>
            <a:ext cx="1428760" cy="1428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143504" y="1142990"/>
            <a:ext cx="228601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" idx="1"/>
          </p:cNvCxnSpPr>
          <p:nvPr/>
        </p:nvCxnSpPr>
        <p:spPr>
          <a:xfrm rot="10800000" flipV="1">
            <a:off x="1643042" y="1138614"/>
            <a:ext cx="2428892" cy="43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71934" y="1000115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  axis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1286646" y="1428742"/>
            <a:ext cx="1285090" cy="794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1" idx="3"/>
          </p:cNvCxnSpPr>
          <p:nvPr/>
        </p:nvCxnSpPr>
        <p:spPr>
          <a:xfrm rot="16200000" flipH="1">
            <a:off x="1318591" y="3749084"/>
            <a:ext cx="1215237" cy="358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1424351" y="2504690"/>
            <a:ext cx="100013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Cross  axis</a:t>
            </a:r>
            <a:endParaRPr lang="zh-CN" altLang="en-US" sz="12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1934" y="50004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Cross  Start</a:t>
            </a:r>
            <a:endParaRPr lang="zh-CN" altLang="en-US" sz="12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43372" y="435770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Cross  End</a:t>
            </a:r>
            <a:endParaRPr lang="zh-CN" altLang="en-US" sz="12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 rot="5400000">
            <a:off x="861600" y="257175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  Start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 rot="5400000">
            <a:off x="7005268" y="257612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  End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-142908" y="2571750"/>
            <a:ext cx="3571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5643571" y="2571750"/>
            <a:ext cx="35718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643042" y="785800"/>
            <a:ext cx="578647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643042" y="4357700"/>
            <a:ext cx="578647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大括号 41"/>
          <p:cNvSpPr/>
          <p:nvPr/>
        </p:nvSpPr>
        <p:spPr>
          <a:xfrm>
            <a:off x="2786050" y="1857370"/>
            <a:ext cx="214314" cy="142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 rot="16200000">
            <a:off x="3714743" y="2786065"/>
            <a:ext cx="285753" cy="142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 rot="5400000">
            <a:off x="2138731" y="2504687"/>
            <a:ext cx="100013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Cross  size</a:t>
            </a:r>
            <a:endParaRPr lang="zh-CN" altLang="en-US" sz="12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8992" y="3571882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  size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121442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主轴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8794" y="2285998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交叉轴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10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638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column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00" y="2786064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row-reverse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6380" y="2786064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column-reverse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96" y="4786328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flex-direction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00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85918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71736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86380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86380" y="78580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86380" y="114299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71802" y="278606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5984" y="278606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00166" y="278606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86380" y="457201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86380" y="421482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86380" y="385763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00100" y="1643056"/>
            <a:ext cx="285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主轴为水平方向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，项目沿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主轴从左至右排列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86380" y="1714494"/>
            <a:ext cx="285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主轴为竖直方向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沿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主轴从上至下排列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0100" y="4143386"/>
            <a:ext cx="285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主轴水平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右至左排列，与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86380" y="3181655"/>
            <a:ext cx="285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主轴竖直，项目从下至上排列，与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column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57620" y="2395837"/>
            <a:ext cx="142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flex-direction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属性决定主轴的方向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571604" y="857238"/>
            <a:ext cx="1428760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5857884" y="857238"/>
            <a:ext cx="857256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0800000">
            <a:off x="1928794" y="3214692"/>
            <a:ext cx="1571636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6200000">
            <a:off x="5857884" y="4357700"/>
            <a:ext cx="857256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10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nowarp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638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wrap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00" y="2786064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wrap-reverse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372" y="478632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flex-wrap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00" y="428610"/>
            <a:ext cx="642942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Item1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643042" y="428610"/>
            <a:ext cx="642942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Item2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285984" y="428610"/>
            <a:ext cx="642942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Item3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000100" y="457201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85918" y="457201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71736" y="457201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28926" y="428610"/>
            <a:ext cx="642942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Item4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5286380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72198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58016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286380" y="78580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00100" y="421482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785918" y="421482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500166" y="1785932"/>
            <a:ext cx="17859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缩小元素，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不换行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57884" y="1714494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换行，且第一行在上方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45018" y="3437759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换行，第一行在下面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57620" y="2285998"/>
            <a:ext cx="142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flex-wrap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属性定义，如果一条轴线排不下，如何换行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10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flex-start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638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lex-end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00" y="2786064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center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96" y="478632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justify-content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4414" y="278606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00232" y="278606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86050" y="278606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786446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72264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358082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00100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785918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71736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286380" y="2786064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space-between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86380" y="278606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357950" y="278606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358082" y="278606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071670" y="171449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25999" y="171449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右对齐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00232" y="408070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居中对齐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43549" y="407194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两端对齐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57620" y="2395837"/>
            <a:ext cx="142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justify-content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属性定义了项目在主轴上的对齐方式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14480" y="1071552"/>
            <a:ext cx="5786478" cy="31432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57356" y="1785932"/>
            <a:ext cx="1000132" cy="71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Css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28926" y="1785932"/>
            <a:ext cx="1000132" cy="71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00496" y="1785932"/>
            <a:ext cx="1000132" cy="71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Style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72066" y="1785932"/>
            <a:ext cx="1000132" cy="71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57356" y="2571750"/>
            <a:ext cx="1000132" cy="714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928926" y="2571750"/>
            <a:ext cx="1000132" cy="714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Layout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00496" y="2571750"/>
            <a:ext cx="1000132" cy="714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072066" y="2571750"/>
            <a:ext cx="1000132" cy="714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Page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857356" y="3357568"/>
            <a:ext cx="1000132" cy="714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Paint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28926" y="3357568"/>
            <a:ext cx="1000132" cy="714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00496" y="3357568"/>
            <a:ext cx="1000132" cy="714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Inspector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72066" y="3357568"/>
            <a:ext cx="1000132" cy="714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Svg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57356" y="1142990"/>
            <a:ext cx="5500726" cy="5715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Web </a:t>
            </a:r>
            <a:r>
              <a:rPr lang="en-US" altLang="zh-CN" dirty="0" err="1" smtClean="0">
                <a:solidFill>
                  <a:schemeClr val="bg1"/>
                </a:solidFill>
              </a:rPr>
              <a:t>Api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43636" y="1785932"/>
            <a:ext cx="1285884" cy="2286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V8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4810" y="4429138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架构图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10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Flex-start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638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center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00" y="2786064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Flex-end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4786328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align-items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0100" y="428610"/>
            <a:ext cx="785818" cy="107157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785918" y="428610"/>
            <a:ext cx="785818" cy="71438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71736" y="428610"/>
            <a:ext cx="785818" cy="500066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00100" y="3857634"/>
            <a:ext cx="785818" cy="107157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785918" y="4214824"/>
            <a:ext cx="785818" cy="71438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571736" y="4429138"/>
            <a:ext cx="785818" cy="500066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6380" y="1000114"/>
            <a:ext cx="785818" cy="107157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072198" y="1142990"/>
            <a:ext cx="785818" cy="71438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858016" y="1285866"/>
            <a:ext cx="785818" cy="500066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286380" y="2786064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86380" y="2786064"/>
            <a:ext cx="785818" cy="214314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072198" y="2786064"/>
            <a:ext cx="785818" cy="214314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858016" y="2786064"/>
            <a:ext cx="785818" cy="214314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15272" y="36433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Stretch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14480" y="1857370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交叉轴的起点对齐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14480" y="3357568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交叉轴的终点对齐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00760" y="2285998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交叉轴的中点对齐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15273" y="3857634"/>
            <a:ext cx="1285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如果项目未设置高度或设为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，将占满整个容器的高度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57620" y="2285998"/>
            <a:ext cx="142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align-items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属性定义项目在交叉轴上如何对齐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10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flex-start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00" y="2786064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flex-end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6380" y="428610"/>
            <a:ext cx="2857520" cy="2143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center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96" y="478632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align-content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0100" y="421482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85918" y="421482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00100" y="457201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00100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785918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71736" y="42861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643042" y="171449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与交叉轴的起点对齐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14480" y="3366321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与交叉轴的终点对齐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2198" y="2214560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交叉轴的中点对齐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57620" y="2071684"/>
            <a:ext cx="1428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align-content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属性定义了多根轴线的对齐方式。如果项目只有一根轴线，该属性不起作用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0100" y="78580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85918" y="78580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71736" y="78580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Item6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00100" y="114299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571736" y="421482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785918" y="457201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571736" y="4572014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Item6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286380" y="114299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072198" y="114299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Item2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286380" y="150018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858016" y="114299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Item3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072198" y="150018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858016" y="1500180"/>
            <a:ext cx="785818" cy="357190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4744" y="1285866"/>
            <a:ext cx="1714480" cy="5000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calculateHorizontalFlexLines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4744" y="2143122"/>
            <a:ext cx="1714480" cy="5000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determineMainSize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4744" y="3000378"/>
            <a:ext cx="1714480" cy="500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determineCrossSize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4744" y="3929072"/>
            <a:ext cx="1714480" cy="500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setMeasuredDimensionForFlex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6182" y="478632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measureHorizontal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4744" y="357172"/>
            <a:ext cx="1714480" cy="50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clear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94" y="4286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清除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行信息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135730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测量需要多少行数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0694" y="228599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确定主轴大小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0694" y="315200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确定交叉轴大小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0694" y="4071948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设置容器的宽高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3" idx="0"/>
          </p:cNvCxnSpPr>
          <p:nvPr/>
        </p:nvCxnSpPr>
        <p:spPr>
          <a:xfrm rot="5400000">
            <a:off x="4357670" y="1071552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4" idx="0"/>
          </p:cNvCxnSpPr>
          <p:nvPr/>
        </p:nvCxnSpPr>
        <p:spPr>
          <a:xfrm rot="5400000">
            <a:off x="4393389" y="1964527"/>
            <a:ext cx="35719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2"/>
            <a:endCxn id="5" idx="0"/>
          </p:cNvCxnSpPr>
          <p:nvPr/>
        </p:nvCxnSpPr>
        <p:spPr>
          <a:xfrm rot="5400000">
            <a:off x="4393389" y="2821783"/>
            <a:ext cx="35719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6" idx="0"/>
          </p:cNvCxnSpPr>
          <p:nvPr/>
        </p:nvCxnSpPr>
        <p:spPr>
          <a:xfrm rot="5400000">
            <a:off x="4357670" y="3714758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同侧角的矩形 2"/>
          <p:cNvSpPr/>
          <p:nvPr/>
        </p:nvSpPr>
        <p:spPr>
          <a:xfrm>
            <a:off x="3714744" y="2214560"/>
            <a:ext cx="1714480" cy="500066"/>
          </a:xfrm>
          <a:prstGeom prst="snip2Same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Loop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flexLine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4744" y="3071816"/>
            <a:ext cx="1714480" cy="5000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layoutSingleChildHorizontal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4795081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layoutHorizontal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剪去同侧角的矩形 7"/>
          <p:cNvSpPr/>
          <p:nvPr/>
        </p:nvSpPr>
        <p:spPr>
          <a:xfrm>
            <a:off x="3714744" y="1285866"/>
            <a:ext cx="1714480" cy="500066"/>
          </a:xfrm>
          <a:prstGeom prst="snip2Same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Loop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mFlexLines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94" y="135730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遍历所有行数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228599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遍历每一行的所有子元素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0694" y="321469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定位每个子元素的位置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4357670" y="2000246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0"/>
          </p:cNvCxnSpPr>
          <p:nvPr/>
        </p:nvCxnSpPr>
        <p:spPr>
          <a:xfrm rot="5400000">
            <a:off x="4393389" y="2893221"/>
            <a:ext cx="35719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提问：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display:none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visible:hidden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区别？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提问：节点的宽度包括哪些内容？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提问：如果在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标签里写一个文本是否会显示？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357436"/>
            <a:ext cx="878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Blink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1472" y="1857370"/>
            <a:ext cx="1428760" cy="1428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Html parser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14612" y="1857370"/>
            <a:ext cx="1428760" cy="1428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Dom Tree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7752" y="1857370"/>
            <a:ext cx="1428760" cy="1428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Render Tree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2330" y="1857370"/>
            <a:ext cx="1428760" cy="1428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Paint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143108" y="2500312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286248" y="2500312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429388" y="2500312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357158" y="1071552"/>
            <a:ext cx="714380" cy="571504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285852" y="1285866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1670" y="1071552"/>
            <a:ext cx="785818" cy="5715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Html parser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143240" y="1285866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3786182" y="1071552"/>
            <a:ext cx="1000132" cy="571504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DomTree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1285852" y="3571882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143240" y="3571882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3786182" y="3357568"/>
            <a:ext cx="928694" cy="642942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StyleRule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357818" y="2357436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5929322" y="2143122"/>
            <a:ext cx="1214446" cy="642942"/>
          </a:xfrm>
          <a:prstGeom prst="parallelogram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RenderTree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7215206" y="2357436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71670" y="3429006"/>
            <a:ext cx="785818" cy="5000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r>
              <a:rPr lang="en-US" altLang="zh-CN" dirty="0" smtClean="0">
                <a:solidFill>
                  <a:schemeClr val="bg1"/>
                </a:solidFill>
              </a:rPr>
              <a:t> parse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0430" y="2214560"/>
            <a:ext cx="1500198" cy="5000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Attchment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43636" y="1071552"/>
            <a:ext cx="857256" cy="500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Layout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58148" y="2143122"/>
            <a:ext cx="785818" cy="500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Paint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流程图: 多文档 26"/>
          <p:cNvSpPr/>
          <p:nvPr/>
        </p:nvSpPr>
        <p:spPr>
          <a:xfrm>
            <a:off x="285720" y="3429006"/>
            <a:ext cx="785818" cy="642942"/>
          </a:xfrm>
          <a:prstGeom prst="flowChartMulti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StyleSheet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5400000">
            <a:off x="4000496" y="1857370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4000496" y="3000377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6200000">
            <a:off x="6357950" y="1785932"/>
            <a:ext cx="428628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82" y="2357436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解析流程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643174" y="571486"/>
            <a:ext cx="1000132" cy="4286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12" name="流程图: 决策 11"/>
          <p:cNvSpPr/>
          <p:nvPr/>
        </p:nvSpPr>
        <p:spPr>
          <a:xfrm>
            <a:off x="2214546" y="2500312"/>
            <a:ext cx="1785950" cy="928694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Script token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57752" y="2714626"/>
            <a:ext cx="1285884" cy="5715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Script execution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0298" y="4000510"/>
            <a:ext cx="1285884" cy="500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Dom Tree</a:t>
            </a:r>
          </a:p>
        </p:txBody>
      </p:sp>
      <p:sp>
        <p:nvSpPr>
          <p:cNvPr id="16" name="矩形 15"/>
          <p:cNvSpPr/>
          <p:nvPr/>
        </p:nvSpPr>
        <p:spPr>
          <a:xfrm>
            <a:off x="2500298" y="1500180"/>
            <a:ext cx="1285884" cy="5000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Html parser</a:t>
            </a:r>
          </a:p>
        </p:txBody>
      </p:sp>
      <p:sp>
        <p:nvSpPr>
          <p:cNvPr id="17" name="下箭头 16"/>
          <p:cNvSpPr/>
          <p:nvPr/>
        </p:nvSpPr>
        <p:spPr>
          <a:xfrm>
            <a:off x="3071802" y="1071552"/>
            <a:ext cx="142876" cy="3571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071802" y="2071684"/>
            <a:ext cx="142876" cy="3571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071802" y="3500444"/>
            <a:ext cx="142876" cy="3571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143372" y="2928940"/>
            <a:ext cx="500066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14546" y="1357304"/>
            <a:ext cx="1857388" cy="856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 rot="20355435">
            <a:off x="4295341" y="1584106"/>
            <a:ext cx="500066" cy="1428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57752" y="135730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BackgroundHTMLParser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Thread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1472" y="2357436"/>
            <a:ext cx="7858180" cy="1428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1472" y="3571882"/>
            <a:ext cx="7858180" cy="14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43504" y="371475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BackgroundHTMLParser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解析线程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14810" y="192880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Chrome_InProcRendererThread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排版主线程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1472" y="1012256"/>
            <a:ext cx="7858180" cy="1428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72132" y="642924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Chrome_IOThread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网络线程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 rot="2235254">
            <a:off x="644209" y="1680442"/>
            <a:ext cx="1382594" cy="23429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2235254">
            <a:off x="2501597" y="2894889"/>
            <a:ext cx="1382594" cy="23429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9460377">
            <a:off x="4716176" y="2881358"/>
            <a:ext cx="1382594" cy="23429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14480" y="1357304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网络线程加载到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数据抛给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render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线程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7224" y="285750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Render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线程将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数据抛给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Parser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线程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0760" y="2643188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Parser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线程把解析的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TokenizedChunk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抛给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Render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线程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732</Words>
  <Application>Microsoft Office PowerPoint</Application>
  <PresentationFormat>全屏显示(16:9)</PresentationFormat>
  <Paragraphs>371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vivo</cp:lastModifiedBy>
  <cp:revision>360</cp:revision>
  <dcterms:created xsi:type="dcterms:W3CDTF">2018-05-21T08:21:25Z</dcterms:created>
  <dcterms:modified xsi:type="dcterms:W3CDTF">2018-07-08T08:33:10Z</dcterms:modified>
</cp:coreProperties>
</file>