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66" r:id="rId2"/>
    <p:sldId id="295" r:id="rId3"/>
    <p:sldId id="296" r:id="rId4"/>
  </p:sldIdLst>
  <p:sldSz cx="12192000" cy="6858000"/>
  <p:notesSz cx="6858000" cy="9144000"/>
  <p:embeddedFontLst>
    <p:embeddedFont>
      <p:font typeface="메이플스토리" panose="02000300000000000000" pitchFamily="2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3ADBE061-F8DA-42BC-AC5C-854C3F151C2C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7151286C-21A5-4E1D-843A-3D2AFCC9EF6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메이플스토리" panose="02000300000000000000" pitchFamily="2" charset="-127"/>
        <a:ea typeface="메이플스토리" panose="02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메이플스토리" panose="02000300000000000000" pitchFamily="2" charset="-127"/>
          <a:ea typeface="메이플스토리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090304" y="5144599"/>
            <a:ext cx="60113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2024-2 2DGP 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발표</a:t>
            </a:r>
            <a:endParaRPr lang="en-US" altLang="ko-KR" sz="32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게임공학과 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2021184035 </a:t>
            </a:r>
            <a:r>
              <a:rPr lang="ko-KR" altLang="en-US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지민우</a:t>
            </a:r>
            <a:r>
              <a:rPr lang="en-US" altLang="ko-KR" sz="2000" b="1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소닉">
            <a:extLst>
              <a:ext uri="{FF2B5EF4-FFF2-40B4-BE49-F238E27FC236}">
                <a16:creationId xmlns:a16="http://schemas.microsoft.com/office/drawing/2014/main" id="{B5C2EC2B-5A15-D78C-E72D-A2FC989F1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1" y="1519406"/>
            <a:ext cx="1553557" cy="20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804955" y="423742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개발 진행 상황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1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6C4330E-0F97-1E6E-30CD-9F16728F6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42581"/>
              </p:ext>
            </p:extLst>
          </p:nvPr>
        </p:nvGraphicFramePr>
        <p:xfrm>
          <a:off x="267628" y="1108876"/>
          <a:ext cx="11562422" cy="53253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10138410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</a:tblGrid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(10/14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리소스 수집 및 프로그램 전체 틀 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 (10/21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간단한 타일 기반 맵 설계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시 카메라 이동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(10/28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 스트라이프 애니메이션 추가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달리기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이동을 위한 가속 및 감속 물리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중력 및 점프 메커니즘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(11/4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(11/11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카운터 및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상의 링 표시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수집 사운드 추가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다른 아이템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(11/18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적에게 공격받을 시 링을 잃는 손상 메커니즘 구현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행동 테스트 및 개선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(11/25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테스트를 통한 버그 수정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및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개선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 표시 추가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591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(12/2 ~)</a:t>
                      </a:r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최종 발표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게임의 모든 기능 최종 점검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남은 버그 수정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발표 자료 완성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88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0F354-47C3-8DB1-3689-1319E7D3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F143897-93E3-E4F9-D6CC-55DBD57D9F36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1FD557-67CC-E0A5-18C3-8EEC0A411F4D}"/>
              </a:ext>
            </a:extLst>
          </p:cNvPr>
          <p:cNvSpPr txBox="1"/>
          <p:nvPr/>
        </p:nvSpPr>
        <p:spPr>
          <a:xfrm>
            <a:off x="267628" y="423743"/>
            <a:ext cx="537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F1629-5A23-7286-7339-9794DAD1494B}"/>
              </a:ext>
            </a:extLst>
          </p:cNvPr>
          <p:cNvSpPr txBox="1"/>
          <p:nvPr/>
        </p:nvSpPr>
        <p:spPr>
          <a:xfrm>
            <a:off x="804955" y="423742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프로젝트 개발 진행 상황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– 2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80%)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0D6F9D-8B5A-B296-23D0-CB24C0A0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59940"/>
              </p:ext>
            </p:extLst>
          </p:nvPr>
        </p:nvGraphicFramePr>
        <p:xfrm>
          <a:off x="267628" y="1108877"/>
          <a:ext cx="11562422" cy="55761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4012">
                  <a:extLst>
                    <a:ext uri="{9D8B030D-6E8A-4147-A177-3AD203B41FA5}">
                      <a16:colId xmlns:a16="http://schemas.microsoft.com/office/drawing/2014/main" val="1899361772"/>
                    </a:ext>
                  </a:extLst>
                </a:gridCol>
                <a:gridCol w="456337">
                  <a:extLst>
                    <a:ext uri="{9D8B030D-6E8A-4147-A177-3AD203B41FA5}">
                      <a16:colId xmlns:a16="http://schemas.microsoft.com/office/drawing/2014/main" val="2531517221"/>
                    </a:ext>
                  </a:extLst>
                </a:gridCol>
                <a:gridCol w="8792739">
                  <a:extLst>
                    <a:ext uri="{9D8B030D-6E8A-4147-A177-3AD203B41FA5}">
                      <a16:colId xmlns:a16="http://schemas.microsoft.com/office/drawing/2014/main" val="130890035"/>
                    </a:ext>
                  </a:extLst>
                </a:gridCol>
                <a:gridCol w="889334">
                  <a:extLst>
                    <a:ext uri="{9D8B030D-6E8A-4147-A177-3AD203B41FA5}">
                      <a16:colId xmlns:a16="http://schemas.microsoft.com/office/drawing/2014/main" val="1020110756"/>
                    </a:ext>
                  </a:extLst>
                </a:gridCol>
              </a:tblGrid>
              <a:tr h="415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116720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(10/14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리소스 수집 및 프로그램 기초 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888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필요한 리소스 수집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필요할 때 마다 수시로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프로그램 기초 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472521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 (10/21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간단한 타일 기반 맵 설계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테스트를 위한 평지 맵 그리기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시 카메라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50574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타일 맵 설계 시간이 상당히 오래 걸릴 것으로 예상되어 후순위로 미룸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평지 맵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및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카메라 이동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y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축 이동 추가 필요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192284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(10/28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 스트라이프 애니메이션 추가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달리기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서기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이동을 위한 가속 및 감속 물리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중력 및 점프 메커니즘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77090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소닉의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IDLE, RUN, JUMP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애니메이션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이동 시 가속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 이동 중지 시 점진적으로 감속하는 기능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637266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(11/4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필요할 때 마다 수시로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</a:t>
                      </a:r>
                      <a:r>
                        <a:rPr lang="en-US" altLang="ko-KR" sz="1200" strike="no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strike="noStrike" dirty="0">
                        <a:solidFill>
                          <a:schemeClr val="tx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58256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맵 설계를 후순위로 미룸에 따라 루프 구간 로직 또한 </a:t>
                      </a:r>
                      <a:r>
                        <a:rPr lang="ko-KR" altLang="en-US" sz="1200" dirty="0" err="1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미뤄짐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 및 수집 사운드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소닉의 점프 사운드 추가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하나와 처치 상호작용 구현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소닉과의 상호작용 추가 구현 필요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여러 유형의 적 추가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476599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(11/11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수집 가능한 링 구현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카운터 및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상의 링 표시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수집 사운드 추가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다른 아이템 추가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손상 메커니즘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27070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UI(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그리기만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 필요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&gt;)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링 손상 메커니즘 구현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아이템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50%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239475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(11/18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차 발표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생성 및 상호작용 구현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위에 점프하여 처치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 / </a:t>
                      </a: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적에게 공격받을 시 링을 잃는 손상 메커니즘 구현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적 행동 테스트 및 개선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타일 기반 맵 설계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루프 구간에 대한 로직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791109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95665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(11/25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 추가</a:t>
                      </a:r>
                      <a:r>
                        <a:rPr lang="ko-KR" altLang="en-US" sz="1200" strike="no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테스트를 통한 버그 수정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및 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HUD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개선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예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: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목숨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점수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시간 표시 추가</a:t>
                      </a:r>
                      <a:r>
                        <a:rPr lang="en-US" altLang="ko-KR" sz="1200" strike="sngStrike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endParaRPr lang="ko-KR" altLang="en-US" sz="1200" strike="sngStrike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552024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124220"/>
                  </a:ext>
                </a:extLst>
              </a:tr>
              <a:tr h="3033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(12/2 ~)</a:t>
                      </a:r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프로젝트 최종 발표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게임의 모든 기능 최종 점검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남은 버그 수정 </a:t>
                      </a:r>
                      <a:r>
                        <a:rPr lang="en-US" altLang="ko-KR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 </a:t>
                      </a:r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발표 자료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245496"/>
                  </a:ext>
                </a:extLst>
              </a:tr>
              <a:tr h="303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2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610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메이플스토리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지민우(2021184035)</cp:lastModifiedBy>
  <cp:revision>45</cp:revision>
  <dcterms:created xsi:type="dcterms:W3CDTF">2022-07-11T04:17:28Z</dcterms:created>
  <dcterms:modified xsi:type="dcterms:W3CDTF">2024-11-18T13:06:29Z</dcterms:modified>
</cp:coreProperties>
</file>