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6" r:id="rId2"/>
    <p:sldId id="296" r:id="rId3"/>
    <p:sldId id="297" r:id="rId4"/>
  </p:sldIdLst>
  <p:sldSz cx="12192000" cy="6858000"/>
  <p:notesSz cx="6858000" cy="9144000"/>
  <p:embeddedFontLst>
    <p:embeddedFont>
      <p:font typeface="메이플스토리" panose="02000300000000000000" pitchFamily="2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3ADBE061-F8DA-42BC-AC5C-854C3F151C2C}" type="datetimeFigureOut">
              <a:rPr lang="ko-KR" altLang="en-US" smtClean="0"/>
              <a:pPr/>
              <a:t>2024-12-08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7151286C-21A5-4E1D-843A-3D2AFCC9EF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6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2024-12-08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2948473" y="5144599"/>
            <a:ext cx="66247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2024-2 2DGP 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</a:t>
            </a:r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최종 발표</a:t>
            </a:r>
            <a:endParaRPr lang="en-US" altLang="ko-KR" sz="32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게임공학과 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2021184035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지민우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소닉">
            <a:extLst>
              <a:ext uri="{FF2B5EF4-FFF2-40B4-BE49-F238E27FC236}">
                <a16:creationId xmlns:a16="http://schemas.microsoft.com/office/drawing/2014/main" id="{B5C2EC2B-5A15-D78C-E72D-A2FC989F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21" y="1519406"/>
            <a:ext cx="1553557" cy="2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354-47C3-8DB1-3689-1319E7D3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43897-93E3-E4F9-D6CC-55DBD57D9F36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FD557-67CC-E0A5-18C3-8EEC0A411F4D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F1629-5A23-7286-7339-9794DAD1494B}"/>
              </a:ext>
            </a:extLst>
          </p:cNvPr>
          <p:cNvSpPr txBox="1"/>
          <p:nvPr/>
        </p:nvSpPr>
        <p:spPr>
          <a:xfrm>
            <a:off x="804955" y="423742"/>
            <a:ext cx="2113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진척도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0D6F9D-8B5A-B296-23D0-CB24C0A0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88627"/>
              </p:ext>
            </p:extLst>
          </p:nvPr>
        </p:nvGraphicFramePr>
        <p:xfrm>
          <a:off x="267628" y="1108877"/>
          <a:ext cx="11677620" cy="5535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4012">
                  <a:extLst>
                    <a:ext uri="{9D8B030D-6E8A-4147-A177-3AD203B41FA5}">
                      <a16:colId xmlns:a16="http://schemas.microsoft.com/office/drawing/2014/main" val="1899361772"/>
                    </a:ext>
                  </a:extLst>
                </a:gridCol>
                <a:gridCol w="4682137">
                  <a:extLst>
                    <a:ext uri="{9D8B030D-6E8A-4147-A177-3AD203B41FA5}">
                      <a16:colId xmlns:a16="http://schemas.microsoft.com/office/drawing/2014/main" val="2531517221"/>
                    </a:ext>
                  </a:extLst>
                </a:gridCol>
                <a:gridCol w="4682137">
                  <a:extLst>
                    <a:ext uri="{9D8B030D-6E8A-4147-A177-3AD203B41FA5}">
                      <a16:colId xmlns:a16="http://schemas.microsoft.com/office/drawing/2014/main" val="130890035"/>
                    </a:ext>
                  </a:extLst>
                </a:gridCol>
                <a:gridCol w="889334">
                  <a:extLst>
                    <a:ext uri="{9D8B030D-6E8A-4147-A177-3AD203B41FA5}">
                      <a16:colId xmlns:a16="http://schemas.microsoft.com/office/drawing/2014/main" val="1020110756"/>
                    </a:ext>
                  </a:extLst>
                </a:gridCol>
              </a:tblGrid>
              <a:tr h="415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  <a:cs typeface="+mn-cs"/>
                        </a:rPr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1167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가로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19200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 넘는 단일 맵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스핀 구간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지형에 따른 적절한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Bounding Box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가로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19200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 넘는 단일 맵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다만 계획했던 것보다 적은 지형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곡선 지형을 단순한 사각형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Bounding Box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로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88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컨트롤러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좌우이동 및 점프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이동시 서서히 가속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이동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중단시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서서히 감속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no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좌우이동 및 점프 구현</a:t>
                      </a:r>
                      <a:endParaRPr lang="en-US" altLang="ko-KR" sz="1200" strike="noStrike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strike="no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가속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75%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5057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다양한 적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적과 충돌했을 때 상호작용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보스몹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공격시와 피격시의 상호작용 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다만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피격시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밀려남은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미구현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7709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다양한 아이템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무적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보너스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실드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등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미구현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582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 테마  추가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 사운드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상호작용 사운드 추가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 테마 추가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 사운드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상호작용 사운드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링수집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링손실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보스사망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270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(Idle, Run, Jump)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Run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상태에서 속력에 따른 달리기 애니메이션 변화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적과 보스 움직임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쇠구슬 공격 애니메이션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(Idle, Run, Jump)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Run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상태에서 속력에 따른 달리기 애니메이션 변화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적과 보스 움직임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쇠구슬 공격 애니메이션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11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/ HUD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시작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타이틀로 돌아가기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클리어시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보너스 점수 계산하여 최종 점수 출력하는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경과 시간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보유 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시작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타이틀로 돌아가기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클리어시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보너스 점수 계산하여 최종 점수 출력하는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경과 시간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보유 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20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소닉을 중심으로 카메라 이동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,y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이동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양끝에서 카메라 멈춤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소닉을 중심으로 카메라 이동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,y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이동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양끝에서 카메라 멈춤 구현</a:t>
                      </a:r>
                      <a:endParaRPr lang="en-US" altLang="ko-KR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+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끝에서 </a:t>
                      </a:r>
                      <a:r>
                        <a:rPr lang="ko-KR" altLang="en-US" sz="12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보스전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진입 시 카메라 고정 추가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24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DBBB8-9B74-D4EF-304C-81D3175F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404173-4A57-2D73-B44F-B3C8C6EBB2BF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498895-5A6F-FAC3-C918-2FBC6762FE85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5D017-9CA9-AADF-EE3E-6C1DA68211E5}"/>
              </a:ext>
            </a:extLst>
          </p:cNvPr>
          <p:cNvSpPr txBox="1"/>
          <p:nvPr/>
        </p:nvSpPr>
        <p:spPr>
          <a:xfrm>
            <a:off x="804955" y="42374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커밋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8E1863-9E1C-AF27-B9E5-9E7FCA4B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8" y="1661794"/>
            <a:ext cx="6556032" cy="353441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813A52-A536-EAB8-0891-A72111087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68371"/>
              </p:ext>
            </p:extLst>
          </p:nvPr>
        </p:nvGraphicFramePr>
        <p:xfrm>
          <a:off x="6823660" y="1760220"/>
          <a:ext cx="5100712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0356">
                  <a:extLst>
                    <a:ext uri="{9D8B030D-6E8A-4147-A177-3AD203B41FA5}">
                      <a16:colId xmlns:a16="http://schemas.microsoft.com/office/drawing/2014/main" val="1120250778"/>
                    </a:ext>
                  </a:extLst>
                </a:gridCol>
                <a:gridCol w="2550356">
                  <a:extLst>
                    <a:ext uri="{9D8B030D-6E8A-4147-A177-3AD203B41FA5}">
                      <a16:colId xmlns:a16="http://schemas.microsoft.com/office/drawing/2014/main" val="123283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커밋</a:t>
                      </a: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Oct 13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6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Oct 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8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Oct 27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6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Nov 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2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Nov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7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Nov 17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1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Nov 24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2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Week of Dec 1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93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392</Words>
  <Application>Microsoft Office PowerPoint</Application>
  <PresentationFormat>와이드스크린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민우 지</cp:lastModifiedBy>
  <cp:revision>59</cp:revision>
  <dcterms:created xsi:type="dcterms:W3CDTF">2022-07-11T04:17:28Z</dcterms:created>
  <dcterms:modified xsi:type="dcterms:W3CDTF">2024-12-07T16:05:00Z</dcterms:modified>
</cp:coreProperties>
</file>