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Sistema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Gestión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Clínica</a:t>
            </a:r>
            <a:r>
              <a:rPr/>
              <a:t> </a:t>
            </a:r>
            <a:r>
              <a:rPr/>
              <a:t>Veterinaria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[Tu</a:t>
            </a:r>
            <a:r>
              <a:rPr/>
              <a:t> </a:t>
            </a:r>
            <a:r>
              <a:rPr/>
              <a:t>Nombre]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03/06/2025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Endpoints</a:t>
            </a:r>
            <a:r>
              <a:rPr/>
              <a:t> </a:t>
            </a:r>
            <a:r>
              <a:rPr/>
              <a:t>Principales</a:t>
            </a:r>
            <a:r>
              <a:rPr/>
              <a:t> </a:t>
            </a:r>
            <a:r>
              <a:rPr/>
              <a:t>(API)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latin typeface="Courier"/>
              </a:rPr>
              <a:t>/api/user</a:t>
            </a:r>
            <a:r>
              <a:rPr/>
              <a:t> (GET, POST, PUT, DELETE)</a:t>
            </a:r>
          </a:p>
          <a:p>
            <a:pPr lvl="1"/>
            <a:r>
              <a:rPr>
                <a:latin typeface="Courier"/>
              </a:rPr>
              <a:t>/api/users/clients/cliente</a:t>
            </a:r>
          </a:p>
          <a:p>
            <a:pPr lvl="1"/>
            <a:r>
              <a:rPr>
                <a:latin typeface="Courier"/>
              </a:rPr>
              <a:t>/api/pet</a:t>
            </a:r>
          </a:p>
          <a:p>
            <a:pPr lvl="1"/>
            <a:r>
              <a:rPr>
                <a:latin typeface="Courier"/>
              </a:rPr>
              <a:t>/api/appointment</a:t>
            </a:r>
          </a:p>
          <a:p>
            <a:pPr lvl="1"/>
            <a:r>
              <a:rPr>
                <a:latin typeface="Courier"/>
              </a:rPr>
              <a:t>/api/treatment</a:t>
            </a:r>
          </a:p>
          <a:p>
            <a:pPr lvl="1"/>
            <a:r>
              <a:rPr>
                <a:latin typeface="Courier"/>
              </a:rPr>
              <a:t>/api/login</a:t>
            </a:r>
            <a:r>
              <a:rPr/>
              <a:t>, </a:t>
            </a:r>
            <a:r>
              <a:rPr>
                <a:latin typeface="Courier"/>
              </a:rPr>
              <a:t>/api/register</a:t>
            </a:r>
            <a:r>
              <a:rPr/>
              <a:t>, </a:t>
            </a:r>
            <a:r>
              <a:rPr>
                <a:latin typeface="Courier"/>
              </a:rPr>
              <a:t>/api/logout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Observaciones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Mejoras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Rol cliente forzado en creación.</a:t>
            </a:r>
          </a:p>
          <a:p>
            <a:pPr lvl="1"/>
            <a:r>
              <a:rPr/>
              <a:t>Falta filtro por DNI.</a:t>
            </a:r>
          </a:p>
          <a:p>
            <a:pPr lvl="1"/>
            <a:r>
              <a:rPr/>
              <a:t>Sin paginación de clientes.</a:t>
            </a:r>
          </a:p>
          <a:p>
            <a:pPr lvl="1"/>
            <a:r>
              <a:rPr/>
              <a:t>Validaciones no estándar.</a:t>
            </a:r>
          </a:p>
          <a:p>
            <a:pPr lvl="1"/>
            <a:r>
              <a:rPr/>
              <a:t>Manejo de errores mejorable.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Fase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Pruebas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Enfoque prueba-error durante el desarrollo.</a:t>
            </a:r>
          </a:p>
          <a:p>
            <a:pPr lvl="1"/>
            <a:r>
              <a:rPr/>
              <a:t>Sin pruebas unitarias por tiempo/alcance.</a:t>
            </a:r>
          </a:p>
          <a:p>
            <a:pPr lvl="1"/>
            <a:r>
              <a:rPr/>
              <a:t>Adaptación constante de controladores.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Manual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Uso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Instalación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Requisitos:</a:t>
            </a:r>
            <a:r>
              <a:rPr/>
              <a:t> Docker y Docker Compose.</a:t>
            </a:r>
          </a:p>
          <a:p>
            <a:pPr lvl="0" marL="0" indent="0">
              <a:buNone/>
            </a:pPr>
            <a:r>
              <a:rPr b="1"/>
              <a:t>Pasos:</a:t>
            </a:r>
            <a:r>
              <a:rPr/>
              <a:t> - Clonar repositorio rama dev - Ejecutar </a:t>
            </a:r>
            <a:r>
              <a:rPr>
                <a:latin typeface="Courier"/>
              </a:rPr>
              <a:t>make up</a:t>
            </a:r>
            <a:r>
              <a:rPr/>
              <a:t> - Acceder a: - Frontend: http://localhost:5173 - Backend: http://localhost:8000 - Producción: http://localhost:80 (rama produc) - Comandos: - </a:t>
            </a:r>
            <a:r>
              <a:rPr>
                <a:latin typeface="Courier"/>
              </a:rPr>
              <a:t>make migrate</a:t>
            </a:r>
            <a:r>
              <a:rPr/>
              <a:t>, </a:t>
            </a:r>
            <a:r>
              <a:rPr>
                <a:latin typeface="Courier"/>
              </a:rPr>
              <a:t>make seed</a:t>
            </a:r>
            <a:r>
              <a:rPr/>
              <a:t>, </a:t>
            </a:r>
            <a:r>
              <a:rPr>
                <a:latin typeface="Courier"/>
              </a:rPr>
              <a:t>make logs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Manual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Cliente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Administrador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Cliente:</a:t>
            </a:r>
            <a:r>
              <a:rPr/>
              <a:t> - Login, gestión de mascotas, citas e historial.</a:t>
            </a:r>
          </a:p>
          <a:p>
            <a:pPr lvl="0" marL="0" indent="0">
              <a:buNone/>
            </a:pPr>
            <a:r>
              <a:rPr b="1"/>
              <a:t>Administrador:</a:t>
            </a:r>
            <a:r>
              <a:rPr/>
              <a:t> - Gestión de usuarios, citas, historiales.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Conclusiones</a:t>
            </a:r>
            <a:r>
              <a:rPr/>
              <a:t> </a:t>
            </a:r>
            <a:r>
              <a:rPr/>
              <a:t>Finales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Proyecto orientado a ERP libre para veterinarias.</a:t>
            </a:r>
          </a:p>
          <a:p>
            <a:pPr lvl="1"/>
            <a:r>
              <a:rPr/>
              <a:t>Adaptable a protectoras o control de tienda.</a:t>
            </a:r>
          </a:p>
          <a:p>
            <a:pPr lvl="1"/>
            <a:r>
              <a:rPr/>
              <a:t>Sistema funcional, sencillo y en evolución.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Contacto / GitHub / Preguntas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Título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Nombre del Proyecto:</a:t>
            </a:r>
            <a:r>
              <a:rPr/>
              <a:t> Sistema Web para Gestión de Clínica Veterinaria</a:t>
            </a:r>
            <a:br/>
            <a:r>
              <a:rPr b="1"/>
              <a:t>Tecnologías:</a:t>
            </a:r>
            <a:r>
              <a:rPr/>
              <a:t> Laravel (Backend), React + Vite (Frontend), Docker + Nginx</a:t>
            </a:r>
            <a:br/>
            <a:r>
              <a:rPr b="1"/>
              <a:t>Autor:</a:t>
            </a:r>
            <a:r>
              <a:rPr/>
              <a:t> [Tu Nombre]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Solución integral para la gestión de clínicas veterinarias.</a:t>
            </a:r>
          </a:p>
          <a:p>
            <a:pPr lvl="1"/>
            <a:r>
              <a:rPr/>
              <a:t>Arquitectura desacoplada (Frontend + Backend).</a:t>
            </a:r>
          </a:p>
          <a:p>
            <a:pPr lvl="1"/>
            <a:r>
              <a:rPr/>
              <a:t>Compatible con Docker y despliegue tradicional.</a:t>
            </a:r>
          </a:p>
          <a:p>
            <a:pPr lvl="1"/>
            <a:r>
              <a:rPr/>
              <a:t>Módulos: usuarios, mascotas, citas, historiales, productos y notificaciones.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Objetivos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Digitalizar la gestión de clientes, mascotas y citas.</a:t>
            </a:r>
          </a:p>
          <a:p>
            <a:pPr lvl="1"/>
            <a:r>
              <a:rPr/>
              <a:t>UI intuitiva y profesional.</a:t>
            </a:r>
          </a:p>
          <a:p>
            <a:pPr lvl="1"/>
            <a:r>
              <a:rPr/>
              <a:t>Roles: Cliente, Veterinario, Administrador.</a:t>
            </a:r>
          </a:p>
          <a:p>
            <a:pPr lvl="1"/>
            <a:r>
              <a:rPr/>
              <a:t>Eficiencia administrativa y mejor atención.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Funcionalidades</a:t>
            </a:r>
            <a:r>
              <a:rPr/>
              <a:t> </a:t>
            </a:r>
            <a:r>
              <a:rPr/>
              <a:t>Clave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Autenticación de usuarios con tokens.</a:t>
            </a:r>
          </a:p>
          <a:p>
            <a:pPr lvl="1"/>
            <a:r>
              <a:rPr/>
              <a:t>Alta, edición y baja de mascotas.</a:t>
            </a:r>
          </a:p>
          <a:p>
            <a:pPr lvl="1"/>
            <a:r>
              <a:rPr/>
              <a:t>Calendario interactivo para citas, con historial asociado.</a:t>
            </a:r>
          </a:p>
          <a:p>
            <a:pPr lvl="1"/>
            <a:r>
              <a:rPr/>
              <a:t>Visualización de historiales médicos.</a:t>
            </a:r>
          </a:p>
          <a:p>
            <a:pPr lvl="1"/>
            <a:r>
              <a:rPr/>
              <a:t>Panel de administración para gestión global.</a:t>
            </a:r>
          </a:p>
          <a:p>
            <a:pPr lvl="1"/>
            <a:r>
              <a:rPr/>
              <a:t>Notificaciones y alertas UI según respuesta de API.</a:t>
            </a:r>
          </a:p>
          <a:p>
            <a:pPr lvl="1"/>
            <a:r>
              <a:rPr/>
              <a:t>API RESTful segura y desacoplada.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Evaluación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Soluciones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Monolítico: descartado (poca flexibilidad).</a:t>
            </a:r>
          </a:p>
          <a:p>
            <a:pPr lvl="1"/>
            <a:r>
              <a:rPr/>
              <a:t>Microservicios: descartado (demasiado complejo).</a:t>
            </a:r>
          </a:p>
          <a:p>
            <a:pPr lvl="1"/>
            <a:r>
              <a:rPr b="1"/>
              <a:t>Elegido:</a:t>
            </a:r>
            <a:r>
              <a:rPr/>
              <a:t> Web modular con backend RESTful + frontend desacoplado, desplegada con Docker.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Justificación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Solución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Escalabilidad y mantenimiento sencillo.</a:t>
            </a:r>
          </a:p>
          <a:p>
            <a:pPr lvl="1"/>
            <a:r>
              <a:rPr/>
              <a:t>Separación de responsabilidades.</a:t>
            </a:r>
          </a:p>
          <a:p>
            <a:pPr lvl="1"/>
            <a:r>
              <a:rPr/>
              <a:t>Docker + Nginx para portabilidad y robustez.</a:t>
            </a:r>
          </a:p>
          <a:p>
            <a:pPr lvl="1"/>
            <a:r>
              <a:rPr/>
              <a:t>Preparado para despliegue en AWS (Ubuntu).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Requisitos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Sistema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Hardware:</a:t>
            </a:r>
            <a:r>
              <a:rPr/>
              <a:t> 4GB RAM, 2 CPUs, 20GB de almacenamiento.</a:t>
            </a:r>
          </a:p>
          <a:p>
            <a:pPr lvl="1"/>
            <a:r>
              <a:rPr b="1"/>
              <a:t>Backend:</a:t>
            </a:r>
            <a:r>
              <a:rPr/>
              <a:t> PHP 8.2, Laravel 12, Composer, MySQL 8.</a:t>
            </a:r>
          </a:p>
          <a:p>
            <a:pPr lvl="1"/>
            <a:r>
              <a:rPr b="1"/>
              <a:t>Frontend:</a:t>
            </a:r>
            <a:r>
              <a:rPr/>
              <a:t> Node.js 18+, React, Vite, Bootstrap.</a:t>
            </a:r>
          </a:p>
          <a:p>
            <a:pPr lvl="1"/>
            <a:r>
              <a:rPr b="1"/>
              <a:t>Infraestructura:</a:t>
            </a:r>
            <a:r>
              <a:rPr/>
              <a:t> Docker, Docker Compose, Nginx.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Diseño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Backend (Laravel):</a:t>
            </a:r>
            <a:r>
              <a:rPr/>
              <a:t> - Modelos: User, Pet, Appointment, Treatment… - Controladores RESTful - Middleware, requests y seeders - Autenticación con Sanctum</a:t>
            </a:r>
          </a:p>
          <a:p>
            <a:pPr lvl="0" marL="0" indent="0">
              <a:buNone/>
            </a:pPr>
            <a:r>
              <a:rPr b="1"/>
              <a:t>Frontend (React):</a:t>
            </a:r>
            <a:r>
              <a:rPr/>
              <a:t> - Componentes reutilizables - Gestión de estado con Context API - Integración con API REST - Interfaz responsiva con Bootstrap</a:t>
            </a:r>
          </a:p>
          <a:p>
            <a:pPr lvl="0" marL="0" indent="0">
              <a:buNone/>
            </a:pPr>
            <a:r>
              <a:rPr b="1"/>
              <a:t>Despliegue:</a:t>
            </a:r>
            <a:r>
              <a:rPr/>
              <a:t> Docker Compose, Nginx, Makefile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Web para Gestión de Clínica Veterinaria</dc:title>
  <dc:creator>[Tu Nombre]</dc:creator>
  <cp:keywords/>
  <dcterms:created xsi:type="dcterms:W3CDTF">2025-06-03T21:27:17Z</dcterms:created>
  <dcterms:modified xsi:type="dcterms:W3CDTF">2025-06-03T21:27:17Z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03/06/2025</vt:lpwstr>
  </property>
</Properties>
</file>