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6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BE6EC-5FB7-4B8B-A226-73F1B79CA086}" v="14" dt="2021-01-21T19:40:52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n, James (Jim)" userId="8a7a915f-98f1-4b07-8503-3ec4b5ff3eac" providerId="ADAL" clId="{05ABE6EC-5FB7-4B8B-A226-73F1B79CA086}"/>
    <pc:docChg chg="custSel modSld">
      <pc:chgData name="Yoon, James (Jim)" userId="8a7a915f-98f1-4b07-8503-3ec4b5ff3eac" providerId="ADAL" clId="{05ABE6EC-5FB7-4B8B-A226-73F1B79CA086}" dt="2021-01-21T19:41:10.564" v="95" actId="20577"/>
      <pc:docMkLst>
        <pc:docMk/>
      </pc:docMkLst>
      <pc:sldChg chg="addSp modSp mod">
        <pc:chgData name="Yoon, James (Jim)" userId="8a7a915f-98f1-4b07-8503-3ec4b5ff3eac" providerId="ADAL" clId="{05ABE6EC-5FB7-4B8B-A226-73F1B79CA086}" dt="2021-01-21T19:41:10.564" v="95" actId="20577"/>
        <pc:sldMkLst>
          <pc:docMk/>
          <pc:sldMk cId="2364680872" sldId="258"/>
        </pc:sldMkLst>
        <pc:spChg chg="add mod">
          <ac:chgData name="Yoon, James (Jim)" userId="8a7a915f-98f1-4b07-8503-3ec4b5ff3eac" providerId="ADAL" clId="{05ABE6EC-5FB7-4B8B-A226-73F1B79CA086}" dt="2021-01-21T19:40:50.455" v="69" actId="1076"/>
          <ac:spMkLst>
            <pc:docMk/>
            <pc:sldMk cId="2364680872" sldId="258"/>
            <ac:spMk id="2" creationId="{7D6D1E95-4BE6-4918-A0FA-20E36DF451E9}"/>
          </ac:spMkLst>
        </pc:spChg>
        <pc:spChg chg="mod">
          <ac:chgData name="Yoon, James (Jim)" userId="8a7a915f-98f1-4b07-8503-3ec4b5ff3eac" providerId="ADAL" clId="{05ABE6EC-5FB7-4B8B-A226-73F1B79CA086}" dt="2021-01-21T19:29:26.294" v="37" actId="20577"/>
          <ac:spMkLst>
            <pc:docMk/>
            <pc:sldMk cId="2364680872" sldId="258"/>
            <ac:spMk id="5" creationId="{3E519C2A-1ECD-4685-BEC0-34C070D06C9C}"/>
          </ac:spMkLst>
        </pc:spChg>
        <pc:spChg chg="add mod">
          <ac:chgData name="Yoon, James (Jim)" userId="8a7a915f-98f1-4b07-8503-3ec4b5ff3eac" providerId="ADAL" clId="{05ABE6EC-5FB7-4B8B-A226-73F1B79CA086}" dt="2021-01-21T19:29:28.980" v="38" actId="1076"/>
          <ac:spMkLst>
            <pc:docMk/>
            <pc:sldMk cId="2364680872" sldId="258"/>
            <ac:spMk id="6" creationId="{910A212A-7004-4D8C-9110-E677B8E10F20}"/>
          </ac:spMkLst>
        </pc:spChg>
        <pc:spChg chg="add mod">
          <ac:chgData name="Yoon, James (Jim)" userId="8a7a915f-98f1-4b07-8503-3ec4b5ff3eac" providerId="ADAL" clId="{05ABE6EC-5FB7-4B8B-A226-73F1B79CA086}" dt="2021-01-21T19:40:50.455" v="69" actId="1076"/>
          <ac:spMkLst>
            <pc:docMk/>
            <pc:sldMk cId="2364680872" sldId="258"/>
            <ac:spMk id="7" creationId="{27EA52B4-8AE3-4530-8E8B-26E242AA1C7B}"/>
          </ac:spMkLst>
        </pc:spChg>
        <pc:spChg chg="add mod">
          <ac:chgData name="Yoon, James (Jim)" userId="8a7a915f-98f1-4b07-8503-3ec4b5ff3eac" providerId="ADAL" clId="{05ABE6EC-5FB7-4B8B-A226-73F1B79CA086}" dt="2021-01-21T19:41:10.564" v="95" actId="20577"/>
          <ac:spMkLst>
            <pc:docMk/>
            <pc:sldMk cId="2364680872" sldId="258"/>
            <ac:spMk id="8" creationId="{851919B7-C7BC-4A35-BC63-143B0EF4FF96}"/>
          </ac:spMkLst>
        </pc:spChg>
        <pc:spChg chg="mod">
          <ac:chgData name="Yoon, James (Jim)" userId="8a7a915f-98f1-4b07-8503-3ec4b5ff3eac" providerId="ADAL" clId="{05ABE6EC-5FB7-4B8B-A226-73F1B79CA086}" dt="2021-01-21T19:29:15.856" v="21" actId="20577"/>
          <ac:spMkLst>
            <pc:docMk/>
            <pc:sldMk cId="2364680872" sldId="258"/>
            <ac:spMk id="9" creationId="{56F25AF1-1195-475E-BB00-45536AF81C68}"/>
          </ac:spMkLst>
        </pc:spChg>
        <pc:picChg chg="add mod">
          <ac:chgData name="Yoon, James (Jim)" userId="8a7a915f-98f1-4b07-8503-3ec4b5ff3eac" providerId="ADAL" clId="{05ABE6EC-5FB7-4B8B-A226-73F1B79CA086}" dt="2021-01-21T18:44:08.293" v="14" actId="14100"/>
          <ac:picMkLst>
            <pc:docMk/>
            <pc:sldMk cId="2364680872" sldId="258"/>
            <ac:picMk id="4" creationId="{8B2D4DB1-C599-4B6F-A22A-BAC26C4398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0DFA-27B7-47C0-837C-18F819F48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0B40-DE59-4AB9-86EE-9F3CA7E4F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F2DC8-23F9-423D-8ACF-D9C5C590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A3-70EE-4AAE-82B6-823552EBCD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23E9-9386-4742-AAA5-5B0F1B21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A5B70-1DA9-485D-98BB-22EC488A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C6C3-B2F4-4F6B-A94B-628E30B5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3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CF8B6-AF77-4159-BD24-9C91AE18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F736F-F2DE-4571-8000-F6B0134FD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E9097-0DD7-4059-9FD3-D6B8AE058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A3-70EE-4AAE-82B6-823552EBCD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5916-BFE5-47EE-86F2-55C81EE1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5CBD9-0447-434C-8B95-7FF071F3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C6C3-B2F4-4F6B-A94B-628E30B5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9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31470-7445-4E72-A0F6-FACA30263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61D97-38A4-47C1-943D-DC6AD0B2E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DB37A-7E3B-46AC-9195-F4AF120F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A3-70EE-4AAE-82B6-823552EBCD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3A7E8-BE06-4DB4-B86D-E092AD76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AB58C-50E8-4F46-93A8-D64D75D5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C6C3-B2F4-4F6B-A94B-628E30B5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0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C67A-1699-4374-8866-0D828D2F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46A4-FCFD-456A-86D7-58C595D4E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0DE31-83F0-4348-9C7C-B3242D93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A3-70EE-4AAE-82B6-823552EBCD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74D8-7A6C-41B9-B5F4-38E227C1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A0473-7A3B-4583-A743-97819DE4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C6C3-B2F4-4F6B-A94B-628E30B5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7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1631-5ABF-4C74-B862-831DA68C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BEB38-AC30-4FC9-9402-C4123F873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DF346-624E-4306-AAC8-75EAEB85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A3-70EE-4AAE-82B6-823552EBCD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D8371-8DCD-4E6C-8DB8-37544AA67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D4BCC-B13C-4749-9B62-357081F6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C6C3-B2F4-4F6B-A94B-628E30B5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2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F321-1B2E-45FC-AA81-E8286202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DB2DB-3376-46BE-8AD7-7082D682A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C2A99-68EC-4F5A-A827-328DB6E96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803FA-BC07-4300-A492-40ADDA76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A3-70EE-4AAE-82B6-823552EBCD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97F2F-0745-42C1-BC81-A262725B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22C95-2A2C-4520-8EB9-1721377C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C6C3-B2F4-4F6B-A94B-628E30B5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15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3B3B-457B-4CF4-89CE-CDB09576A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A5064-CD8D-4A9C-9F01-E03452A9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BF60C-7AEC-44B7-A50F-E8782C8C2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D50CD-EC62-4C69-A81F-EFD1AD0D6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A6540-CD19-41D4-B5A8-432EEC9C9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DE0B6-1270-4AF1-B5EA-6BFBAEBC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A3-70EE-4AAE-82B6-823552EBCD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D29F9-69E7-4DC0-AFD3-C5D03CFB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6B31F-534C-4974-BDB2-7AF8A9AE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C6C3-B2F4-4F6B-A94B-628E30B5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9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8CF8-6F75-4AA1-BB6D-C3947240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3BD6A-8B8B-4BA2-AF99-E9DE6850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A3-70EE-4AAE-82B6-823552EBCD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5855C-188C-4628-9F47-DEFEE4F0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3D5D2-5672-4F51-9C69-1DCF7279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C6C3-B2F4-4F6B-A94B-628E30B5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6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8BEE7-4C07-4372-B09B-57E317F1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A3-70EE-4AAE-82B6-823552EBCD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630943-303C-468F-BA4C-2FE01C02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586CC-7D01-4B1E-A761-B4FEC4CE1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C6C3-B2F4-4F6B-A94B-628E30B5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1651-2748-4D98-B693-74E59FB1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5176-BCB6-43FA-A9D9-6E234ECA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B9451-08AA-4487-8D7B-54F95697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1F23E-ED20-41DD-9CF6-95596737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A3-70EE-4AAE-82B6-823552EBCD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30C1-B7C4-4715-BEE1-0E826BF9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36015-21E0-48AB-9118-014B36DA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C6C3-B2F4-4F6B-A94B-628E30B5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8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DAA0-4CE4-41D8-824A-B7854134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DC46C-F148-4CCB-9E25-CC1CFF9F5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513CD-B931-4F26-AED3-71FF93927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C88FD-59C9-45B3-918E-29A078E18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65AA3-70EE-4AAE-82B6-823552EBCD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7FAC6-6A19-4E14-8F10-A215F906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AC57E-2584-495F-8CE9-D8FB9EED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C6C3-B2F4-4F6B-A94B-628E30B5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4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7E379A-E228-4BF3-BD58-7193C852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62CE5-0199-42FE-82D5-AAB0350B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46760-2514-4FB3-83C3-99FCE9B2D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65AA3-70EE-4AAE-82B6-823552EBCD17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821D-EDEB-4B63-B06E-95FB2164D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526F0-B6AF-45DE-BF1E-9AC37E94E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2C6C3-B2F4-4F6B-A94B-628E30B5F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3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C94E066-30A1-4995-8110-9F35A482E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64" y="1838326"/>
            <a:ext cx="5052061" cy="4444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23181F-217B-49F2-905E-A396A7F8CD24}"/>
              </a:ext>
            </a:extLst>
          </p:cNvPr>
          <p:cNvSpPr txBox="1"/>
          <p:nvPr/>
        </p:nvSpPr>
        <p:spPr>
          <a:xfrm>
            <a:off x="257175" y="10477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Sequence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EDE6E-0958-4B3B-895B-7A579E19EAC1}"/>
              </a:ext>
            </a:extLst>
          </p:cNvPr>
          <p:cNvSpPr txBox="1"/>
          <p:nvPr/>
        </p:nvSpPr>
        <p:spPr>
          <a:xfrm>
            <a:off x="257175" y="489321"/>
            <a:ext cx="354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Simulation setup</a:t>
            </a:r>
          </a:p>
          <a:p>
            <a:pPr marL="342900" indent="-342900">
              <a:buAutoNum type="arabicPeriod"/>
            </a:pPr>
            <a:r>
              <a:rPr lang="en-US" dirty="0"/>
              <a:t>Add engines to simulation</a:t>
            </a:r>
          </a:p>
          <a:p>
            <a:pPr marL="342900" indent="-342900">
              <a:buAutoNum type="arabicPeriod"/>
            </a:pPr>
            <a:r>
              <a:rPr lang="en-US" dirty="0"/>
              <a:t>Start simulation</a:t>
            </a:r>
          </a:p>
        </p:txBody>
      </p:sp>
    </p:spTree>
    <p:extLst>
      <p:ext uri="{BB962C8B-B14F-4D97-AF65-F5344CB8AC3E}">
        <p14:creationId xmlns:p14="http://schemas.microsoft.com/office/powerpoint/2010/main" val="400042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19C2A-1ECD-4685-BEC0-34C070D06C9C}"/>
              </a:ext>
            </a:extLst>
          </p:cNvPr>
          <p:cNvSpPr txBox="1"/>
          <p:nvPr/>
        </p:nvSpPr>
        <p:spPr>
          <a:xfrm>
            <a:off x="314326" y="666750"/>
            <a:ext cx="89820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s = </a:t>
            </a:r>
            <a:r>
              <a:rPr lang="en-US" dirty="0" err="1">
                <a:solidFill>
                  <a:schemeClr val="accent1"/>
                </a:solidFill>
              </a:rPr>
              <a:t>ICOMSimulator</a:t>
            </a:r>
            <a:r>
              <a:rPr lang="en-US" dirty="0">
                <a:solidFill>
                  <a:schemeClr val="accent1"/>
                </a:solidFill>
              </a:rPr>
              <a:t>() </a:t>
            </a:r>
            <a:r>
              <a:rPr lang="en-US" dirty="0"/>
              <a:t>- Create </a:t>
            </a:r>
            <a:r>
              <a:rPr lang="en-US" dirty="0" err="1"/>
              <a:t>pynsim</a:t>
            </a:r>
            <a:r>
              <a:rPr lang="en-US" dirty="0"/>
              <a:t> simulation object, </a:t>
            </a:r>
            <a:r>
              <a:rPr lang="en-US" dirty="0">
                <a:solidFill>
                  <a:schemeClr val="accent1"/>
                </a:solidFill>
              </a:rPr>
              <a:t>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s.set_timestep_information</a:t>
            </a:r>
            <a:r>
              <a:rPr lang="en-US" dirty="0">
                <a:solidFill>
                  <a:schemeClr val="accent1"/>
                </a:solidFill>
              </a:rPr>
              <a:t>() </a:t>
            </a:r>
            <a:r>
              <a:rPr lang="en-US" dirty="0"/>
              <a:t>– Add timesteps to simulation, </a:t>
            </a:r>
            <a:r>
              <a:rPr lang="en-US" dirty="0" err="1">
                <a:solidFill>
                  <a:schemeClr val="accent1"/>
                </a:solidFill>
              </a:rPr>
              <a:t>s.timesteps</a:t>
            </a: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s.set_landscape</a:t>
            </a:r>
            <a:r>
              <a:rPr lang="en-US" dirty="0">
                <a:solidFill>
                  <a:schemeClr val="accent1"/>
                </a:solidFill>
              </a:rPr>
              <a:t>() </a:t>
            </a:r>
            <a:r>
              <a:rPr lang="en-US" dirty="0"/>
              <a:t>– Add landscape/network to simulation, </a:t>
            </a:r>
            <a:r>
              <a:rPr lang="en-US" dirty="0" err="1">
                <a:solidFill>
                  <a:schemeClr val="accent1"/>
                </a:solidFill>
              </a:rPr>
              <a:t>s.network</a:t>
            </a: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s.network.add_institution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CountyZoningManager</a:t>
            </a:r>
            <a:r>
              <a:rPr lang="en-US" dirty="0">
                <a:solidFill>
                  <a:schemeClr val="accent1"/>
                </a:solidFill>
              </a:rPr>
              <a:t>(name='005’))</a:t>
            </a:r>
            <a:r>
              <a:rPr lang="en-US" dirty="0"/>
              <a:t> – Add example zoning agent, </a:t>
            </a:r>
            <a:r>
              <a:rPr lang="en-US" dirty="0" err="1">
                <a:solidFill>
                  <a:schemeClr val="accent1"/>
                </a:solidFill>
              </a:rPr>
              <a:t>s.network.get_institution</a:t>
            </a:r>
            <a:r>
              <a:rPr lang="en-US" dirty="0">
                <a:solidFill>
                  <a:schemeClr val="accent1"/>
                </a:solidFill>
              </a:rPr>
              <a:t>(‘005’)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s.network.add_institution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AllHHAgents</a:t>
            </a:r>
            <a:r>
              <a:rPr lang="en-US" dirty="0">
                <a:solidFill>
                  <a:schemeClr val="accent1"/>
                </a:solidFill>
              </a:rPr>
              <a:t>(name='</a:t>
            </a:r>
            <a:r>
              <a:rPr lang="en-US" dirty="0" err="1">
                <a:solidFill>
                  <a:schemeClr val="accent1"/>
                </a:solidFill>
              </a:rPr>
              <a:t>all_hh_agents</a:t>
            </a:r>
            <a:r>
              <a:rPr lang="en-US" dirty="0">
                <a:solidFill>
                  <a:schemeClr val="accent1"/>
                </a:solidFill>
              </a:rPr>
              <a:t>’)) – </a:t>
            </a:r>
            <a:r>
              <a:rPr lang="en-US" dirty="0"/>
              <a:t>Add categorical institution that contains all household agents,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s.network.get_institution</a:t>
            </a:r>
            <a:r>
              <a:rPr lang="en-US" dirty="0">
                <a:solidFill>
                  <a:schemeClr val="accent1"/>
                </a:solidFill>
              </a:rPr>
              <a:t>(‘</a:t>
            </a:r>
            <a:r>
              <a:rPr lang="en-US" dirty="0" err="1">
                <a:solidFill>
                  <a:schemeClr val="accent1"/>
                </a:solidFill>
              </a:rPr>
              <a:t>all_hh_agents</a:t>
            </a:r>
            <a:r>
              <a:rPr lang="en-US" dirty="0">
                <a:solidFill>
                  <a:schemeClr val="accent1"/>
                </a:solidFill>
              </a:rPr>
              <a:t>’)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s.convert_initial_population_to_agents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 – Convert initial population to household agents, </a:t>
            </a:r>
            <a:r>
              <a:rPr lang="en-US" dirty="0" err="1">
                <a:solidFill>
                  <a:schemeClr val="accent1"/>
                </a:solidFill>
              </a:rPr>
              <a:t>s.network.get_institution</a:t>
            </a:r>
            <a:r>
              <a:rPr lang="en-US" dirty="0">
                <a:solidFill>
                  <a:schemeClr val="accent1"/>
                </a:solidFill>
              </a:rPr>
              <a:t>(‘</a:t>
            </a:r>
            <a:r>
              <a:rPr lang="en-US" dirty="0" err="1">
                <a:solidFill>
                  <a:schemeClr val="accent1"/>
                </a:solidFill>
              </a:rPr>
              <a:t>all_hh_agents</a:t>
            </a:r>
            <a:r>
              <a:rPr lang="en-US" dirty="0">
                <a:solidFill>
                  <a:schemeClr val="accent1"/>
                </a:solidFill>
              </a:rPr>
              <a:t>’).components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25AF1-1195-475E-BB00-45536AF81C68}"/>
              </a:ext>
            </a:extLst>
          </p:cNvPr>
          <p:cNvSpPr txBox="1"/>
          <p:nvPr/>
        </p:nvSpPr>
        <p:spPr>
          <a:xfrm>
            <a:off x="314326" y="200025"/>
            <a:ext cx="181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Simulation Setup</a:t>
            </a:r>
          </a:p>
        </p:txBody>
      </p:sp>
    </p:spTree>
    <p:extLst>
      <p:ext uri="{BB962C8B-B14F-4D97-AF65-F5344CB8AC3E}">
        <p14:creationId xmlns:p14="http://schemas.microsoft.com/office/powerpoint/2010/main" val="210473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19C2A-1ECD-4685-BEC0-34C070D06C9C}"/>
              </a:ext>
            </a:extLst>
          </p:cNvPr>
          <p:cNvSpPr txBox="1"/>
          <p:nvPr/>
        </p:nvSpPr>
        <p:spPr>
          <a:xfrm>
            <a:off x="258179" y="369332"/>
            <a:ext cx="76184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s.add_engine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NewAgentCreation</a:t>
            </a:r>
            <a:r>
              <a:rPr lang="en-US" dirty="0">
                <a:solidFill>
                  <a:schemeClr val="accent1"/>
                </a:solidFill>
              </a:rPr>
              <a:t>()) </a:t>
            </a:r>
            <a:r>
              <a:rPr lang="en-US" dirty="0"/>
              <a:t>- Creates new household agents based on population growth assumptions and adds them to the unassigned queue, </a:t>
            </a:r>
            <a:r>
              <a:rPr lang="en-US" dirty="0" err="1">
                <a:solidFill>
                  <a:schemeClr val="accent1"/>
                </a:solidFill>
              </a:rPr>
              <a:t>s.network.unassigned_hhs</a:t>
            </a: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s.add_engine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ExistingAgentReloSampler</a:t>
            </a:r>
            <a:r>
              <a:rPr lang="en-US" dirty="0">
                <a:solidFill>
                  <a:schemeClr val="accent1"/>
                </a:solidFill>
              </a:rPr>
              <a:t>())</a:t>
            </a:r>
            <a:r>
              <a:rPr lang="en-US" dirty="0"/>
              <a:t> – Identifies existing household agents that want to re-location and adds them to the relocating queue, </a:t>
            </a:r>
            <a:r>
              <a:rPr lang="en-US" dirty="0" err="1">
                <a:solidFill>
                  <a:schemeClr val="accent1"/>
                </a:solidFill>
              </a:rPr>
              <a:t>s.network.relocating_hhs</a:t>
            </a: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s.add_engine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HousingInventory</a:t>
            </a:r>
            <a:r>
              <a:rPr lang="en-US" dirty="0">
                <a:solidFill>
                  <a:schemeClr val="accent1"/>
                </a:solidFill>
              </a:rPr>
              <a:t>()) </a:t>
            </a:r>
            <a:r>
              <a:rPr lang="en-US" dirty="0"/>
              <a:t>– Determines the housing inventory available for each block group, </a:t>
            </a:r>
            <a:r>
              <a:rPr lang="en-US" dirty="0" err="1">
                <a:solidFill>
                  <a:schemeClr val="accent1"/>
                </a:solidFill>
              </a:rPr>
              <a:t>s.network.available_units_list</a:t>
            </a: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s.add_engine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NewAgentLocation</a:t>
            </a:r>
            <a:r>
              <a:rPr lang="en-US" dirty="0">
                <a:solidFill>
                  <a:schemeClr val="accent1"/>
                </a:solidFill>
              </a:rPr>
              <a:t>()) – </a:t>
            </a:r>
            <a:r>
              <a:rPr lang="en-US" dirty="0"/>
              <a:t>For each agent in </a:t>
            </a:r>
            <a:r>
              <a:rPr lang="en-US" dirty="0" err="1">
                <a:solidFill>
                  <a:schemeClr val="accent1"/>
                </a:solidFill>
              </a:rPr>
              <a:t>s.network.unassigned_hhs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sample 10 available properties and calculate utility, </a:t>
            </a:r>
            <a:r>
              <a:rPr lang="en-US" dirty="0" err="1">
                <a:solidFill>
                  <a:schemeClr val="accent1"/>
                </a:solidFill>
              </a:rPr>
              <a:t>example_hh_agent.hh_utilities</a:t>
            </a: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s.add_engine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ExistingAgentLocation</a:t>
            </a:r>
            <a:r>
              <a:rPr lang="en-US" dirty="0">
                <a:solidFill>
                  <a:schemeClr val="accent1"/>
                </a:solidFill>
              </a:rPr>
              <a:t>()) </a:t>
            </a:r>
            <a:r>
              <a:rPr lang="en-US" dirty="0"/>
              <a:t>– For each agent in </a:t>
            </a:r>
            <a:r>
              <a:rPr lang="en-US" dirty="0" err="1">
                <a:solidFill>
                  <a:schemeClr val="accent1"/>
                </a:solidFill>
              </a:rPr>
              <a:t>s.network.relocating_hhs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sample 10 available properties and calculate utility, </a:t>
            </a:r>
            <a:r>
              <a:rPr lang="en-US" dirty="0" err="1">
                <a:solidFill>
                  <a:schemeClr val="accent1"/>
                </a:solidFill>
              </a:rPr>
              <a:t>example_hh_agent.hh_utilities</a:t>
            </a: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accent1"/>
                </a:solidFill>
              </a:rPr>
              <a:t>s.add_engine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HousingMarket</a:t>
            </a:r>
            <a:r>
              <a:rPr lang="en-US" dirty="0">
                <a:solidFill>
                  <a:schemeClr val="accent1"/>
                </a:solidFill>
              </a:rPr>
              <a:t>()) – </a:t>
            </a:r>
            <a:r>
              <a:rPr lang="en-US" dirty="0"/>
              <a:t>Matches agents in </a:t>
            </a:r>
            <a:r>
              <a:rPr lang="en-US" dirty="0" err="1">
                <a:solidFill>
                  <a:schemeClr val="accent1"/>
                </a:solidFill>
              </a:rPr>
              <a:t>s.network.unassigned_hhs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1"/>
                </a:solidFill>
              </a:rPr>
              <a:t>s.network.relocating_hhs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with top properties.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25AF1-1195-475E-BB00-45536AF81C68}"/>
              </a:ext>
            </a:extLst>
          </p:cNvPr>
          <p:cNvSpPr txBox="1"/>
          <p:nvPr/>
        </p:nvSpPr>
        <p:spPr>
          <a:xfrm>
            <a:off x="346411" y="0"/>
            <a:ext cx="2753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Engines to Simulation: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B2D4DB1-C599-4B6F-A22A-BAC26C439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674" y="296776"/>
            <a:ext cx="3993364" cy="351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A212A-7004-4D8C-9110-E677B8E10F20}"/>
              </a:ext>
            </a:extLst>
          </p:cNvPr>
          <p:cNvSpPr txBox="1"/>
          <p:nvPr/>
        </p:nvSpPr>
        <p:spPr>
          <a:xfrm>
            <a:off x="8062663" y="393833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TBD Engines: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6D1E95-4BE6-4918-A0FA-20E36DF451E9}"/>
              </a:ext>
            </a:extLst>
          </p:cNvPr>
          <p:cNvSpPr/>
          <p:nvPr/>
        </p:nvSpPr>
        <p:spPr>
          <a:xfrm>
            <a:off x="8062663" y="4716963"/>
            <a:ext cx="3136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s.add_engine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FloodHazard</a:t>
            </a:r>
            <a:r>
              <a:rPr lang="en-US" dirty="0">
                <a:solidFill>
                  <a:schemeClr val="accent1"/>
                </a:solidFill>
              </a:rPr>
              <a:t>())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EA52B4-8AE3-4530-8E8B-26E242AA1C7B}"/>
              </a:ext>
            </a:extLst>
          </p:cNvPr>
          <p:cNvSpPr/>
          <p:nvPr/>
        </p:nvSpPr>
        <p:spPr>
          <a:xfrm>
            <a:off x="8062663" y="5094680"/>
            <a:ext cx="3136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s.add_engine</a:t>
            </a:r>
            <a:r>
              <a:rPr lang="en-US" dirty="0">
                <a:solidFill>
                  <a:schemeClr val="accent1"/>
                </a:solidFill>
              </a:rPr>
              <a:t>(Zoning())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919B7-C7BC-4A35-BC63-143B0EF4FF96}"/>
              </a:ext>
            </a:extLst>
          </p:cNvPr>
          <p:cNvSpPr/>
          <p:nvPr/>
        </p:nvSpPr>
        <p:spPr>
          <a:xfrm>
            <a:off x="8062663" y="4347631"/>
            <a:ext cx="3136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s.add_engine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RealEstate</a:t>
            </a:r>
            <a:r>
              <a:rPr lang="en-US" dirty="0">
                <a:solidFill>
                  <a:schemeClr val="accent1"/>
                </a:solidFill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236468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622A3A5FD0342974F50CA8143EF72" ma:contentTypeVersion="11" ma:contentTypeDescription="Create a new document." ma:contentTypeScope="" ma:versionID="ff8f896cdc12061604111396f36d40db">
  <xsd:schema xmlns:xsd="http://www.w3.org/2001/XMLSchema" xmlns:xs="http://www.w3.org/2001/XMLSchema" xmlns:p="http://schemas.microsoft.com/office/2006/metadata/properties" xmlns:ns3="0102aeb2-439c-495d-9d87-5e28d92e9783" xmlns:ns4="fa60371f-4dd5-4e73-9a46-2e4f6ce8ccbf" targetNamespace="http://schemas.microsoft.com/office/2006/metadata/properties" ma:root="true" ma:fieldsID="4d2312ccf770d8e0684ac302a7202f34" ns3:_="" ns4:_="">
    <xsd:import namespace="0102aeb2-439c-495d-9d87-5e28d92e9783"/>
    <xsd:import namespace="fa60371f-4dd5-4e73-9a46-2e4f6ce8cc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02aeb2-439c-495d-9d87-5e28d92e97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0371f-4dd5-4e73-9a46-2e4f6ce8ccb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7300B6-AD89-490D-950D-6B87373BAE4F}">
  <ds:schemaRefs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fa60371f-4dd5-4e73-9a46-2e4f6ce8ccbf"/>
    <ds:schemaRef ds:uri="http://purl.org/dc/elements/1.1/"/>
    <ds:schemaRef ds:uri="0102aeb2-439c-495d-9d87-5e28d92e978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6259D4B-0048-4B36-B4A5-DBFCFAA296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D61212-080F-431D-A3CF-AA27C8C294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02aeb2-439c-495d-9d87-5e28d92e9783"/>
    <ds:schemaRef ds:uri="fa60371f-4dd5-4e73-9a46-2e4f6ce8cc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2863</TotalTime>
  <Words>394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Yoon, James (Jim)</dc:creator>
  <cp:lastModifiedBy>Yoon, James (Jim)</cp:lastModifiedBy>
  <cp:revision>11</cp:revision>
  <dcterms:created xsi:type="dcterms:W3CDTF">2021-01-18T19:02:33Z</dcterms:created>
  <dcterms:modified xsi:type="dcterms:W3CDTF">2021-01-21T19:41:20Z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0x010100C88622A3A5FD0342974F50CA8143EF72</vt:lpwstr>
  </property>
</Properties>
</file>