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58" r:id="rId7"/>
    <p:sldId id="259"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BE6EC-5FB7-4B8B-A226-73F1B79CA086}" v="529" dt="2021-03-18T18:14:43.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60" d="100"/>
          <a:sy n="160" d="100"/>
        </p:scale>
        <p:origin x="1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on, James (Jim)" userId="8a7a915f-98f1-4b07-8503-3ec4b5ff3eac" providerId="ADAL" clId="{05ABE6EC-5FB7-4B8B-A226-73F1B79CA086}"/>
    <pc:docChg chg="undo custSel addSld delSld modSld">
      <pc:chgData name="Yoon, James (Jim)" userId="8a7a915f-98f1-4b07-8503-3ec4b5ff3eac" providerId="ADAL" clId="{05ABE6EC-5FB7-4B8B-A226-73F1B79CA086}" dt="2021-03-18T18:14:43.403" v="2009"/>
      <pc:docMkLst>
        <pc:docMk/>
      </pc:docMkLst>
      <pc:sldChg chg="modSp">
        <pc:chgData name="Yoon, James (Jim)" userId="8a7a915f-98f1-4b07-8503-3ec4b5ff3eac" providerId="ADAL" clId="{05ABE6EC-5FB7-4B8B-A226-73F1B79CA086}" dt="2021-01-21T20:16:46.466" v="97" actId="1076"/>
        <pc:sldMkLst>
          <pc:docMk/>
          <pc:sldMk cId="4000426864" sldId="257"/>
        </pc:sldMkLst>
        <pc:picChg chg="mod">
          <ac:chgData name="Yoon, James (Jim)" userId="8a7a915f-98f1-4b07-8503-3ec4b5ff3eac" providerId="ADAL" clId="{05ABE6EC-5FB7-4B8B-A226-73F1B79CA086}" dt="2021-01-21T20:16:46.466" v="97" actId="1076"/>
          <ac:picMkLst>
            <pc:docMk/>
            <pc:sldMk cId="4000426864" sldId="257"/>
            <ac:picMk id="1026" creationId="{2C94E066-30A1-4995-8110-9F35A482EDAD}"/>
          </ac:picMkLst>
        </pc:picChg>
      </pc:sldChg>
      <pc:sldChg chg="addSp modSp mod">
        <pc:chgData name="Yoon, James (Jim)" userId="8a7a915f-98f1-4b07-8503-3ec4b5ff3eac" providerId="ADAL" clId="{05ABE6EC-5FB7-4B8B-A226-73F1B79CA086}" dt="2021-02-13T00:18:45.890" v="1164" actId="20577"/>
        <pc:sldMkLst>
          <pc:docMk/>
          <pc:sldMk cId="2364680872" sldId="258"/>
        </pc:sldMkLst>
        <pc:spChg chg="add mod">
          <ac:chgData name="Yoon, James (Jim)" userId="8a7a915f-98f1-4b07-8503-3ec4b5ff3eac" providerId="ADAL" clId="{05ABE6EC-5FB7-4B8B-A226-73F1B79CA086}" dt="2021-01-21T19:40:50.455" v="69" actId="1076"/>
          <ac:spMkLst>
            <pc:docMk/>
            <pc:sldMk cId="2364680872" sldId="258"/>
            <ac:spMk id="2" creationId="{7D6D1E95-4BE6-4918-A0FA-20E36DF451E9}"/>
          </ac:spMkLst>
        </pc:spChg>
        <pc:spChg chg="mod">
          <ac:chgData name="Yoon, James (Jim)" userId="8a7a915f-98f1-4b07-8503-3ec4b5ff3eac" providerId="ADAL" clId="{05ABE6EC-5FB7-4B8B-A226-73F1B79CA086}" dt="2021-02-13T00:18:45.890" v="1164" actId="20577"/>
          <ac:spMkLst>
            <pc:docMk/>
            <pc:sldMk cId="2364680872" sldId="258"/>
            <ac:spMk id="5" creationId="{3E519C2A-1ECD-4685-BEC0-34C070D06C9C}"/>
          </ac:spMkLst>
        </pc:spChg>
        <pc:spChg chg="add mod">
          <ac:chgData name="Yoon, James (Jim)" userId="8a7a915f-98f1-4b07-8503-3ec4b5ff3eac" providerId="ADAL" clId="{05ABE6EC-5FB7-4B8B-A226-73F1B79CA086}" dt="2021-01-21T19:29:28.980" v="38" actId="1076"/>
          <ac:spMkLst>
            <pc:docMk/>
            <pc:sldMk cId="2364680872" sldId="258"/>
            <ac:spMk id="6" creationId="{910A212A-7004-4D8C-9110-E677B8E10F20}"/>
          </ac:spMkLst>
        </pc:spChg>
        <pc:spChg chg="add mod">
          <ac:chgData name="Yoon, James (Jim)" userId="8a7a915f-98f1-4b07-8503-3ec4b5ff3eac" providerId="ADAL" clId="{05ABE6EC-5FB7-4B8B-A226-73F1B79CA086}" dt="2021-01-21T19:40:50.455" v="69" actId="1076"/>
          <ac:spMkLst>
            <pc:docMk/>
            <pc:sldMk cId="2364680872" sldId="258"/>
            <ac:spMk id="7" creationId="{27EA52B4-8AE3-4530-8E8B-26E242AA1C7B}"/>
          </ac:spMkLst>
        </pc:spChg>
        <pc:spChg chg="add mod">
          <ac:chgData name="Yoon, James (Jim)" userId="8a7a915f-98f1-4b07-8503-3ec4b5ff3eac" providerId="ADAL" clId="{05ABE6EC-5FB7-4B8B-A226-73F1B79CA086}" dt="2021-01-21T19:41:10.564" v="95" actId="20577"/>
          <ac:spMkLst>
            <pc:docMk/>
            <pc:sldMk cId="2364680872" sldId="258"/>
            <ac:spMk id="8" creationId="{851919B7-C7BC-4A35-BC63-143B0EF4FF96}"/>
          </ac:spMkLst>
        </pc:spChg>
        <pc:spChg chg="mod">
          <ac:chgData name="Yoon, James (Jim)" userId="8a7a915f-98f1-4b07-8503-3ec4b5ff3eac" providerId="ADAL" clId="{05ABE6EC-5FB7-4B8B-A226-73F1B79CA086}" dt="2021-01-21T19:29:15.856" v="21" actId="20577"/>
          <ac:spMkLst>
            <pc:docMk/>
            <pc:sldMk cId="2364680872" sldId="258"/>
            <ac:spMk id="9" creationId="{56F25AF1-1195-475E-BB00-45536AF81C68}"/>
          </ac:spMkLst>
        </pc:spChg>
        <pc:picChg chg="add mod">
          <ac:chgData name="Yoon, James (Jim)" userId="8a7a915f-98f1-4b07-8503-3ec4b5ff3eac" providerId="ADAL" clId="{05ABE6EC-5FB7-4B8B-A226-73F1B79CA086}" dt="2021-01-21T18:44:08.293" v="14" actId="14100"/>
          <ac:picMkLst>
            <pc:docMk/>
            <pc:sldMk cId="2364680872" sldId="258"/>
            <ac:picMk id="4" creationId="{8B2D4DB1-C599-4B6F-A22A-BAC26C439866}"/>
          </ac:picMkLst>
        </pc:picChg>
      </pc:sldChg>
      <pc:sldChg chg="addSp delSp modSp add mod">
        <pc:chgData name="Yoon, James (Jim)" userId="8a7a915f-98f1-4b07-8503-3ec4b5ff3eac" providerId="ADAL" clId="{05ABE6EC-5FB7-4B8B-A226-73F1B79CA086}" dt="2021-02-25T19:19:15.089" v="1336" actId="113"/>
        <pc:sldMkLst>
          <pc:docMk/>
          <pc:sldMk cId="792130605" sldId="259"/>
        </pc:sldMkLst>
        <pc:spChg chg="del">
          <ac:chgData name="Yoon, James (Jim)" userId="8a7a915f-98f1-4b07-8503-3ec4b5ff3eac" providerId="ADAL" clId="{05ABE6EC-5FB7-4B8B-A226-73F1B79CA086}" dt="2021-02-04T17:34:05.079" v="163" actId="478"/>
          <ac:spMkLst>
            <pc:docMk/>
            <pc:sldMk cId="792130605" sldId="259"/>
            <ac:spMk id="2" creationId="{7D6D1E95-4BE6-4918-A0FA-20E36DF451E9}"/>
          </ac:spMkLst>
        </pc:spChg>
        <pc:spChg chg="add mod">
          <ac:chgData name="Yoon, James (Jim)" userId="8a7a915f-98f1-4b07-8503-3ec4b5ff3eac" providerId="ADAL" clId="{05ABE6EC-5FB7-4B8B-A226-73F1B79CA086}" dt="2021-02-04T18:40:11.774" v="1000" actId="255"/>
          <ac:spMkLst>
            <pc:docMk/>
            <pc:sldMk cId="792130605" sldId="259"/>
            <ac:spMk id="3" creationId="{30F0C87A-CB8B-4A90-8C20-9772B6E61BC9}"/>
          </ac:spMkLst>
        </pc:spChg>
        <pc:spChg chg="mod">
          <ac:chgData name="Yoon, James (Jim)" userId="8a7a915f-98f1-4b07-8503-3ec4b5ff3eac" providerId="ADAL" clId="{05ABE6EC-5FB7-4B8B-A226-73F1B79CA086}" dt="2021-02-25T19:19:15.089" v="1336" actId="113"/>
          <ac:spMkLst>
            <pc:docMk/>
            <pc:sldMk cId="792130605" sldId="259"/>
            <ac:spMk id="5" creationId="{3E519C2A-1ECD-4685-BEC0-34C070D06C9C}"/>
          </ac:spMkLst>
        </pc:spChg>
        <pc:spChg chg="del">
          <ac:chgData name="Yoon, James (Jim)" userId="8a7a915f-98f1-4b07-8503-3ec4b5ff3eac" providerId="ADAL" clId="{05ABE6EC-5FB7-4B8B-A226-73F1B79CA086}" dt="2021-02-04T17:34:05.079" v="163" actId="478"/>
          <ac:spMkLst>
            <pc:docMk/>
            <pc:sldMk cId="792130605" sldId="259"/>
            <ac:spMk id="6" creationId="{910A212A-7004-4D8C-9110-E677B8E10F20}"/>
          </ac:spMkLst>
        </pc:spChg>
        <pc:spChg chg="del">
          <ac:chgData name="Yoon, James (Jim)" userId="8a7a915f-98f1-4b07-8503-3ec4b5ff3eac" providerId="ADAL" clId="{05ABE6EC-5FB7-4B8B-A226-73F1B79CA086}" dt="2021-02-04T17:34:05.079" v="163" actId="478"/>
          <ac:spMkLst>
            <pc:docMk/>
            <pc:sldMk cId="792130605" sldId="259"/>
            <ac:spMk id="7" creationId="{27EA52B4-8AE3-4530-8E8B-26E242AA1C7B}"/>
          </ac:spMkLst>
        </pc:spChg>
        <pc:spChg chg="del">
          <ac:chgData name="Yoon, James (Jim)" userId="8a7a915f-98f1-4b07-8503-3ec4b5ff3eac" providerId="ADAL" clId="{05ABE6EC-5FB7-4B8B-A226-73F1B79CA086}" dt="2021-02-04T17:34:05.079" v="163" actId="478"/>
          <ac:spMkLst>
            <pc:docMk/>
            <pc:sldMk cId="792130605" sldId="259"/>
            <ac:spMk id="8" creationId="{851919B7-C7BC-4A35-BC63-143B0EF4FF96}"/>
          </ac:spMkLst>
        </pc:spChg>
        <pc:spChg chg="mod">
          <ac:chgData name="Yoon, James (Jim)" userId="8a7a915f-98f1-4b07-8503-3ec4b5ff3eac" providerId="ADAL" clId="{05ABE6EC-5FB7-4B8B-A226-73F1B79CA086}" dt="2021-02-04T18:06:05.926" v="933" actId="20577"/>
          <ac:spMkLst>
            <pc:docMk/>
            <pc:sldMk cId="792130605" sldId="259"/>
            <ac:spMk id="9" creationId="{56F25AF1-1195-475E-BB00-45536AF81C68}"/>
          </ac:spMkLst>
        </pc:spChg>
        <pc:picChg chg="del">
          <ac:chgData name="Yoon, James (Jim)" userId="8a7a915f-98f1-4b07-8503-3ec4b5ff3eac" providerId="ADAL" clId="{05ABE6EC-5FB7-4B8B-A226-73F1B79CA086}" dt="2021-02-04T17:34:03.444" v="162" actId="478"/>
          <ac:picMkLst>
            <pc:docMk/>
            <pc:sldMk cId="792130605" sldId="259"/>
            <ac:picMk id="4" creationId="{8B2D4DB1-C599-4B6F-A22A-BAC26C439866}"/>
          </ac:picMkLst>
        </pc:picChg>
      </pc:sldChg>
      <pc:sldChg chg="new del">
        <pc:chgData name="Yoon, James (Jim)" userId="8a7a915f-98f1-4b07-8503-3ec4b5ff3eac" providerId="ADAL" clId="{05ABE6EC-5FB7-4B8B-A226-73F1B79CA086}" dt="2021-02-04T17:32:34.988" v="99" actId="680"/>
        <pc:sldMkLst>
          <pc:docMk/>
          <pc:sldMk cId="3513259940" sldId="259"/>
        </pc:sldMkLst>
      </pc:sldChg>
      <pc:sldChg chg="addSp delSp modSp add mod">
        <pc:chgData name="Yoon, James (Jim)" userId="8a7a915f-98f1-4b07-8503-3ec4b5ff3eac" providerId="ADAL" clId="{05ABE6EC-5FB7-4B8B-A226-73F1B79CA086}" dt="2021-02-25T20:45:28.640" v="2004" actId="20577"/>
        <pc:sldMkLst>
          <pc:docMk/>
          <pc:sldMk cId="3787694969" sldId="260"/>
        </pc:sldMkLst>
        <pc:spChg chg="add mod">
          <ac:chgData name="Yoon, James (Jim)" userId="8a7a915f-98f1-4b07-8503-3ec4b5ff3eac" providerId="ADAL" clId="{05ABE6EC-5FB7-4B8B-A226-73F1B79CA086}" dt="2021-02-25T19:41:52.938" v="2000" actId="20577"/>
          <ac:spMkLst>
            <pc:docMk/>
            <pc:sldMk cId="3787694969" sldId="260"/>
            <ac:spMk id="2" creationId="{83996858-15F0-4CD5-B4CE-BE3E1B42898B}"/>
          </ac:spMkLst>
        </pc:spChg>
        <pc:spChg chg="del">
          <ac:chgData name="Yoon, James (Jim)" userId="8a7a915f-98f1-4b07-8503-3ec4b5ff3eac" providerId="ADAL" clId="{05ABE6EC-5FB7-4B8B-A226-73F1B79CA086}" dt="2021-02-25T19:17:04.034" v="1166" actId="478"/>
          <ac:spMkLst>
            <pc:docMk/>
            <pc:sldMk cId="3787694969" sldId="260"/>
            <ac:spMk id="3" creationId="{30F0C87A-CB8B-4A90-8C20-9772B6E61BC9}"/>
          </ac:spMkLst>
        </pc:spChg>
        <pc:spChg chg="add mod">
          <ac:chgData name="Yoon, James (Jim)" userId="8a7a915f-98f1-4b07-8503-3ec4b5ff3eac" providerId="ADAL" clId="{05ABE6EC-5FB7-4B8B-A226-73F1B79CA086}" dt="2021-02-25T19:33:35.591" v="1873"/>
          <ac:spMkLst>
            <pc:docMk/>
            <pc:sldMk cId="3787694969" sldId="260"/>
            <ac:spMk id="4" creationId="{C85224DF-87E2-476A-825F-9B43518BAA2F}"/>
          </ac:spMkLst>
        </pc:spChg>
        <pc:spChg chg="del">
          <ac:chgData name="Yoon, James (Jim)" userId="8a7a915f-98f1-4b07-8503-3ec4b5ff3eac" providerId="ADAL" clId="{05ABE6EC-5FB7-4B8B-A226-73F1B79CA086}" dt="2021-02-25T19:17:04.034" v="1166" actId="478"/>
          <ac:spMkLst>
            <pc:docMk/>
            <pc:sldMk cId="3787694969" sldId="260"/>
            <ac:spMk id="5" creationId="{3E519C2A-1ECD-4685-BEC0-34C070D06C9C}"/>
          </ac:spMkLst>
        </pc:spChg>
        <pc:spChg chg="add del mod">
          <ac:chgData name="Yoon, James (Jim)" userId="8a7a915f-98f1-4b07-8503-3ec4b5ff3eac" providerId="ADAL" clId="{05ABE6EC-5FB7-4B8B-A226-73F1B79CA086}" dt="2021-02-25T19:22:50.855" v="1380" actId="478"/>
          <ac:spMkLst>
            <pc:docMk/>
            <pc:sldMk cId="3787694969" sldId="260"/>
            <ac:spMk id="6" creationId="{A4800485-CD57-4403-A5FD-901AE84DBB1C}"/>
          </ac:spMkLst>
        </pc:spChg>
        <pc:spChg chg="add mod">
          <ac:chgData name="Yoon, James (Jim)" userId="8a7a915f-98f1-4b07-8503-3ec4b5ff3eac" providerId="ADAL" clId="{05ABE6EC-5FB7-4B8B-A226-73F1B79CA086}" dt="2021-02-25T20:45:28.640" v="2004" actId="20577"/>
          <ac:spMkLst>
            <pc:docMk/>
            <pc:sldMk cId="3787694969" sldId="260"/>
            <ac:spMk id="7" creationId="{1190D5C9-B32B-4934-9A6B-5B460EFFE5DC}"/>
          </ac:spMkLst>
        </pc:spChg>
        <pc:spChg chg="add mod">
          <ac:chgData name="Yoon, James (Jim)" userId="8a7a915f-98f1-4b07-8503-3ec4b5ff3eac" providerId="ADAL" clId="{05ABE6EC-5FB7-4B8B-A226-73F1B79CA086}" dt="2021-02-25T19:41:50.526" v="1997" actId="20577"/>
          <ac:spMkLst>
            <pc:docMk/>
            <pc:sldMk cId="3787694969" sldId="260"/>
            <ac:spMk id="8" creationId="{72812B12-14FF-460D-808A-A9C1DF793EE0}"/>
          </ac:spMkLst>
        </pc:spChg>
        <pc:spChg chg="mod">
          <ac:chgData name="Yoon, James (Jim)" userId="8a7a915f-98f1-4b07-8503-3ec4b5ff3eac" providerId="ADAL" clId="{05ABE6EC-5FB7-4B8B-A226-73F1B79CA086}" dt="2021-02-25T19:19:21.470" v="1337" actId="20577"/>
          <ac:spMkLst>
            <pc:docMk/>
            <pc:sldMk cId="3787694969" sldId="260"/>
            <ac:spMk id="9" creationId="{56F25AF1-1195-475E-BB00-45536AF81C68}"/>
          </ac:spMkLst>
        </pc:spChg>
        <pc:spChg chg="add mod">
          <ac:chgData name="Yoon, James (Jim)" userId="8a7a915f-98f1-4b07-8503-3ec4b5ff3eac" providerId="ADAL" clId="{05ABE6EC-5FB7-4B8B-A226-73F1B79CA086}" dt="2021-02-25T19:41:44.276" v="1994" actId="1076"/>
          <ac:spMkLst>
            <pc:docMk/>
            <pc:sldMk cId="3787694969" sldId="260"/>
            <ac:spMk id="10" creationId="{7A439AB9-2C1C-4794-96B8-CF06FC0A3699}"/>
          </ac:spMkLst>
        </pc:spChg>
        <pc:spChg chg="add del mod">
          <ac:chgData name="Yoon, James (Jim)" userId="8a7a915f-98f1-4b07-8503-3ec4b5ff3eac" providerId="ADAL" clId="{05ABE6EC-5FB7-4B8B-A226-73F1B79CA086}" dt="2021-02-25T19:33:14.744" v="1868"/>
          <ac:spMkLst>
            <pc:docMk/>
            <pc:sldMk cId="3787694969" sldId="260"/>
            <ac:spMk id="11" creationId="{FC379450-F23E-4B8C-823C-6619F117C5FB}"/>
          </ac:spMkLst>
        </pc:spChg>
        <pc:spChg chg="add mod">
          <ac:chgData name="Yoon, James (Jim)" userId="8a7a915f-98f1-4b07-8503-3ec4b5ff3eac" providerId="ADAL" clId="{05ABE6EC-5FB7-4B8B-A226-73F1B79CA086}" dt="2021-02-25T19:41:56.166" v="2003" actId="20577"/>
          <ac:spMkLst>
            <pc:docMk/>
            <pc:sldMk cId="3787694969" sldId="260"/>
            <ac:spMk id="12" creationId="{B246BA4F-1881-431D-92B9-DF1B861FAB09}"/>
          </ac:spMkLst>
        </pc:spChg>
        <pc:spChg chg="add mod">
          <ac:chgData name="Yoon, James (Jim)" userId="8a7a915f-98f1-4b07-8503-3ec4b5ff3eac" providerId="ADAL" clId="{05ABE6EC-5FB7-4B8B-A226-73F1B79CA086}" dt="2021-02-25T19:38:44.930" v="1992" actId="1076"/>
          <ac:spMkLst>
            <pc:docMk/>
            <pc:sldMk cId="3787694969" sldId="260"/>
            <ac:spMk id="13" creationId="{ED1990C1-BD63-4ABC-AEF1-476F53765403}"/>
          </ac:spMkLst>
        </pc:spChg>
      </pc:sldChg>
      <pc:sldChg chg="new del">
        <pc:chgData name="Yoon, James (Jim)" userId="8a7a915f-98f1-4b07-8503-3ec4b5ff3eac" providerId="ADAL" clId="{05ABE6EC-5FB7-4B8B-A226-73F1B79CA086}" dt="2021-03-18T18:14:32.524" v="2007" actId="2696"/>
        <pc:sldMkLst>
          <pc:docMk/>
          <pc:sldMk cId="493415289" sldId="261"/>
        </pc:sldMkLst>
      </pc:sldChg>
      <pc:sldChg chg="addSp delSp add mod">
        <pc:chgData name="Yoon, James (Jim)" userId="8a7a915f-98f1-4b07-8503-3ec4b5ff3eac" providerId="ADAL" clId="{05ABE6EC-5FB7-4B8B-A226-73F1B79CA086}" dt="2021-03-18T18:14:43.403" v="2009"/>
        <pc:sldMkLst>
          <pc:docMk/>
          <pc:sldMk cId="1117044441" sldId="262"/>
        </pc:sldMkLst>
        <pc:spChg chg="del">
          <ac:chgData name="Yoon, James (Jim)" userId="8a7a915f-98f1-4b07-8503-3ec4b5ff3eac" providerId="ADAL" clId="{05ABE6EC-5FB7-4B8B-A226-73F1B79CA086}" dt="2021-03-18T18:14:42.004" v="2008" actId="478"/>
          <ac:spMkLst>
            <pc:docMk/>
            <pc:sldMk cId="1117044441" sldId="262"/>
            <ac:spMk id="2" creationId="{83996858-15F0-4CD5-B4CE-BE3E1B42898B}"/>
          </ac:spMkLst>
        </pc:spChg>
        <pc:spChg chg="del">
          <ac:chgData name="Yoon, James (Jim)" userId="8a7a915f-98f1-4b07-8503-3ec4b5ff3eac" providerId="ADAL" clId="{05ABE6EC-5FB7-4B8B-A226-73F1B79CA086}" dt="2021-03-18T18:14:42.004" v="2008" actId="478"/>
          <ac:spMkLst>
            <pc:docMk/>
            <pc:sldMk cId="1117044441" sldId="262"/>
            <ac:spMk id="4" creationId="{C85224DF-87E2-476A-825F-9B43518BAA2F}"/>
          </ac:spMkLst>
        </pc:spChg>
        <pc:spChg chg="del">
          <ac:chgData name="Yoon, James (Jim)" userId="8a7a915f-98f1-4b07-8503-3ec4b5ff3eac" providerId="ADAL" clId="{05ABE6EC-5FB7-4B8B-A226-73F1B79CA086}" dt="2021-03-18T18:14:42.004" v="2008" actId="478"/>
          <ac:spMkLst>
            <pc:docMk/>
            <pc:sldMk cId="1117044441" sldId="262"/>
            <ac:spMk id="7" creationId="{1190D5C9-B32B-4934-9A6B-5B460EFFE5DC}"/>
          </ac:spMkLst>
        </pc:spChg>
        <pc:spChg chg="del">
          <ac:chgData name="Yoon, James (Jim)" userId="8a7a915f-98f1-4b07-8503-3ec4b5ff3eac" providerId="ADAL" clId="{05ABE6EC-5FB7-4B8B-A226-73F1B79CA086}" dt="2021-03-18T18:14:42.004" v="2008" actId="478"/>
          <ac:spMkLst>
            <pc:docMk/>
            <pc:sldMk cId="1117044441" sldId="262"/>
            <ac:spMk id="8" creationId="{72812B12-14FF-460D-808A-A9C1DF793EE0}"/>
          </ac:spMkLst>
        </pc:spChg>
        <pc:spChg chg="del">
          <ac:chgData name="Yoon, James (Jim)" userId="8a7a915f-98f1-4b07-8503-3ec4b5ff3eac" providerId="ADAL" clId="{05ABE6EC-5FB7-4B8B-A226-73F1B79CA086}" dt="2021-03-18T18:14:42.004" v="2008" actId="478"/>
          <ac:spMkLst>
            <pc:docMk/>
            <pc:sldMk cId="1117044441" sldId="262"/>
            <ac:spMk id="10" creationId="{7A439AB9-2C1C-4794-96B8-CF06FC0A3699}"/>
          </ac:spMkLst>
        </pc:spChg>
        <pc:spChg chg="del">
          <ac:chgData name="Yoon, James (Jim)" userId="8a7a915f-98f1-4b07-8503-3ec4b5ff3eac" providerId="ADAL" clId="{05ABE6EC-5FB7-4B8B-A226-73F1B79CA086}" dt="2021-03-18T18:14:42.004" v="2008" actId="478"/>
          <ac:spMkLst>
            <pc:docMk/>
            <pc:sldMk cId="1117044441" sldId="262"/>
            <ac:spMk id="12" creationId="{B246BA4F-1881-431D-92B9-DF1B861FAB09}"/>
          </ac:spMkLst>
        </pc:spChg>
        <pc:spChg chg="del">
          <ac:chgData name="Yoon, James (Jim)" userId="8a7a915f-98f1-4b07-8503-3ec4b5ff3eac" providerId="ADAL" clId="{05ABE6EC-5FB7-4B8B-A226-73F1B79CA086}" dt="2021-03-18T18:14:42.004" v="2008" actId="478"/>
          <ac:spMkLst>
            <pc:docMk/>
            <pc:sldMk cId="1117044441" sldId="262"/>
            <ac:spMk id="13" creationId="{ED1990C1-BD63-4ABC-AEF1-476F53765403}"/>
          </ac:spMkLst>
        </pc:spChg>
        <pc:picChg chg="add">
          <ac:chgData name="Yoon, James (Jim)" userId="8a7a915f-98f1-4b07-8503-3ec4b5ff3eac" providerId="ADAL" clId="{05ABE6EC-5FB7-4B8B-A226-73F1B79CA086}" dt="2021-03-18T18:14:43.403" v="2009"/>
          <ac:picMkLst>
            <pc:docMk/>
            <pc:sldMk cId="1117044441" sldId="262"/>
            <ac:picMk id="3" creationId="{CB2DCA93-291F-4461-8069-3F6E81F6CB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0DFA-27B7-47C0-837C-18F819F48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50B40-DE59-4AB9-86EE-9F3CA7E4F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F2DC8-23F9-423D-8ACF-D9C5C590DC05}"/>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515C23E9-9386-4742-AAA5-5B0F1B217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5B70-1DA9-485D-98BB-22EC488A46B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338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F8B6-AF77-4159-BD24-9C91AE186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F736F-F2DE-4571-8000-F6B0134FD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9097-0DD7-4059-9FD3-D6B8AE0587BA}"/>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E1525916-BFE5-47EE-86F2-55C81EE1E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5CBD9-0447-434C-8B95-7FF071F3FBA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8539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31470-7445-4E72-A0F6-FACA30263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61D97-38A4-47C1-943D-DC6AD0B2E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DB37A-7E3B-46AC-9195-F4AF120F7116}"/>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7C73A7E8-BE06-4DB4-B86D-E092AD76A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AB58C-50E8-4F46-93A8-D64D75D50C7C}"/>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5980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C67A-1699-4374-8866-0D828D2F5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A46A4-FCFD-456A-86D7-58C595D4E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DE31-83F0-4348-9C7C-B3242D9357DB}"/>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49BC74D8-7A6C-41B9-B5F4-38E227C1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0473-7A3B-4583-A743-97819DE4563E}"/>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7207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1631-5ABF-4C74-B862-831DA68CB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BEB38-AC30-4FC9-9402-C4123F873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DF346-624E-4306-AAC8-75EAEB8539A5}"/>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396D8371-8DCD-4E6C-8DB8-37544AA67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D4BCC-B13C-4749-9B62-357081F64E66}"/>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31404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F321-1B2E-45FC-AA81-E8286202E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B2DB-3376-46BE-8AD7-7082D682A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C2A99-68EC-4F5A-A827-328DB6E96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803FA-BC07-4300-A492-40ADDA76ED03}"/>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6" name="Footer Placeholder 5">
            <a:extLst>
              <a:ext uri="{FF2B5EF4-FFF2-40B4-BE49-F238E27FC236}">
                <a16:creationId xmlns:a16="http://schemas.microsoft.com/office/drawing/2014/main" id="{15997F2F-0745-42C1-BC81-A262725B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22C95-2A2C-4520-8EB9-1721377C5147}"/>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40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B3B-457B-4CF4-89CE-CDB09576A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A5064-CD8D-4A9C-9F01-E03452A96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BF60C-7AEC-44B7-A50F-E8782C8C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D50CD-EC62-4C69-A81F-EFD1AD0D6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A6540-CD19-41D4-B5A8-432EEC9C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DE0B6-1270-4AF1-B5EA-6BFBAEBC626B}"/>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8" name="Footer Placeholder 7">
            <a:extLst>
              <a:ext uri="{FF2B5EF4-FFF2-40B4-BE49-F238E27FC236}">
                <a16:creationId xmlns:a16="http://schemas.microsoft.com/office/drawing/2014/main" id="{54BD29F9-69E7-4DC0-AFD3-C5D03CFBF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6B31F-534C-4974-BDB2-7AF8A9AE743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158189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8CF8-6F75-4AA1-BB6D-C39472406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3BD6A-8B8B-4BA2-AF99-E9DE68505C04}"/>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4" name="Footer Placeholder 3">
            <a:extLst>
              <a:ext uri="{FF2B5EF4-FFF2-40B4-BE49-F238E27FC236}">
                <a16:creationId xmlns:a16="http://schemas.microsoft.com/office/drawing/2014/main" id="{A495855C-188C-4628-9F47-DEFEE4F0B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3D5D2-5672-4F51-9C69-1DCF727927BF}"/>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77786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8BEE7-4C07-4372-B09B-57E317F10F33}"/>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3" name="Footer Placeholder 2">
            <a:extLst>
              <a:ext uri="{FF2B5EF4-FFF2-40B4-BE49-F238E27FC236}">
                <a16:creationId xmlns:a16="http://schemas.microsoft.com/office/drawing/2014/main" id="{AC630943-303C-468F-BA4C-2FE01C027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586CC-7D01-4B1E-A761-B4FEC4CE1CA4}"/>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5380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1651-2748-4D98-B693-74E59FB1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D5176-BCB6-43FA-A9D9-6E234ECAA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B9451-08AA-4487-8D7B-54F956971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1F23E-ED20-41DD-9CF6-955967372EAE}"/>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6" name="Footer Placeholder 5">
            <a:extLst>
              <a:ext uri="{FF2B5EF4-FFF2-40B4-BE49-F238E27FC236}">
                <a16:creationId xmlns:a16="http://schemas.microsoft.com/office/drawing/2014/main" id="{84E130C1-B7C4-4715-BEE1-0E826BF9C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36015-21E0-48AB-9118-014B36DA6B8D}"/>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60288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AA0-4CE4-41D8-824A-B7854134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DC46C-F148-4CCB-9E25-CC1CFF9F5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513CD-B931-4F26-AED3-71FF9392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88FD-59C9-45B3-918E-29A078E1825B}"/>
              </a:ext>
            </a:extLst>
          </p:cNvPr>
          <p:cNvSpPr>
            <a:spLocks noGrp="1"/>
          </p:cNvSpPr>
          <p:nvPr>
            <p:ph type="dt" sz="half" idx="10"/>
          </p:nvPr>
        </p:nvSpPr>
        <p:spPr/>
        <p:txBody>
          <a:bodyPr/>
          <a:lstStyle/>
          <a:p>
            <a:fld id="{7AC65AA3-70EE-4AAE-82B6-823552EBCD17}" type="datetimeFigureOut">
              <a:rPr lang="en-US" smtClean="0"/>
              <a:t>3/18/2021</a:t>
            </a:fld>
            <a:endParaRPr lang="en-US"/>
          </a:p>
        </p:txBody>
      </p:sp>
      <p:sp>
        <p:nvSpPr>
          <p:cNvPr id="6" name="Footer Placeholder 5">
            <a:extLst>
              <a:ext uri="{FF2B5EF4-FFF2-40B4-BE49-F238E27FC236}">
                <a16:creationId xmlns:a16="http://schemas.microsoft.com/office/drawing/2014/main" id="{A257FAC6-6A19-4E14-8F10-A215F906E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AC57E-2584-495F-8CE9-D8FB9EEDA5A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86664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379A-E228-4BF3-BD58-7193C852D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62CE5-0199-42FE-82D5-AAB0350B4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6760-2514-4FB3-83C3-99FCE9B2D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65AA3-70EE-4AAE-82B6-823552EBCD17}" type="datetimeFigureOut">
              <a:rPr lang="en-US" smtClean="0"/>
              <a:t>3/18/2021</a:t>
            </a:fld>
            <a:endParaRPr lang="en-US"/>
          </a:p>
        </p:txBody>
      </p:sp>
      <p:sp>
        <p:nvSpPr>
          <p:cNvPr id="5" name="Footer Placeholder 4">
            <a:extLst>
              <a:ext uri="{FF2B5EF4-FFF2-40B4-BE49-F238E27FC236}">
                <a16:creationId xmlns:a16="http://schemas.microsoft.com/office/drawing/2014/main" id="{D951821D-EDEB-4B63-B06E-95FB2164D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526F0-B6AF-45DE-BF1E-9AC37E94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C6C3-B2F4-4F6B-A94B-628E30B5FA2E}" type="slidenum">
              <a:rPr lang="en-US" smtClean="0"/>
              <a:t>‹#›</a:t>
            </a:fld>
            <a:endParaRPr lang="en-US"/>
          </a:p>
        </p:txBody>
      </p:sp>
    </p:spTree>
    <p:extLst>
      <p:ext uri="{BB962C8B-B14F-4D97-AF65-F5344CB8AC3E}">
        <p14:creationId xmlns:p14="http://schemas.microsoft.com/office/powerpoint/2010/main" val="26875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94E066-30A1-4995-8110-9F35A482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59" y="2038853"/>
            <a:ext cx="5052061" cy="444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3181F-217B-49F2-905E-A396A7F8CD24}"/>
              </a:ext>
            </a:extLst>
          </p:cNvPr>
          <p:cNvSpPr txBox="1"/>
          <p:nvPr/>
        </p:nvSpPr>
        <p:spPr>
          <a:xfrm>
            <a:off x="257175" y="104775"/>
            <a:ext cx="1762021" cy="369332"/>
          </a:xfrm>
          <a:prstGeom prst="rect">
            <a:avLst/>
          </a:prstGeom>
          <a:noFill/>
        </p:spPr>
        <p:txBody>
          <a:bodyPr wrap="none" rtlCol="0">
            <a:spAutoFit/>
          </a:bodyPr>
          <a:lstStyle/>
          <a:p>
            <a:r>
              <a:rPr lang="en-US" dirty="0"/>
              <a:t>Model Sequence</a:t>
            </a:r>
          </a:p>
        </p:txBody>
      </p:sp>
      <p:sp>
        <p:nvSpPr>
          <p:cNvPr id="2" name="TextBox 1">
            <a:extLst>
              <a:ext uri="{FF2B5EF4-FFF2-40B4-BE49-F238E27FC236}">
                <a16:creationId xmlns:a16="http://schemas.microsoft.com/office/drawing/2014/main" id="{09CEDE6E-0958-4B3B-895B-7A579E19EAC1}"/>
              </a:ext>
            </a:extLst>
          </p:cNvPr>
          <p:cNvSpPr txBox="1"/>
          <p:nvPr/>
        </p:nvSpPr>
        <p:spPr>
          <a:xfrm>
            <a:off x="257175" y="489321"/>
            <a:ext cx="3543300" cy="923330"/>
          </a:xfrm>
          <a:prstGeom prst="rect">
            <a:avLst/>
          </a:prstGeom>
          <a:noFill/>
        </p:spPr>
        <p:txBody>
          <a:bodyPr wrap="square" rtlCol="0">
            <a:spAutoFit/>
          </a:bodyPr>
          <a:lstStyle/>
          <a:p>
            <a:pPr marL="342900" indent="-342900">
              <a:buAutoNum type="arabicPeriod"/>
            </a:pPr>
            <a:r>
              <a:rPr lang="en-US" dirty="0"/>
              <a:t>Simulation setup</a:t>
            </a:r>
          </a:p>
          <a:p>
            <a:pPr marL="342900" indent="-342900">
              <a:buAutoNum type="arabicPeriod"/>
            </a:pPr>
            <a:r>
              <a:rPr lang="en-US" dirty="0"/>
              <a:t>Add engines to simulation</a:t>
            </a:r>
          </a:p>
          <a:p>
            <a:pPr marL="342900" indent="-342900">
              <a:buAutoNum type="arabicPeriod"/>
            </a:pPr>
            <a:r>
              <a:rPr lang="en-US" dirty="0"/>
              <a:t>Start simulation</a:t>
            </a:r>
          </a:p>
        </p:txBody>
      </p:sp>
    </p:spTree>
    <p:extLst>
      <p:ext uri="{BB962C8B-B14F-4D97-AF65-F5344CB8AC3E}">
        <p14:creationId xmlns:p14="http://schemas.microsoft.com/office/powerpoint/2010/main" val="40004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314326" y="666750"/>
            <a:ext cx="8982074" cy="5078313"/>
          </a:xfrm>
          <a:prstGeom prst="rect">
            <a:avLst/>
          </a:prstGeom>
          <a:noFill/>
        </p:spPr>
        <p:txBody>
          <a:bodyPr wrap="square" rtlCol="0">
            <a:spAutoFit/>
          </a:bodyPr>
          <a:lstStyle/>
          <a:p>
            <a:pPr marL="342900" indent="-342900">
              <a:buFont typeface="+mj-lt"/>
              <a:buAutoNum type="arabicPeriod"/>
            </a:pPr>
            <a:r>
              <a:rPr lang="en-US" dirty="0">
                <a:solidFill>
                  <a:schemeClr val="accent1"/>
                </a:solidFill>
              </a:rPr>
              <a:t>s = </a:t>
            </a:r>
            <a:r>
              <a:rPr lang="en-US" dirty="0" err="1">
                <a:solidFill>
                  <a:schemeClr val="accent1"/>
                </a:solidFill>
              </a:rPr>
              <a:t>ICOMSimulator</a:t>
            </a:r>
            <a:r>
              <a:rPr lang="en-US" dirty="0">
                <a:solidFill>
                  <a:schemeClr val="accent1"/>
                </a:solidFill>
              </a:rPr>
              <a:t>() </a:t>
            </a:r>
            <a:r>
              <a:rPr lang="en-US" dirty="0"/>
              <a:t>- Create </a:t>
            </a:r>
            <a:r>
              <a:rPr lang="en-US" dirty="0" err="1"/>
              <a:t>pynsim</a:t>
            </a:r>
            <a:r>
              <a:rPr lang="en-US" dirty="0"/>
              <a:t> simulation object, </a:t>
            </a:r>
            <a:r>
              <a:rPr lang="en-US" dirty="0">
                <a:solidFill>
                  <a:schemeClr val="accent1"/>
                </a:solidFill>
              </a:rPr>
              <a:t>s</a:t>
            </a: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s.set_timestep_information</a:t>
            </a:r>
            <a:r>
              <a:rPr lang="en-US" dirty="0">
                <a:solidFill>
                  <a:schemeClr val="accent1"/>
                </a:solidFill>
              </a:rPr>
              <a:t>() </a:t>
            </a:r>
            <a:r>
              <a:rPr lang="en-US" dirty="0"/>
              <a:t>– Add timesteps to simulation, </a:t>
            </a:r>
            <a:r>
              <a:rPr lang="en-US" dirty="0" err="1">
                <a:solidFill>
                  <a:schemeClr val="accent1"/>
                </a:solidFill>
              </a:rPr>
              <a:t>s.timesteps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s.set_landscape</a:t>
            </a:r>
            <a:r>
              <a:rPr lang="en-US" dirty="0">
                <a:solidFill>
                  <a:schemeClr val="accent1"/>
                </a:solidFill>
              </a:rPr>
              <a:t>() </a:t>
            </a:r>
            <a:r>
              <a:rPr lang="en-US" dirty="0"/>
              <a:t>– Add landscape/network to simulation, </a:t>
            </a:r>
            <a:r>
              <a:rPr lang="en-US" dirty="0" err="1">
                <a:solidFill>
                  <a:schemeClr val="accent1"/>
                </a:solidFill>
              </a:rPr>
              <a:t>s.network</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CountyZoningManager</a:t>
            </a:r>
            <a:r>
              <a:rPr lang="en-US" dirty="0">
                <a:solidFill>
                  <a:schemeClr val="accent1"/>
                </a:solidFill>
              </a:rPr>
              <a:t>(name='005’))</a:t>
            </a:r>
            <a:r>
              <a:rPr lang="en-US" dirty="0"/>
              <a:t> – Add example zoning agent, </a:t>
            </a:r>
            <a:r>
              <a:rPr lang="en-US" dirty="0" err="1">
                <a:solidFill>
                  <a:schemeClr val="accent1"/>
                </a:solidFill>
              </a:rPr>
              <a:t>s.network.get_institution</a:t>
            </a:r>
            <a:r>
              <a:rPr lang="en-US" dirty="0">
                <a:solidFill>
                  <a:schemeClr val="accent1"/>
                </a:solidFill>
              </a:rPr>
              <a:t>(‘005’)</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AllHHAgents</a:t>
            </a:r>
            <a:r>
              <a:rPr lang="en-US" dirty="0">
                <a:solidFill>
                  <a:schemeClr val="accent1"/>
                </a:solidFill>
              </a:rPr>
              <a:t>(name='</a:t>
            </a:r>
            <a:r>
              <a:rPr lang="en-US" dirty="0" err="1">
                <a:solidFill>
                  <a:schemeClr val="accent1"/>
                </a:solidFill>
              </a:rPr>
              <a:t>all_hh_agents</a:t>
            </a:r>
            <a:r>
              <a:rPr lang="en-US" dirty="0">
                <a:solidFill>
                  <a:schemeClr val="accent1"/>
                </a:solidFill>
              </a:rPr>
              <a:t>’)) – </a:t>
            </a:r>
            <a:r>
              <a:rPr lang="en-US" dirty="0"/>
              <a:t>Add categorical institution that contains all household agents,</a:t>
            </a:r>
            <a:r>
              <a:rPr lang="en-US" dirty="0">
                <a:solidFill>
                  <a:schemeClr val="accent1"/>
                </a:solidFill>
              </a:rPr>
              <a:t>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s.convert_initial_population_to_agents</a:t>
            </a:r>
            <a:r>
              <a:rPr lang="en-US" dirty="0">
                <a:solidFill>
                  <a:schemeClr val="accent1"/>
                </a:solidFill>
              </a:rPr>
              <a:t>()</a:t>
            </a:r>
            <a:r>
              <a:rPr lang="en-US" dirty="0"/>
              <a:t> – Convert initial population to household agents,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’).components</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14326" y="200025"/>
            <a:ext cx="1814407" cy="369332"/>
          </a:xfrm>
          <a:prstGeom prst="rect">
            <a:avLst/>
          </a:prstGeom>
          <a:noFill/>
        </p:spPr>
        <p:txBody>
          <a:bodyPr wrap="none" rtlCol="0">
            <a:spAutoFit/>
          </a:bodyPr>
          <a:lstStyle/>
          <a:p>
            <a:r>
              <a:rPr lang="en-US" b="1" dirty="0"/>
              <a:t>Simulation Setup</a:t>
            </a:r>
          </a:p>
        </p:txBody>
      </p:sp>
    </p:spTree>
    <p:extLst>
      <p:ext uri="{BB962C8B-B14F-4D97-AF65-F5344CB8AC3E}">
        <p14:creationId xmlns:p14="http://schemas.microsoft.com/office/powerpoint/2010/main" val="21047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9" y="369332"/>
            <a:ext cx="7618495" cy="4832092"/>
          </a:xfrm>
          <a:prstGeom prst="rect">
            <a:avLst/>
          </a:prstGeom>
          <a:noFill/>
        </p:spPr>
        <p:txBody>
          <a:bodyPr wrap="square" rtlCol="0">
            <a:spAutoFit/>
          </a:bodyPr>
          <a:lstStyle/>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RealEstateAssessment</a:t>
            </a:r>
            <a:r>
              <a:rPr lang="en-US" sz="1400" dirty="0">
                <a:solidFill>
                  <a:schemeClr val="accent1"/>
                </a:solidFill>
              </a:rPr>
              <a:t>()) – </a:t>
            </a:r>
            <a:r>
              <a:rPr lang="en-US" sz="1400" dirty="0"/>
              <a:t>Real estate agent performs hedonic analysis on </a:t>
            </a:r>
            <a:r>
              <a:rPr lang="en-US" sz="1400"/>
              <a:t>the market (TO IMPLEMENT)</a:t>
            </a:r>
            <a:endParaRPr lang="en-US" sz="1400" dirty="0"/>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NewAgentCreation</a:t>
            </a:r>
            <a:r>
              <a:rPr lang="en-US" sz="1400" dirty="0">
                <a:solidFill>
                  <a:schemeClr val="accent1"/>
                </a:solidFill>
              </a:rPr>
              <a:t>()) </a:t>
            </a:r>
            <a:r>
              <a:rPr lang="en-US" sz="1400" dirty="0"/>
              <a:t>- Creates new household agents based on population growth assumptions and adds them to the unassigned queue, </a:t>
            </a:r>
            <a:r>
              <a:rPr lang="en-US" sz="1400" dirty="0" err="1">
                <a:solidFill>
                  <a:schemeClr val="accent1"/>
                </a:solidFill>
              </a:rPr>
              <a:t>s.network.unassigned_hhs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ExistingAgentReloSampler</a:t>
            </a:r>
            <a:r>
              <a:rPr lang="en-US" sz="1400" dirty="0">
                <a:solidFill>
                  <a:schemeClr val="accent1"/>
                </a:solidFill>
              </a:rPr>
              <a:t>())</a:t>
            </a:r>
            <a:r>
              <a:rPr lang="en-US" sz="1400" dirty="0"/>
              <a:t> – Identifies existing household agents that want to re-locate and adds them to the relocating queue, </a:t>
            </a:r>
            <a:r>
              <a:rPr lang="en-US" sz="1400" dirty="0" err="1">
                <a:solidFill>
                  <a:schemeClr val="accent1"/>
                </a:solidFill>
              </a:rPr>
              <a:t>s.network.relocating_hhs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HousingInventory</a:t>
            </a:r>
            <a:r>
              <a:rPr lang="en-US" sz="1400" dirty="0">
                <a:solidFill>
                  <a:schemeClr val="accent1"/>
                </a:solidFill>
              </a:rPr>
              <a:t>()) </a:t>
            </a:r>
            <a:r>
              <a:rPr lang="en-US" sz="1400" dirty="0"/>
              <a:t>– Determines the housing inventory available for each block group, </a:t>
            </a:r>
            <a:r>
              <a:rPr lang="en-US" sz="1400" dirty="0" err="1">
                <a:solidFill>
                  <a:schemeClr val="accent1"/>
                </a:solidFill>
              </a:rPr>
              <a:t>s.network.available_units_list</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NewAgentLocation</a:t>
            </a:r>
            <a:r>
              <a:rPr lang="en-US" sz="1400" dirty="0">
                <a:solidFill>
                  <a:schemeClr val="accent1"/>
                </a:solidFill>
              </a:rPr>
              <a:t>()) – </a:t>
            </a:r>
            <a:r>
              <a:rPr lang="en-US" sz="1400" dirty="0"/>
              <a:t>For each agent in </a:t>
            </a:r>
            <a:r>
              <a:rPr lang="en-US" sz="1400" dirty="0" err="1">
                <a:solidFill>
                  <a:schemeClr val="accent1"/>
                </a:solidFill>
              </a:rPr>
              <a:t>s.network.unassigned_hhs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ExistingAgentLocation</a:t>
            </a:r>
            <a:r>
              <a:rPr lang="en-US" sz="1400" dirty="0">
                <a:solidFill>
                  <a:schemeClr val="accent1"/>
                </a:solidFill>
              </a:rPr>
              <a:t>()) </a:t>
            </a:r>
            <a:r>
              <a:rPr lang="en-US" sz="1400" dirty="0"/>
              <a:t>– For each agent in </a:t>
            </a:r>
            <a:r>
              <a:rPr lang="en-US" sz="1400" dirty="0" err="1">
                <a:solidFill>
                  <a:schemeClr val="accent1"/>
                </a:solidFill>
              </a:rPr>
              <a:t>s.network.relocating_hhs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HousingMarket</a:t>
            </a:r>
            <a:r>
              <a:rPr lang="en-US" sz="1400" dirty="0">
                <a:solidFill>
                  <a:schemeClr val="accent1"/>
                </a:solidFill>
              </a:rPr>
              <a:t>()) – </a:t>
            </a:r>
            <a:r>
              <a:rPr lang="en-US" sz="1400" dirty="0"/>
              <a:t>Matches agents in </a:t>
            </a:r>
            <a:r>
              <a:rPr lang="en-US" sz="1400" dirty="0" err="1">
                <a:solidFill>
                  <a:schemeClr val="accent1"/>
                </a:solidFill>
              </a:rPr>
              <a:t>s.network.unassigned_hhs</a:t>
            </a:r>
            <a:r>
              <a:rPr lang="en-US" sz="1400" dirty="0">
                <a:solidFill>
                  <a:schemeClr val="accent1"/>
                </a:solidFill>
              </a:rPr>
              <a:t> </a:t>
            </a:r>
            <a:r>
              <a:rPr lang="en-US" sz="1400" dirty="0"/>
              <a:t>and </a:t>
            </a:r>
            <a:r>
              <a:rPr lang="en-US" sz="1400" dirty="0" err="1">
                <a:solidFill>
                  <a:schemeClr val="accent1"/>
                </a:solidFill>
              </a:rPr>
              <a:t>s.network.relocating_hhs</a:t>
            </a:r>
            <a:r>
              <a:rPr lang="en-US" sz="1400" dirty="0">
                <a:solidFill>
                  <a:schemeClr val="accent1"/>
                </a:solidFill>
              </a:rPr>
              <a:t> </a:t>
            </a:r>
            <a:r>
              <a:rPr lang="en-US" sz="1400" dirty="0"/>
              <a:t>with top properties.</a:t>
            </a:r>
          </a:p>
          <a:p>
            <a:pPr marL="342900" indent="-342900">
              <a:buFont typeface="+mj-lt"/>
              <a:buAutoNum type="arabicPeriod"/>
            </a:pPr>
            <a:endParaRPr lang="en-US" sz="1400" dirty="0"/>
          </a:p>
          <a:p>
            <a:pPr marL="342900" indent="-342900">
              <a:buFont typeface="+mj-lt"/>
              <a:buAutoNum type="arabicPeriod"/>
            </a:pPr>
            <a:endParaRPr lang="en-US" sz="1400"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2753126" cy="369332"/>
          </a:xfrm>
          <a:prstGeom prst="rect">
            <a:avLst/>
          </a:prstGeom>
          <a:noFill/>
        </p:spPr>
        <p:txBody>
          <a:bodyPr wrap="none" rtlCol="0">
            <a:spAutoFit/>
          </a:bodyPr>
          <a:lstStyle/>
          <a:p>
            <a:r>
              <a:rPr lang="en-US" b="1" dirty="0"/>
              <a:t>Add Engines to Simulation:</a:t>
            </a:r>
          </a:p>
        </p:txBody>
      </p:sp>
      <p:pic>
        <p:nvPicPr>
          <p:cNvPr id="4" name="Picture 2">
            <a:extLst>
              <a:ext uri="{FF2B5EF4-FFF2-40B4-BE49-F238E27FC236}">
                <a16:creationId xmlns:a16="http://schemas.microsoft.com/office/drawing/2014/main" id="{8B2D4DB1-C599-4B6F-A22A-BAC26C43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674" y="296776"/>
            <a:ext cx="3993364" cy="3513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A212A-7004-4D8C-9110-E677B8E10F20}"/>
              </a:ext>
            </a:extLst>
          </p:cNvPr>
          <p:cNvSpPr txBox="1"/>
          <p:nvPr/>
        </p:nvSpPr>
        <p:spPr>
          <a:xfrm>
            <a:off x="8062663" y="3938337"/>
            <a:ext cx="1422184" cy="369332"/>
          </a:xfrm>
          <a:prstGeom prst="rect">
            <a:avLst/>
          </a:prstGeom>
          <a:noFill/>
        </p:spPr>
        <p:txBody>
          <a:bodyPr wrap="none" rtlCol="0">
            <a:spAutoFit/>
          </a:bodyPr>
          <a:lstStyle/>
          <a:p>
            <a:r>
              <a:rPr lang="en-US" b="1" dirty="0"/>
              <a:t>TBD Engines:</a:t>
            </a:r>
          </a:p>
        </p:txBody>
      </p:sp>
      <p:sp>
        <p:nvSpPr>
          <p:cNvPr id="2" name="Rectangle 1">
            <a:extLst>
              <a:ext uri="{FF2B5EF4-FFF2-40B4-BE49-F238E27FC236}">
                <a16:creationId xmlns:a16="http://schemas.microsoft.com/office/drawing/2014/main" id="{7D6D1E95-4BE6-4918-A0FA-20E36DF451E9}"/>
              </a:ext>
            </a:extLst>
          </p:cNvPr>
          <p:cNvSpPr/>
          <p:nvPr/>
        </p:nvSpPr>
        <p:spPr>
          <a:xfrm>
            <a:off x="8062663" y="4716963"/>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FloodHazard</a:t>
            </a:r>
            <a:r>
              <a:rPr lang="en-US" dirty="0">
                <a:solidFill>
                  <a:schemeClr val="accent1"/>
                </a:solidFill>
              </a:rPr>
              <a:t>())</a:t>
            </a:r>
          </a:p>
        </p:txBody>
      </p:sp>
      <p:sp>
        <p:nvSpPr>
          <p:cNvPr id="7" name="Rectangle 6">
            <a:extLst>
              <a:ext uri="{FF2B5EF4-FFF2-40B4-BE49-F238E27FC236}">
                <a16:creationId xmlns:a16="http://schemas.microsoft.com/office/drawing/2014/main" id="{27EA52B4-8AE3-4530-8E8B-26E242AA1C7B}"/>
              </a:ext>
            </a:extLst>
          </p:cNvPr>
          <p:cNvSpPr/>
          <p:nvPr/>
        </p:nvSpPr>
        <p:spPr>
          <a:xfrm>
            <a:off x="8062663" y="5094680"/>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(Zoning())</a:t>
            </a:r>
          </a:p>
        </p:txBody>
      </p:sp>
      <p:sp>
        <p:nvSpPr>
          <p:cNvPr id="8" name="Rectangle 7">
            <a:extLst>
              <a:ext uri="{FF2B5EF4-FFF2-40B4-BE49-F238E27FC236}">
                <a16:creationId xmlns:a16="http://schemas.microsoft.com/office/drawing/2014/main" id="{851919B7-C7BC-4A35-BC63-143B0EF4FF96}"/>
              </a:ext>
            </a:extLst>
          </p:cNvPr>
          <p:cNvSpPr/>
          <p:nvPr/>
        </p:nvSpPr>
        <p:spPr>
          <a:xfrm>
            <a:off x="8062663" y="4347631"/>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RealEstate</a:t>
            </a:r>
            <a:r>
              <a:rPr lang="en-US" dirty="0">
                <a:solidFill>
                  <a:schemeClr val="accent1"/>
                </a:solidFill>
              </a:rPr>
              <a:t>())</a:t>
            </a:r>
          </a:p>
        </p:txBody>
      </p:sp>
    </p:spTree>
    <p:extLst>
      <p:ext uri="{BB962C8B-B14F-4D97-AF65-F5344CB8AC3E}">
        <p14:creationId xmlns:p14="http://schemas.microsoft.com/office/powerpoint/2010/main" val="23646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8" y="369332"/>
            <a:ext cx="10714621" cy="2585323"/>
          </a:xfrm>
          <a:prstGeom prst="rect">
            <a:avLst/>
          </a:prstGeom>
          <a:noFill/>
        </p:spPr>
        <p:txBody>
          <a:bodyPr wrap="square" rtlCol="0">
            <a:spAutoFit/>
          </a:bodyPr>
          <a:lstStyle/>
          <a:p>
            <a:pPr marL="342900" indent="-342900">
              <a:buFont typeface="+mj-lt"/>
              <a:buAutoNum type="arabicPeriod"/>
            </a:pPr>
            <a:r>
              <a:rPr lang="en-US" dirty="0"/>
              <a:t>Owners decide to sell property (</a:t>
            </a:r>
            <a:r>
              <a:rPr lang="en-US" dirty="0" err="1"/>
              <a:t>hh</a:t>
            </a:r>
            <a:r>
              <a:rPr lang="en-US" dirty="0"/>
              <a:t>-sellers) </a:t>
            </a:r>
            <a:r>
              <a:rPr lang="en-US" baseline="30000" dirty="0"/>
              <a:t>(a)</a:t>
            </a:r>
          </a:p>
          <a:p>
            <a:pPr marL="342900" indent="-342900">
              <a:buFont typeface="+mj-lt"/>
              <a:buAutoNum type="arabicPeriod"/>
            </a:pPr>
            <a:r>
              <a:rPr lang="en-US" dirty="0"/>
              <a:t>Coefficient of hedonic function, i.e., price as function of home attributes (realtor)</a:t>
            </a:r>
          </a:p>
          <a:p>
            <a:pPr marL="342900" indent="-342900">
              <a:buFont typeface="+mj-lt"/>
              <a:buAutoNum type="arabicPeriod"/>
            </a:pPr>
            <a:r>
              <a:rPr lang="en-US" dirty="0"/>
              <a:t>Sellers set ask price based on hedonic function (</a:t>
            </a:r>
            <a:r>
              <a:rPr lang="en-US" dirty="0" err="1"/>
              <a:t>hh</a:t>
            </a:r>
            <a:r>
              <a:rPr lang="en-US" dirty="0"/>
              <a:t>-sellers)</a:t>
            </a:r>
            <a:r>
              <a:rPr lang="en-US" baseline="30000" dirty="0"/>
              <a:t> (b) (c) (d) (e)</a:t>
            </a:r>
          </a:p>
          <a:p>
            <a:pPr marL="342900" indent="-342900">
              <a:buFont typeface="+mj-lt"/>
              <a:buAutoNum type="arabicPeriod"/>
            </a:pPr>
            <a:r>
              <a:rPr lang="en-US" b="1" dirty="0"/>
              <a:t>Buyer samples N spatial goods among affordable ones (</a:t>
            </a:r>
            <a:r>
              <a:rPr lang="en-US" b="1" dirty="0" err="1"/>
              <a:t>hh</a:t>
            </a:r>
            <a:r>
              <a:rPr lang="en-US" b="1" dirty="0"/>
              <a:t>-buyers) </a:t>
            </a:r>
            <a:r>
              <a:rPr lang="en-US" b="1" baseline="30000" dirty="0"/>
              <a:t>(f) (g)</a:t>
            </a:r>
          </a:p>
          <a:p>
            <a:pPr marL="342900" indent="-342900">
              <a:buFont typeface="+mj-lt"/>
              <a:buAutoNum type="arabicPeriod"/>
            </a:pPr>
            <a:r>
              <a:rPr lang="en-US" b="1" dirty="0"/>
              <a:t>Buyer ranks the list of N goods according to utility (</a:t>
            </a:r>
            <a:r>
              <a:rPr lang="en-US" b="1" dirty="0" err="1"/>
              <a:t>hh</a:t>
            </a:r>
            <a:r>
              <a:rPr lang="en-US" b="1" dirty="0"/>
              <a:t>-buyers)</a:t>
            </a:r>
            <a:r>
              <a:rPr lang="en-US" b="1" baseline="30000" dirty="0"/>
              <a:t> (h)</a:t>
            </a:r>
          </a:p>
          <a:p>
            <a:pPr marL="342900" indent="-342900">
              <a:buFont typeface="+mj-lt"/>
              <a:buAutoNum type="arabicPeriod"/>
            </a:pPr>
            <a:r>
              <a:rPr lang="en-US" b="1" dirty="0"/>
              <a:t>Buyer calculates WTP for N goods (</a:t>
            </a:r>
            <a:r>
              <a:rPr lang="en-US" b="1" dirty="0" err="1"/>
              <a:t>hh</a:t>
            </a:r>
            <a:r>
              <a:rPr lang="en-US" b="1" dirty="0"/>
              <a:t>-buyers)</a:t>
            </a:r>
          </a:p>
          <a:p>
            <a:pPr marL="342900" indent="-342900">
              <a:buFont typeface="+mj-lt"/>
              <a:buAutoNum type="arabicPeriod"/>
            </a:pPr>
            <a:r>
              <a:rPr lang="en-US" dirty="0"/>
              <a:t>Sellers evaluate the offers and select the highest (</a:t>
            </a:r>
            <a:r>
              <a:rPr lang="en-US" dirty="0" err="1"/>
              <a:t>hh</a:t>
            </a:r>
            <a:r>
              <a:rPr lang="en-US" dirty="0"/>
              <a:t>-sellers)</a:t>
            </a:r>
            <a:r>
              <a:rPr lang="en-US" baseline="30000" dirty="0"/>
              <a:t> (i)</a:t>
            </a:r>
          </a:p>
          <a:p>
            <a:pPr marL="342900" indent="-342900">
              <a:buFont typeface="+mj-lt"/>
              <a:buAutoNum type="arabicPeriod"/>
            </a:pPr>
            <a:r>
              <a:rPr lang="en-US" dirty="0"/>
              <a:t>Market iterates until all </a:t>
            </a:r>
            <a:r>
              <a:rPr lang="en-US" dirty="0" err="1"/>
              <a:t>hh</a:t>
            </a:r>
            <a:r>
              <a:rPr lang="en-US" dirty="0"/>
              <a:t>-buyers register a trade (market)</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4584525" cy="369332"/>
          </a:xfrm>
          <a:prstGeom prst="rect">
            <a:avLst/>
          </a:prstGeom>
          <a:noFill/>
        </p:spPr>
        <p:txBody>
          <a:bodyPr wrap="none" rtlCol="0">
            <a:spAutoFit/>
          </a:bodyPr>
          <a:lstStyle/>
          <a:p>
            <a:r>
              <a:rPr lang="en-US" b="1" dirty="0"/>
              <a:t>Market Mechanism Concept (based on RHEA):</a:t>
            </a:r>
          </a:p>
        </p:txBody>
      </p:sp>
      <p:sp>
        <p:nvSpPr>
          <p:cNvPr id="3" name="Rectangle 2">
            <a:extLst>
              <a:ext uri="{FF2B5EF4-FFF2-40B4-BE49-F238E27FC236}">
                <a16:creationId xmlns:a16="http://schemas.microsoft.com/office/drawing/2014/main" id="{30F0C87A-CB8B-4A90-8C20-9772B6E61BC9}"/>
              </a:ext>
            </a:extLst>
          </p:cNvPr>
          <p:cNvSpPr/>
          <p:nvPr/>
        </p:nvSpPr>
        <p:spPr>
          <a:xfrm>
            <a:off x="258178" y="3061070"/>
            <a:ext cx="11028503" cy="3416320"/>
          </a:xfrm>
          <a:prstGeom prst="rect">
            <a:avLst/>
          </a:prstGeom>
        </p:spPr>
        <p:txBody>
          <a:bodyPr wrap="square">
            <a:spAutoFit/>
          </a:bodyPr>
          <a:lstStyle/>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The actual annual number of houses going for sale is a random number generated from the normal distribution based on these two. In the future versions of the model this number could be made endogenous. Secondly, households that reside within a flood zone may choose to put their house on sale and look for a home in a safer location, which according to our survey data is more likely to happen when they have experienced a flood. As the simulation goes on, settled households may decide to relocate.</a:t>
            </a:r>
          </a:p>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At the beginning of a trading period active sellers announce their </a:t>
            </a:r>
            <a:r>
              <a:rPr lang="en-US" sz="900" b="1" dirty="0">
                <a:solidFill>
                  <a:srgbClr val="000000"/>
                </a:solidFill>
                <a:latin typeface="Arial" panose="020B0604020202020204" pitchFamily="34" charset="0"/>
                <a:cs typeface="Arial" panose="020B0604020202020204" pitchFamily="34" charset="0"/>
              </a:rPr>
              <a:t>ask prices</a:t>
            </a:r>
            <a:r>
              <a:rPr lang="en-US" sz="900" dirty="0">
                <a:solidFill>
                  <a:srgbClr val="000000"/>
                </a:solidFill>
                <a:latin typeface="Arial" panose="020B0604020202020204" pitchFamily="34" charset="0"/>
                <a:cs typeface="Arial" panose="020B0604020202020204" pitchFamily="34" charset="0"/>
              </a:rPr>
              <a:t>. This is done by combining hedonic regression on housing transactions with spatial interpolation (kriging) of the residuals of the regression. Following de Koning et al. (2016), hedonic regression is run with only a few of the main housing attributes: square footage, acreage, age, number of bedrooms and flood zone location. </a:t>
            </a:r>
            <a:r>
              <a:rPr lang="en-US" sz="900" dirty="0">
                <a:latin typeface="Arial" panose="020B0604020202020204" pitchFamily="34" charset="0"/>
                <a:cs typeface="Arial" panose="020B0604020202020204" pitchFamily="34" charset="0"/>
              </a:rPr>
              <a:t>The residuals of the regression represent most of the location-specific attributes associated with the market value of a property, which is then interpolated over space using kriging. </a:t>
            </a:r>
          </a:p>
          <a:p>
            <a:pPr marL="228600" indent="-228600">
              <a:buFont typeface="+mj-lt"/>
              <a:buAutoNum type="alphaLcParenR"/>
            </a:pPr>
            <a:r>
              <a:rPr lang="en-US" sz="900" dirty="0">
                <a:latin typeface="Arial" panose="020B0604020202020204" pitchFamily="34" charset="0"/>
                <a:cs typeface="Arial" panose="020B0604020202020204" pitchFamily="34" charset="0"/>
              </a:rPr>
              <a:t>On top of hedonic analysis and kriging, the algorithm that forms sellers’ ask price takes into account the demand for a segment of a market in the previous time step. For each property, the realtor checks the demand for a group of properties with the same characteristics. The observed demand for these properties relative to the expected demand (at time t-1) determines if the price should be lowered or raised (at time t).</a:t>
            </a:r>
          </a:p>
          <a:p>
            <a:pPr marL="228600" indent="-228600">
              <a:buFont typeface="+mj-lt"/>
              <a:buAutoNum type="alphaLcParenR"/>
            </a:pPr>
            <a:r>
              <a:rPr lang="en-US" sz="900" dirty="0">
                <a:latin typeface="Arial" panose="020B0604020202020204" pitchFamily="34" charset="0"/>
                <a:cs typeface="Arial" panose="020B0604020202020204" pitchFamily="34" charset="0"/>
              </a:rPr>
              <a:t>All households in town (homeowners and buyers) update their experience with flooding – a binary true/false variable – after the floods. Housing prices reduce in anticipation of a drop in demand for properties in the flood zones. To capture this in the model, the flood affected sellers reduce their price by 13.8%, and sellers in the 100 year flood zone reduce their price by an additional 15.7% (empirically observed in the survey among sellers).</a:t>
            </a:r>
          </a:p>
          <a:p>
            <a:pPr marL="228600" indent="-228600">
              <a:buFont typeface="+mj-lt"/>
              <a:buAutoNum type="alphaLcParenR"/>
            </a:pPr>
            <a:r>
              <a:rPr lang="en-US" sz="900" dirty="0">
                <a:latin typeface="Arial" panose="020B0604020202020204" pitchFamily="34" charset="0"/>
                <a:cs typeface="Arial" panose="020B0604020202020204" pitchFamily="34" charset="0"/>
              </a:rPr>
              <a:t>Homeowners that do have a mortgage will pay off their mortgage linearly in 30 years. This is another important aspect of the model, because it determines whether homeowners are capable of selling their house. If the expected price of their property on the market has dropped below their mortgage debt, for example as a result of a major flooding event, they will abolish their trade attempt. These traders are identified as ‘stuck’ in their homes.</a:t>
            </a:r>
          </a:p>
          <a:p>
            <a:pPr marL="228600" indent="-228600">
              <a:buFont typeface="+mj-lt"/>
              <a:buAutoNum type="alphaLcParenR"/>
            </a:pPr>
            <a:r>
              <a:rPr lang="en-US" sz="900" dirty="0">
                <a:latin typeface="Arial" panose="020B0604020202020204" pitchFamily="34" charset="0"/>
                <a:cs typeface="Arial" panose="020B0604020202020204" pitchFamily="34" charset="0"/>
              </a:rPr>
              <a:t>Each time step a number of new buyers enter the market, approximately equivalent to the number of new properties on sale to avoid creating an excess of demand or supply artificially. Buyers randomly choose five properties affordable for their housing budget which varies across households. Insurance influences buyers’ decisions first in this phase. In the model with 100% insurance uptake, buyers limit their budget for properties in the flood zone to reserve fund for insurance costs</a:t>
            </a:r>
          </a:p>
          <a:p>
            <a:pPr marL="228600" indent="-228600">
              <a:buFont typeface="+mj-lt"/>
              <a:buAutoNum type="alphaLcParenR"/>
            </a:pPr>
            <a:r>
              <a:rPr lang="en-US" sz="900" dirty="0">
                <a:latin typeface="Arial" panose="020B0604020202020204" pitchFamily="34" charset="0"/>
                <a:cs typeface="Arial" panose="020B0604020202020204" pitchFamily="34" charset="0"/>
              </a:rPr>
              <a:t>Buyers have subjective perceptions of risk, which are dynamic over time. Their risk perception variables determine whether buyers avoid buying properties in the 1:100 and 1:500 year reoccurring flood zones. This affects the demand for risk-prone properties.</a:t>
            </a:r>
          </a:p>
          <a:p>
            <a:pPr marL="228600" indent="-228600">
              <a:buFont typeface="+mj-lt"/>
              <a:buAutoNum type="alphaLcParenR"/>
            </a:pPr>
            <a:r>
              <a:rPr lang="en-US" sz="900" dirty="0">
                <a:latin typeface="Arial" panose="020B0604020202020204" pitchFamily="34" charset="0"/>
                <a:cs typeface="Arial" panose="020B0604020202020204" pitchFamily="34" charset="0"/>
              </a:rPr>
              <a:t>Their utility for owning a property depends on a bundle of property attributes, neighborhood quality and a potential exposure to flood hazard. The base multi-attribute utility function (U0L, Eq.4.1) for a house in a safe area is parameterized using weights (Ai) that reflect relative importance of each characteristic (</a:t>
            </a:r>
            <a:r>
              <a:rPr lang="en-US" sz="900" dirty="0" err="1">
                <a:latin typeface="Arial" panose="020B0604020202020204" pitchFamily="34" charset="0"/>
                <a:cs typeface="Arial" panose="020B0604020202020204" pitchFamily="34" charset="0"/>
              </a:rPr>
              <a:t>Xi,norm</a:t>
            </a:r>
            <a:r>
              <a:rPr lang="en-US" sz="900" dirty="0">
                <a:latin typeface="Arial" panose="020B0604020202020204" pitchFamily="34" charset="0"/>
                <a:cs typeface="Arial" panose="020B0604020202020204" pitchFamily="34" charset="0"/>
              </a:rPr>
              <a:t>): 𝑈</a:t>
            </a:r>
            <a:r>
              <a:rPr lang="en-US" sz="900" baseline="-25000" dirty="0">
                <a:latin typeface="Arial" panose="020B0604020202020204" pitchFamily="34" charset="0"/>
                <a:cs typeface="Arial" panose="020B0604020202020204" pitchFamily="34" charset="0"/>
              </a:rPr>
              <a:t>0𝐿</a:t>
            </a:r>
            <a:r>
              <a:rPr lang="en-US" sz="900" dirty="0">
                <a:latin typeface="Arial" panose="020B0604020202020204" pitchFamily="34" charset="0"/>
                <a:cs typeface="Arial" panose="020B0604020202020204" pitchFamily="34" charset="0"/>
              </a:rPr>
              <a:t>=𝐴</a:t>
            </a:r>
            <a:r>
              <a:rPr lang="en-US" sz="900" baseline="-25000" dirty="0">
                <a:latin typeface="Arial" panose="020B0604020202020204" pitchFamily="34" charset="0"/>
                <a:cs typeface="Arial" panose="020B0604020202020204" pitchFamily="34" charset="0"/>
              </a:rPr>
              <a:t>𝑖</a:t>
            </a:r>
            <a:r>
              <a:rPr lang="en-US" sz="900" dirty="0">
                <a:latin typeface="Arial" panose="020B0604020202020204" pitchFamily="34" charset="0"/>
                <a:cs typeface="Arial" panose="020B0604020202020204" pitchFamily="34" charset="0"/>
              </a:rPr>
              <a:t>∗𝑋</a:t>
            </a:r>
            <a:r>
              <a:rPr lang="en-US" sz="900" baseline="-25000" dirty="0">
                <a:latin typeface="Arial" panose="020B0604020202020204" pitchFamily="34" charset="0"/>
                <a:cs typeface="Arial" panose="020B0604020202020204" pitchFamily="34" charset="0"/>
              </a:rPr>
              <a:t>𝑖,𝑛𝑜𝑟𝑚</a:t>
            </a:r>
          </a:p>
          <a:p>
            <a:pPr marL="228600" indent="-228600">
              <a:buFont typeface="+mj-lt"/>
              <a:buAutoNum type="alphaLcParenR"/>
            </a:pPr>
            <a:r>
              <a:rPr lang="en-US" sz="900" dirty="0">
                <a:latin typeface="Arial" panose="020B0604020202020204" pitchFamily="34" charset="0"/>
                <a:cs typeface="Arial" panose="020B0604020202020204" pitchFamily="34" charset="0"/>
              </a:rPr>
              <a:t>The transaction price is defined through a price negotiation procedure, which is based on bid and ask prices and relative market power of traders</a:t>
            </a:r>
          </a:p>
          <a:p>
            <a:pPr marL="228600" indent="-228600">
              <a:buAutoNum type="alphaLcParenR"/>
            </a:pP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1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F25AF1-1195-475E-BB00-45536AF81C68}"/>
              </a:ext>
            </a:extLst>
          </p:cNvPr>
          <p:cNvSpPr txBox="1"/>
          <p:nvPr/>
        </p:nvSpPr>
        <p:spPr>
          <a:xfrm>
            <a:off x="346411" y="0"/>
            <a:ext cx="4879862" cy="369332"/>
          </a:xfrm>
          <a:prstGeom prst="rect">
            <a:avLst/>
          </a:prstGeom>
          <a:noFill/>
        </p:spPr>
        <p:txBody>
          <a:bodyPr wrap="none" rtlCol="0">
            <a:spAutoFit/>
          </a:bodyPr>
          <a:lstStyle/>
          <a:p>
            <a:r>
              <a:rPr lang="en-US" b="1" dirty="0"/>
              <a:t>Simple Household Cobb-Douglas Utility Function: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3996858-15F0-4CD5-B4CE-BE3E1B42898B}"/>
                  </a:ext>
                </a:extLst>
              </p:cNvPr>
              <p:cNvSpPr txBox="1"/>
              <p:nvPr/>
            </p:nvSpPr>
            <p:spPr>
              <a:xfrm>
                <a:off x="346411" y="2615828"/>
                <a:ext cx="8037094" cy="5669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2. </m:t>
                          </m:r>
                          <m:r>
                            <a:rPr lang="en-US" sz="3200" b="0" i="1" smtClean="0">
                              <a:latin typeface="Cambria Math" panose="02040503050406030204" pitchFamily="18" charset="0"/>
                            </a:rPr>
                            <m:t>𝑈𝑡𝑖𝑙𝑖𝑡𝑦</m:t>
                          </m:r>
                        </m:e>
                        <m:sub>
                          <m:r>
                            <a:rPr lang="en-US" sz="3200" b="0" i="1" smtClean="0">
                              <a:latin typeface="Cambria Math" panose="02040503050406030204" pitchFamily="18" charset="0"/>
                            </a:rPr>
                            <m:t>𝑎𝑔𝑒𝑛𝑡</m:t>
                          </m:r>
                          <m:r>
                            <a:rPr lang="en-US" sz="3200" b="0" i="1" smtClean="0">
                              <a:latin typeface="Cambria Math" panose="02040503050406030204" pitchFamily="18" charset="0"/>
                            </a:rPr>
                            <m:t>, </m:t>
                          </m:r>
                          <m:r>
                            <a:rPr lang="en-US" sz="3200" b="0" i="1" smtClean="0">
                              <a:latin typeface="Cambria Math" panose="02040503050406030204" pitchFamily="18" charset="0"/>
                            </a:rPr>
                            <m:t>𝑏𝑔</m:t>
                          </m:r>
                        </m:sub>
                      </m:sSub>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𝐼</m:t>
                          </m:r>
                        </m:e>
                        <m:sup>
                          <m:r>
                            <a:rPr lang="en-US" sz="3200" b="0" i="1" smtClean="0">
                              <a:latin typeface="Cambria Math" panose="02040503050406030204" pitchFamily="18" charset="0"/>
                              <a:ea typeface="Cambria Math" panose="02040503050406030204" pitchFamily="18" charset="0"/>
                            </a:rPr>
                            <m:t>𝛼</m:t>
                          </m:r>
                        </m:sup>
                      </m:sSup>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𝐷</m:t>
                          </m:r>
                        </m:e>
                        <m:sup>
                          <m:r>
                            <a:rPr lang="en-US" sz="3200" i="1" smtClean="0">
                              <a:latin typeface="Cambria Math" panose="02040503050406030204" pitchFamily="18" charset="0"/>
                              <a:ea typeface="Cambria Math" panose="02040503050406030204" pitchFamily="18" charset="0"/>
                            </a:rPr>
                            <m:t>𝛽</m:t>
                          </m:r>
                        </m:sup>
                      </m:sSup>
                      <m:r>
                        <a:rPr lang="en-US" sz="320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𝐹</m:t>
                          </m:r>
                        </m:e>
                        <m:sup>
                          <m:r>
                            <a:rPr lang="en-US" sz="3200" i="1" smtClean="0">
                              <a:latin typeface="Cambria Math" panose="02040503050406030204" pitchFamily="18" charset="0"/>
                              <a:ea typeface="Cambria Math" panose="02040503050406030204" pitchFamily="18" charset="0"/>
                            </a:rPr>
                            <m:t>𝛾</m:t>
                          </m:r>
                        </m:sup>
                      </m:sSup>
                    </m:oMath>
                  </m:oMathPara>
                </a14:m>
                <a:endParaRPr lang="en-US" sz="3200" dirty="0"/>
              </a:p>
            </p:txBody>
          </p:sp>
        </mc:Choice>
        <mc:Fallback xmlns="">
          <p:sp>
            <p:nvSpPr>
              <p:cNvPr id="2" name="TextBox 1">
                <a:extLst>
                  <a:ext uri="{FF2B5EF4-FFF2-40B4-BE49-F238E27FC236}">
                    <a16:creationId xmlns:a16="http://schemas.microsoft.com/office/drawing/2014/main" id="{83996858-15F0-4CD5-B4CE-BE3E1B42898B}"/>
                  </a:ext>
                </a:extLst>
              </p:cNvPr>
              <p:cNvSpPr txBox="1">
                <a:spLocks noRot="1" noChangeAspect="1" noMove="1" noResize="1" noEditPoints="1" noAdjustHandles="1" noChangeArrowheads="1" noChangeShapeType="1" noTextEdit="1"/>
              </p:cNvSpPr>
              <p:nvPr/>
            </p:nvSpPr>
            <p:spPr>
              <a:xfrm>
                <a:off x="346411" y="2615828"/>
                <a:ext cx="8037094" cy="5669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90D5C9-B32B-4934-9A6B-5B460EFFE5DC}"/>
                  </a:ext>
                </a:extLst>
              </p:cNvPr>
              <p:cNvSpPr txBox="1"/>
              <p:nvPr/>
            </p:nvSpPr>
            <p:spPr>
              <a:xfrm>
                <a:off x="346410" y="3324366"/>
                <a:ext cx="8470231"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𝑀𝑒𝑑𝑖𝑎𝑛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𝐻𝑜𝑢𝑠𝑒h𝑜𝑙𝑑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oMath>
                  </m:oMathPara>
                </a14:m>
                <a:endParaRPr lang="en-US" b="0"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D</a:t>
                </a:r>
                <a14:m>
                  <m:oMath xmlns:m="http://schemas.openxmlformats.org/officeDocument/2006/math">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𝐷𝑖𝑠𝑡𝑎𝑛𝑐𝑒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𝐶𝐵𝐷</m:t>
                    </m:r>
                  </m:oMath>
                </a14:m>
                <a:endParaRPr lang="en-US" i="1"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F</a:t>
                </a:r>
                <a14:m>
                  <m:oMath xmlns:m="http://schemas.openxmlformats.org/officeDocument/2006/math">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𝐴𝑟𝑒𝑎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𝐵𝑙𝑜𝑐𝑘</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𝐺𝑟𝑜𝑢𝑝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𝐹𝐸𝑀𝐴</m:t>
                    </m:r>
                    <m:r>
                      <a:rPr lang="en-US" i="1">
                        <a:latin typeface="Cambria Math" panose="02040503050406030204" pitchFamily="18" charset="0"/>
                        <a:ea typeface="Cambria Math" panose="02040503050406030204" pitchFamily="18" charset="0"/>
                      </a:rPr>
                      <m:t> 100 </m:t>
                    </m:r>
                    <m:r>
                      <a:rPr lang="en-US" i="1">
                        <a:latin typeface="Cambria Math" panose="02040503050406030204" pitchFamily="18" charset="0"/>
                        <a:ea typeface="Cambria Math" panose="02040503050406030204" pitchFamily="18" charset="0"/>
                      </a:rPr>
                      <m:t>𝑦𝑟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𝑓𝑙𝑜𝑜𝑑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𝑝𝑙𝑎𝑖𝑛</m:t>
                    </m:r>
                  </m:oMath>
                </a14:m>
                <a:endParaRPr lang="en-US" i="1"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𝛼,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oMath>
                </a14:m>
                <a:r>
                  <a:rPr lang="en-US" i="1" dirty="0">
                    <a:latin typeface="Cambria Math" panose="02040503050406030204" pitchFamily="18" charset="0"/>
                    <a:ea typeface="Cambria Math" panose="02040503050406030204" pitchFamily="18" charset="0"/>
                  </a:rPr>
                  <a:t> – Cobb-Douglas Coefficients (sum to 1)</a:t>
                </a:r>
              </a:p>
            </p:txBody>
          </p:sp>
        </mc:Choice>
        <mc:Fallback xmlns="">
          <p:sp>
            <p:nvSpPr>
              <p:cNvPr id="7" name="TextBox 6">
                <a:extLst>
                  <a:ext uri="{FF2B5EF4-FFF2-40B4-BE49-F238E27FC236}">
                    <a16:creationId xmlns:a16="http://schemas.microsoft.com/office/drawing/2014/main" id="{1190D5C9-B32B-4934-9A6B-5B460EFFE5DC}"/>
                  </a:ext>
                </a:extLst>
              </p:cNvPr>
              <p:cNvSpPr txBox="1">
                <a:spLocks noRot="1" noChangeAspect="1" noMove="1" noResize="1" noEditPoints="1" noAdjustHandles="1" noChangeArrowheads="1" noChangeShapeType="1" noTextEdit="1"/>
              </p:cNvSpPr>
              <p:nvPr/>
            </p:nvSpPr>
            <p:spPr>
              <a:xfrm>
                <a:off x="346410" y="3324366"/>
                <a:ext cx="8470231" cy="1107996"/>
              </a:xfrm>
              <a:prstGeom prst="rect">
                <a:avLst/>
              </a:prstGeom>
              <a:blipFill>
                <a:blip r:embed="rId3"/>
                <a:stretch>
                  <a:fillRect l="-1728"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812B12-14FF-460D-808A-A9C1DF793EE0}"/>
                  </a:ext>
                </a:extLst>
              </p:cNvPr>
              <p:cNvSpPr txBox="1"/>
              <p:nvPr/>
            </p:nvSpPr>
            <p:spPr>
              <a:xfrm>
                <a:off x="346411" y="811869"/>
                <a:ext cx="8037094"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1. </m:t>
                      </m:r>
                      <m:r>
                        <a:rPr lang="en-US" sz="3200" b="0" i="1" smtClean="0">
                          <a:latin typeface="Cambria Math" panose="02040503050406030204" pitchFamily="18" charset="0"/>
                        </a:rPr>
                        <m:t>𝐻𝐵</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𝐴𝐼</m:t>
                      </m:r>
                    </m:oMath>
                  </m:oMathPara>
                </a14:m>
                <a:endParaRPr lang="en-US" sz="3200" dirty="0"/>
              </a:p>
            </p:txBody>
          </p:sp>
        </mc:Choice>
        <mc:Fallback xmlns="">
          <p:sp>
            <p:nvSpPr>
              <p:cNvPr id="8" name="TextBox 7">
                <a:extLst>
                  <a:ext uri="{FF2B5EF4-FFF2-40B4-BE49-F238E27FC236}">
                    <a16:creationId xmlns:a16="http://schemas.microsoft.com/office/drawing/2014/main" id="{72812B12-14FF-460D-808A-A9C1DF793EE0}"/>
                  </a:ext>
                </a:extLst>
              </p:cNvPr>
              <p:cNvSpPr txBox="1">
                <a:spLocks noRot="1" noChangeAspect="1" noMove="1" noResize="1" noEditPoints="1" noAdjustHandles="1" noChangeArrowheads="1" noChangeShapeType="1" noTextEdit="1"/>
              </p:cNvSpPr>
              <p:nvPr/>
            </p:nvSpPr>
            <p:spPr>
              <a:xfrm>
                <a:off x="346411" y="811869"/>
                <a:ext cx="8037094"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439AB9-2C1C-4794-96B8-CF06FC0A3699}"/>
                  </a:ext>
                </a:extLst>
              </p:cNvPr>
              <p:cNvSpPr txBox="1"/>
              <p:nvPr/>
            </p:nvSpPr>
            <p:spPr>
              <a:xfrm>
                <a:off x="346411" y="1502236"/>
                <a:ext cx="4987589" cy="83099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𝐻𝐵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𝐻𝑜𝑢𝑠𝑖𝑛𝑔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𝐵𝑢𝑑𝑔𝑒𝑡</m:t>
                      </m:r>
                    </m:oMath>
                  </m:oMathPara>
                </a14:m>
                <a:endParaRPr lang="en-US" b="0"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a – Percentage of income to spend on housing</a:t>
                </a:r>
              </a:p>
              <a:p>
                <a:r>
                  <a:rPr lang="en-US" i="1" dirty="0">
                    <a:latin typeface="Cambria Math" panose="02040503050406030204" pitchFamily="18" charset="0"/>
                    <a:ea typeface="Cambria Math" panose="02040503050406030204" pitchFamily="18" charset="0"/>
                  </a:rPr>
                  <a:t>AI – Agent Household Income</a:t>
                </a:r>
              </a:p>
            </p:txBody>
          </p:sp>
        </mc:Choice>
        <mc:Fallback xmlns="">
          <p:sp>
            <p:nvSpPr>
              <p:cNvPr id="10" name="TextBox 9">
                <a:extLst>
                  <a:ext uri="{FF2B5EF4-FFF2-40B4-BE49-F238E27FC236}">
                    <a16:creationId xmlns:a16="http://schemas.microsoft.com/office/drawing/2014/main" id="{7A439AB9-2C1C-4794-96B8-CF06FC0A3699}"/>
                  </a:ext>
                </a:extLst>
              </p:cNvPr>
              <p:cNvSpPr txBox="1">
                <a:spLocks noRot="1" noChangeAspect="1" noMove="1" noResize="1" noEditPoints="1" noAdjustHandles="1" noChangeArrowheads="1" noChangeShapeType="1" noTextEdit="1"/>
              </p:cNvSpPr>
              <p:nvPr/>
            </p:nvSpPr>
            <p:spPr>
              <a:xfrm>
                <a:off x="346411" y="1502236"/>
                <a:ext cx="4987589" cy="830997"/>
              </a:xfrm>
              <a:prstGeom prst="rect">
                <a:avLst/>
              </a:prstGeom>
              <a:blipFill>
                <a:blip r:embed="rId5"/>
                <a:stretch>
                  <a:fillRect l="-2934" b="-1532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5224DF-87E2-476A-825F-9B43518BAA2F}"/>
              </a:ext>
            </a:extLst>
          </p:cNvPr>
          <p:cNvSpPr txBox="1"/>
          <p:nvPr/>
        </p:nvSpPr>
        <p:spPr>
          <a:xfrm>
            <a:off x="5638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46BA4F-1881-431D-92B9-DF1B861FAB09}"/>
                  </a:ext>
                </a:extLst>
              </p:cNvPr>
              <p:cNvSpPr txBox="1"/>
              <p:nvPr/>
            </p:nvSpPr>
            <p:spPr>
              <a:xfrm>
                <a:off x="346411" y="4794504"/>
                <a:ext cx="8037094" cy="11022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3. </m:t>
                      </m:r>
                      <m:r>
                        <a:rPr lang="en-US" sz="3200" b="0" i="1" smtClean="0">
                          <a:latin typeface="Cambria Math" panose="02040503050406030204" pitchFamily="18" charset="0"/>
                        </a:rPr>
                        <m:t>𝑊𝑇𝑃</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𝐻𝐵</m:t>
                          </m:r>
                          <m:r>
                            <a:rPr lang="en-US" sz="3200" b="0" i="1" smtClean="0">
                              <a:latin typeface="Cambria Math" panose="02040503050406030204" pitchFamily="18" charset="0"/>
                            </a:rPr>
                            <m:t> ×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𝑈𝑡𝑖𝑙𝑖𝑡𝑦</m:t>
                              </m:r>
                            </m:e>
                            <m:sup>
                              <m:r>
                                <a:rPr lang="en-US" sz="3200" b="0" i="1" smtClean="0">
                                  <a:latin typeface="Cambria Math" panose="02040503050406030204" pitchFamily="18" charset="0"/>
                                  <a:ea typeface="Cambria Math" panose="02040503050406030204" pitchFamily="18" charset="0"/>
                                </a:rPr>
                                <m:t>2</m:t>
                              </m:r>
                            </m:sup>
                          </m:sSup>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𝑈𝑡𝑖𝑙𝑖𝑡𝑦</m:t>
                              </m:r>
                            </m:e>
                            <m:sup>
                              <m:r>
                                <a:rPr lang="en-US" sz="3200" b="0" i="1" smtClean="0">
                                  <a:latin typeface="Cambria Math" panose="02040503050406030204" pitchFamily="18" charset="0"/>
                                  <a:ea typeface="Cambria Math" panose="02040503050406030204" pitchFamily="18" charset="0"/>
                                </a:rPr>
                                <m:t>2</m:t>
                              </m:r>
                            </m:sup>
                          </m:sSup>
                        </m:den>
                      </m:f>
                    </m:oMath>
                  </m:oMathPara>
                </a14:m>
                <a:endParaRPr lang="en-US" sz="3200" dirty="0"/>
              </a:p>
            </p:txBody>
          </p:sp>
        </mc:Choice>
        <mc:Fallback xmlns="">
          <p:sp>
            <p:nvSpPr>
              <p:cNvPr id="12" name="TextBox 11">
                <a:extLst>
                  <a:ext uri="{FF2B5EF4-FFF2-40B4-BE49-F238E27FC236}">
                    <a16:creationId xmlns:a16="http://schemas.microsoft.com/office/drawing/2014/main" id="{B246BA4F-1881-431D-92B9-DF1B861FAB09}"/>
                  </a:ext>
                </a:extLst>
              </p:cNvPr>
              <p:cNvSpPr txBox="1">
                <a:spLocks noRot="1" noChangeAspect="1" noMove="1" noResize="1" noEditPoints="1" noAdjustHandles="1" noChangeArrowheads="1" noChangeShapeType="1" noTextEdit="1"/>
              </p:cNvSpPr>
              <p:nvPr/>
            </p:nvSpPr>
            <p:spPr>
              <a:xfrm>
                <a:off x="346411" y="4794504"/>
                <a:ext cx="8037094" cy="11022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1990C1-BD63-4ABC-AEF1-476F53765403}"/>
                  </a:ext>
                </a:extLst>
              </p:cNvPr>
              <p:cNvSpPr txBox="1"/>
              <p:nvPr/>
            </p:nvSpPr>
            <p:spPr>
              <a:xfrm>
                <a:off x="346410" y="5990099"/>
                <a:ext cx="8470231"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𝑊𝑇𝑃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𝑊𝑖𝑙𝑙𝑖𝑛𝑔𝑛𝑒𝑠𝑠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𝑃𝑎𝑦</m:t>
                      </m:r>
                    </m:oMath>
                  </m:oMathPara>
                </a14:m>
                <a:endParaRPr lang="en-US" b="0" i="1"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b – WTP Coefficient</a:t>
                </a:r>
              </a:p>
            </p:txBody>
          </p:sp>
        </mc:Choice>
        <mc:Fallback xmlns="">
          <p:sp>
            <p:nvSpPr>
              <p:cNvPr id="13" name="TextBox 12">
                <a:extLst>
                  <a:ext uri="{FF2B5EF4-FFF2-40B4-BE49-F238E27FC236}">
                    <a16:creationId xmlns:a16="http://schemas.microsoft.com/office/drawing/2014/main" id="{ED1990C1-BD63-4ABC-AEF1-476F53765403}"/>
                  </a:ext>
                </a:extLst>
              </p:cNvPr>
              <p:cNvSpPr txBox="1">
                <a:spLocks noRot="1" noChangeAspect="1" noMove="1" noResize="1" noEditPoints="1" noAdjustHandles="1" noChangeArrowheads="1" noChangeShapeType="1" noTextEdit="1"/>
              </p:cNvSpPr>
              <p:nvPr/>
            </p:nvSpPr>
            <p:spPr>
              <a:xfrm>
                <a:off x="346410" y="5990099"/>
                <a:ext cx="8470231" cy="553998"/>
              </a:xfrm>
              <a:prstGeom prst="rect">
                <a:avLst/>
              </a:prstGeom>
              <a:blipFill>
                <a:blip r:embed="rId7"/>
                <a:stretch>
                  <a:fillRect l="-1728" t="-1099" b="-23077"/>
                </a:stretch>
              </a:blipFill>
            </p:spPr>
            <p:txBody>
              <a:bodyPr/>
              <a:lstStyle/>
              <a:p>
                <a:r>
                  <a:rPr lang="en-US">
                    <a:noFill/>
                  </a:rPr>
                  <a:t> </a:t>
                </a:r>
              </a:p>
            </p:txBody>
          </p:sp>
        </mc:Fallback>
      </mc:AlternateContent>
    </p:spTree>
    <p:extLst>
      <p:ext uri="{BB962C8B-B14F-4D97-AF65-F5344CB8AC3E}">
        <p14:creationId xmlns:p14="http://schemas.microsoft.com/office/powerpoint/2010/main" val="37876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F25AF1-1195-475E-BB00-45536AF81C68}"/>
              </a:ext>
            </a:extLst>
          </p:cNvPr>
          <p:cNvSpPr txBox="1"/>
          <p:nvPr/>
        </p:nvSpPr>
        <p:spPr>
          <a:xfrm>
            <a:off x="346411" y="0"/>
            <a:ext cx="4879862" cy="369332"/>
          </a:xfrm>
          <a:prstGeom prst="rect">
            <a:avLst/>
          </a:prstGeom>
          <a:noFill/>
        </p:spPr>
        <p:txBody>
          <a:bodyPr wrap="none" rtlCol="0">
            <a:spAutoFit/>
          </a:bodyPr>
          <a:lstStyle/>
          <a:p>
            <a:r>
              <a:rPr lang="en-US" b="1" dirty="0"/>
              <a:t>Simple Household Cobb-Douglas Utility Function:</a:t>
            </a:r>
          </a:p>
        </p:txBody>
      </p:sp>
      <p:pic>
        <p:nvPicPr>
          <p:cNvPr id="3" name="Picture 2">
            <a:extLst>
              <a:ext uri="{FF2B5EF4-FFF2-40B4-BE49-F238E27FC236}">
                <a16:creationId xmlns:a16="http://schemas.microsoft.com/office/drawing/2014/main" id="{CB2DCA93-291F-4461-8069-3F6E81F6CBE7}"/>
              </a:ext>
            </a:extLst>
          </p:cNvPr>
          <p:cNvPicPr>
            <a:picLocks noChangeAspect="1"/>
          </p:cNvPicPr>
          <p:nvPr/>
        </p:nvPicPr>
        <p:blipFill>
          <a:blip r:embed="rId2"/>
          <a:stretch>
            <a:fillRect/>
          </a:stretch>
        </p:blipFill>
        <p:spPr>
          <a:xfrm>
            <a:off x="2038350" y="628650"/>
            <a:ext cx="8115300" cy="5600700"/>
          </a:xfrm>
          <a:prstGeom prst="rect">
            <a:avLst/>
          </a:prstGeom>
        </p:spPr>
      </p:pic>
    </p:spTree>
    <p:extLst>
      <p:ext uri="{BB962C8B-B14F-4D97-AF65-F5344CB8AC3E}">
        <p14:creationId xmlns:p14="http://schemas.microsoft.com/office/powerpoint/2010/main" val="111704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8622A3A5FD0342974F50CA8143EF72" ma:contentTypeVersion="11" ma:contentTypeDescription="Create a new document." ma:contentTypeScope="" ma:versionID="ff8f896cdc12061604111396f36d40db">
  <xsd:schema xmlns:xsd="http://www.w3.org/2001/XMLSchema" xmlns:xs="http://www.w3.org/2001/XMLSchema" xmlns:p="http://schemas.microsoft.com/office/2006/metadata/properties" xmlns:ns3="0102aeb2-439c-495d-9d87-5e28d92e9783" xmlns:ns4="fa60371f-4dd5-4e73-9a46-2e4f6ce8ccbf" targetNamespace="http://schemas.microsoft.com/office/2006/metadata/properties" ma:root="true" ma:fieldsID="4d2312ccf770d8e0684ac302a7202f34" ns3:_="" ns4:_="">
    <xsd:import namespace="0102aeb2-439c-495d-9d87-5e28d92e9783"/>
    <xsd:import namespace="fa60371f-4dd5-4e73-9a46-2e4f6ce8cc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2aeb2-439c-495d-9d87-5e28d92e9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0371f-4dd5-4e73-9a46-2e4f6ce8cc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300B6-AD89-490D-950D-6B87373BAE4F}">
  <ds:schemaRef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schemas.microsoft.com/office/2006/documentManagement/types"/>
    <ds:schemaRef ds:uri="fa60371f-4dd5-4e73-9a46-2e4f6ce8ccbf"/>
    <ds:schemaRef ds:uri="http://purl.org/dc/elements/1.1/"/>
    <ds:schemaRef ds:uri="0102aeb2-439c-495d-9d87-5e28d92e9783"/>
    <ds:schemaRef ds:uri="http://www.w3.org/XML/1998/namespace"/>
  </ds:schemaRefs>
</ds:datastoreItem>
</file>

<file path=customXml/itemProps2.xml><?xml version="1.0" encoding="utf-8"?>
<ds:datastoreItem xmlns:ds="http://schemas.openxmlformats.org/officeDocument/2006/customXml" ds:itemID="{36259D4B-0048-4B36-B4A5-DBFCFAA29600}">
  <ds:schemaRefs>
    <ds:schemaRef ds:uri="http://schemas.microsoft.com/sharepoint/v3/contenttype/forms"/>
  </ds:schemaRefs>
</ds:datastoreItem>
</file>

<file path=customXml/itemProps3.xml><?xml version="1.0" encoding="utf-8"?>
<ds:datastoreItem xmlns:ds="http://schemas.openxmlformats.org/officeDocument/2006/customXml" ds:itemID="{27D61212-080F-431D-A3CF-AA27C8C29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2aeb2-439c-495d-9d87-5e28d92e9783"/>
    <ds:schemaRef ds:uri="fa60371f-4dd5-4e73-9a46-2e4f6ce8c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3046</TotalTime>
  <Words>1309</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Yoon, James (Jim)</dc:creator>
  <cp:lastModifiedBy>Yoon, James (Jim)</cp:lastModifiedBy>
  <cp:revision>11</cp:revision>
  <dcterms:created xsi:type="dcterms:W3CDTF">2021-01-18T19:02:33Z</dcterms:created>
  <dcterms:modified xsi:type="dcterms:W3CDTF">2021-03-18T18:14:43Z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0x010100C88622A3A5FD0342974F50CA8143EF72</vt:lpwstr>
  </property>
</Properties>
</file>