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3"/>
  </p:notesMasterIdLst>
  <p:handoutMasterIdLst>
    <p:handoutMasterId r:id="rId14"/>
  </p:handoutMasterIdLst>
  <p:sldIdLst>
    <p:sldId id="305" r:id="rId2"/>
    <p:sldId id="5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0505" autoAdjust="0"/>
  </p:normalViewPr>
  <p:slideViewPr>
    <p:cSldViewPr>
      <p:cViewPr varScale="1">
        <p:scale>
          <a:sx n="116" d="100"/>
          <a:sy n="116" d="100"/>
        </p:scale>
        <p:origin x="13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12" d="100"/>
        <a:sy n="112" d="100"/>
      </p:scale>
      <p:origin x="0" y="-4806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08.11.2022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460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744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099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Gruppe X: TITEL</a:t>
            </a:r>
            <a:endParaRPr lang="de-DE" sz="12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170000"/>
            <a:ext cx="7776416" cy="410369"/>
          </a:xfrm>
        </p:spPr>
        <p:txBody>
          <a:bodyPr/>
          <a:lstStyle/>
          <a:p>
            <a:r>
              <a:rPr lang="de-CH" dirty="0">
                <a:solidFill>
                  <a:sysClr val="windowText" lastClr="000000"/>
                </a:solidFill>
              </a:rPr>
              <a:t>TITEL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540000" y="2160000"/>
            <a:ext cx="4104008" cy="8437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de-CH" b="0" dirty="0"/>
              <a:t>Gruppe X </a:t>
            </a:r>
            <a:br>
              <a:rPr lang="de-CH" b="0" dirty="0"/>
            </a:br>
            <a:r>
              <a:rPr lang="de-CH" b="0" dirty="0"/>
              <a:t>Vorlesung Digitale Nachhaltigkeit 2022</a:t>
            </a:r>
          </a:p>
          <a:p>
            <a:r>
              <a:rPr lang="de-CH" dirty="0"/>
              <a:t>14./21. Dezember 2022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540000" y="3237800"/>
            <a:ext cx="3726000" cy="1532200"/>
          </a:xfrm>
        </p:spPr>
        <p:txBody>
          <a:bodyPr/>
          <a:lstStyle/>
          <a:p>
            <a:r>
              <a:rPr lang="de-CH" b="1" dirty="0">
                <a:solidFill>
                  <a:sysClr val="windowText" lastClr="000000"/>
                </a:solidFill>
              </a:rPr>
              <a:t>VORNAME NAME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VORNAME NAME</a:t>
            </a:r>
          </a:p>
          <a:p>
            <a:r>
              <a:rPr lang="de-CH" b="1" dirty="0">
                <a:solidFill>
                  <a:sysClr val="windowText" lastClr="000000"/>
                </a:solidFill>
              </a:rPr>
              <a:t>VORNAME NAME</a:t>
            </a:r>
          </a:p>
          <a:p>
            <a:endParaRPr lang="de-CH" dirty="0">
              <a:solidFill>
                <a:sysClr val="windowText" lastClr="000000"/>
              </a:solidFill>
            </a:endParaRPr>
          </a:p>
          <a:p>
            <a:r>
              <a:rPr lang="de-CH" dirty="0"/>
              <a:t>Forschungsstelle Digitale Nachhaltigkeit</a:t>
            </a:r>
          </a:p>
          <a:p>
            <a:r>
              <a:rPr lang="de-CH" dirty="0"/>
              <a:t>Institut für Informatik</a:t>
            </a:r>
          </a:p>
          <a:p>
            <a:r>
              <a:rPr lang="de-CH" dirty="0"/>
              <a:t>Universität Bern</a:t>
            </a:r>
          </a:p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de-CH" dirty="0"/>
              <a:t>THEMA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06803C7-6658-46B8-A5E4-C6F15CE90899}"/>
              </a:ext>
            </a:extLst>
          </p:cNvPr>
          <p:cNvSpPr/>
          <p:nvPr/>
        </p:nvSpPr>
        <p:spPr>
          <a:xfrm>
            <a:off x="4672583" y="1923677"/>
            <a:ext cx="4338067" cy="304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371174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DA3BA3A-DAD1-4A48-8893-B45A137158D9}"/>
              </a:ext>
            </a:extLst>
          </p:cNvPr>
          <p:cNvSpPr/>
          <p:nvPr/>
        </p:nvSpPr>
        <p:spPr>
          <a:xfrm>
            <a:off x="6588224" y="2787774"/>
            <a:ext cx="2232247" cy="1886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THEMATISCH 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ICON/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210317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 FAZIT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sz="2000" dirty="0">
                <a:sym typeface="Wingdings" panose="05000000000000000000" pitchFamily="2" charset="2"/>
              </a:rPr>
              <a:t>EIGENE SCHLUSSFOLGERUNGEN</a:t>
            </a:r>
          </a:p>
          <a:p>
            <a:r>
              <a:rPr lang="de-CH" dirty="0">
                <a:sym typeface="Wingdings" panose="05000000000000000000" pitchFamily="2" charset="2"/>
              </a:rPr>
              <a:t>NEUE ERKENNTNISSE</a:t>
            </a:r>
          </a:p>
          <a:p>
            <a:r>
              <a:rPr lang="de-CH" dirty="0">
                <a:sym typeface="Wingdings" panose="05000000000000000000" pitchFamily="2" charset="2"/>
              </a:rPr>
              <a:t>ETC.</a:t>
            </a:r>
            <a:endParaRPr lang="de-CH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886CBC9-A8E9-4B16-BE4C-1051BE22E8B5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12152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C5FD3C8-AA40-4BFE-BDE2-80F197C34B89}"/>
              </a:ext>
            </a:extLst>
          </p:cNvPr>
          <p:cNvSpPr/>
          <p:nvPr/>
        </p:nvSpPr>
        <p:spPr>
          <a:xfrm>
            <a:off x="6588224" y="2787774"/>
            <a:ext cx="2232247" cy="1886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THEMATISCH 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ICON/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PUBLIKATION 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WICHTIGSTE PUNKTE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14779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AUTOREN (JAHRGANG) TITEL</a:t>
            </a:r>
            <a:endParaRPr lang="de-CH" sz="8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5930E4-516F-459D-A5FC-E659734B432A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26345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PUBLIKATION B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WICHTIGSTE PUNKTE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14779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AUTOREN (JAHRGANG) TITEL</a:t>
            </a:r>
            <a:endParaRPr lang="de-CH" sz="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8A9F3C-132E-49B2-B709-DF28F68CC93C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55179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PUBLIKATION C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WICHTIGSTE PUNKTE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14779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AUTOREN (JAHRGANG) TITEL</a:t>
            </a:r>
            <a:endParaRPr lang="de-CH" sz="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FC15F33-AFCA-46A7-A133-D9FC2D11F598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32066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WISSENSCHAFTLICHER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b="1" dirty="0"/>
              <a:t>PRAKTISCHER TEIL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dirty="0"/>
              <a:t>PERSÖNLICHES FAZIT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055F5FA-6CCE-450B-BDCE-C0686F28F6C9}"/>
              </a:ext>
            </a:extLst>
          </p:cNvPr>
          <p:cNvSpPr/>
          <p:nvPr/>
        </p:nvSpPr>
        <p:spPr>
          <a:xfrm>
            <a:off x="6588224" y="2787774"/>
            <a:ext cx="2232247" cy="1886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THEMATISCH 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ICON/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1105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WICHTIGSTE PUNKTE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E5298-F57F-458C-9A00-B4EA5D954F54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115902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B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WICHTIGSTE PUNKTE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886CBC9-A8E9-4B16-BE4C-1051BE22E8B5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325001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C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099394-CDAA-4FEE-93E2-C5CF2F5A1B5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r>
              <a:rPr lang="de-CH" dirty="0"/>
              <a:t>WICHTIGSTE PUNKTE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32DB78-792F-45F1-9DFA-EC87A5399669}"/>
              </a:ext>
            </a:extLst>
          </p:cNvPr>
          <p:cNvSpPr/>
          <p:nvPr/>
        </p:nvSpPr>
        <p:spPr>
          <a:xfrm>
            <a:off x="990650" y="5002568"/>
            <a:ext cx="6652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CH" sz="800" dirty="0">
                <a:effectLst/>
              </a:rPr>
              <a:t>QUELLE/LINK</a:t>
            </a:r>
            <a:endParaRPr lang="de-CH" sz="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886CBC9-A8E9-4B16-BE4C-1051BE22E8B5}"/>
              </a:ext>
            </a:extLst>
          </p:cNvPr>
          <p:cNvSpPr/>
          <p:nvPr/>
        </p:nvSpPr>
        <p:spPr>
          <a:xfrm>
            <a:off x="5858618" y="1240929"/>
            <a:ext cx="3033861" cy="372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FOTO/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GRAFIK/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4209406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168</Words>
  <Application>Microsoft Office PowerPoint</Application>
  <PresentationFormat>Bildschirmpräsentation (16:9)</PresentationFormat>
  <Paragraphs>82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Universität Bern Vorlage</vt:lpstr>
      <vt:lpstr>THEMA</vt:lpstr>
      <vt:lpstr>Agenda</vt:lpstr>
      <vt:lpstr>PUBLIKATION A</vt:lpstr>
      <vt:lpstr>PUBLIKATION B</vt:lpstr>
      <vt:lpstr>PUBLIKATION C</vt:lpstr>
      <vt:lpstr>Agenda</vt:lpstr>
      <vt:lpstr>BEISPIEL A</vt:lpstr>
      <vt:lpstr>BEISPIEL B</vt:lpstr>
      <vt:lpstr>BEISPIEL C</vt:lpstr>
      <vt:lpstr>Agenda</vt:lpstr>
      <vt:lpstr>UNSER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Fimian Joel</cp:lastModifiedBy>
  <cp:revision>175</cp:revision>
  <cp:lastPrinted>2020-10-21T06:50:14Z</cp:lastPrinted>
  <dcterms:created xsi:type="dcterms:W3CDTF">2019-10-13T03:33:36Z</dcterms:created>
  <dcterms:modified xsi:type="dcterms:W3CDTF">2022-11-08T05:23:41Z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