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251" y="-1"/>
            <a:ext cx="4685500" cy="43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28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Shopping Smarter &amp; 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Friendlier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965163" y="3895875"/>
            <a:ext cx="72738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Divija Hasteer , Adam Lee , Anitez Gautam, Neil Chulani, Richard Yoshioka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Our Purpose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want to make shopping smarter and more efficient ,because of the amount of time that it takes to do this task in today’s fast paced world. We also </a:t>
            </a:r>
            <a:r>
              <a:rPr lang="en"/>
              <a:t>want to </a:t>
            </a:r>
            <a:r>
              <a:rPr lang="en"/>
              <a:t>raise awareness of the exploitation of labor in third world countries.</a:t>
            </a:r>
            <a:r>
              <a:rPr lang="en"/>
              <a:t>There</a:t>
            </a:r>
            <a:r>
              <a:rPr lang="en"/>
              <a:t> are many popular brands in the world that everybody loves but what people often don’t see is what goes on behind the scenes.</a:t>
            </a:r>
            <a:endParaRPr/>
          </a:p>
        </p:txBody>
      </p:sp>
      <p:pic>
        <p:nvPicPr>
          <p:cNvPr descr="Image result for take action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3215113"/>
            <a:ext cx="32194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525" y="2743050"/>
            <a:ext cx="2493843" cy="225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ike exploiting workers"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250" y="2948425"/>
            <a:ext cx="22245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