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1" r:id="rId9"/>
    <p:sldId id="263" r:id="rId10"/>
    <p:sldId id="271" r:id="rId11"/>
    <p:sldId id="267" r:id="rId12"/>
    <p:sldId id="264" r:id="rId13"/>
    <p:sldId id="269" r:id="rId14"/>
    <p:sldId id="268" r:id="rId15"/>
    <p:sldId id="272" r:id="rId16"/>
    <p:sldId id="274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/>
    <p:restoredTop sz="94693"/>
  </p:normalViewPr>
  <p:slideViewPr>
    <p:cSldViewPr snapToGrid="0">
      <p:cViewPr>
        <p:scale>
          <a:sx n="141" d="100"/>
          <a:sy n="141" d="100"/>
        </p:scale>
        <p:origin x="-96" y="-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5BE553-874E-4E0E-B0D8-9F6DEC7C13A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CF9021A-6282-4FE4-9132-9AFE60732345}">
      <dgm:prSet/>
      <dgm:spPr/>
      <dgm:t>
        <a:bodyPr/>
        <a:lstStyle/>
        <a:p>
          <a:r>
            <a:rPr lang="en-US" dirty="0"/>
            <a:t>Based on our last meeting </a:t>
          </a:r>
          <a:r>
            <a:rPr lang="en-US" dirty="0" err="1"/>
            <a:t>Aiven</a:t>
          </a:r>
          <a:r>
            <a:rPr lang="en-US" dirty="0"/>
            <a:t> is already being used for Postgres, Grafana, OpenSearch, Caching</a:t>
          </a:r>
        </a:p>
      </dgm:t>
    </dgm:pt>
    <dgm:pt modelId="{9B45BB55-39A0-4F46-8ADD-AFDB28E21037}" type="parTrans" cxnId="{667657F1-1FD0-4433-9BD4-FA8F3577C2BA}">
      <dgm:prSet/>
      <dgm:spPr/>
      <dgm:t>
        <a:bodyPr/>
        <a:lstStyle/>
        <a:p>
          <a:endParaRPr lang="en-US"/>
        </a:p>
      </dgm:t>
    </dgm:pt>
    <dgm:pt modelId="{58CE0F7C-503F-48BE-BFD1-9FE60B177294}" type="sibTrans" cxnId="{667657F1-1FD0-4433-9BD4-FA8F3577C2BA}">
      <dgm:prSet/>
      <dgm:spPr/>
      <dgm:t>
        <a:bodyPr/>
        <a:lstStyle/>
        <a:p>
          <a:endParaRPr lang="en-US"/>
        </a:p>
      </dgm:t>
    </dgm:pt>
    <dgm:pt modelId="{9CB0B807-2F7D-4750-8B13-8B90DE0EFF23}">
      <dgm:prSet/>
      <dgm:spPr/>
      <dgm:t>
        <a:bodyPr/>
        <a:lstStyle/>
        <a:p>
          <a:r>
            <a:rPr lang="en-US"/>
            <a:t>Purpose of this demo is to to explore the capabilities of FlinkSQL to route orders over Kafka in real time to different downstream consumers of the trading system.</a:t>
          </a:r>
        </a:p>
      </dgm:t>
    </dgm:pt>
    <dgm:pt modelId="{09F4D700-A048-4544-BC1D-76B81FC40C40}" type="parTrans" cxnId="{B03B6E3F-3E3A-4705-9F69-6190EB2E9CC0}">
      <dgm:prSet/>
      <dgm:spPr/>
      <dgm:t>
        <a:bodyPr/>
        <a:lstStyle/>
        <a:p>
          <a:endParaRPr lang="en-US"/>
        </a:p>
      </dgm:t>
    </dgm:pt>
    <dgm:pt modelId="{EAFE62CF-634B-4483-8087-A0C0D76FDEF6}" type="sibTrans" cxnId="{B03B6E3F-3E3A-4705-9F69-6190EB2E9CC0}">
      <dgm:prSet/>
      <dgm:spPr/>
      <dgm:t>
        <a:bodyPr/>
        <a:lstStyle/>
        <a:p>
          <a:endParaRPr lang="en-US"/>
        </a:p>
      </dgm:t>
    </dgm:pt>
    <dgm:pt modelId="{20381520-8FBC-44AD-9529-E0431645C9E3}">
      <dgm:prSet/>
      <dgm:spPr/>
      <dgm:t>
        <a:bodyPr/>
        <a:lstStyle/>
        <a:p>
          <a:r>
            <a:rPr lang="en-US"/>
            <a:t>In our example today we want split orders based on account naming convention of the firm</a:t>
          </a:r>
        </a:p>
      </dgm:t>
    </dgm:pt>
    <dgm:pt modelId="{87631EC3-066E-4829-AAC4-818B9BD395D7}" type="parTrans" cxnId="{9FA14F17-37EC-4EDF-9466-D3CB4D78EEFA}">
      <dgm:prSet/>
      <dgm:spPr/>
      <dgm:t>
        <a:bodyPr/>
        <a:lstStyle/>
        <a:p>
          <a:endParaRPr lang="en-US"/>
        </a:p>
      </dgm:t>
    </dgm:pt>
    <dgm:pt modelId="{4721B236-8CED-4A72-8A59-47E8FDA3C668}" type="sibTrans" cxnId="{9FA14F17-37EC-4EDF-9466-D3CB4D78EEFA}">
      <dgm:prSet/>
      <dgm:spPr/>
      <dgm:t>
        <a:bodyPr/>
        <a:lstStyle/>
        <a:p>
          <a:endParaRPr lang="en-US"/>
        </a:p>
      </dgm:t>
    </dgm:pt>
    <dgm:pt modelId="{8424247F-F80E-4B8D-B236-5E6440120AD8}">
      <dgm:prSet/>
      <dgm:spPr/>
      <dgm:t>
        <a:bodyPr/>
        <a:lstStyle/>
        <a:p>
          <a:r>
            <a:rPr lang="en-US"/>
            <a:t>flow* to systems processing flow trading</a:t>
          </a:r>
        </a:p>
      </dgm:t>
    </dgm:pt>
    <dgm:pt modelId="{5F0B6C35-0F72-4703-9A89-259F150F8D77}" type="parTrans" cxnId="{F493100E-1595-4283-8CD9-F8AB4461F120}">
      <dgm:prSet/>
      <dgm:spPr/>
      <dgm:t>
        <a:bodyPr/>
        <a:lstStyle/>
        <a:p>
          <a:endParaRPr lang="en-US"/>
        </a:p>
      </dgm:t>
    </dgm:pt>
    <dgm:pt modelId="{3458CE87-576B-4F8A-9372-54FE82A6B768}" type="sibTrans" cxnId="{F493100E-1595-4283-8CD9-F8AB4461F120}">
      <dgm:prSet/>
      <dgm:spPr/>
      <dgm:t>
        <a:bodyPr/>
        <a:lstStyle/>
        <a:p>
          <a:endParaRPr lang="en-US"/>
        </a:p>
      </dgm:t>
    </dgm:pt>
    <dgm:pt modelId="{C1BE8FA3-5C35-44BB-B361-F9D1B6C95045}">
      <dgm:prSet/>
      <dgm:spPr/>
      <dgm:t>
        <a:bodyPr/>
        <a:lstStyle/>
        <a:p>
          <a:r>
            <a:rPr lang="en-US"/>
            <a:t>struct* to systems processing structured trading</a:t>
          </a:r>
        </a:p>
      </dgm:t>
    </dgm:pt>
    <dgm:pt modelId="{56B429F9-2237-49C4-B5F9-517699C35BA5}" type="parTrans" cxnId="{A5D776A7-F84D-470D-8D3E-953F5AABA3A2}">
      <dgm:prSet/>
      <dgm:spPr/>
      <dgm:t>
        <a:bodyPr/>
        <a:lstStyle/>
        <a:p>
          <a:endParaRPr lang="en-US"/>
        </a:p>
      </dgm:t>
    </dgm:pt>
    <dgm:pt modelId="{85A52D4D-00A6-41E0-8E8A-961D5D373069}" type="sibTrans" cxnId="{A5D776A7-F84D-470D-8D3E-953F5AABA3A2}">
      <dgm:prSet/>
      <dgm:spPr/>
      <dgm:t>
        <a:bodyPr/>
        <a:lstStyle/>
        <a:p>
          <a:endParaRPr lang="en-US"/>
        </a:p>
      </dgm:t>
    </dgm:pt>
    <dgm:pt modelId="{6F0909B8-FB25-4835-BE66-CB8900F31CC3}" type="pres">
      <dgm:prSet presAssocID="{C05BE553-874E-4E0E-B0D8-9F6DEC7C13A4}" presName="root" presStyleCnt="0">
        <dgm:presLayoutVars>
          <dgm:dir/>
          <dgm:resizeHandles val="exact"/>
        </dgm:presLayoutVars>
      </dgm:prSet>
      <dgm:spPr/>
    </dgm:pt>
    <dgm:pt modelId="{BA5954DB-C636-4DC7-B1B2-813711C7878A}" type="pres">
      <dgm:prSet presAssocID="{BCF9021A-6282-4FE4-9132-9AFE60732345}" presName="compNode" presStyleCnt="0"/>
      <dgm:spPr/>
    </dgm:pt>
    <dgm:pt modelId="{ACAB5A36-2CB0-45CD-A03A-F92843B843DD}" type="pres">
      <dgm:prSet presAssocID="{BCF9021A-6282-4FE4-9132-9AFE60732345}" presName="bgRect" presStyleLbl="bgShp" presStyleIdx="0" presStyleCnt="3"/>
      <dgm:spPr/>
    </dgm:pt>
    <dgm:pt modelId="{B7D26E66-D128-4ACD-B594-C788FBBAF608}" type="pres">
      <dgm:prSet presAssocID="{BCF9021A-6282-4FE4-9132-9AFE607323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BEE5ACF-B256-4193-9A1A-0A7DAA51ABA0}" type="pres">
      <dgm:prSet presAssocID="{BCF9021A-6282-4FE4-9132-9AFE60732345}" presName="spaceRect" presStyleCnt="0"/>
      <dgm:spPr/>
    </dgm:pt>
    <dgm:pt modelId="{59308C6C-F89D-4064-ACDC-2CDD95A8C549}" type="pres">
      <dgm:prSet presAssocID="{BCF9021A-6282-4FE4-9132-9AFE60732345}" presName="parTx" presStyleLbl="revTx" presStyleIdx="0" presStyleCnt="4">
        <dgm:presLayoutVars>
          <dgm:chMax val="0"/>
          <dgm:chPref val="0"/>
        </dgm:presLayoutVars>
      </dgm:prSet>
      <dgm:spPr/>
    </dgm:pt>
    <dgm:pt modelId="{3EDAF555-BA6E-4018-98B7-EB71AD8E7205}" type="pres">
      <dgm:prSet presAssocID="{58CE0F7C-503F-48BE-BFD1-9FE60B177294}" presName="sibTrans" presStyleCnt="0"/>
      <dgm:spPr/>
    </dgm:pt>
    <dgm:pt modelId="{4C9FF785-5522-4AD7-843C-3DC7FBF04EDE}" type="pres">
      <dgm:prSet presAssocID="{9CB0B807-2F7D-4750-8B13-8B90DE0EFF23}" presName="compNode" presStyleCnt="0"/>
      <dgm:spPr/>
    </dgm:pt>
    <dgm:pt modelId="{66C97A58-6EF7-4DB5-BCC9-C5721EA575F9}" type="pres">
      <dgm:prSet presAssocID="{9CB0B807-2F7D-4750-8B13-8B90DE0EFF23}" presName="bgRect" presStyleLbl="bgShp" presStyleIdx="1" presStyleCnt="3"/>
      <dgm:spPr/>
    </dgm:pt>
    <dgm:pt modelId="{1E2D0332-BA2D-41B7-85F8-DD5F6147F358}" type="pres">
      <dgm:prSet presAssocID="{9CB0B807-2F7D-4750-8B13-8B90DE0EFF2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8BC21999-D2AA-4507-93D8-92E29023F4C6}" type="pres">
      <dgm:prSet presAssocID="{9CB0B807-2F7D-4750-8B13-8B90DE0EFF23}" presName="spaceRect" presStyleCnt="0"/>
      <dgm:spPr/>
    </dgm:pt>
    <dgm:pt modelId="{DA9FFC2B-396E-47B8-BBB5-A4CD1E719DAD}" type="pres">
      <dgm:prSet presAssocID="{9CB0B807-2F7D-4750-8B13-8B90DE0EFF23}" presName="parTx" presStyleLbl="revTx" presStyleIdx="1" presStyleCnt="4">
        <dgm:presLayoutVars>
          <dgm:chMax val="0"/>
          <dgm:chPref val="0"/>
        </dgm:presLayoutVars>
      </dgm:prSet>
      <dgm:spPr/>
    </dgm:pt>
    <dgm:pt modelId="{328D1E06-C1C6-400F-9FAB-AE6C900F1633}" type="pres">
      <dgm:prSet presAssocID="{EAFE62CF-634B-4483-8087-A0C0D76FDEF6}" presName="sibTrans" presStyleCnt="0"/>
      <dgm:spPr/>
    </dgm:pt>
    <dgm:pt modelId="{378D9617-1F7D-4A0F-A4A1-D3882816DA28}" type="pres">
      <dgm:prSet presAssocID="{20381520-8FBC-44AD-9529-E0431645C9E3}" presName="compNode" presStyleCnt="0"/>
      <dgm:spPr/>
    </dgm:pt>
    <dgm:pt modelId="{2BCFCA22-2333-4EF3-BE98-89C214759F22}" type="pres">
      <dgm:prSet presAssocID="{20381520-8FBC-44AD-9529-E0431645C9E3}" presName="bgRect" presStyleLbl="bgShp" presStyleIdx="2" presStyleCnt="3"/>
      <dgm:spPr/>
    </dgm:pt>
    <dgm:pt modelId="{17F5F2C0-CD51-4ECF-B7A7-5CD232F0BFB2}" type="pres">
      <dgm:prSet presAssocID="{20381520-8FBC-44AD-9529-E0431645C9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1BB1F3F-13AD-4B5C-86B5-AB587B960BBA}" type="pres">
      <dgm:prSet presAssocID="{20381520-8FBC-44AD-9529-E0431645C9E3}" presName="spaceRect" presStyleCnt="0"/>
      <dgm:spPr/>
    </dgm:pt>
    <dgm:pt modelId="{E758E027-CD10-41D2-AACE-F8C5DB8BEBE7}" type="pres">
      <dgm:prSet presAssocID="{20381520-8FBC-44AD-9529-E0431645C9E3}" presName="parTx" presStyleLbl="revTx" presStyleIdx="2" presStyleCnt="4">
        <dgm:presLayoutVars>
          <dgm:chMax val="0"/>
          <dgm:chPref val="0"/>
        </dgm:presLayoutVars>
      </dgm:prSet>
      <dgm:spPr/>
    </dgm:pt>
    <dgm:pt modelId="{1B3D9A81-45C8-42AE-AB04-638F55197FA9}" type="pres">
      <dgm:prSet presAssocID="{20381520-8FBC-44AD-9529-E0431645C9E3}" presName="desTx" presStyleLbl="revTx" presStyleIdx="3" presStyleCnt="4">
        <dgm:presLayoutVars/>
      </dgm:prSet>
      <dgm:spPr/>
    </dgm:pt>
  </dgm:ptLst>
  <dgm:cxnLst>
    <dgm:cxn modelId="{F493100E-1595-4283-8CD9-F8AB4461F120}" srcId="{20381520-8FBC-44AD-9529-E0431645C9E3}" destId="{8424247F-F80E-4B8D-B236-5E6440120AD8}" srcOrd="0" destOrd="0" parTransId="{5F0B6C35-0F72-4703-9A89-259F150F8D77}" sibTransId="{3458CE87-576B-4F8A-9372-54FE82A6B768}"/>
    <dgm:cxn modelId="{9FA14F17-37EC-4EDF-9466-D3CB4D78EEFA}" srcId="{C05BE553-874E-4E0E-B0D8-9F6DEC7C13A4}" destId="{20381520-8FBC-44AD-9529-E0431645C9E3}" srcOrd="2" destOrd="0" parTransId="{87631EC3-066E-4829-AAC4-818B9BD395D7}" sibTransId="{4721B236-8CED-4A72-8A59-47E8FDA3C668}"/>
    <dgm:cxn modelId="{B03B6E3F-3E3A-4705-9F69-6190EB2E9CC0}" srcId="{C05BE553-874E-4E0E-B0D8-9F6DEC7C13A4}" destId="{9CB0B807-2F7D-4750-8B13-8B90DE0EFF23}" srcOrd="1" destOrd="0" parTransId="{09F4D700-A048-4544-BC1D-76B81FC40C40}" sibTransId="{EAFE62CF-634B-4483-8087-A0C0D76FDEF6}"/>
    <dgm:cxn modelId="{4DE47C4C-8CFC-4520-A499-2564865F5D80}" type="presOf" srcId="{C05BE553-874E-4E0E-B0D8-9F6DEC7C13A4}" destId="{6F0909B8-FB25-4835-BE66-CB8900F31CC3}" srcOrd="0" destOrd="0" presId="urn:microsoft.com/office/officeart/2018/2/layout/IconVerticalSolidList"/>
    <dgm:cxn modelId="{9D81035B-77BD-4FBC-B213-59CED9C95CC3}" type="presOf" srcId="{9CB0B807-2F7D-4750-8B13-8B90DE0EFF23}" destId="{DA9FFC2B-396E-47B8-BBB5-A4CD1E719DAD}" srcOrd="0" destOrd="0" presId="urn:microsoft.com/office/officeart/2018/2/layout/IconVerticalSolidList"/>
    <dgm:cxn modelId="{E64E2481-651E-4824-870B-B9DAC7C0A1E7}" type="presOf" srcId="{BCF9021A-6282-4FE4-9132-9AFE60732345}" destId="{59308C6C-F89D-4064-ACDC-2CDD95A8C549}" srcOrd="0" destOrd="0" presId="urn:microsoft.com/office/officeart/2018/2/layout/IconVerticalSolidList"/>
    <dgm:cxn modelId="{A5D776A7-F84D-470D-8D3E-953F5AABA3A2}" srcId="{20381520-8FBC-44AD-9529-E0431645C9E3}" destId="{C1BE8FA3-5C35-44BB-B361-F9D1B6C95045}" srcOrd="1" destOrd="0" parTransId="{56B429F9-2237-49C4-B5F9-517699C35BA5}" sibTransId="{85A52D4D-00A6-41E0-8E8A-961D5D373069}"/>
    <dgm:cxn modelId="{8CBD6DB0-F4E5-49A4-9FDA-9E31EFFBB07E}" type="presOf" srcId="{20381520-8FBC-44AD-9529-E0431645C9E3}" destId="{E758E027-CD10-41D2-AACE-F8C5DB8BEBE7}" srcOrd="0" destOrd="0" presId="urn:microsoft.com/office/officeart/2018/2/layout/IconVerticalSolidList"/>
    <dgm:cxn modelId="{DD6480CF-E8BE-4F06-8F85-7D4D4392D3BF}" type="presOf" srcId="{C1BE8FA3-5C35-44BB-B361-F9D1B6C95045}" destId="{1B3D9A81-45C8-42AE-AB04-638F55197FA9}" srcOrd="0" destOrd="1" presId="urn:microsoft.com/office/officeart/2018/2/layout/IconVerticalSolidList"/>
    <dgm:cxn modelId="{7E0C3BDE-3EA2-4446-AA12-935CCE36F2F9}" type="presOf" srcId="{8424247F-F80E-4B8D-B236-5E6440120AD8}" destId="{1B3D9A81-45C8-42AE-AB04-638F55197FA9}" srcOrd="0" destOrd="0" presId="urn:microsoft.com/office/officeart/2018/2/layout/IconVerticalSolidList"/>
    <dgm:cxn modelId="{667657F1-1FD0-4433-9BD4-FA8F3577C2BA}" srcId="{C05BE553-874E-4E0E-B0D8-9F6DEC7C13A4}" destId="{BCF9021A-6282-4FE4-9132-9AFE60732345}" srcOrd="0" destOrd="0" parTransId="{9B45BB55-39A0-4F46-8ADD-AFDB28E21037}" sibTransId="{58CE0F7C-503F-48BE-BFD1-9FE60B177294}"/>
    <dgm:cxn modelId="{3CB003D9-FB0E-4E52-B76B-15D26143113F}" type="presParOf" srcId="{6F0909B8-FB25-4835-BE66-CB8900F31CC3}" destId="{BA5954DB-C636-4DC7-B1B2-813711C7878A}" srcOrd="0" destOrd="0" presId="urn:microsoft.com/office/officeart/2018/2/layout/IconVerticalSolidList"/>
    <dgm:cxn modelId="{3FF7FC2F-76D9-451C-B26D-20830E7E812A}" type="presParOf" srcId="{BA5954DB-C636-4DC7-B1B2-813711C7878A}" destId="{ACAB5A36-2CB0-45CD-A03A-F92843B843DD}" srcOrd="0" destOrd="0" presId="urn:microsoft.com/office/officeart/2018/2/layout/IconVerticalSolidList"/>
    <dgm:cxn modelId="{FA06A007-CE58-4529-BF9E-66424D5C9A77}" type="presParOf" srcId="{BA5954DB-C636-4DC7-B1B2-813711C7878A}" destId="{B7D26E66-D128-4ACD-B594-C788FBBAF608}" srcOrd="1" destOrd="0" presId="urn:microsoft.com/office/officeart/2018/2/layout/IconVerticalSolidList"/>
    <dgm:cxn modelId="{9DA4CCD5-ADB5-4214-BDB9-DC123DFD3F6F}" type="presParOf" srcId="{BA5954DB-C636-4DC7-B1B2-813711C7878A}" destId="{0BEE5ACF-B256-4193-9A1A-0A7DAA51ABA0}" srcOrd="2" destOrd="0" presId="urn:microsoft.com/office/officeart/2018/2/layout/IconVerticalSolidList"/>
    <dgm:cxn modelId="{D072E3F0-3ACB-4FCC-8C30-FAE0554FB3A2}" type="presParOf" srcId="{BA5954DB-C636-4DC7-B1B2-813711C7878A}" destId="{59308C6C-F89D-4064-ACDC-2CDD95A8C549}" srcOrd="3" destOrd="0" presId="urn:microsoft.com/office/officeart/2018/2/layout/IconVerticalSolidList"/>
    <dgm:cxn modelId="{594AEB29-F149-425E-B906-8733CD25079D}" type="presParOf" srcId="{6F0909B8-FB25-4835-BE66-CB8900F31CC3}" destId="{3EDAF555-BA6E-4018-98B7-EB71AD8E7205}" srcOrd="1" destOrd="0" presId="urn:microsoft.com/office/officeart/2018/2/layout/IconVerticalSolidList"/>
    <dgm:cxn modelId="{0C8C06FD-B7A5-4953-9CA0-CA86C1333F61}" type="presParOf" srcId="{6F0909B8-FB25-4835-BE66-CB8900F31CC3}" destId="{4C9FF785-5522-4AD7-843C-3DC7FBF04EDE}" srcOrd="2" destOrd="0" presId="urn:microsoft.com/office/officeart/2018/2/layout/IconVerticalSolidList"/>
    <dgm:cxn modelId="{F2AED62D-C638-471D-81B6-D002A2E67049}" type="presParOf" srcId="{4C9FF785-5522-4AD7-843C-3DC7FBF04EDE}" destId="{66C97A58-6EF7-4DB5-BCC9-C5721EA575F9}" srcOrd="0" destOrd="0" presId="urn:microsoft.com/office/officeart/2018/2/layout/IconVerticalSolidList"/>
    <dgm:cxn modelId="{0B474E3B-5607-4D2C-8CF6-DE77970A4DE6}" type="presParOf" srcId="{4C9FF785-5522-4AD7-843C-3DC7FBF04EDE}" destId="{1E2D0332-BA2D-41B7-85F8-DD5F6147F358}" srcOrd="1" destOrd="0" presId="urn:microsoft.com/office/officeart/2018/2/layout/IconVerticalSolidList"/>
    <dgm:cxn modelId="{944A7871-A821-46BC-9A4E-92779C1020F3}" type="presParOf" srcId="{4C9FF785-5522-4AD7-843C-3DC7FBF04EDE}" destId="{8BC21999-D2AA-4507-93D8-92E29023F4C6}" srcOrd="2" destOrd="0" presId="urn:microsoft.com/office/officeart/2018/2/layout/IconVerticalSolidList"/>
    <dgm:cxn modelId="{BA375C3D-A9DD-4F75-82B3-23F29D2B1DA4}" type="presParOf" srcId="{4C9FF785-5522-4AD7-843C-3DC7FBF04EDE}" destId="{DA9FFC2B-396E-47B8-BBB5-A4CD1E719DAD}" srcOrd="3" destOrd="0" presId="urn:microsoft.com/office/officeart/2018/2/layout/IconVerticalSolidList"/>
    <dgm:cxn modelId="{AE9D3B08-DC0D-4D4D-B30C-0938D8AF8508}" type="presParOf" srcId="{6F0909B8-FB25-4835-BE66-CB8900F31CC3}" destId="{328D1E06-C1C6-400F-9FAB-AE6C900F1633}" srcOrd="3" destOrd="0" presId="urn:microsoft.com/office/officeart/2018/2/layout/IconVerticalSolidList"/>
    <dgm:cxn modelId="{2A7E7845-105A-4DE2-8CA9-3CB7355093F8}" type="presParOf" srcId="{6F0909B8-FB25-4835-BE66-CB8900F31CC3}" destId="{378D9617-1F7D-4A0F-A4A1-D3882816DA28}" srcOrd="4" destOrd="0" presId="urn:microsoft.com/office/officeart/2018/2/layout/IconVerticalSolidList"/>
    <dgm:cxn modelId="{D8AE6C8E-56B2-479B-9ADF-568A3947EACB}" type="presParOf" srcId="{378D9617-1F7D-4A0F-A4A1-D3882816DA28}" destId="{2BCFCA22-2333-4EF3-BE98-89C214759F22}" srcOrd="0" destOrd="0" presId="urn:microsoft.com/office/officeart/2018/2/layout/IconVerticalSolidList"/>
    <dgm:cxn modelId="{516E5B0C-A83C-4801-BF5A-6746F23E768E}" type="presParOf" srcId="{378D9617-1F7D-4A0F-A4A1-D3882816DA28}" destId="{17F5F2C0-CD51-4ECF-B7A7-5CD232F0BFB2}" srcOrd="1" destOrd="0" presId="urn:microsoft.com/office/officeart/2018/2/layout/IconVerticalSolidList"/>
    <dgm:cxn modelId="{1B12AD82-FF15-4627-8AB4-B56717230AE7}" type="presParOf" srcId="{378D9617-1F7D-4A0F-A4A1-D3882816DA28}" destId="{71BB1F3F-13AD-4B5C-86B5-AB587B960BBA}" srcOrd="2" destOrd="0" presId="urn:microsoft.com/office/officeart/2018/2/layout/IconVerticalSolidList"/>
    <dgm:cxn modelId="{40E12317-BCFF-4C1C-964F-B20A7B732C21}" type="presParOf" srcId="{378D9617-1F7D-4A0F-A4A1-D3882816DA28}" destId="{E758E027-CD10-41D2-AACE-F8C5DB8BEBE7}" srcOrd="3" destOrd="0" presId="urn:microsoft.com/office/officeart/2018/2/layout/IconVerticalSolidList"/>
    <dgm:cxn modelId="{159CCE78-4143-4F1F-B79C-BA454F607775}" type="presParOf" srcId="{378D9617-1F7D-4A0F-A4A1-D3882816DA28}" destId="{1B3D9A81-45C8-42AE-AB04-638F55197FA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1E0C95-99CF-48FB-B07B-1F8AA7D81F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A68D71A-1C30-49EF-942E-70F98F5E9FF7}">
      <dgm:prSet/>
      <dgm:spPr/>
      <dgm:t>
        <a:bodyPr/>
        <a:lstStyle/>
        <a:p>
          <a:r>
            <a:rPr lang="en-US"/>
            <a:t>Message Bus</a:t>
          </a:r>
        </a:p>
      </dgm:t>
    </dgm:pt>
    <dgm:pt modelId="{4093B8B8-B184-49AB-B9FD-5ED3A5F6DAA7}" type="parTrans" cxnId="{5816582F-D9EF-444D-AC34-4B25FAFB6B49}">
      <dgm:prSet/>
      <dgm:spPr/>
      <dgm:t>
        <a:bodyPr/>
        <a:lstStyle/>
        <a:p>
          <a:endParaRPr lang="en-US"/>
        </a:p>
      </dgm:t>
    </dgm:pt>
    <dgm:pt modelId="{606EF847-5432-4792-A8AF-32AC1DD78F07}" type="sibTrans" cxnId="{5816582F-D9EF-444D-AC34-4B25FAFB6B49}">
      <dgm:prSet/>
      <dgm:spPr/>
      <dgm:t>
        <a:bodyPr/>
        <a:lstStyle/>
        <a:p>
          <a:endParaRPr lang="en-US"/>
        </a:p>
      </dgm:t>
    </dgm:pt>
    <dgm:pt modelId="{8BC517ED-9DF4-4CC8-B3EE-C8CFF1963A77}">
      <dgm:prSet/>
      <dgm:spPr/>
      <dgm:t>
        <a:bodyPr/>
        <a:lstStyle/>
        <a:p>
          <a:r>
            <a:rPr lang="en-US"/>
            <a:t>Kafka</a:t>
          </a:r>
        </a:p>
      </dgm:t>
    </dgm:pt>
    <dgm:pt modelId="{BDEF1903-2B9F-435B-9DB4-67A210CD6755}" type="parTrans" cxnId="{3A20CB3D-D183-4817-8695-C6E1DDFC5FA7}">
      <dgm:prSet/>
      <dgm:spPr/>
      <dgm:t>
        <a:bodyPr/>
        <a:lstStyle/>
        <a:p>
          <a:endParaRPr lang="en-US"/>
        </a:p>
      </dgm:t>
    </dgm:pt>
    <dgm:pt modelId="{D9350892-D0DB-43BF-85BF-162C2A948586}" type="sibTrans" cxnId="{3A20CB3D-D183-4817-8695-C6E1DDFC5FA7}">
      <dgm:prSet/>
      <dgm:spPr/>
      <dgm:t>
        <a:bodyPr/>
        <a:lstStyle/>
        <a:p>
          <a:endParaRPr lang="en-US"/>
        </a:p>
      </dgm:t>
    </dgm:pt>
    <dgm:pt modelId="{11BAEBD3-A44A-4A77-BD5B-AF1672C6C55F}">
      <dgm:prSet/>
      <dgm:spPr/>
      <dgm:t>
        <a:bodyPr/>
        <a:lstStyle/>
        <a:p>
          <a:r>
            <a:rPr lang="en-US"/>
            <a:t>FlinkSQL</a:t>
          </a:r>
        </a:p>
      </dgm:t>
    </dgm:pt>
    <dgm:pt modelId="{4A4CC557-7EF6-4DC3-A16A-2EF74030D392}" type="parTrans" cxnId="{FFEADDC6-E8EE-4F83-97BE-788A0975E2A1}">
      <dgm:prSet/>
      <dgm:spPr/>
      <dgm:t>
        <a:bodyPr/>
        <a:lstStyle/>
        <a:p>
          <a:endParaRPr lang="en-US"/>
        </a:p>
      </dgm:t>
    </dgm:pt>
    <dgm:pt modelId="{73F50206-B6F7-4B8A-BFF4-CAF8DAD24716}" type="sibTrans" cxnId="{FFEADDC6-E8EE-4F83-97BE-788A0975E2A1}">
      <dgm:prSet/>
      <dgm:spPr/>
      <dgm:t>
        <a:bodyPr/>
        <a:lstStyle/>
        <a:p>
          <a:endParaRPr lang="en-US"/>
        </a:p>
      </dgm:t>
    </dgm:pt>
    <dgm:pt modelId="{F7E86268-5F97-4A96-B04E-298B33DB16E7}">
      <dgm:prSet/>
      <dgm:spPr/>
      <dgm:t>
        <a:bodyPr/>
        <a:lstStyle/>
        <a:p>
          <a:r>
            <a:rPr lang="en-US"/>
            <a:t>filter orders and route trades to different downstream consumers</a:t>
          </a:r>
        </a:p>
      </dgm:t>
    </dgm:pt>
    <dgm:pt modelId="{23A7471B-2539-4341-95E8-1CDB065E606D}" type="parTrans" cxnId="{0E31D090-51A7-48ED-A55D-9455D2EEEC31}">
      <dgm:prSet/>
      <dgm:spPr/>
      <dgm:t>
        <a:bodyPr/>
        <a:lstStyle/>
        <a:p>
          <a:endParaRPr lang="en-US"/>
        </a:p>
      </dgm:t>
    </dgm:pt>
    <dgm:pt modelId="{0152B215-1B94-4589-AF63-AE115BC67EBC}" type="sibTrans" cxnId="{0E31D090-51A7-48ED-A55D-9455D2EEEC31}">
      <dgm:prSet/>
      <dgm:spPr/>
      <dgm:t>
        <a:bodyPr/>
        <a:lstStyle/>
        <a:p>
          <a:endParaRPr lang="en-US"/>
        </a:p>
      </dgm:t>
    </dgm:pt>
    <dgm:pt modelId="{4AEBEEF0-8D22-4892-BDDE-08B821FFB7E4}">
      <dgm:prSet/>
      <dgm:spPr/>
      <dgm:t>
        <a:bodyPr/>
        <a:lstStyle/>
        <a:p>
          <a:r>
            <a:rPr lang="en-US"/>
            <a:t>Monitoring</a:t>
          </a:r>
        </a:p>
      </dgm:t>
    </dgm:pt>
    <dgm:pt modelId="{EBC72689-F493-4248-B66E-6F26C2F40D8E}" type="parTrans" cxnId="{2B4A2F54-7F8A-43A8-831F-AF3774DE3601}">
      <dgm:prSet/>
      <dgm:spPr/>
      <dgm:t>
        <a:bodyPr/>
        <a:lstStyle/>
        <a:p>
          <a:endParaRPr lang="en-US"/>
        </a:p>
      </dgm:t>
    </dgm:pt>
    <dgm:pt modelId="{85446C9C-2679-4190-ABCD-2D0CA677679F}" type="sibTrans" cxnId="{2B4A2F54-7F8A-43A8-831F-AF3774DE3601}">
      <dgm:prSet/>
      <dgm:spPr/>
      <dgm:t>
        <a:bodyPr/>
        <a:lstStyle/>
        <a:p>
          <a:endParaRPr lang="en-US"/>
        </a:p>
      </dgm:t>
    </dgm:pt>
    <dgm:pt modelId="{220360E7-AC78-430A-B584-E5E7F7A55722}">
      <dgm:prSet/>
      <dgm:spPr/>
      <dgm:t>
        <a:bodyPr/>
        <a:lstStyle/>
        <a:p>
          <a:r>
            <a:rPr lang="en-US"/>
            <a:t>m3db(Prometheus)</a:t>
          </a:r>
        </a:p>
      </dgm:t>
    </dgm:pt>
    <dgm:pt modelId="{0CD5C6A7-219D-4CAD-878E-772658FC1723}" type="parTrans" cxnId="{9B0C9FFB-C587-40FE-8811-44AB4CD5F47C}">
      <dgm:prSet/>
      <dgm:spPr/>
      <dgm:t>
        <a:bodyPr/>
        <a:lstStyle/>
        <a:p>
          <a:endParaRPr lang="en-US"/>
        </a:p>
      </dgm:t>
    </dgm:pt>
    <dgm:pt modelId="{5A61A29E-0515-4CAB-AFEA-32150B1A8EFD}" type="sibTrans" cxnId="{9B0C9FFB-C587-40FE-8811-44AB4CD5F47C}">
      <dgm:prSet/>
      <dgm:spPr/>
      <dgm:t>
        <a:bodyPr/>
        <a:lstStyle/>
        <a:p>
          <a:endParaRPr lang="en-US"/>
        </a:p>
      </dgm:t>
    </dgm:pt>
    <dgm:pt modelId="{1BD6B578-8545-4D76-AFE0-4F5B8F9DCB3D}">
      <dgm:prSet/>
      <dgm:spPr/>
      <dgm:t>
        <a:bodyPr/>
        <a:lstStyle/>
        <a:p>
          <a:r>
            <a:rPr lang="en-US"/>
            <a:t>Grafana</a:t>
          </a:r>
        </a:p>
      </dgm:t>
    </dgm:pt>
    <dgm:pt modelId="{BF111423-2779-4496-89DF-342522D3D987}" type="parTrans" cxnId="{E5DC4169-F2F5-4EB3-9132-7985F96D5CBE}">
      <dgm:prSet/>
      <dgm:spPr/>
      <dgm:t>
        <a:bodyPr/>
        <a:lstStyle/>
        <a:p>
          <a:endParaRPr lang="en-US"/>
        </a:p>
      </dgm:t>
    </dgm:pt>
    <dgm:pt modelId="{B46BB569-1098-42B1-94C2-74D2E64B2D0A}" type="sibTrans" cxnId="{E5DC4169-F2F5-4EB3-9132-7985F96D5CBE}">
      <dgm:prSet/>
      <dgm:spPr/>
      <dgm:t>
        <a:bodyPr/>
        <a:lstStyle/>
        <a:p>
          <a:endParaRPr lang="en-US"/>
        </a:p>
      </dgm:t>
    </dgm:pt>
    <dgm:pt modelId="{7C849380-8872-2846-BE8C-675878549843}" type="pres">
      <dgm:prSet presAssocID="{261E0C95-99CF-48FB-B07B-1F8AA7D81FC4}" presName="linear" presStyleCnt="0">
        <dgm:presLayoutVars>
          <dgm:animLvl val="lvl"/>
          <dgm:resizeHandles val="exact"/>
        </dgm:presLayoutVars>
      </dgm:prSet>
      <dgm:spPr/>
    </dgm:pt>
    <dgm:pt modelId="{310A2455-AD8D-CA4C-9F4E-65F1F7A073E3}" type="pres">
      <dgm:prSet presAssocID="{1A68D71A-1C30-49EF-942E-70F98F5E9FF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2838CBB-B38F-9A40-B619-30C1393FA5DD}" type="pres">
      <dgm:prSet presAssocID="{1A68D71A-1C30-49EF-942E-70F98F5E9FF7}" presName="childText" presStyleLbl="revTx" presStyleIdx="0" presStyleCnt="3">
        <dgm:presLayoutVars>
          <dgm:bulletEnabled val="1"/>
        </dgm:presLayoutVars>
      </dgm:prSet>
      <dgm:spPr/>
    </dgm:pt>
    <dgm:pt modelId="{462E64FE-9787-9940-BE2E-ABFB02FC3343}" type="pres">
      <dgm:prSet presAssocID="{11BAEBD3-A44A-4A77-BD5B-AF1672C6C5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23677F8-3F8B-C647-AB34-6ACBBA337DAB}" type="pres">
      <dgm:prSet presAssocID="{11BAEBD3-A44A-4A77-BD5B-AF1672C6C55F}" presName="childText" presStyleLbl="revTx" presStyleIdx="1" presStyleCnt="3">
        <dgm:presLayoutVars>
          <dgm:bulletEnabled val="1"/>
        </dgm:presLayoutVars>
      </dgm:prSet>
      <dgm:spPr/>
    </dgm:pt>
    <dgm:pt modelId="{5A5C181D-C0B3-6F4B-BCEE-9C2314EF7F6C}" type="pres">
      <dgm:prSet presAssocID="{4AEBEEF0-8D22-4892-BDDE-08B821FFB7E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9AE5920-A51B-1B45-A663-A68BD8D0B333}" type="pres">
      <dgm:prSet presAssocID="{4AEBEEF0-8D22-4892-BDDE-08B821FFB7E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CC8FC1F-564F-2649-9E19-EF86B80462DA}" type="presOf" srcId="{11BAEBD3-A44A-4A77-BD5B-AF1672C6C55F}" destId="{462E64FE-9787-9940-BE2E-ABFB02FC3343}" srcOrd="0" destOrd="0" presId="urn:microsoft.com/office/officeart/2005/8/layout/vList2"/>
    <dgm:cxn modelId="{5816582F-D9EF-444D-AC34-4B25FAFB6B49}" srcId="{261E0C95-99CF-48FB-B07B-1F8AA7D81FC4}" destId="{1A68D71A-1C30-49EF-942E-70F98F5E9FF7}" srcOrd="0" destOrd="0" parTransId="{4093B8B8-B184-49AB-B9FD-5ED3A5F6DAA7}" sibTransId="{606EF847-5432-4792-A8AF-32AC1DD78F07}"/>
    <dgm:cxn modelId="{3A20CB3D-D183-4817-8695-C6E1DDFC5FA7}" srcId="{1A68D71A-1C30-49EF-942E-70F98F5E9FF7}" destId="{8BC517ED-9DF4-4CC8-B3EE-C8CFF1963A77}" srcOrd="0" destOrd="0" parTransId="{BDEF1903-2B9F-435B-9DB4-67A210CD6755}" sibTransId="{D9350892-D0DB-43BF-85BF-162C2A948586}"/>
    <dgm:cxn modelId="{2B4A2F54-7F8A-43A8-831F-AF3774DE3601}" srcId="{261E0C95-99CF-48FB-B07B-1F8AA7D81FC4}" destId="{4AEBEEF0-8D22-4892-BDDE-08B821FFB7E4}" srcOrd="2" destOrd="0" parTransId="{EBC72689-F493-4248-B66E-6F26C2F40D8E}" sibTransId="{85446C9C-2679-4190-ABCD-2D0CA677679F}"/>
    <dgm:cxn modelId="{70BD465C-9BA3-3D49-B0CA-486798F14BC8}" type="presOf" srcId="{1BD6B578-8545-4D76-AFE0-4F5B8F9DCB3D}" destId="{09AE5920-A51B-1B45-A663-A68BD8D0B333}" srcOrd="0" destOrd="1" presId="urn:microsoft.com/office/officeart/2005/8/layout/vList2"/>
    <dgm:cxn modelId="{6CB1B45E-7BE5-264D-931E-8EBDEE37E575}" type="presOf" srcId="{8BC517ED-9DF4-4CC8-B3EE-C8CFF1963A77}" destId="{82838CBB-B38F-9A40-B619-30C1393FA5DD}" srcOrd="0" destOrd="0" presId="urn:microsoft.com/office/officeart/2005/8/layout/vList2"/>
    <dgm:cxn modelId="{E5DC4169-F2F5-4EB3-9132-7985F96D5CBE}" srcId="{4AEBEEF0-8D22-4892-BDDE-08B821FFB7E4}" destId="{1BD6B578-8545-4D76-AFE0-4F5B8F9DCB3D}" srcOrd="1" destOrd="0" parTransId="{BF111423-2779-4496-89DF-342522D3D987}" sibTransId="{B46BB569-1098-42B1-94C2-74D2E64B2D0A}"/>
    <dgm:cxn modelId="{201CB271-3341-1E40-A41F-AE28D8A9058F}" type="presOf" srcId="{4AEBEEF0-8D22-4892-BDDE-08B821FFB7E4}" destId="{5A5C181D-C0B3-6F4B-BCEE-9C2314EF7F6C}" srcOrd="0" destOrd="0" presId="urn:microsoft.com/office/officeart/2005/8/layout/vList2"/>
    <dgm:cxn modelId="{0E31D090-51A7-48ED-A55D-9455D2EEEC31}" srcId="{11BAEBD3-A44A-4A77-BD5B-AF1672C6C55F}" destId="{F7E86268-5F97-4A96-B04E-298B33DB16E7}" srcOrd="0" destOrd="0" parTransId="{23A7471B-2539-4341-95E8-1CDB065E606D}" sibTransId="{0152B215-1B94-4589-AF63-AE115BC67EBC}"/>
    <dgm:cxn modelId="{F11F9AAC-D080-7149-BD81-8927E727DCD1}" type="presOf" srcId="{261E0C95-99CF-48FB-B07B-1F8AA7D81FC4}" destId="{7C849380-8872-2846-BE8C-675878549843}" srcOrd="0" destOrd="0" presId="urn:microsoft.com/office/officeart/2005/8/layout/vList2"/>
    <dgm:cxn modelId="{1E012AB4-C0BF-8449-BECA-3137AD8626DE}" type="presOf" srcId="{220360E7-AC78-430A-B584-E5E7F7A55722}" destId="{09AE5920-A51B-1B45-A663-A68BD8D0B333}" srcOrd="0" destOrd="0" presId="urn:microsoft.com/office/officeart/2005/8/layout/vList2"/>
    <dgm:cxn modelId="{FFEADDC6-E8EE-4F83-97BE-788A0975E2A1}" srcId="{261E0C95-99CF-48FB-B07B-1F8AA7D81FC4}" destId="{11BAEBD3-A44A-4A77-BD5B-AF1672C6C55F}" srcOrd="1" destOrd="0" parTransId="{4A4CC557-7EF6-4DC3-A16A-2EF74030D392}" sibTransId="{73F50206-B6F7-4B8A-BFF4-CAF8DAD24716}"/>
    <dgm:cxn modelId="{5F1E13DC-AA5F-CD47-A058-227C96BD894E}" type="presOf" srcId="{1A68D71A-1C30-49EF-942E-70F98F5E9FF7}" destId="{310A2455-AD8D-CA4C-9F4E-65F1F7A073E3}" srcOrd="0" destOrd="0" presId="urn:microsoft.com/office/officeart/2005/8/layout/vList2"/>
    <dgm:cxn modelId="{766903E0-202A-2F40-B8CB-A53291AC4553}" type="presOf" srcId="{F7E86268-5F97-4A96-B04E-298B33DB16E7}" destId="{A23677F8-3F8B-C647-AB34-6ACBBA337DAB}" srcOrd="0" destOrd="0" presId="urn:microsoft.com/office/officeart/2005/8/layout/vList2"/>
    <dgm:cxn modelId="{9B0C9FFB-C587-40FE-8811-44AB4CD5F47C}" srcId="{4AEBEEF0-8D22-4892-BDDE-08B821FFB7E4}" destId="{220360E7-AC78-430A-B584-E5E7F7A55722}" srcOrd="0" destOrd="0" parTransId="{0CD5C6A7-219D-4CAD-878E-772658FC1723}" sibTransId="{5A61A29E-0515-4CAB-AFEA-32150B1A8EFD}"/>
    <dgm:cxn modelId="{032237CB-8207-F24E-B9A9-B3614F9A1DB8}" type="presParOf" srcId="{7C849380-8872-2846-BE8C-675878549843}" destId="{310A2455-AD8D-CA4C-9F4E-65F1F7A073E3}" srcOrd="0" destOrd="0" presId="urn:microsoft.com/office/officeart/2005/8/layout/vList2"/>
    <dgm:cxn modelId="{91CA1F6C-EF87-724A-9913-AC1BFED98474}" type="presParOf" srcId="{7C849380-8872-2846-BE8C-675878549843}" destId="{82838CBB-B38F-9A40-B619-30C1393FA5DD}" srcOrd="1" destOrd="0" presId="urn:microsoft.com/office/officeart/2005/8/layout/vList2"/>
    <dgm:cxn modelId="{D8B41872-9390-F949-B8D3-20DBD1989DB9}" type="presParOf" srcId="{7C849380-8872-2846-BE8C-675878549843}" destId="{462E64FE-9787-9940-BE2E-ABFB02FC3343}" srcOrd="2" destOrd="0" presId="urn:microsoft.com/office/officeart/2005/8/layout/vList2"/>
    <dgm:cxn modelId="{9CD9ECFD-2A5F-024F-8678-4CA3E6797A7F}" type="presParOf" srcId="{7C849380-8872-2846-BE8C-675878549843}" destId="{A23677F8-3F8B-C647-AB34-6ACBBA337DAB}" srcOrd="3" destOrd="0" presId="urn:microsoft.com/office/officeart/2005/8/layout/vList2"/>
    <dgm:cxn modelId="{33425693-8C56-A94B-8FA9-EAFE18141490}" type="presParOf" srcId="{7C849380-8872-2846-BE8C-675878549843}" destId="{5A5C181D-C0B3-6F4B-BCEE-9C2314EF7F6C}" srcOrd="4" destOrd="0" presId="urn:microsoft.com/office/officeart/2005/8/layout/vList2"/>
    <dgm:cxn modelId="{A3298DB7-20BC-7143-A321-EA1EA3F9D261}" type="presParOf" srcId="{7C849380-8872-2846-BE8C-675878549843}" destId="{09AE5920-A51B-1B45-A663-A68BD8D0B33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6D5DC1-DC11-4853-8D68-D50D99F39DF4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FD4965-F1D6-4B50-95BF-EDE2527E505B}">
      <dgm:prSet/>
      <dgm:spPr/>
      <dgm:t>
        <a:bodyPr/>
        <a:lstStyle/>
        <a:p>
          <a:r>
            <a:rPr lang="en-US" dirty="0"/>
            <a:t>1. Create Topics</a:t>
          </a:r>
        </a:p>
      </dgm:t>
    </dgm:pt>
    <dgm:pt modelId="{D9EDDAFF-D199-487E-8E81-0844B0E5BA26}" type="parTrans" cxnId="{33A82F30-FB91-4D7A-BB67-DEFB59CC7B2E}">
      <dgm:prSet/>
      <dgm:spPr/>
      <dgm:t>
        <a:bodyPr/>
        <a:lstStyle/>
        <a:p>
          <a:endParaRPr lang="en-US"/>
        </a:p>
      </dgm:t>
    </dgm:pt>
    <dgm:pt modelId="{3518B2FF-DD13-4BA3-9DE7-46D4DF47FDF5}" type="sibTrans" cxnId="{33A82F30-FB91-4D7A-BB67-DEFB59CC7B2E}">
      <dgm:prSet/>
      <dgm:spPr/>
      <dgm:t>
        <a:bodyPr/>
        <a:lstStyle/>
        <a:p>
          <a:endParaRPr lang="en-US"/>
        </a:p>
      </dgm:t>
    </dgm:pt>
    <dgm:pt modelId="{0BFD2C5F-1007-4984-88B7-0770390CB15C}">
      <dgm:prSet/>
      <dgm:spPr/>
      <dgm:t>
        <a:bodyPr/>
        <a:lstStyle/>
        <a:p>
          <a:r>
            <a:rPr lang="en-US" dirty="0"/>
            <a:t>2. Create Mock Oder Generator in Python</a:t>
          </a:r>
        </a:p>
      </dgm:t>
    </dgm:pt>
    <dgm:pt modelId="{D109ADD4-D6E6-411E-A4A0-09644CA917CD}" type="parTrans" cxnId="{5FD5BF4A-D1DB-473F-96FC-7BC553115FFC}">
      <dgm:prSet/>
      <dgm:spPr/>
      <dgm:t>
        <a:bodyPr/>
        <a:lstStyle/>
        <a:p>
          <a:endParaRPr lang="en-US"/>
        </a:p>
      </dgm:t>
    </dgm:pt>
    <dgm:pt modelId="{55A92951-E936-4263-BAFD-1FB583828AA8}" type="sibTrans" cxnId="{5FD5BF4A-D1DB-473F-96FC-7BC553115FFC}">
      <dgm:prSet/>
      <dgm:spPr/>
      <dgm:t>
        <a:bodyPr/>
        <a:lstStyle/>
        <a:p>
          <a:endParaRPr lang="en-US"/>
        </a:p>
      </dgm:t>
    </dgm:pt>
    <dgm:pt modelId="{C5B6AF95-2F57-40CA-A820-D1E592621123}">
      <dgm:prSet/>
      <dgm:spPr/>
      <dgm:t>
        <a:bodyPr/>
        <a:lstStyle/>
        <a:p>
          <a:r>
            <a:rPr lang="en-US" dirty="0"/>
            <a:t>Even Trade IDs account will be ‘flow&lt;id&gt;’</a:t>
          </a:r>
        </a:p>
      </dgm:t>
    </dgm:pt>
    <dgm:pt modelId="{7C399F08-9400-48D8-83D8-718FC60443BB}" type="parTrans" cxnId="{D971767F-42DD-48C3-9019-A157E0A92F18}">
      <dgm:prSet/>
      <dgm:spPr/>
      <dgm:t>
        <a:bodyPr/>
        <a:lstStyle/>
        <a:p>
          <a:endParaRPr lang="en-US"/>
        </a:p>
      </dgm:t>
    </dgm:pt>
    <dgm:pt modelId="{556BDFAF-2FF5-47EC-BEB8-C0A8614D30CE}" type="sibTrans" cxnId="{D971767F-42DD-48C3-9019-A157E0A92F18}">
      <dgm:prSet/>
      <dgm:spPr/>
      <dgm:t>
        <a:bodyPr/>
        <a:lstStyle/>
        <a:p>
          <a:endParaRPr lang="en-US"/>
        </a:p>
      </dgm:t>
    </dgm:pt>
    <dgm:pt modelId="{14018348-1D37-471D-9FC2-DBCC6D4DEEA7}">
      <dgm:prSet/>
      <dgm:spPr/>
      <dgm:t>
        <a:bodyPr/>
        <a:lstStyle/>
        <a:p>
          <a:r>
            <a:rPr lang="en-US" dirty="0"/>
            <a:t>Odd Trade Ids account will be ‘struct&lt;id&gt;’</a:t>
          </a:r>
        </a:p>
      </dgm:t>
    </dgm:pt>
    <dgm:pt modelId="{26581274-400C-4329-9F61-7A4609CF786F}" type="parTrans" cxnId="{0F066359-6CBC-4002-9D90-788DF09D91B0}">
      <dgm:prSet/>
      <dgm:spPr/>
      <dgm:t>
        <a:bodyPr/>
        <a:lstStyle/>
        <a:p>
          <a:endParaRPr lang="en-US"/>
        </a:p>
      </dgm:t>
    </dgm:pt>
    <dgm:pt modelId="{10593B2E-E778-45C2-953B-A29AEC89E8E9}" type="sibTrans" cxnId="{0F066359-6CBC-4002-9D90-788DF09D91B0}">
      <dgm:prSet/>
      <dgm:spPr/>
      <dgm:t>
        <a:bodyPr/>
        <a:lstStyle/>
        <a:p>
          <a:endParaRPr lang="en-US"/>
        </a:p>
      </dgm:t>
    </dgm:pt>
    <dgm:pt modelId="{730884CA-8D7C-4EB1-BAC0-C4ECFCDBCFD5}">
      <dgm:prSet/>
      <dgm:spPr/>
      <dgm:t>
        <a:bodyPr/>
        <a:lstStyle/>
        <a:p>
          <a:r>
            <a:rPr lang="en-US" dirty="0"/>
            <a:t>3. Create a </a:t>
          </a:r>
          <a:r>
            <a:rPr lang="en-US" dirty="0" err="1"/>
            <a:t>flink</a:t>
          </a:r>
          <a:r>
            <a:rPr lang="en-US" dirty="0"/>
            <a:t> SQL application</a:t>
          </a:r>
        </a:p>
      </dgm:t>
    </dgm:pt>
    <dgm:pt modelId="{02DFD04D-6724-42F2-8C67-F717AC2E62F1}" type="parTrans" cxnId="{E25B5341-C339-4B9D-BEB0-D278544DA5CB}">
      <dgm:prSet/>
      <dgm:spPr/>
      <dgm:t>
        <a:bodyPr/>
        <a:lstStyle/>
        <a:p>
          <a:endParaRPr lang="en-US"/>
        </a:p>
      </dgm:t>
    </dgm:pt>
    <dgm:pt modelId="{FDDB342F-7436-4A90-BF65-F5C6B818346F}" type="sibTrans" cxnId="{E25B5341-C339-4B9D-BEB0-D278544DA5CB}">
      <dgm:prSet/>
      <dgm:spPr/>
      <dgm:t>
        <a:bodyPr/>
        <a:lstStyle/>
        <a:p>
          <a:endParaRPr lang="en-US"/>
        </a:p>
      </dgm:t>
    </dgm:pt>
    <dgm:pt modelId="{A22C06C3-C35A-734C-9484-A6E8F8339C28}">
      <dgm:prSet/>
      <dgm:spPr/>
      <dgm:t>
        <a:bodyPr/>
        <a:lstStyle/>
        <a:p>
          <a:r>
            <a:rPr lang="en-US" dirty="0"/>
            <a:t>4. Setup a Grafana dashboard</a:t>
          </a:r>
        </a:p>
      </dgm:t>
    </dgm:pt>
    <dgm:pt modelId="{31967B57-4507-634B-8820-BFA586A9D584}" type="parTrans" cxnId="{A4CD66CA-CE2C-8F45-9560-6AB7CA53A8EE}">
      <dgm:prSet/>
      <dgm:spPr/>
      <dgm:t>
        <a:bodyPr/>
        <a:lstStyle/>
        <a:p>
          <a:endParaRPr lang="en-US"/>
        </a:p>
      </dgm:t>
    </dgm:pt>
    <dgm:pt modelId="{44CDD576-B587-8E4F-A273-7F641FEDDF7C}" type="sibTrans" cxnId="{A4CD66CA-CE2C-8F45-9560-6AB7CA53A8EE}">
      <dgm:prSet/>
      <dgm:spPr/>
      <dgm:t>
        <a:bodyPr/>
        <a:lstStyle/>
        <a:p>
          <a:endParaRPr lang="en-US"/>
        </a:p>
      </dgm:t>
    </dgm:pt>
    <dgm:pt modelId="{0CF48DD7-CCDB-3E4B-AD2E-1DAA57A58B43}">
      <dgm:prSet/>
      <dgm:spPr/>
      <dgm:t>
        <a:bodyPr/>
        <a:lstStyle/>
        <a:p>
          <a:r>
            <a:rPr lang="en-US" dirty="0"/>
            <a:t>Split orders to two topics one for flow orders and one for structured orders</a:t>
          </a:r>
        </a:p>
      </dgm:t>
    </dgm:pt>
    <dgm:pt modelId="{1107E153-7434-3443-A284-BCFE82DE4817}" type="parTrans" cxnId="{9463B5F6-A82F-D741-9C43-656CA16C6669}">
      <dgm:prSet/>
      <dgm:spPr/>
      <dgm:t>
        <a:bodyPr/>
        <a:lstStyle/>
        <a:p>
          <a:endParaRPr lang="en-US"/>
        </a:p>
      </dgm:t>
    </dgm:pt>
    <dgm:pt modelId="{365AEA03-1D5A-ED48-90F1-5A9648B8D8E3}" type="sibTrans" cxnId="{9463B5F6-A82F-D741-9C43-656CA16C6669}">
      <dgm:prSet/>
      <dgm:spPr/>
      <dgm:t>
        <a:bodyPr/>
        <a:lstStyle/>
        <a:p>
          <a:endParaRPr lang="en-US"/>
        </a:p>
      </dgm:t>
    </dgm:pt>
    <dgm:pt modelId="{83FA7629-38A7-6D41-9C45-C76F7A40F480}">
      <dgm:prSet/>
      <dgm:spPr/>
      <dgm:t>
        <a:bodyPr/>
        <a:lstStyle/>
        <a:p>
          <a:r>
            <a:rPr lang="en-US" dirty="0"/>
            <a:t>Monitor records processed/consumed on </a:t>
          </a:r>
          <a:r>
            <a:rPr lang="en-US" dirty="0" err="1"/>
            <a:t>kafka</a:t>
          </a:r>
          <a:endParaRPr lang="en-US" dirty="0"/>
        </a:p>
      </dgm:t>
    </dgm:pt>
    <dgm:pt modelId="{3BFB6954-8D92-E84A-B4FA-91E49531E06D}" type="parTrans" cxnId="{C1D069DF-8253-4B42-BDEE-B784109D5B1E}">
      <dgm:prSet/>
      <dgm:spPr/>
      <dgm:t>
        <a:bodyPr/>
        <a:lstStyle/>
        <a:p>
          <a:endParaRPr lang="en-US"/>
        </a:p>
      </dgm:t>
    </dgm:pt>
    <dgm:pt modelId="{4E2353C8-F4A7-F947-8A36-A590844E3FEF}" type="sibTrans" cxnId="{C1D069DF-8253-4B42-BDEE-B784109D5B1E}">
      <dgm:prSet/>
      <dgm:spPr/>
      <dgm:t>
        <a:bodyPr/>
        <a:lstStyle/>
        <a:p>
          <a:endParaRPr lang="en-US"/>
        </a:p>
      </dgm:t>
    </dgm:pt>
    <dgm:pt modelId="{06C9E923-121B-0F41-B702-482B64B7B378}">
      <dgm:prSet/>
      <dgm:spPr/>
      <dgm:t>
        <a:bodyPr/>
        <a:lstStyle/>
        <a:p>
          <a:r>
            <a:rPr lang="en-US" dirty="0"/>
            <a:t>Source: orders</a:t>
          </a:r>
        </a:p>
      </dgm:t>
    </dgm:pt>
    <dgm:pt modelId="{B90F44AF-30BC-8E44-971B-38E8EA4C9F9C}" type="parTrans" cxnId="{46DE2529-F897-F94B-B40C-0328BC214BF9}">
      <dgm:prSet/>
      <dgm:spPr/>
      <dgm:t>
        <a:bodyPr/>
        <a:lstStyle/>
        <a:p>
          <a:endParaRPr lang="en-US"/>
        </a:p>
      </dgm:t>
    </dgm:pt>
    <dgm:pt modelId="{F82BBD7D-5373-C448-AA74-F4D7A0E444A4}" type="sibTrans" cxnId="{46DE2529-F897-F94B-B40C-0328BC214BF9}">
      <dgm:prSet/>
      <dgm:spPr/>
      <dgm:t>
        <a:bodyPr/>
        <a:lstStyle/>
        <a:p>
          <a:endParaRPr lang="en-US"/>
        </a:p>
      </dgm:t>
    </dgm:pt>
    <dgm:pt modelId="{9C57B46D-9DB5-A141-B5D5-2A5B12A40F2A}">
      <dgm:prSet/>
      <dgm:spPr/>
      <dgm:t>
        <a:bodyPr/>
        <a:lstStyle/>
        <a:p>
          <a:r>
            <a:rPr lang="en-US" dirty="0"/>
            <a:t>Sink(Destination): </a:t>
          </a:r>
          <a:r>
            <a:rPr lang="en-US" dirty="0" err="1"/>
            <a:t>flow_orders</a:t>
          </a:r>
          <a:r>
            <a:rPr lang="en-US" dirty="0"/>
            <a:t>, </a:t>
          </a:r>
          <a:r>
            <a:rPr lang="en-US" dirty="0" err="1"/>
            <a:t>struct_orders</a:t>
          </a:r>
          <a:endParaRPr lang="en-US" dirty="0"/>
        </a:p>
      </dgm:t>
    </dgm:pt>
    <dgm:pt modelId="{B2B15447-A27D-C04E-904A-F183DEB7513D}" type="parTrans" cxnId="{50B00288-9F8A-F749-B35E-C34188161F09}">
      <dgm:prSet/>
      <dgm:spPr/>
      <dgm:t>
        <a:bodyPr/>
        <a:lstStyle/>
        <a:p>
          <a:endParaRPr lang="en-US"/>
        </a:p>
      </dgm:t>
    </dgm:pt>
    <dgm:pt modelId="{297BCA5E-04F3-7542-9007-D5B61F2D70A5}" type="sibTrans" cxnId="{50B00288-9F8A-F749-B35E-C34188161F09}">
      <dgm:prSet/>
      <dgm:spPr/>
      <dgm:t>
        <a:bodyPr/>
        <a:lstStyle/>
        <a:p>
          <a:endParaRPr lang="en-US"/>
        </a:p>
      </dgm:t>
    </dgm:pt>
    <dgm:pt modelId="{C86F0CE6-BB19-1D4D-BE42-18F5DCD634A9}" type="pres">
      <dgm:prSet presAssocID="{4E6D5DC1-DC11-4853-8D68-D50D99F39DF4}" presName="Name0" presStyleCnt="0">
        <dgm:presLayoutVars>
          <dgm:dir/>
          <dgm:animLvl val="lvl"/>
          <dgm:resizeHandles val="exact"/>
        </dgm:presLayoutVars>
      </dgm:prSet>
      <dgm:spPr/>
    </dgm:pt>
    <dgm:pt modelId="{86F921E5-D754-DE41-98E0-84491CBCA872}" type="pres">
      <dgm:prSet presAssocID="{A22C06C3-C35A-734C-9484-A6E8F8339C28}" presName="boxAndChildren" presStyleCnt="0"/>
      <dgm:spPr/>
    </dgm:pt>
    <dgm:pt modelId="{C40306C0-D770-9D4D-85D1-E065A04B628C}" type="pres">
      <dgm:prSet presAssocID="{A22C06C3-C35A-734C-9484-A6E8F8339C28}" presName="parentTextBox" presStyleLbl="alignNode1" presStyleIdx="0" presStyleCnt="4"/>
      <dgm:spPr/>
    </dgm:pt>
    <dgm:pt modelId="{4A75C58C-4C45-E346-A397-A8B1CBC34C87}" type="pres">
      <dgm:prSet presAssocID="{A22C06C3-C35A-734C-9484-A6E8F8339C28}" presName="descendantBox" presStyleLbl="bgAccFollowNode1" presStyleIdx="0" presStyleCnt="4"/>
      <dgm:spPr/>
    </dgm:pt>
    <dgm:pt modelId="{F747F84B-960E-3641-BF7A-9E64CCDECC3E}" type="pres">
      <dgm:prSet presAssocID="{FDDB342F-7436-4A90-BF65-F5C6B818346F}" presName="sp" presStyleCnt="0"/>
      <dgm:spPr/>
    </dgm:pt>
    <dgm:pt modelId="{190057F9-FA2F-E94A-BED2-58B50D4CFD65}" type="pres">
      <dgm:prSet presAssocID="{730884CA-8D7C-4EB1-BAC0-C4ECFCDBCFD5}" presName="arrowAndChildren" presStyleCnt="0"/>
      <dgm:spPr/>
    </dgm:pt>
    <dgm:pt modelId="{397E0E00-4222-AB47-898C-4DC8B2D5AE62}" type="pres">
      <dgm:prSet presAssocID="{730884CA-8D7C-4EB1-BAC0-C4ECFCDBCFD5}" presName="parentTextArrow" presStyleLbl="node1" presStyleIdx="0" presStyleCnt="0"/>
      <dgm:spPr/>
    </dgm:pt>
    <dgm:pt modelId="{078FB2FD-15CC-AF45-858C-0067F3ADB248}" type="pres">
      <dgm:prSet presAssocID="{730884CA-8D7C-4EB1-BAC0-C4ECFCDBCFD5}" presName="arrow" presStyleLbl="alignNode1" presStyleIdx="1" presStyleCnt="4"/>
      <dgm:spPr/>
    </dgm:pt>
    <dgm:pt modelId="{08331D97-286B-7A46-9C4A-D7CDAC2E876B}" type="pres">
      <dgm:prSet presAssocID="{730884CA-8D7C-4EB1-BAC0-C4ECFCDBCFD5}" presName="descendantArrow" presStyleLbl="bgAccFollowNode1" presStyleIdx="1" presStyleCnt="4"/>
      <dgm:spPr/>
    </dgm:pt>
    <dgm:pt modelId="{EA7273FB-BF4B-7E4E-A9BA-E35769253B86}" type="pres">
      <dgm:prSet presAssocID="{55A92951-E936-4263-BAFD-1FB583828AA8}" presName="sp" presStyleCnt="0"/>
      <dgm:spPr/>
    </dgm:pt>
    <dgm:pt modelId="{54184DF6-C109-A54D-83BD-52267254DB7E}" type="pres">
      <dgm:prSet presAssocID="{0BFD2C5F-1007-4984-88B7-0770390CB15C}" presName="arrowAndChildren" presStyleCnt="0"/>
      <dgm:spPr/>
    </dgm:pt>
    <dgm:pt modelId="{5DD3D477-E4F2-0E49-9932-2A34C80DF5D6}" type="pres">
      <dgm:prSet presAssocID="{0BFD2C5F-1007-4984-88B7-0770390CB15C}" presName="parentTextArrow" presStyleLbl="node1" presStyleIdx="0" presStyleCnt="0"/>
      <dgm:spPr/>
    </dgm:pt>
    <dgm:pt modelId="{1DC4F941-F6AA-C34C-9D64-42362B9950D5}" type="pres">
      <dgm:prSet presAssocID="{0BFD2C5F-1007-4984-88B7-0770390CB15C}" presName="arrow" presStyleLbl="alignNode1" presStyleIdx="2" presStyleCnt="4"/>
      <dgm:spPr/>
    </dgm:pt>
    <dgm:pt modelId="{F0E39EB9-878A-C241-BD48-A8F8ED06FFF5}" type="pres">
      <dgm:prSet presAssocID="{0BFD2C5F-1007-4984-88B7-0770390CB15C}" presName="descendantArrow" presStyleLbl="bgAccFollowNode1" presStyleIdx="2" presStyleCnt="4"/>
      <dgm:spPr/>
    </dgm:pt>
    <dgm:pt modelId="{6AEA3655-FA73-3E49-AA1F-9F63CD4A0ECF}" type="pres">
      <dgm:prSet presAssocID="{3518B2FF-DD13-4BA3-9DE7-46D4DF47FDF5}" presName="sp" presStyleCnt="0"/>
      <dgm:spPr/>
    </dgm:pt>
    <dgm:pt modelId="{872416A3-FC84-F346-9369-2A2F0C8435BF}" type="pres">
      <dgm:prSet presAssocID="{35FD4965-F1D6-4B50-95BF-EDE2527E505B}" presName="arrowAndChildren" presStyleCnt="0"/>
      <dgm:spPr/>
    </dgm:pt>
    <dgm:pt modelId="{0FF98273-269B-574E-917A-6651D1AED036}" type="pres">
      <dgm:prSet presAssocID="{35FD4965-F1D6-4B50-95BF-EDE2527E505B}" presName="parentTextArrow" presStyleLbl="node1" presStyleIdx="0" presStyleCnt="0"/>
      <dgm:spPr/>
    </dgm:pt>
    <dgm:pt modelId="{B6ECE598-A090-F54D-B74C-55F9708A5261}" type="pres">
      <dgm:prSet presAssocID="{35FD4965-F1D6-4B50-95BF-EDE2527E505B}" presName="arrow" presStyleLbl="alignNode1" presStyleIdx="3" presStyleCnt="4"/>
      <dgm:spPr/>
    </dgm:pt>
    <dgm:pt modelId="{BFC4762B-5137-8045-88A2-AC2C9621B79B}" type="pres">
      <dgm:prSet presAssocID="{35FD4965-F1D6-4B50-95BF-EDE2527E505B}" presName="descendantArrow" presStyleLbl="bgAccFollowNode1" presStyleIdx="3" presStyleCnt="4"/>
      <dgm:spPr/>
    </dgm:pt>
  </dgm:ptLst>
  <dgm:cxnLst>
    <dgm:cxn modelId="{46DE2529-F897-F94B-B40C-0328BC214BF9}" srcId="{35FD4965-F1D6-4B50-95BF-EDE2527E505B}" destId="{06C9E923-121B-0F41-B702-482B64B7B378}" srcOrd="0" destOrd="0" parTransId="{B90F44AF-30BC-8E44-971B-38E8EA4C9F9C}" sibTransId="{F82BBD7D-5373-C448-AA74-F4D7A0E444A4}"/>
    <dgm:cxn modelId="{33A82F30-FB91-4D7A-BB67-DEFB59CC7B2E}" srcId="{4E6D5DC1-DC11-4853-8D68-D50D99F39DF4}" destId="{35FD4965-F1D6-4B50-95BF-EDE2527E505B}" srcOrd="0" destOrd="0" parTransId="{D9EDDAFF-D199-487E-8E81-0844B0E5BA26}" sibTransId="{3518B2FF-DD13-4BA3-9DE7-46D4DF47FDF5}"/>
    <dgm:cxn modelId="{AC286333-C51B-834E-A813-829817B33E30}" type="presOf" srcId="{4E6D5DC1-DC11-4853-8D68-D50D99F39DF4}" destId="{C86F0CE6-BB19-1D4D-BE42-18F5DCD634A9}" srcOrd="0" destOrd="0" presId="urn:microsoft.com/office/officeart/2016/7/layout/VerticalDownArrowProcess"/>
    <dgm:cxn modelId="{407FAA3A-1A5A-584B-938E-007531006CCC}" type="presOf" srcId="{0BFD2C5F-1007-4984-88B7-0770390CB15C}" destId="{1DC4F941-F6AA-C34C-9D64-42362B9950D5}" srcOrd="1" destOrd="0" presId="urn:microsoft.com/office/officeart/2016/7/layout/VerticalDownArrowProcess"/>
    <dgm:cxn modelId="{E25B5341-C339-4B9D-BEB0-D278544DA5CB}" srcId="{4E6D5DC1-DC11-4853-8D68-D50D99F39DF4}" destId="{730884CA-8D7C-4EB1-BAC0-C4ECFCDBCFD5}" srcOrd="2" destOrd="0" parTransId="{02DFD04D-6724-42F2-8C67-F717AC2E62F1}" sibTransId="{FDDB342F-7436-4A90-BF65-F5C6B818346F}"/>
    <dgm:cxn modelId="{72E32845-8352-E346-846C-A973CE7E1182}" type="presOf" srcId="{35FD4965-F1D6-4B50-95BF-EDE2527E505B}" destId="{0FF98273-269B-574E-917A-6651D1AED036}" srcOrd="0" destOrd="0" presId="urn:microsoft.com/office/officeart/2016/7/layout/VerticalDownArrowProcess"/>
    <dgm:cxn modelId="{5FD5BF4A-D1DB-473F-96FC-7BC553115FFC}" srcId="{4E6D5DC1-DC11-4853-8D68-D50D99F39DF4}" destId="{0BFD2C5F-1007-4984-88B7-0770390CB15C}" srcOrd="1" destOrd="0" parTransId="{D109ADD4-D6E6-411E-A4A0-09644CA917CD}" sibTransId="{55A92951-E936-4263-BAFD-1FB583828AA8}"/>
    <dgm:cxn modelId="{0F066359-6CBC-4002-9D90-788DF09D91B0}" srcId="{0BFD2C5F-1007-4984-88B7-0770390CB15C}" destId="{14018348-1D37-471D-9FC2-DBCC6D4DEEA7}" srcOrd="1" destOrd="0" parTransId="{26581274-400C-4329-9F61-7A4609CF786F}" sibTransId="{10593B2E-E778-45C2-953B-A29AEC89E8E9}"/>
    <dgm:cxn modelId="{5A37ED6E-B7B5-7548-850E-E47A8066D19D}" type="presOf" srcId="{0BFD2C5F-1007-4984-88B7-0770390CB15C}" destId="{5DD3D477-E4F2-0E49-9932-2A34C80DF5D6}" srcOrd="0" destOrd="0" presId="urn:microsoft.com/office/officeart/2016/7/layout/VerticalDownArrowProcess"/>
    <dgm:cxn modelId="{1A438379-8E56-4940-BFAA-32A027E3CD84}" type="presOf" srcId="{9C57B46D-9DB5-A141-B5D5-2A5B12A40F2A}" destId="{BFC4762B-5137-8045-88A2-AC2C9621B79B}" srcOrd="0" destOrd="1" presId="urn:microsoft.com/office/officeart/2016/7/layout/VerticalDownArrowProcess"/>
    <dgm:cxn modelId="{D971767F-42DD-48C3-9019-A157E0A92F18}" srcId="{0BFD2C5F-1007-4984-88B7-0770390CB15C}" destId="{C5B6AF95-2F57-40CA-A820-D1E592621123}" srcOrd="0" destOrd="0" parTransId="{7C399F08-9400-48D8-83D8-718FC60443BB}" sibTransId="{556BDFAF-2FF5-47EC-BEB8-C0A8614D30CE}"/>
    <dgm:cxn modelId="{4E921E87-00E3-8747-9850-8DFBB5BE1A59}" type="presOf" srcId="{730884CA-8D7C-4EB1-BAC0-C4ECFCDBCFD5}" destId="{078FB2FD-15CC-AF45-858C-0067F3ADB248}" srcOrd="1" destOrd="0" presId="urn:microsoft.com/office/officeart/2016/7/layout/VerticalDownArrowProcess"/>
    <dgm:cxn modelId="{50B00288-9F8A-F749-B35E-C34188161F09}" srcId="{35FD4965-F1D6-4B50-95BF-EDE2527E505B}" destId="{9C57B46D-9DB5-A141-B5D5-2A5B12A40F2A}" srcOrd="1" destOrd="0" parTransId="{B2B15447-A27D-C04E-904A-F183DEB7513D}" sibTransId="{297BCA5E-04F3-7542-9007-D5B61F2D70A5}"/>
    <dgm:cxn modelId="{286A639D-0865-1A47-88D4-2A60B57CA35C}" type="presOf" srcId="{730884CA-8D7C-4EB1-BAC0-C4ECFCDBCFD5}" destId="{397E0E00-4222-AB47-898C-4DC8B2D5AE62}" srcOrd="0" destOrd="0" presId="urn:microsoft.com/office/officeart/2016/7/layout/VerticalDownArrowProcess"/>
    <dgm:cxn modelId="{5290A69D-A57D-0346-895C-E33D19D59CCD}" type="presOf" srcId="{14018348-1D37-471D-9FC2-DBCC6D4DEEA7}" destId="{F0E39EB9-878A-C241-BD48-A8F8ED06FFF5}" srcOrd="0" destOrd="1" presId="urn:microsoft.com/office/officeart/2016/7/layout/VerticalDownArrowProcess"/>
    <dgm:cxn modelId="{C040BB9D-BF5E-CD46-831A-7B24C1725D6E}" type="presOf" srcId="{0CF48DD7-CCDB-3E4B-AD2E-1DAA57A58B43}" destId="{08331D97-286B-7A46-9C4A-D7CDAC2E876B}" srcOrd="0" destOrd="0" presId="urn:microsoft.com/office/officeart/2016/7/layout/VerticalDownArrowProcess"/>
    <dgm:cxn modelId="{E6A7C8A6-29DF-0E4A-879D-A2A211531D95}" type="presOf" srcId="{C5B6AF95-2F57-40CA-A820-D1E592621123}" destId="{F0E39EB9-878A-C241-BD48-A8F8ED06FFF5}" srcOrd="0" destOrd="0" presId="urn:microsoft.com/office/officeart/2016/7/layout/VerticalDownArrowProcess"/>
    <dgm:cxn modelId="{07E45DB9-1AA5-E448-A5B7-CB6C65351F60}" type="presOf" srcId="{A22C06C3-C35A-734C-9484-A6E8F8339C28}" destId="{C40306C0-D770-9D4D-85D1-E065A04B628C}" srcOrd="0" destOrd="0" presId="urn:microsoft.com/office/officeart/2016/7/layout/VerticalDownArrowProcess"/>
    <dgm:cxn modelId="{A4CD66CA-CE2C-8F45-9560-6AB7CA53A8EE}" srcId="{4E6D5DC1-DC11-4853-8D68-D50D99F39DF4}" destId="{A22C06C3-C35A-734C-9484-A6E8F8339C28}" srcOrd="3" destOrd="0" parTransId="{31967B57-4507-634B-8820-BFA586A9D584}" sibTransId="{44CDD576-B587-8E4F-A273-7F641FEDDF7C}"/>
    <dgm:cxn modelId="{56E33FD7-BBD8-EA4C-B5FD-F8CA45E42CC2}" type="presOf" srcId="{06C9E923-121B-0F41-B702-482B64B7B378}" destId="{BFC4762B-5137-8045-88A2-AC2C9621B79B}" srcOrd="0" destOrd="0" presId="urn:microsoft.com/office/officeart/2016/7/layout/VerticalDownArrowProcess"/>
    <dgm:cxn modelId="{18C624DF-ED94-1345-99C0-148040F139C8}" type="presOf" srcId="{83FA7629-38A7-6D41-9C45-C76F7A40F480}" destId="{4A75C58C-4C45-E346-A397-A8B1CBC34C87}" srcOrd="0" destOrd="0" presId="urn:microsoft.com/office/officeart/2016/7/layout/VerticalDownArrowProcess"/>
    <dgm:cxn modelId="{C1D069DF-8253-4B42-BDEE-B784109D5B1E}" srcId="{A22C06C3-C35A-734C-9484-A6E8F8339C28}" destId="{83FA7629-38A7-6D41-9C45-C76F7A40F480}" srcOrd="0" destOrd="0" parTransId="{3BFB6954-8D92-E84A-B4FA-91E49531E06D}" sibTransId="{4E2353C8-F4A7-F947-8A36-A590844E3FEF}"/>
    <dgm:cxn modelId="{9463B5F6-A82F-D741-9C43-656CA16C6669}" srcId="{730884CA-8D7C-4EB1-BAC0-C4ECFCDBCFD5}" destId="{0CF48DD7-CCDB-3E4B-AD2E-1DAA57A58B43}" srcOrd="0" destOrd="0" parTransId="{1107E153-7434-3443-A284-BCFE82DE4817}" sibTransId="{365AEA03-1D5A-ED48-90F1-5A9648B8D8E3}"/>
    <dgm:cxn modelId="{E12896FF-4569-D146-B122-D7825A3B4C93}" type="presOf" srcId="{35FD4965-F1D6-4B50-95BF-EDE2527E505B}" destId="{B6ECE598-A090-F54D-B74C-55F9708A5261}" srcOrd="1" destOrd="0" presId="urn:microsoft.com/office/officeart/2016/7/layout/VerticalDownArrowProcess"/>
    <dgm:cxn modelId="{561EEFE2-5EBB-544B-BF53-D8AD5F7F355D}" type="presParOf" srcId="{C86F0CE6-BB19-1D4D-BE42-18F5DCD634A9}" destId="{86F921E5-D754-DE41-98E0-84491CBCA872}" srcOrd="0" destOrd="0" presId="urn:microsoft.com/office/officeart/2016/7/layout/VerticalDownArrowProcess"/>
    <dgm:cxn modelId="{226E5C8D-52E7-3A43-A47B-91BF0A7CC47D}" type="presParOf" srcId="{86F921E5-D754-DE41-98E0-84491CBCA872}" destId="{C40306C0-D770-9D4D-85D1-E065A04B628C}" srcOrd="0" destOrd="0" presId="urn:microsoft.com/office/officeart/2016/7/layout/VerticalDownArrowProcess"/>
    <dgm:cxn modelId="{9A978FD5-310D-8348-9C23-AA03B3CDB2D8}" type="presParOf" srcId="{86F921E5-D754-DE41-98E0-84491CBCA872}" destId="{4A75C58C-4C45-E346-A397-A8B1CBC34C87}" srcOrd="1" destOrd="0" presId="urn:microsoft.com/office/officeart/2016/7/layout/VerticalDownArrowProcess"/>
    <dgm:cxn modelId="{F4103AAA-F585-CD47-8DE5-6C1E5EDC9850}" type="presParOf" srcId="{C86F0CE6-BB19-1D4D-BE42-18F5DCD634A9}" destId="{F747F84B-960E-3641-BF7A-9E64CCDECC3E}" srcOrd="1" destOrd="0" presId="urn:microsoft.com/office/officeart/2016/7/layout/VerticalDownArrowProcess"/>
    <dgm:cxn modelId="{B052CCED-762E-5843-9F80-8A83A7DFB69B}" type="presParOf" srcId="{C86F0CE6-BB19-1D4D-BE42-18F5DCD634A9}" destId="{190057F9-FA2F-E94A-BED2-58B50D4CFD65}" srcOrd="2" destOrd="0" presId="urn:microsoft.com/office/officeart/2016/7/layout/VerticalDownArrowProcess"/>
    <dgm:cxn modelId="{9359936A-9486-E54F-8A48-0FCC710E5947}" type="presParOf" srcId="{190057F9-FA2F-E94A-BED2-58B50D4CFD65}" destId="{397E0E00-4222-AB47-898C-4DC8B2D5AE62}" srcOrd="0" destOrd="0" presId="urn:microsoft.com/office/officeart/2016/7/layout/VerticalDownArrowProcess"/>
    <dgm:cxn modelId="{E6C0CD16-07EE-7341-9E12-84E790FD2A26}" type="presParOf" srcId="{190057F9-FA2F-E94A-BED2-58B50D4CFD65}" destId="{078FB2FD-15CC-AF45-858C-0067F3ADB248}" srcOrd="1" destOrd="0" presId="urn:microsoft.com/office/officeart/2016/7/layout/VerticalDownArrowProcess"/>
    <dgm:cxn modelId="{3E73EAA9-0A0E-6640-A2CA-B362B21E6A1A}" type="presParOf" srcId="{190057F9-FA2F-E94A-BED2-58B50D4CFD65}" destId="{08331D97-286B-7A46-9C4A-D7CDAC2E876B}" srcOrd="2" destOrd="0" presId="urn:microsoft.com/office/officeart/2016/7/layout/VerticalDownArrowProcess"/>
    <dgm:cxn modelId="{F07ADE25-5AFC-2C42-96FA-5389EB9D53CD}" type="presParOf" srcId="{C86F0CE6-BB19-1D4D-BE42-18F5DCD634A9}" destId="{EA7273FB-BF4B-7E4E-A9BA-E35769253B86}" srcOrd="3" destOrd="0" presId="urn:microsoft.com/office/officeart/2016/7/layout/VerticalDownArrowProcess"/>
    <dgm:cxn modelId="{15B0069A-0C36-C349-8CFB-07730D328258}" type="presParOf" srcId="{C86F0CE6-BB19-1D4D-BE42-18F5DCD634A9}" destId="{54184DF6-C109-A54D-83BD-52267254DB7E}" srcOrd="4" destOrd="0" presId="urn:microsoft.com/office/officeart/2016/7/layout/VerticalDownArrowProcess"/>
    <dgm:cxn modelId="{69DF5869-83EE-8546-AB35-F6782C95B7A7}" type="presParOf" srcId="{54184DF6-C109-A54D-83BD-52267254DB7E}" destId="{5DD3D477-E4F2-0E49-9932-2A34C80DF5D6}" srcOrd="0" destOrd="0" presId="urn:microsoft.com/office/officeart/2016/7/layout/VerticalDownArrowProcess"/>
    <dgm:cxn modelId="{66EE4DBA-F317-DF4E-BBE2-6666ED068ADA}" type="presParOf" srcId="{54184DF6-C109-A54D-83BD-52267254DB7E}" destId="{1DC4F941-F6AA-C34C-9D64-42362B9950D5}" srcOrd="1" destOrd="0" presId="urn:microsoft.com/office/officeart/2016/7/layout/VerticalDownArrowProcess"/>
    <dgm:cxn modelId="{1F768263-7043-AE4A-AFE0-0AC7D6757696}" type="presParOf" srcId="{54184DF6-C109-A54D-83BD-52267254DB7E}" destId="{F0E39EB9-878A-C241-BD48-A8F8ED06FFF5}" srcOrd="2" destOrd="0" presId="urn:microsoft.com/office/officeart/2016/7/layout/VerticalDownArrowProcess"/>
    <dgm:cxn modelId="{E4B6979F-4B9A-5A47-815D-B8C3FC5A250D}" type="presParOf" srcId="{C86F0CE6-BB19-1D4D-BE42-18F5DCD634A9}" destId="{6AEA3655-FA73-3E49-AA1F-9F63CD4A0ECF}" srcOrd="5" destOrd="0" presId="urn:microsoft.com/office/officeart/2016/7/layout/VerticalDownArrowProcess"/>
    <dgm:cxn modelId="{9B9B4A67-1AE9-A04D-82B4-6F8A0CF32FD3}" type="presParOf" srcId="{C86F0CE6-BB19-1D4D-BE42-18F5DCD634A9}" destId="{872416A3-FC84-F346-9369-2A2F0C8435BF}" srcOrd="6" destOrd="0" presId="urn:microsoft.com/office/officeart/2016/7/layout/VerticalDownArrowProcess"/>
    <dgm:cxn modelId="{7580037B-6A20-064F-8674-9038A1493EE5}" type="presParOf" srcId="{872416A3-FC84-F346-9369-2A2F0C8435BF}" destId="{0FF98273-269B-574E-917A-6651D1AED036}" srcOrd="0" destOrd="0" presId="urn:microsoft.com/office/officeart/2016/7/layout/VerticalDownArrowProcess"/>
    <dgm:cxn modelId="{85557CD7-BD52-A74D-BFDB-DDFD709C67CF}" type="presParOf" srcId="{872416A3-FC84-F346-9369-2A2F0C8435BF}" destId="{B6ECE598-A090-F54D-B74C-55F9708A5261}" srcOrd="1" destOrd="0" presId="urn:microsoft.com/office/officeart/2016/7/layout/VerticalDownArrowProcess"/>
    <dgm:cxn modelId="{DF2C7CB6-722A-EB43-B61D-DCA281E980F2}" type="presParOf" srcId="{872416A3-FC84-F346-9369-2A2F0C8435BF}" destId="{BFC4762B-5137-8045-88A2-AC2C9621B79B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B5A36-2CB0-45CD-A03A-F92843B843DD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26E66-D128-4ACD-B594-C788FBBAF608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08C6C-F89D-4064-ACDC-2CDD95A8C549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Based on our last meeting </a:t>
          </a:r>
          <a:r>
            <a:rPr lang="en-US" sz="2300" kern="1200" dirty="0" err="1"/>
            <a:t>Aiven</a:t>
          </a:r>
          <a:r>
            <a:rPr lang="en-US" sz="2300" kern="1200" dirty="0"/>
            <a:t> is already being used for Postgres, Grafana, OpenSearch, Caching</a:t>
          </a:r>
        </a:p>
      </dsp:txBody>
      <dsp:txXfrm>
        <a:off x="1437631" y="531"/>
        <a:ext cx="9077968" cy="1244702"/>
      </dsp:txXfrm>
    </dsp:sp>
    <dsp:sp modelId="{66C97A58-6EF7-4DB5-BCC9-C5721EA575F9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D0332-BA2D-41B7-85F8-DD5F6147F358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FFC2B-396E-47B8-BBB5-A4CD1E719DAD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Purpose of this demo is to to explore the capabilities of FlinkSQL to route orders over Kafka in real time to different downstream consumers of the trading system.</a:t>
          </a:r>
        </a:p>
      </dsp:txBody>
      <dsp:txXfrm>
        <a:off x="1437631" y="1556410"/>
        <a:ext cx="9077968" cy="1244702"/>
      </dsp:txXfrm>
    </dsp:sp>
    <dsp:sp modelId="{2BCFCA22-2333-4EF3-BE98-89C214759F22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F5F2C0-CD51-4ECF-B7A7-5CD232F0BFB2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8E027-CD10-41D2-AACE-F8C5DB8BEBE7}">
      <dsp:nvSpPr>
        <dsp:cNvPr id="0" name=""/>
        <dsp:cNvSpPr/>
      </dsp:nvSpPr>
      <dsp:spPr>
        <a:xfrm>
          <a:off x="1437631" y="3112289"/>
          <a:ext cx="4732020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 our example today we want split orders based on account naming convention of the firm</a:t>
          </a:r>
        </a:p>
      </dsp:txBody>
      <dsp:txXfrm>
        <a:off x="1437631" y="3112289"/>
        <a:ext cx="4732020" cy="1244702"/>
      </dsp:txXfrm>
    </dsp:sp>
    <dsp:sp modelId="{1B3D9A81-45C8-42AE-AB04-638F55197FA9}">
      <dsp:nvSpPr>
        <dsp:cNvPr id="0" name=""/>
        <dsp:cNvSpPr/>
      </dsp:nvSpPr>
      <dsp:spPr>
        <a:xfrm>
          <a:off x="6169651" y="3112289"/>
          <a:ext cx="434594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flow* to systems processing flow trading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struct* to systems processing structured trading</a:t>
          </a:r>
        </a:p>
      </dsp:txBody>
      <dsp:txXfrm>
        <a:off x="6169651" y="3112289"/>
        <a:ext cx="434594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A2455-AD8D-CA4C-9F4E-65F1F7A073E3}">
      <dsp:nvSpPr>
        <dsp:cNvPr id="0" name=""/>
        <dsp:cNvSpPr/>
      </dsp:nvSpPr>
      <dsp:spPr>
        <a:xfrm>
          <a:off x="0" y="41808"/>
          <a:ext cx="10515600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Message Bus</a:t>
          </a:r>
        </a:p>
      </dsp:txBody>
      <dsp:txXfrm>
        <a:off x="25188" y="66996"/>
        <a:ext cx="10465224" cy="465594"/>
      </dsp:txXfrm>
    </dsp:sp>
    <dsp:sp modelId="{82838CBB-B38F-9A40-B619-30C1393FA5DD}">
      <dsp:nvSpPr>
        <dsp:cNvPr id="0" name=""/>
        <dsp:cNvSpPr/>
      </dsp:nvSpPr>
      <dsp:spPr>
        <a:xfrm>
          <a:off x="0" y="557778"/>
          <a:ext cx="10515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Kafka</a:t>
          </a:r>
        </a:p>
      </dsp:txBody>
      <dsp:txXfrm>
        <a:off x="0" y="557778"/>
        <a:ext cx="10515600" cy="347760"/>
      </dsp:txXfrm>
    </dsp:sp>
    <dsp:sp modelId="{462E64FE-9787-9940-BE2E-ABFB02FC3343}">
      <dsp:nvSpPr>
        <dsp:cNvPr id="0" name=""/>
        <dsp:cNvSpPr/>
      </dsp:nvSpPr>
      <dsp:spPr>
        <a:xfrm>
          <a:off x="0" y="905538"/>
          <a:ext cx="10515600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FlinkSQL</a:t>
          </a:r>
        </a:p>
      </dsp:txBody>
      <dsp:txXfrm>
        <a:off x="25188" y="930726"/>
        <a:ext cx="10465224" cy="465594"/>
      </dsp:txXfrm>
    </dsp:sp>
    <dsp:sp modelId="{A23677F8-3F8B-C647-AB34-6ACBBA337DAB}">
      <dsp:nvSpPr>
        <dsp:cNvPr id="0" name=""/>
        <dsp:cNvSpPr/>
      </dsp:nvSpPr>
      <dsp:spPr>
        <a:xfrm>
          <a:off x="0" y="1421508"/>
          <a:ext cx="10515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filter orders and route trades to different downstream consumers</a:t>
          </a:r>
        </a:p>
      </dsp:txBody>
      <dsp:txXfrm>
        <a:off x="0" y="1421508"/>
        <a:ext cx="10515600" cy="347760"/>
      </dsp:txXfrm>
    </dsp:sp>
    <dsp:sp modelId="{5A5C181D-C0B3-6F4B-BCEE-9C2314EF7F6C}">
      <dsp:nvSpPr>
        <dsp:cNvPr id="0" name=""/>
        <dsp:cNvSpPr/>
      </dsp:nvSpPr>
      <dsp:spPr>
        <a:xfrm>
          <a:off x="0" y="1769268"/>
          <a:ext cx="10515600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Monitoring</a:t>
          </a:r>
        </a:p>
      </dsp:txBody>
      <dsp:txXfrm>
        <a:off x="25188" y="1794456"/>
        <a:ext cx="10465224" cy="465594"/>
      </dsp:txXfrm>
    </dsp:sp>
    <dsp:sp modelId="{09AE5920-A51B-1B45-A663-A68BD8D0B333}">
      <dsp:nvSpPr>
        <dsp:cNvPr id="0" name=""/>
        <dsp:cNvSpPr/>
      </dsp:nvSpPr>
      <dsp:spPr>
        <a:xfrm>
          <a:off x="0" y="2285238"/>
          <a:ext cx="10515600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m3db(Prometheus)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Grafana</a:t>
          </a:r>
        </a:p>
      </dsp:txBody>
      <dsp:txXfrm>
        <a:off x="0" y="2285238"/>
        <a:ext cx="10515600" cy="5542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306C0-D770-9D4D-85D1-E065A04B628C}">
      <dsp:nvSpPr>
        <dsp:cNvPr id="0" name=""/>
        <dsp:cNvSpPr/>
      </dsp:nvSpPr>
      <dsp:spPr>
        <a:xfrm>
          <a:off x="0" y="3828156"/>
          <a:ext cx="2819761" cy="8375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541" tIns="135128" rIns="200541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4. Setup a Grafana dashboard</a:t>
          </a:r>
        </a:p>
      </dsp:txBody>
      <dsp:txXfrm>
        <a:off x="0" y="3828156"/>
        <a:ext cx="2819761" cy="837507"/>
      </dsp:txXfrm>
    </dsp:sp>
    <dsp:sp modelId="{4A75C58C-4C45-E346-A397-A8B1CBC34C87}">
      <dsp:nvSpPr>
        <dsp:cNvPr id="0" name=""/>
        <dsp:cNvSpPr/>
      </dsp:nvSpPr>
      <dsp:spPr>
        <a:xfrm>
          <a:off x="2819761" y="3828156"/>
          <a:ext cx="8459282" cy="8375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594" tIns="177800" rIns="171594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Monitor records processed/consumed on </a:t>
          </a:r>
          <a:r>
            <a:rPr lang="en-US" sz="1400" kern="1200" dirty="0" err="1"/>
            <a:t>kafka</a:t>
          </a:r>
          <a:endParaRPr lang="en-US" sz="1400" kern="1200" dirty="0"/>
        </a:p>
      </dsp:txBody>
      <dsp:txXfrm>
        <a:off x="2819761" y="3828156"/>
        <a:ext cx="8459282" cy="837507"/>
      </dsp:txXfrm>
    </dsp:sp>
    <dsp:sp modelId="{078FB2FD-15CC-AF45-858C-0067F3ADB248}">
      <dsp:nvSpPr>
        <dsp:cNvPr id="0" name=""/>
        <dsp:cNvSpPr/>
      </dsp:nvSpPr>
      <dsp:spPr>
        <a:xfrm rot="10800000">
          <a:off x="0" y="2552633"/>
          <a:ext cx="2819761" cy="128808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541" tIns="135128" rIns="200541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3. Create a </a:t>
          </a:r>
          <a:r>
            <a:rPr lang="en-US" sz="1900" kern="1200" dirty="0" err="1"/>
            <a:t>flink</a:t>
          </a:r>
          <a:r>
            <a:rPr lang="en-US" sz="1900" kern="1200" dirty="0"/>
            <a:t> SQL application</a:t>
          </a:r>
        </a:p>
      </dsp:txBody>
      <dsp:txXfrm rot="-10800000">
        <a:off x="0" y="2552633"/>
        <a:ext cx="2819761" cy="837255"/>
      </dsp:txXfrm>
    </dsp:sp>
    <dsp:sp modelId="{08331D97-286B-7A46-9C4A-D7CDAC2E876B}">
      <dsp:nvSpPr>
        <dsp:cNvPr id="0" name=""/>
        <dsp:cNvSpPr/>
      </dsp:nvSpPr>
      <dsp:spPr>
        <a:xfrm>
          <a:off x="2819761" y="2552633"/>
          <a:ext cx="8459282" cy="8372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594" tIns="177800" rIns="171594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Split orders to two topics one for flow orders and one for structured orders</a:t>
          </a:r>
        </a:p>
      </dsp:txBody>
      <dsp:txXfrm>
        <a:off x="2819761" y="2552633"/>
        <a:ext cx="8459282" cy="837255"/>
      </dsp:txXfrm>
    </dsp:sp>
    <dsp:sp modelId="{1DC4F941-F6AA-C34C-9D64-42362B9950D5}">
      <dsp:nvSpPr>
        <dsp:cNvPr id="0" name=""/>
        <dsp:cNvSpPr/>
      </dsp:nvSpPr>
      <dsp:spPr>
        <a:xfrm rot="10800000">
          <a:off x="0" y="1277109"/>
          <a:ext cx="2819761" cy="128808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541" tIns="135128" rIns="200541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2. Create Mock Oder Generator in Python</a:t>
          </a:r>
        </a:p>
      </dsp:txBody>
      <dsp:txXfrm rot="-10800000">
        <a:off x="0" y="1277109"/>
        <a:ext cx="2819761" cy="837255"/>
      </dsp:txXfrm>
    </dsp:sp>
    <dsp:sp modelId="{F0E39EB9-878A-C241-BD48-A8F8ED06FFF5}">
      <dsp:nvSpPr>
        <dsp:cNvPr id="0" name=""/>
        <dsp:cNvSpPr/>
      </dsp:nvSpPr>
      <dsp:spPr>
        <a:xfrm>
          <a:off x="2819761" y="1277109"/>
          <a:ext cx="8459282" cy="8372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594" tIns="177800" rIns="171594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Even Trade IDs account will be ‘flow&lt;id&gt;’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Odd Trade Ids account will be ‘struct&lt;id&gt;’</a:t>
          </a:r>
        </a:p>
      </dsp:txBody>
      <dsp:txXfrm>
        <a:off x="2819761" y="1277109"/>
        <a:ext cx="8459282" cy="837255"/>
      </dsp:txXfrm>
    </dsp:sp>
    <dsp:sp modelId="{B6ECE598-A090-F54D-B74C-55F9708A5261}">
      <dsp:nvSpPr>
        <dsp:cNvPr id="0" name=""/>
        <dsp:cNvSpPr/>
      </dsp:nvSpPr>
      <dsp:spPr>
        <a:xfrm rot="10800000">
          <a:off x="0" y="1586"/>
          <a:ext cx="2819761" cy="128808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541" tIns="135128" rIns="200541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 Create Topics</a:t>
          </a:r>
        </a:p>
      </dsp:txBody>
      <dsp:txXfrm rot="-10800000">
        <a:off x="0" y="1586"/>
        <a:ext cx="2819761" cy="837255"/>
      </dsp:txXfrm>
    </dsp:sp>
    <dsp:sp modelId="{BFC4762B-5137-8045-88A2-AC2C9621B79B}">
      <dsp:nvSpPr>
        <dsp:cNvPr id="0" name=""/>
        <dsp:cNvSpPr/>
      </dsp:nvSpPr>
      <dsp:spPr>
        <a:xfrm>
          <a:off x="2819761" y="1586"/>
          <a:ext cx="8459282" cy="8372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594" tIns="177800" rIns="171594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Source: orders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Sink(Destination): </a:t>
          </a:r>
          <a:r>
            <a:rPr lang="en-US" sz="1400" kern="1200" dirty="0" err="1"/>
            <a:t>flow_orders</a:t>
          </a:r>
          <a:r>
            <a:rPr lang="en-US" sz="1400" kern="1200" dirty="0"/>
            <a:t>, </a:t>
          </a:r>
          <a:r>
            <a:rPr lang="en-US" sz="1400" kern="1200" dirty="0" err="1"/>
            <a:t>struct_orders</a:t>
          </a:r>
          <a:endParaRPr lang="en-US" sz="1400" kern="1200" dirty="0"/>
        </a:p>
      </dsp:txBody>
      <dsp:txXfrm>
        <a:off x="2819761" y="1586"/>
        <a:ext cx="8459282" cy="837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F642-085C-3FB5-5A9D-E424A0EBD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FA412-B934-D415-1AD3-53A9F3D14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45956-F0D1-0910-ED1D-7F64ED04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A88C-C124-0A4B-90DF-D34227AFD3A2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29982-2108-F4BE-4F97-18A70AF7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FBBAC-1587-ACBF-4E76-E1079A1A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EE7-AC67-5246-B72C-3CA75A205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4E46-BF2B-97A3-DE88-0AF12AC4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67FD0-40BC-F3B4-7365-FCBD010E8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82C6C-9D64-5643-CAA3-5DABBAD9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A88C-C124-0A4B-90DF-D34227AFD3A2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1EE0F-9502-71C7-869D-3F944431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30127-EF5B-8CCD-8232-0FB12B1D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EE7-AC67-5246-B72C-3CA75A205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4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D216C-46D2-0AB7-D349-30EC02EAE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5075C-D3AA-918B-24B3-39DF6BCDE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6761A-67E7-EF90-0EAA-B106126A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A88C-C124-0A4B-90DF-D34227AFD3A2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C45F6-72F5-977F-8A68-220B4B71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9C252-643D-3592-49B2-719FE163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EE7-AC67-5246-B72C-3CA75A205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5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D1C4-907B-719C-E47D-978B5E1AC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C47CE-5F4A-3023-5CDB-9697DAEF7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3A44-465C-283E-B8FB-A7DD807A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A88C-C124-0A4B-90DF-D34227AFD3A2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FB825-77EB-C9E5-06FF-5501D546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292D9-9289-6798-F974-9F988F36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EE7-AC67-5246-B72C-3CA75A205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4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DE3F2-0FAE-D7F9-4E0D-374F6E1F2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85E0C-BDED-9811-7A13-D78B09D34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223A3-691C-0895-72A7-725AD9DC6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A88C-C124-0A4B-90DF-D34227AFD3A2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99E48-CAB4-15C6-BA9D-F8C1E388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21F4A-B7AF-7487-619D-1718379E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EE7-AC67-5246-B72C-3CA75A205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7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877A-58B7-496B-F3DF-7F89F9C5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7D75F-9B63-7C7F-C950-08C3D1D58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43F21-7DF6-E790-C979-DDCBCC2CE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1244B-9C89-8AC7-33E2-E412AD362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A88C-C124-0A4B-90DF-D34227AFD3A2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5CFDB-D49B-8B94-FA75-0DB2BF7E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9C7F8-64D8-C710-D04D-2EE505D9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EE7-AC67-5246-B72C-3CA75A205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9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DDAC-545D-B5C8-60CF-328F1AEC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8DCC6-4E14-63D6-50D3-E0AD7BBE9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CA6C4-36DE-626E-B692-7B1B1BF00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E9F7B-9AD2-6EB2-C062-0EE6BD3A0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5111F-901E-3303-BA88-F25A94ED7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6A0207-2B7F-A960-6634-EB8335AD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A88C-C124-0A4B-90DF-D34227AFD3A2}" type="datetimeFigureOut">
              <a:rPr lang="en-US" smtClean="0"/>
              <a:t>6/24/24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1BB15D-D8FF-48DD-B1AD-67D20AD5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7F0D1-9FD9-81B0-9902-C84A8C59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EE7-AC67-5246-B72C-3CA75A205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6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8AD99-3754-8330-C954-709ECA0B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CB3AC-7776-674B-9E2C-D3A648A73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A88C-C124-0A4B-90DF-D34227AFD3A2}" type="datetimeFigureOut">
              <a:rPr lang="en-US" smtClean="0"/>
              <a:t>6/24/24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F0B07-74BF-54C4-2453-9E91B9779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0A879-4DD4-7A89-BC03-A73BA50A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EE7-AC67-5246-B72C-3CA75A205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1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0BF5C-E7A6-1232-FC17-1F755428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A88C-C124-0A4B-90DF-D34227AFD3A2}" type="datetimeFigureOut">
              <a:rPr lang="en-US" smtClean="0"/>
              <a:t>6/24/24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DED15-7CF7-1DFE-8D28-8A4784CD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4758E-FB94-6586-8A1E-D4D5F80E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EE7-AC67-5246-B72C-3CA75A205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0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3AD5-1404-4DE8-3D8A-8A4BAAD4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BA63F-BE69-C0A3-37A1-ADDF3BDAF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CECFB-64AA-0D73-185E-A65A222B9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2A120-FDBA-0EDB-E7D6-B51B250B2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A88C-C124-0A4B-90DF-D34227AFD3A2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105EE-A9EA-FE3B-33C6-34133E8A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BC14E-87EB-27D9-1A42-4F930EC0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EE7-AC67-5246-B72C-3CA75A205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1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DA7D-7047-5053-8F9C-AB234363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9A41D-F63D-89B8-594E-3401D937F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1CD25-3BC1-A185-4D87-1E9047F43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3B088-A19F-1DC5-2B35-034A2667A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A88C-C124-0A4B-90DF-D34227AFD3A2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DD91B-5B16-1ACF-D2B4-10F9455D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6C6AE-5DD1-5258-9947-1B864184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EE7-AC67-5246-B72C-3CA75A205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6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257547-1018-02F6-B844-D61DDEBED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2DC49-0461-0C71-6E22-D3711F009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CE24B-95B2-0B2F-1C15-AC2F32969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02A88C-C124-0A4B-90DF-D34227AFD3A2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79FFD-7564-C78F-E7E7-3CDB057FA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834EE-2201-0AD8-EBF5-10B7ACCAB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29BEE7-AC67-5246-B72C-3CA75A205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7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204F0-858B-CFDA-1D54-21E3C5464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Streaming </a:t>
            </a:r>
            <a:br>
              <a:rPr lang="en-US" sz="4400" dirty="0"/>
            </a:br>
            <a:r>
              <a:rPr lang="en-US" sz="4400" dirty="0"/>
              <a:t>Trade Processing with </a:t>
            </a:r>
            <a:r>
              <a:rPr lang="en-US" sz="4400" dirty="0" err="1"/>
              <a:t>FlinkSQL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3C683-5DAF-C977-90C9-7A21260EF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sz="1000"/>
              <a:t>Jim Zucker</a:t>
            </a:r>
          </a:p>
          <a:p>
            <a:pPr algn="l"/>
            <a:r>
              <a:rPr lang="en-US" sz="1000"/>
              <a:t>24-Jun-2024</a:t>
            </a:r>
          </a:p>
          <a:p>
            <a:pPr algn="l"/>
            <a:r>
              <a:rPr lang="en-US" sz="1000" err="1"/>
              <a:t>jim@streamingfintech.com</a:t>
            </a:r>
            <a:endParaRPr lang="en-US" sz="1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65D87-100B-C40C-7DF1-B474C3874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00" r="37227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717340-ABD3-04B2-2013-82DB66A776C6}"/>
              </a:ext>
            </a:extLst>
          </p:cNvPr>
          <p:cNvSpPr txBox="1"/>
          <p:nvPr/>
        </p:nvSpPr>
        <p:spPr>
          <a:xfrm>
            <a:off x="5784574" y="62020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5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DDFAA-B5F3-CFE7-71DC-D3929A152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100"/>
              <a:t>Create a mock order generator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1BA6C-34FF-A993-4356-8C5CC48C6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/>
              <a:t>Using ‘Quick’ Connect we can get a sample ‘producer’ python script and modify it to generate our orders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F471F-D320-244B-58B5-E0520F046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29" y="2314085"/>
            <a:ext cx="10636742" cy="43876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525B131-3C7A-B7D2-2395-18D601C9BCE0}"/>
              </a:ext>
            </a:extLst>
          </p:cNvPr>
          <p:cNvSpPr/>
          <p:nvPr/>
        </p:nvSpPr>
        <p:spPr>
          <a:xfrm>
            <a:off x="915982" y="3843798"/>
            <a:ext cx="5380646" cy="2511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034516-2F29-B9FC-7775-C84BCBCBCF8C}"/>
              </a:ext>
            </a:extLst>
          </p:cNvPr>
          <p:cNvSpPr/>
          <p:nvPr/>
        </p:nvSpPr>
        <p:spPr>
          <a:xfrm>
            <a:off x="9780608" y="3588152"/>
            <a:ext cx="1588009" cy="578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00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7655BA-8311-2586-AE90-B0E2B83FD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US" sz="800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0BD06AE-960C-DBC2-D655-2811B0F1F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88" y="1553518"/>
            <a:ext cx="9910295" cy="1281733"/>
          </a:xfrm>
        </p:spPr>
        <p:txBody>
          <a:bodyPr anchor="b">
            <a:normAutofit/>
          </a:bodyPr>
          <a:lstStyle/>
          <a:p>
            <a:pPr algn="l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78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11C5-2913-55DE-FF7D-140E8F6D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1C08A6-FD6C-053C-0BC0-AB64D1870D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19121"/>
              </p:ext>
            </p:extLst>
          </p:nvPr>
        </p:nvGraphicFramePr>
        <p:xfrm>
          <a:off x="456478" y="1825103"/>
          <a:ext cx="11279044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8310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983C9-B9D8-FB71-7971-257426E25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Topics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EFAD5D-3E30-FFF1-ED5F-14B2FAA99B72}"/>
              </a:ext>
            </a:extLst>
          </p:cNvPr>
          <p:cNvSpPr txBox="1"/>
          <p:nvPr/>
        </p:nvSpPr>
        <p:spPr>
          <a:xfrm>
            <a:off x="612648" y="3355848"/>
            <a:ext cx="6268770" cy="2825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Set parallelism to 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Set retention to a 3 minutes on topics so we can re-run demo from scratch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B59B2-741A-886C-B9F1-707C97D1C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066" y="1170963"/>
            <a:ext cx="3965514" cy="4440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458744-4132-9424-AB25-1E53E19F3316}"/>
              </a:ext>
            </a:extLst>
          </p:cNvPr>
          <p:cNvSpPr/>
          <p:nvPr/>
        </p:nvSpPr>
        <p:spPr>
          <a:xfrm>
            <a:off x="9337338" y="3723222"/>
            <a:ext cx="2394414" cy="650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E345F-D3D2-8C9F-9B36-23746F8BB179}"/>
              </a:ext>
            </a:extLst>
          </p:cNvPr>
          <p:cNvSpPr/>
          <p:nvPr/>
        </p:nvSpPr>
        <p:spPr>
          <a:xfrm>
            <a:off x="9327653" y="3072314"/>
            <a:ext cx="2394414" cy="650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30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3317C-4E48-A585-10B9-DB704647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Flink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27C69-F2B8-BA3B-53F2-704696905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00" y="1967149"/>
            <a:ext cx="9830857" cy="489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51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0B669-EDA4-285F-F886-DE105EF25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Configure Grafana to track records procesed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4A9F6-5691-CA28-BDC4-EF271C115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use ‘rate’ on the records inserted into each topic to monitor producer and consumers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99C9A5-294B-A56A-1162-E26D5814B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853114"/>
            <a:ext cx="11548872" cy="314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62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ACE16-BF79-04EE-8670-3F8E97DC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Orders Generated in Kafka Viewer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34A2F28-D69C-E2FC-6208-3CFFD9AEF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800" y="2072640"/>
            <a:ext cx="8174525" cy="412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11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BC5B9-51D1-8B25-02D7-FC5AEDA4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Run Application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90CB05-C5DD-8487-2EB4-673705E28214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three lines on each graph represents the parallel processing we configured for 3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(left graph) Producer of orders  generated at ~800/second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(right graphs) Consumers of flow &amp; structured accounts are keeping up at ~400/second each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227B0-48EC-B592-A8DA-826212E52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31" y="2107201"/>
            <a:ext cx="10387338" cy="460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52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1952A-A6D9-4254-ADE9-7EF34843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281492E6-07AC-DB68-7144-096060A16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678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6355B-4CCA-8F55-39C0-3B4D8C981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4A99-80C4-81AC-448B-9107E6FC4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 dirty="0"/>
              <a:t>Review Requirements</a:t>
            </a:r>
          </a:p>
          <a:p>
            <a:r>
              <a:rPr lang="en-US" sz="2000" dirty="0"/>
              <a:t>Setup </a:t>
            </a:r>
            <a:r>
              <a:rPr lang="en-US" sz="2000" dirty="0" err="1"/>
              <a:t>Flink</a:t>
            </a:r>
            <a:r>
              <a:rPr lang="en-US" sz="2000" dirty="0"/>
              <a:t>/Kafka/Grafana in </a:t>
            </a:r>
            <a:r>
              <a:rPr lang="en-US" sz="2000" dirty="0" err="1"/>
              <a:t>Aiven</a:t>
            </a:r>
            <a:endParaRPr lang="en-US" sz="2000" dirty="0"/>
          </a:p>
          <a:p>
            <a:r>
              <a:rPr lang="en-US" sz="2000" dirty="0"/>
              <a:t>Publish orders to Kafka</a:t>
            </a:r>
          </a:p>
          <a:p>
            <a:r>
              <a:rPr lang="en-US" sz="2000" dirty="0"/>
              <a:t>Filtering capabilities of </a:t>
            </a:r>
            <a:r>
              <a:rPr lang="en-US" sz="2000" dirty="0" err="1"/>
              <a:t>Flink</a:t>
            </a:r>
            <a:endParaRPr lang="en-US" sz="2000" dirty="0"/>
          </a:p>
          <a:p>
            <a:r>
              <a:rPr lang="en-US" sz="2000" dirty="0"/>
              <a:t>Setup Monitoring input and output</a:t>
            </a:r>
          </a:p>
          <a:p>
            <a:r>
              <a:rPr lang="en-US" sz="2000" dirty="0"/>
              <a:t>Questions</a:t>
            </a:r>
          </a:p>
        </p:txBody>
      </p:sp>
      <p:pic>
        <p:nvPicPr>
          <p:cNvPr id="5" name="Picture 4" descr="Magazine printing process">
            <a:extLst>
              <a:ext uri="{FF2B5EF4-FFF2-40B4-BE49-F238E27FC236}">
                <a16:creationId xmlns:a16="http://schemas.microsoft.com/office/drawing/2014/main" id="{C77B2EA0-855E-9682-0E25-7EFA7AF15D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90" r="10095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0694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49522-22E7-6B8F-5AF1-9FE480F1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E87ADC-0482-4EAC-B252-AEA74B7B6F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55659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021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04119-FA71-17CE-7793-CAF4C513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Example Systems we will build today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A80FFE-637A-709F-6200-B5721F61332A}"/>
              </a:ext>
            </a:extLst>
          </p:cNvPr>
          <p:cNvSpPr/>
          <p:nvPr/>
        </p:nvSpPr>
        <p:spPr>
          <a:xfrm>
            <a:off x="436298" y="2709446"/>
            <a:ext cx="1567308" cy="1064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78408">
              <a:spcAft>
                <a:spcPts val="600"/>
              </a:spcAft>
            </a:pPr>
            <a:r>
              <a:rPr lang="en-US" sz="1926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Trading System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026" name="Picture 2" descr="Kafka-Python explained in 10 lines of ...">
            <a:extLst>
              <a:ext uri="{FF2B5EF4-FFF2-40B4-BE49-F238E27FC236}">
                <a16:creationId xmlns:a16="http://schemas.microsoft.com/office/drawing/2014/main" id="{6DA74EA0-6DE4-6EC9-72F5-7F24958EF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801" y="2924444"/>
            <a:ext cx="1181714" cy="60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452807-E5DE-37C6-7038-842EA4FB6208}"/>
              </a:ext>
            </a:extLst>
          </p:cNvPr>
          <p:cNvSpPr txBox="1"/>
          <p:nvPr/>
        </p:nvSpPr>
        <p:spPr>
          <a:xfrm>
            <a:off x="3061801" y="3825283"/>
            <a:ext cx="2351413" cy="1377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78408">
              <a:spcAft>
                <a:spcPts val="600"/>
              </a:spcAft>
            </a:pPr>
            <a:r>
              <a:rPr lang="en-US" sz="17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Topic: o</a:t>
            </a:r>
            <a:r>
              <a:rPr lang="en-US" sz="17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rders</a:t>
            </a:r>
          </a:p>
          <a:p>
            <a:pPr defTabSz="978408">
              <a:spcAft>
                <a:spcPts val="600"/>
              </a:spcAft>
            </a:pPr>
            <a:r>
              <a:rPr lang="en-US" sz="17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en-US" sz="17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UUID</a:t>
            </a:r>
          </a:p>
          <a:p>
            <a:pPr defTabSz="978408">
              <a:spcAft>
                <a:spcPts val="600"/>
              </a:spcAft>
            </a:pPr>
            <a:r>
              <a:rPr lang="en-US" sz="17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en-US" sz="17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Book, Quantity, </a:t>
            </a:r>
          </a:p>
          <a:p>
            <a:pPr defTabSz="978408">
              <a:spcAft>
                <a:spcPts val="600"/>
              </a:spcAft>
            </a:pPr>
            <a:r>
              <a:rPr lang="en-US" sz="17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Ticker, Execution Time</a:t>
            </a:r>
            <a:endParaRPr lang="en-US" sz="1600" dirty="0"/>
          </a:p>
        </p:txBody>
      </p:sp>
      <p:pic>
        <p:nvPicPr>
          <p:cNvPr id="1028" name="Picture 4" descr="Apache Flink Logo">
            <a:extLst>
              <a:ext uri="{FF2B5EF4-FFF2-40B4-BE49-F238E27FC236}">
                <a16:creationId xmlns:a16="http://schemas.microsoft.com/office/drawing/2014/main" id="{6B5FF670-45BA-5214-734D-737D952B5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425" y="2577033"/>
            <a:ext cx="895680" cy="89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5BE4BC-F5BC-2382-74D6-903E4CB50B08}"/>
              </a:ext>
            </a:extLst>
          </p:cNvPr>
          <p:cNvSpPr txBox="1"/>
          <p:nvPr/>
        </p:nvSpPr>
        <p:spPr>
          <a:xfrm>
            <a:off x="5766393" y="3472713"/>
            <a:ext cx="1210236" cy="3982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78408">
              <a:spcAft>
                <a:spcPts val="600"/>
              </a:spcAft>
            </a:pPr>
            <a:r>
              <a:rPr lang="en-US" sz="1926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FlinkSQL</a:t>
            </a:r>
            <a:endParaRPr lang="en-US" b="1"/>
          </a:p>
        </p:txBody>
      </p:sp>
      <p:pic>
        <p:nvPicPr>
          <p:cNvPr id="10" name="Picture 2" descr="Kafka-Python explained in 10 lines of ...">
            <a:extLst>
              <a:ext uri="{FF2B5EF4-FFF2-40B4-BE49-F238E27FC236}">
                <a16:creationId xmlns:a16="http://schemas.microsoft.com/office/drawing/2014/main" id="{2E893608-36EC-0901-DDAF-F2939AC97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005" y="1756147"/>
            <a:ext cx="1181714" cy="60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1CADEF-D07A-CEA4-62F3-CB0DEB98DEC8}"/>
              </a:ext>
            </a:extLst>
          </p:cNvPr>
          <p:cNvSpPr txBox="1"/>
          <p:nvPr/>
        </p:nvSpPr>
        <p:spPr>
          <a:xfrm>
            <a:off x="9356005" y="2569262"/>
            <a:ext cx="2359431" cy="1377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8408">
              <a:spcAft>
                <a:spcPts val="600"/>
              </a:spcAft>
            </a:pPr>
            <a:r>
              <a:rPr lang="en-US" sz="17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Topic:</a:t>
            </a:r>
            <a:r>
              <a:rPr lang="en-US" sz="17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1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flow_orders</a:t>
            </a:r>
            <a:endParaRPr lang="en-US" sz="1712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78408">
              <a:spcAft>
                <a:spcPts val="600"/>
              </a:spcAft>
            </a:pPr>
            <a:r>
              <a:rPr lang="en-US" sz="17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en-US" sz="17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UUID</a:t>
            </a:r>
          </a:p>
          <a:p>
            <a:pPr defTabSz="978408">
              <a:spcAft>
                <a:spcPts val="600"/>
              </a:spcAft>
            </a:pPr>
            <a:r>
              <a:rPr lang="en-US" sz="17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en-US" sz="17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Book, Quantity, </a:t>
            </a:r>
          </a:p>
          <a:p>
            <a:pPr defTabSz="978408">
              <a:spcAft>
                <a:spcPts val="600"/>
              </a:spcAft>
            </a:pPr>
            <a:r>
              <a:rPr lang="en-US" sz="17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Ticker, Execution Time</a:t>
            </a:r>
            <a:endParaRPr lang="en-US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E3E021-9D5D-F251-6AD9-14151FA38323}"/>
              </a:ext>
            </a:extLst>
          </p:cNvPr>
          <p:cNvCxnSpPr>
            <a:stCxn id="4" idx="3"/>
            <a:endCxn id="1026" idx="1"/>
          </p:cNvCxnSpPr>
          <p:nvPr/>
        </p:nvCxnSpPr>
        <p:spPr>
          <a:xfrm flipV="1">
            <a:off x="2003606" y="3229342"/>
            <a:ext cx="1058195" cy="12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D86F0E-2A5D-59C7-A5E7-C50AB86B0ACF}"/>
              </a:ext>
            </a:extLst>
          </p:cNvPr>
          <p:cNvCxnSpPr>
            <a:stCxn id="1026" idx="3"/>
          </p:cNvCxnSpPr>
          <p:nvPr/>
        </p:nvCxnSpPr>
        <p:spPr>
          <a:xfrm flipV="1">
            <a:off x="4243515" y="3215488"/>
            <a:ext cx="1210361" cy="13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47BB97-0D32-290A-9476-CA9C3CE4D739}"/>
              </a:ext>
            </a:extLst>
          </p:cNvPr>
          <p:cNvCxnSpPr>
            <a:stCxn id="1028" idx="3"/>
            <a:endCxn id="10" idx="1"/>
          </p:cNvCxnSpPr>
          <p:nvPr/>
        </p:nvCxnSpPr>
        <p:spPr>
          <a:xfrm flipV="1">
            <a:off x="6781105" y="2061045"/>
            <a:ext cx="2574900" cy="963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Kafka-Python explained in 10 lines of ...">
            <a:extLst>
              <a:ext uri="{FF2B5EF4-FFF2-40B4-BE49-F238E27FC236}">
                <a16:creationId xmlns:a16="http://schemas.microsoft.com/office/drawing/2014/main" id="{55FBCF7D-8379-E171-C745-5BF624646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005" y="4279387"/>
            <a:ext cx="1181714" cy="60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2946EE8-D636-B309-9E17-8632B5CD7C72}"/>
              </a:ext>
            </a:extLst>
          </p:cNvPr>
          <p:cNvSpPr txBox="1"/>
          <p:nvPr/>
        </p:nvSpPr>
        <p:spPr>
          <a:xfrm>
            <a:off x="9356005" y="5092502"/>
            <a:ext cx="2574900" cy="1377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8408">
              <a:spcAft>
                <a:spcPts val="600"/>
              </a:spcAft>
            </a:pPr>
            <a:r>
              <a:rPr lang="en-US" sz="1712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Topic: </a:t>
            </a:r>
            <a:r>
              <a:rPr lang="en-US" sz="171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structured_orders</a:t>
            </a:r>
            <a:endParaRPr lang="en-US" sz="1712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78408">
              <a:spcAft>
                <a:spcPts val="600"/>
              </a:spcAft>
            </a:pPr>
            <a:r>
              <a:rPr lang="en-US" sz="1712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en-US" sz="17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UUID</a:t>
            </a:r>
          </a:p>
          <a:p>
            <a:pPr defTabSz="978408">
              <a:spcAft>
                <a:spcPts val="600"/>
              </a:spcAft>
            </a:pPr>
            <a:r>
              <a:rPr lang="en-US" sz="1712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en-US" sz="17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Book, Quantity, </a:t>
            </a:r>
          </a:p>
          <a:p>
            <a:pPr defTabSz="978408">
              <a:spcAft>
                <a:spcPts val="600"/>
              </a:spcAft>
            </a:pPr>
            <a:r>
              <a:rPr lang="en-US" sz="17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Ticker, Execution Time</a:t>
            </a:r>
            <a:endParaRPr lang="en-US" sz="16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6FF945-CEAB-0DC3-24F7-1BFFBCAE7796}"/>
              </a:ext>
            </a:extLst>
          </p:cNvPr>
          <p:cNvCxnSpPr>
            <a:cxnSpLocks/>
            <a:stCxn id="1028" idx="3"/>
            <a:endCxn id="18" idx="1"/>
          </p:cNvCxnSpPr>
          <p:nvPr/>
        </p:nvCxnSpPr>
        <p:spPr>
          <a:xfrm>
            <a:off x="6781105" y="3024874"/>
            <a:ext cx="2574900" cy="1559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3977A73-6B1E-C056-3B99-29918F2405E1}"/>
              </a:ext>
            </a:extLst>
          </p:cNvPr>
          <p:cNvSpPr txBox="1"/>
          <p:nvPr/>
        </p:nvSpPr>
        <p:spPr>
          <a:xfrm>
            <a:off x="6232023" y="4119666"/>
            <a:ext cx="2590062" cy="3982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78408">
              <a:spcAft>
                <a:spcPts val="600"/>
              </a:spcAft>
            </a:pPr>
            <a:r>
              <a:rPr lang="en-US" sz="1926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Account like struct%</a:t>
            </a:r>
            <a:endParaRPr lang="en-US" i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E5F0A3-0A96-1833-6CC3-081119FB743B}"/>
              </a:ext>
            </a:extLst>
          </p:cNvPr>
          <p:cNvSpPr txBox="1"/>
          <p:nvPr/>
        </p:nvSpPr>
        <p:spPr>
          <a:xfrm>
            <a:off x="6232023" y="2012645"/>
            <a:ext cx="2416945" cy="3982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78408">
              <a:spcAft>
                <a:spcPts val="600"/>
              </a:spcAft>
            </a:pPr>
            <a:r>
              <a:rPr lang="en-US" sz="1926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Account like flow%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5054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92C97-07BB-25D0-D175-6C599129F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Order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87B2CE-0923-1522-DCB3-DC4C27D8F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00" y="2391055"/>
            <a:ext cx="10266000" cy="314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BCBF88-FCFC-517E-25C6-3E379482B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n-US" sz="6600"/>
              <a:t>Infrastructure</a:t>
            </a:r>
          </a:p>
        </p:txBody>
      </p:sp>
      <p:sp>
        <p:nvSpPr>
          <p:cNvPr id="18" name="Rectangle: Rounded Corners 13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F2B51A4-F596-CD5B-8EC8-45519D51A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Built on </a:t>
            </a:r>
            <a:r>
              <a:rPr lang="en-US" sz="2800" dirty="0" err="1">
                <a:solidFill>
                  <a:srgbClr val="FFFFFF"/>
                </a:solidFill>
              </a:rPr>
              <a:t>Aiven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03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6388-7BC4-975D-1B09-6D6D4A91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81860D-84FA-A6A4-59E9-A7C1A67CF6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35261"/>
          <a:ext cx="10515600" cy="2881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0DAC34F-90F8-F02C-4F8D-8223F0A466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085" y="4316551"/>
            <a:ext cx="10989829" cy="226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8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18D96-EECF-3C2B-935E-ABEC2E47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Each service create in minutes on any cloud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00240C-ABF7-178B-C8CE-B86E4A8BD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523" y="2172371"/>
            <a:ext cx="9938953" cy="459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0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DCFA3-5B99-58B2-E617-8E0EFABB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Integrate services easily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863BB7-18D8-B7FB-A855-A4131D528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37" y="2083506"/>
            <a:ext cx="9935326" cy="459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04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437</Words>
  <Application>Microsoft Macintosh PowerPoint</Application>
  <PresentationFormat>Widescreen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Office Theme</vt:lpstr>
      <vt:lpstr>Streaming  Trade Processing with FlinkSQL</vt:lpstr>
      <vt:lpstr>Agenda</vt:lpstr>
      <vt:lpstr>Background</vt:lpstr>
      <vt:lpstr>Example Systems we will build today</vt:lpstr>
      <vt:lpstr>Example Order</vt:lpstr>
      <vt:lpstr>Infrastructure</vt:lpstr>
      <vt:lpstr>Infrastructure</vt:lpstr>
      <vt:lpstr>Each service create in minutes on any cloud</vt:lpstr>
      <vt:lpstr>Integrate services easily</vt:lpstr>
      <vt:lpstr>Create a mock order generator</vt:lpstr>
      <vt:lpstr>Demo</vt:lpstr>
      <vt:lpstr>Demo </vt:lpstr>
      <vt:lpstr>Create Topics</vt:lpstr>
      <vt:lpstr>Flink Application</vt:lpstr>
      <vt:lpstr>Configure Grafana to track records procesed</vt:lpstr>
      <vt:lpstr>Orders Generated in Kafka Viewer</vt:lpstr>
      <vt:lpstr>Run Application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Jim Zucker</dc:creator>
  <cp:lastModifiedBy>Jim Zucker</cp:lastModifiedBy>
  <cp:revision>29</cp:revision>
  <dcterms:created xsi:type="dcterms:W3CDTF">2024-06-24T13:50:06Z</dcterms:created>
  <dcterms:modified xsi:type="dcterms:W3CDTF">2024-06-24T22:33:12Z</dcterms:modified>
</cp:coreProperties>
</file>