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AE4E-F293-3E44-879E-9DF3D537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CD6CA-7298-FB49-BE54-C9B89499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BF99-3B58-ED42-BC2B-A0C9D30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833C-4EB1-C54D-A329-71A00981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5096-A531-4245-ADF7-6E209763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D33-78E6-2C45-A6A2-39B96D44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0D1C-D458-7348-8CBB-DC5110E5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C22C-222C-1041-973B-2655F4B8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AAC1-30BB-164E-A0E8-4B440775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8293-9C09-574D-A2C1-A4FECCB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FA8C-C954-4549-BD31-83641F96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D74A-F2E2-4247-8267-04CF75C7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810-315F-D240-ADD3-26CF655E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0263-B959-494C-B483-F2B5A721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FAC2-37E7-0147-B3B2-71C616D0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FE1C-3A0B-7945-B3E9-636ECB6B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2A0D-9EA1-1149-B66B-87638547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C3C9-38BE-1B47-92DF-BDDDE1F0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9E197-6047-FC42-856C-D89D7A16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FA0B-CEF7-C54E-9234-645C6A29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D382-D9ED-9147-95A2-53140553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7A02-4878-834E-A46E-57FFA555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C195-DC41-B44F-BB1A-54488944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4591-E727-B04E-B858-8B2D9A1F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3253-AEF3-6C46-8E78-5CDC81AF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A77-608F-104E-A116-D82A3616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D133-C377-9644-9FB5-E7A1880B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34D5F-489B-0E44-8CBA-AC42515A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99EA-6F77-DF45-B701-7C20A74A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1917-0116-4D4E-98F8-D567A7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DFB8-5902-5C4C-9196-9D25A78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DF87-849B-D342-8872-82C7C6EE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FD26-D2C8-2E4B-A8E5-A73B253F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2EC2-BAE4-A244-928D-2D57181EA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EF829-089E-2742-8825-AA0839AE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8872D-A485-9B47-9172-FC05D73A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55847-7CE5-FB49-9D94-1B05420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EFC4-9925-E742-A538-D90C4186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AD02B-B3A5-864A-9E27-F75B4A91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9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525B-AFCE-F642-941E-1B29513B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B4AD2-524E-7F49-828C-34BFCD6F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16D5D-F810-8347-A79A-D5E8E02A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E353-5084-F344-B3B6-E07342A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484D3-7C80-DE48-8B62-CEBE943F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1A90D-9BF2-B94B-A84D-E4BFCEE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D996A-3D51-5D4D-AD9B-890A03D0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2BFD-2746-2546-A983-E0AE6CB3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BD13-736F-F443-BB39-43CB30D0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8EF19-1F5E-E94E-9BE8-4DE05D75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5C72-8E9B-5D45-8B98-D50FE1F0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4883-8B04-764D-B24D-6F4EF2E4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ADAB-7EDC-0A4F-88AA-FE6D46F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1C5E-83FE-AD4D-AF41-9F9FA419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1D753-81CD-484B-ADC1-E44EC4D9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5BF5-571A-2E45-AACE-653A4DC9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EFE0-7A8A-9D45-8DBE-51C68296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7076-B499-5242-9706-6CF67C91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F0760-99A3-CD45-9C79-3B90802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60AFC-4633-D34B-BEC9-D5A13DF0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E003-8B18-C849-B8AE-1958F7E4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C147-8F04-5646-AAF9-C1ADD6919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AAD2-326E-A24B-9485-DB9B425F0988}" type="datetimeFigureOut">
              <a:rPr lang="en-US" smtClean="0"/>
              <a:t>11/29/20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7A30-BD88-B944-A63A-7FC9F8DE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9BF8-1480-3D40-A5A4-F5BD00ACE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4DB0-F1F7-6D47-AC0C-F8845842E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79A80A93-6DE8-E043-8FCA-AA0C7D0C118D}"/>
              </a:ext>
            </a:extLst>
          </p:cNvPr>
          <p:cNvSpPr txBox="1"/>
          <p:nvPr/>
        </p:nvSpPr>
        <p:spPr>
          <a:xfrm>
            <a:off x="9733631" y="2789009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7BBA6-ADF4-314D-9589-9D50C2943E57}"/>
              </a:ext>
            </a:extLst>
          </p:cNvPr>
          <p:cNvSpPr/>
          <p:nvPr/>
        </p:nvSpPr>
        <p:spPr>
          <a:xfrm>
            <a:off x="809142" y="1713284"/>
            <a:ext cx="2591120" cy="244363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218661" y="347870"/>
            <a:ext cx="11754678" cy="61622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61" y="347871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49A3931-131E-124F-9BCB-3817111B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8552" y="2436474"/>
            <a:ext cx="711200" cy="711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845DED-0609-EA40-9E65-243A195EBF86}"/>
              </a:ext>
            </a:extLst>
          </p:cNvPr>
          <p:cNvSpPr txBox="1"/>
          <p:nvPr/>
        </p:nvSpPr>
        <p:spPr>
          <a:xfrm>
            <a:off x="5860876" y="3147674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FF0D219-1852-0546-B4F2-BD233E5AD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447" y="4450480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60924-B0F1-F34D-956F-406C3FB34AE4}"/>
              </a:ext>
            </a:extLst>
          </p:cNvPr>
          <p:cNvSpPr txBox="1"/>
          <p:nvPr/>
        </p:nvSpPr>
        <p:spPr>
          <a:xfrm>
            <a:off x="5912771" y="5161680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4950C6-4D81-D845-B727-6A607552A1A7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1810718" y="2792074"/>
            <a:ext cx="751200" cy="426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C4544-2F4C-DE40-AA67-14422ADC3C97}"/>
              </a:ext>
            </a:extLst>
          </p:cNvPr>
          <p:cNvSpPr txBox="1"/>
          <p:nvPr/>
        </p:nvSpPr>
        <p:spPr>
          <a:xfrm>
            <a:off x="6847127" y="2461028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RDS-EVENT-0154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6FA75-1336-484D-A98B-0852C4620FF0}"/>
              </a:ext>
            </a:extLst>
          </p:cNvPr>
          <p:cNvSpPr/>
          <p:nvPr/>
        </p:nvSpPr>
        <p:spPr>
          <a:xfrm>
            <a:off x="626733" y="1139167"/>
            <a:ext cx="2903683" cy="32104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184E415-51FA-8C4F-B0E3-D9E8B6516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32" y="113916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A7D1A01-CCAC-714D-9D08-1CEB14AAE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142" y="1710926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8E8D898-CA1F-0B41-95F2-48BBE34718B8}"/>
              </a:ext>
            </a:extLst>
          </p:cNvPr>
          <p:cNvSpPr txBox="1"/>
          <p:nvPr/>
        </p:nvSpPr>
        <p:spPr>
          <a:xfrm>
            <a:off x="304166" y="323228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4A52565-2F40-7D46-BE96-BC04E7C46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9518" y="2436474"/>
            <a:ext cx="711200" cy="711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6FB6E-DF17-9842-BB41-753F04DAFAAF}"/>
              </a:ext>
            </a:extLst>
          </p:cNvPr>
          <p:cNvSpPr txBox="1"/>
          <p:nvPr/>
        </p:nvSpPr>
        <p:spPr>
          <a:xfrm>
            <a:off x="2125645" y="3108085"/>
            <a:ext cx="13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D2E0720-2682-B64A-A70A-F4F1CADC07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61918" y="2561385"/>
            <a:ext cx="469900" cy="4699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AC3865-904A-1C40-84CD-28D86C8AB078}"/>
              </a:ext>
            </a:extLst>
          </p:cNvPr>
          <p:cNvSpPr txBox="1"/>
          <p:nvPr/>
        </p:nvSpPr>
        <p:spPr>
          <a:xfrm>
            <a:off x="7810849" y="612102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97D0A913-4134-5447-A045-0FDC75A219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06201" y="5372701"/>
            <a:ext cx="711200" cy="711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EFCE81D-2944-BE49-9F80-224606054F13}"/>
              </a:ext>
            </a:extLst>
          </p:cNvPr>
          <p:cNvSpPr txBox="1"/>
          <p:nvPr/>
        </p:nvSpPr>
        <p:spPr>
          <a:xfrm>
            <a:off x="9638213" y="61210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78689DB-289B-E340-ACCD-3F99B1198D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3565" y="5372701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F2FA850-7143-F64B-839F-99C68906914A}"/>
              </a:ext>
            </a:extLst>
          </p:cNvPr>
          <p:cNvSpPr txBox="1"/>
          <p:nvPr/>
        </p:nvSpPr>
        <p:spPr>
          <a:xfrm>
            <a:off x="3630622" y="313144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Notification Service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C3B9B4F-F16F-CC42-A1C5-AAACB929B0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90149" y="2436474"/>
            <a:ext cx="711200" cy="711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940A0C-43B2-DC4C-9D82-383F231E7014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 flipV="1">
            <a:off x="3031818" y="2792074"/>
            <a:ext cx="1358331" cy="426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415499-FE59-4340-AA07-B9A648F10972}"/>
              </a:ext>
            </a:extLst>
          </p:cNvPr>
          <p:cNvCxnSpPr>
            <a:cxnSpLocks/>
            <a:stCxn id="45" idx="3"/>
            <a:endCxn id="7" idx="1"/>
          </p:cNvCxnSpPr>
          <p:nvPr/>
        </p:nvCxnSpPr>
        <p:spPr>
          <a:xfrm>
            <a:off x="5101349" y="2792074"/>
            <a:ext cx="115720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7793CAD-AABD-6B4A-A6A6-2FBC5E7E3E9E}"/>
              </a:ext>
            </a:extLst>
          </p:cNvPr>
          <p:cNvSpPr/>
          <p:nvPr/>
        </p:nvSpPr>
        <p:spPr>
          <a:xfrm>
            <a:off x="8496828" y="1191861"/>
            <a:ext cx="2903683" cy="32071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733522D-1090-F940-8FDE-66F3EF6E52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96829" y="1197259"/>
            <a:ext cx="330200" cy="3302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B00B04-65A4-414F-839D-F1F02096B885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6969752" y="2792074"/>
            <a:ext cx="1527076" cy="33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D4D0A-73A3-534E-BCC8-0A83A616A251}"/>
              </a:ext>
            </a:extLst>
          </p:cNvPr>
          <p:cNvSpPr txBox="1"/>
          <p:nvPr/>
        </p:nvSpPr>
        <p:spPr>
          <a:xfrm>
            <a:off x="809142" y="5858387"/>
            <a:ext cx="1212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7 Day Auto Start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E9729DF-3C19-4240-BE22-C7B6EDBE65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0338" y="5329679"/>
            <a:ext cx="469900" cy="469900"/>
          </a:xfrm>
          <a:prstGeom prst="rect">
            <a:avLst/>
          </a:prstGeom>
        </p:spPr>
      </p:pic>
      <p:sp>
        <p:nvSpPr>
          <p:cNvPr id="67" name="Freeform 66">
            <a:extLst>
              <a:ext uri="{FF2B5EF4-FFF2-40B4-BE49-F238E27FC236}">
                <a16:creationId xmlns:a16="http://schemas.microsoft.com/office/drawing/2014/main" id="{8C203A5B-0222-DA41-B34D-AB910DA3AC7E}"/>
              </a:ext>
            </a:extLst>
          </p:cNvPr>
          <p:cNvSpPr/>
          <p:nvPr/>
        </p:nvSpPr>
        <p:spPr>
          <a:xfrm rot="5400000">
            <a:off x="-767613" y="3945593"/>
            <a:ext cx="3033064" cy="674909"/>
          </a:xfrm>
          <a:custGeom>
            <a:avLst/>
            <a:gdLst>
              <a:gd name="connsiteX0" fmla="*/ 4241800 w 4241800"/>
              <a:gd name="connsiteY0" fmla="*/ 177800 h 889000"/>
              <a:gd name="connsiteX1" fmla="*/ 4241800 w 4241800"/>
              <a:gd name="connsiteY1" fmla="*/ 889000 h 889000"/>
              <a:gd name="connsiteX2" fmla="*/ 0 w 4241800"/>
              <a:gd name="connsiteY2" fmla="*/ 889000 h 889000"/>
              <a:gd name="connsiteX3" fmla="*/ 0 w 4241800"/>
              <a:gd name="connsiteY3" fmla="*/ 711200 h 889000"/>
              <a:gd name="connsiteX4" fmla="*/ 0 w 4241800"/>
              <a:gd name="connsiteY4" fmla="*/ 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959B94-6FC4-3A40-BBB1-16195E228AE2}"/>
              </a:ext>
            </a:extLst>
          </p:cNvPr>
          <p:cNvSpPr txBox="1"/>
          <p:nvPr/>
        </p:nvSpPr>
        <p:spPr>
          <a:xfrm>
            <a:off x="8147996" y="4091102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A001F97-325F-0F49-889E-9677DC0D55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98558" y="3677106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1A9BF03-20F8-984C-BDA7-CFA9CEA9E291}"/>
              </a:ext>
            </a:extLst>
          </p:cNvPr>
          <p:cNvSpPr txBox="1"/>
          <p:nvPr/>
        </p:nvSpPr>
        <p:spPr>
          <a:xfrm>
            <a:off x="4981135" y="4812875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D12C52A1-E50B-B749-8BBE-D86E493589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31697" y="4398879"/>
            <a:ext cx="469900" cy="4699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1C4F8C-11DB-5F4F-A94B-28D154E909DE}"/>
              </a:ext>
            </a:extLst>
          </p:cNvPr>
          <p:cNvSpPr txBox="1"/>
          <p:nvPr/>
        </p:nvSpPr>
        <p:spPr>
          <a:xfrm>
            <a:off x="6855651" y="3153234"/>
            <a:ext cx="157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IAM Role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2928477B-E778-E344-A891-3AA74B1D709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06213" y="2739238"/>
            <a:ext cx="469900" cy="469900"/>
          </a:xfrm>
          <a:prstGeom prst="rect">
            <a:avLst/>
          </a:prstGeom>
        </p:spPr>
      </p:pic>
      <p:sp>
        <p:nvSpPr>
          <p:cNvPr id="80" name="Freeform 79">
            <a:extLst>
              <a:ext uri="{FF2B5EF4-FFF2-40B4-BE49-F238E27FC236}">
                <a16:creationId xmlns:a16="http://schemas.microsoft.com/office/drawing/2014/main" id="{FE992FAA-C187-0242-8A9D-85C56EBDDD35}"/>
              </a:ext>
            </a:extLst>
          </p:cNvPr>
          <p:cNvSpPr/>
          <p:nvPr/>
        </p:nvSpPr>
        <p:spPr>
          <a:xfrm rot="16200000" flipH="1">
            <a:off x="3198781" y="1721237"/>
            <a:ext cx="1365665" cy="485766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B2EAAE-B787-B94F-9FD7-10D38206AB27}"/>
              </a:ext>
            </a:extLst>
          </p:cNvPr>
          <p:cNvSpPr/>
          <p:nvPr/>
        </p:nvSpPr>
        <p:spPr>
          <a:xfrm>
            <a:off x="9635981" y="1632536"/>
            <a:ext cx="321333" cy="321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42042E-E750-AA44-8A22-EF44B1CDE655}"/>
              </a:ext>
            </a:extLst>
          </p:cNvPr>
          <p:cNvGrpSpPr/>
          <p:nvPr/>
        </p:nvGrpSpPr>
        <p:grpSpPr>
          <a:xfrm>
            <a:off x="9635981" y="3931165"/>
            <a:ext cx="321333" cy="321333"/>
            <a:chOff x="9754039" y="3919955"/>
            <a:chExt cx="321333" cy="32133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3EA980E-CB27-CE4F-989F-91A059101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4039" y="3919955"/>
              <a:ext cx="321333" cy="321333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2C29854-75C4-314E-ADC6-74BDEC962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0405" y="3966321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4A8305E-A591-DE4C-BF4E-D392C32FBD92}"/>
              </a:ext>
            </a:extLst>
          </p:cNvPr>
          <p:cNvSpPr/>
          <p:nvPr/>
        </p:nvSpPr>
        <p:spPr>
          <a:xfrm>
            <a:off x="9120243" y="2209143"/>
            <a:ext cx="1352808" cy="32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Stop RDS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C3858ED-04AC-DA44-A3AD-CF00EFCEE73D}"/>
              </a:ext>
            </a:extLst>
          </p:cNvPr>
          <p:cNvSpPr/>
          <p:nvPr/>
        </p:nvSpPr>
        <p:spPr>
          <a:xfrm>
            <a:off x="9876607" y="3141185"/>
            <a:ext cx="1353312" cy="321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Retry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0B456DA1-10B4-0540-BCD6-C3DFFEBB78E9}"/>
              </a:ext>
            </a:extLst>
          </p:cNvPr>
          <p:cNvSpPr/>
          <p:nvPr/>
        </p:nvSpPr>
        <p:spPr>
          <a:xfrm rot="10800000" flipH="1">
            <a:off x="7027226" y="2544741"/>
            <a:ext cx="2365954" cy="22848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AF59DD-5724-344D-A6D0-3E6B1F897310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9796647" y="1953869"/>
            <a:ext cx="1" cy="255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963388F-4BC8-414B-ADA4-E9204F75DCE3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>
            <a:off x="9796647" y="2530476"/>
            <a:ext cx="1" cy="14006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4B88F9F-298F-E74D-9276-A9B6B815E33A}"/>
              </a:ext>
            </a:extLst>
          </p:cNvPr>
          <p:cNvCxnSpPr>
            <a:cxnSpLocks/>
          </p:cNvCxnSpPr>
          <p:nvPr/>
        </p:nvCxnSpPr>
        <p:spPr>
          <a:xfrm>
            <a:off x="10374024" y="2539710"/>
            <a:ext cx="0" cy="5917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A918A2D-3F8D-484F-AFC7-6F298D9DD6B2}"/>
              </a:ext>
            </a:extLst>
          </p:cNvPr>
          <p:cNvSpPr txBox="1"/>
          <p:nvPr/>
        </p:nvSpPr>
        <p:spPr>
          <a:xfrm>
            <a:off x="9285894" y="3625082"/>
            <a:ext cx="1625932" cy="28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Succeed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15507D8A-CDEA-7244-BC2D-9622C1B47A2A}"/>
              </a:ext>
            </a:extLst>
          </p:cNvPr>
          <p:cNvSpPr/>
          <p:nvPr/>
        </p:nvSpPr>
        <p:spPr>
          <a:xfrm rot="10800000" flipH="1" flipV="1">
            <a:off x="10486917" y="2360684"/>
            <a:ext cx="579567" cy="7557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Zucker</dc:creator>
  <cp:lastModifiedBy>Jim Zucker</cp:lastModifiedBy>
  <cp:revision>26</cp:revision>
  <dcterms:created xsi:type="dcterms:W3CDTF">2020-11-29T16:01:47Z</dcterms:created>
  <dcterms:modified xsi:type="dcterms:W3CDTF">2020-11-29T17:03:43Z</dcterms:modified>
</cp:coreProperties>
</file>