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B224-F620-4A03-B1E5-7BF57877B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Introduce myself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83214-B0D6-437A-8B95-31392DAF3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:Wang </a:t>
            </a:r>
            <a:r>
              <a:rPr lang="en-US" dirty="0" err="1"/>
              <a:t>Ruijun</a:t>
            </a:r>
            <a:endParaRPr lang="en-US" dirty="0"/>
          </a:p>
          <a:p>
            <a:r>
              <a:rPr lang="en-US" dirty="0" err="1"/>
              <a:t>Nationality:China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5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3F55F-D275-4E78-B2BD-736644B1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87" y="-11176"/>
            <a:ext cx="511942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48D55-DF14-4831-A261-C80B93FCE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174" y="3150067"/>
            <a:ext cx="9720073" cy="4023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Maybe I am a shy person .</a:t>
            </a:r>
          </a:p>
          <a:p>
            <a:r>
              <a:rPr lang="en-US" dirty="0">
                <a:solidFill>
                  <a:schemeClr val="bg1"/>
                </a:solidFill>
              </a:rPr>
              <a:t> But I will very happy if you want to be my friend.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0CB34-3B44-4B75-8BA3-CD3B5B677F69}"/>
              </a:ext>
            </a:extLst>
          </p:cNvPr>
          <p:cNvSpPr txBox="1"/>
          <p:nvPr/>
        </p:nvSpPr>
        <p:spPr>
          <a:xfrm>
            <a:off x="6337258" y="-90829"/>
            <a:ext cx="152960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2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4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4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6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0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1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4</a:t>
            </a:r>
            <a:endParaRPr lang="en-MY" sz="7200" dirty="0"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F307D-D912-4D66-BA6E-F41D4157D15A}"/>
              </a:ext>
            </a:extLst>
          </p:cNvPr>
          <p:cNvSpPr txBox="1"/>
          <p:nvPr/>
        </p:nvSpPr>
        <p:spPr>
          <a:xfrm>
            <a:off x="4877425" y="-58283"/>
            <a:ext cx="195463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1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8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7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6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0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1</a:t>
            </a:r>
            <a:endParaRPr lang="en-MY" sz="7200" dirty="0"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B1952-CEDA-4233-9770-0835494A701D}"/>
              </a:ext>
            </a:extLst>
          </p:cNvPr>
          <p:cNvSpPr txBox="1"/>
          <p:nvPr/>
        </p:nvSpPr>
        <p:spPr>
          <a:xfrm>
            <a:off x="7726065" y="11176"/>
            <a:ext cx="1126923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7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5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5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1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4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2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8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9</a:t>
            </a:r>
          </a:p>
          <a:p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9CFB4-3039-4474-8504-FE145BA9CAF9}"/>
              </a:ext>
            </a:extLst>
          </p:cNvPr>
          <p:cNvSpPr txBox="1"/>
          <p:nvPr/>
        </p:nvSpPr>
        <p:spPr>
          <a:xfrm>
            <a:off x="3512277" y="-90829"/>
            <a:ext cx="129471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4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9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6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7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0</a:t>
            </a:r>
          </a:p>
          <a:p>
            <a:r>
              <a:rPr lang="en-US" sz="7200" dirty="0">
                <a:solidFill>
                  <a:schemeClr val="bg1"/>
                </a:solidFill>
                <a:latin typeface="Haettenschweiler" panose="020B0706040902060204" pitchFamily="34" charset="0"/>
              </a:rPr>
              <a:t>4</a:t>
            </a:r>
          </a:p>
          <a:p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66C91-77B3-41B9-80F1-22DBC887D00C}"/>
              </a:ext>
            </a:extLst>
          </p:cNvPr>
          <p:cNvSpPr txBox="1"/>
          <p:nvPr/>
        </p:nvSpPr>
        <p:spPr>
          <a:xfrm>
            <a:off x="920008" y="578840"/>
            <a:ext cx="2441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My name is WANGRUIJUN</a:t>
            </a:r>
          </a:p>
          <a:p>
            <a:r>
              <a:rPr lang="en-MY" dirty="0"/>
              <a:t>I’m from HENAN CHINA </a:t>
            </a:r>
          </a:p>
          <a:p>
            <a:r>
              <a:rPr lang="en-MY" dirty="0"/>
              <a:t>I’m 19 years old.</a:t>
            </a:r>
          </a:p>
        </p:txBody>
      </p:sp>
    </p:spTree>
    <p:extLst>
      <p:ext uri="{BB962C8B-B14F-4D97-AF65-F5344CB8AC3E}">
        <p14:creationId xmlns:p14="http://schemas.microsoft.com/office/powerpoint/2010/main" val="361073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-4.375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2.91667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4.58333E-6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2.70833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437C-5DB2-4D9C-8D64-433C54A8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48640"/>
            <a:ext cx="9720072" cy="1499616"/>
          </a:xfrm>
        </p:spPr>
        <p:txBody>
          <a:bodyPr/>
          <a:lstStyle/>
          <a:p>
            <a:r>
              <a:rPr lang="en-US" dirty="0"/>
              <a:t>My favorite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B667-302D-49E7-B0F1-5E94776CB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r>
              <a:rPr lang="en-US" dirty="0"/>
              <a:t>Color : Blue</a:t>
            </a:r>
          </a:p>
          <a:p>
            <a:r>
              <a:rPr lang="en-US" dirty="0"/>
              <a:t>Food : All the Chinese food</a:t>
            </a:r>
          </a:p>
          <a:p>
            <a:r>
              <a:rPr lang="en-US" dirty="0"/>
              <a:t>Fruit : orange, durian. </a:t>
            </a:r>
          </a:p>
          <a:p>
            <a:r>
              <a:rPr lang="en-US" dirty="0"/>
              <a:t>Singer : Jay </a:t>
            </a:r>
            <a:r>
              <a:rPr lang="en-US" dirty="0" err="1"/>
              <a:t>zhou</a:t>
            </a:r>
            <a:r>
              <a:rPr lang="en-US" dirty="0"/>
              <a:t>.</a:t>
            </a:r>
          </a:p>
          <a:p>
            <a:r>
              <a:rPr lang="en-US" dirty="0"/>
              <a:t>Book : Ender’s game.</a:t>
            </a:r>
          </a:p>
          <a:p>
            <a:r>
              <a:rPr lang="en-US" dirty="0"/>
              <a:t>Actor : Benedict Cumberbatch </a:t>
            </a:r>
            <a:endParaRPr lang="en-MY" dirty="0"/>
          </a:p>
        </p:txBody>
      </p:sp>
      <p:pic>
        <p:nvPicPr>
          <p:cNvPr id="11" name="Picture 2" descr="Image result for orange">
            <a:extLst>
              <a:ext uri="{FF2B5EF4-FFF2-40B4-BE49-F238E27FC236}">
                <a16:creationId xmlns:a16="http://schemas.microsoft.com/office/drawing/2014/main" id="{A8D00C7E-03B3-442F-9A1B-7B6F3F8CB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057" y="0"/>
            <a:ext cx="3431926" cy="192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ender's game">
            <a:extLst>
              <a:ext uri="{FF2B5EF4-FFF2-40B4-BE49-F238E27FC236}">
                <a16:creationId xmlns:a16="http://schemas.microsoft.com/office/drawing/2014/main" id="{29E4C781-68F8-440E-89E0-2E6883E77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057" y="1925444"/>
            <a:ext cx="1987322" cy="294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cret (2007)">
            <a:extLst>
              <a:ext uri="{FF2B5EF4-FFF2-40B4-BE49-F238E27FC236}">
                <a16:creationId xmlns:a16="http://schemas.microsoft.com/office/drawing/2014/main" id="{F0AD300D-CC37-48A5-A5F6-4232BD74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379" y="1925444"/>
            <a:ext cx="829105" cy="136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Image result for chinese food">
            <a:extLst>
              <a:ext uri="{FF2B5EF4-FFF2-40B4-BE49-F238E27FC236}">
                <a16:creationId xmlns:a16="http://schemas.microsoft.com/office/drawing/2014/main" id="{CBB288A5-01D8-4579-8294-5BA67812A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314" y="3122614"/>
            <a:ext cx="3701074" cy="246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enedict Cumberbatch">
            <a:extLst>
              <a:ext uri="{FF2B5EF4-FFF2-40B4-BE49-F238E27FC236}">
                <a16:creationId xmlns:a16="http://schemas.microsoft.com/office/drawing/2014/main" id="{673452D1-EFC5-4745-8296-D26D33979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057" y="4859385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96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DB8EB2-D638-40C9-9DC0-397E45B3A703}"/>
              </a:ext>
            </a:extLst>
          </p:cNvPr>
          <p:cNvSpPr txBox="1"/>
          <p:nvPr/>
        </p:nvSpPr>
        <p:spPr>
          <a:xfrm>
            <a:off x="3705831" y="2385031"/>
            <a:ext cx="1294716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9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07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0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  <a:p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5F517-AA93-46BF-ADD8-A7839D378FEA}"/>
              </a:ext>
            </a:extLst>
          </p:cNvPr>
          <p:cNvSpPr txBox="1"/>
          <p:nvPr/>
        </p:nvSpPr>
        <p:spPr>
          <a:xfrm>
            <a:off x="4870885" y="-4355924"/>
            <a:ext cx="195463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0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8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0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6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0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0</a:t>
            </a:r>
            <a:endParaRPr lang="en-MY" sz="8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32D34-6C25-4AAD-8BCE-698413B5B223}"/>
              </a:ext>
            </a:extLst>
          </p:cNvPr>
          <p:cNvSpPr txBox="1"/>
          <p:nvPr/>
        </p:nvSpPr>
        <p:spPr>
          <a:xfrm>
            <a:off x="7321116" y="-5710141"/>
            <a:ext cx="1529608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0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6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0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9</a:t>
            </a:r>
            <a:endParaRPr lang="en-MY" sz="8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B9AFD-EC25-433F-8D79-E392694B6F43}"/>
              </a:ext>
            </a:extLst>
          </p:cNvPr>
          <p:cNvSpPr txBox="1"/>
          <p:nvPr/>
        </p:nvSpPr>
        <p:spPr>
          <a:xfrm>
            <a:off x="6021036" y="2319716"/>
            <a:ext cx="1126923" cy="984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0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</a:p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  <a:p>
            <a:endParaRPr lang="en-US" sz="8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MY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B5F82D4-C66B-41F3-B7A0-EA138B1F7493}"/>
              </a:ext>
            </a:extLst>
          </p:cNvPr>
          <p:cNvSpPr/>
          <p:nvPr/>
        </p:nvSpPr>
        <p:spPr>
          <a:xfrm>
            <a:off x="2006082" y="0"/>
            <a:ext cx="8416212" cy="24876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9D98EA-EC58-4EE3-9E91-9A20EBFC7889}"/>
              </a:ext>
            </a:extLst>
          </p:cNvPr>
          <p:cNvSpPr/>
          <p:nvPr/>
        </p:nvSpPr>
        <p:spPr>
          <a:xfrm>
            <a:off x="2006082" y="3545632"/>
            <a:ext cx="8416212" cy="3312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83631-197A-46C7-8FA3-CEEB9812B28B}"/>
              </a:ext>
            </a:extLst>
          </p:cNvPr>
          <p:cNvSpPr txBox="1"/>
          <p:nvPr/>
        </p:nvSpPr>
        <p:spPr>
          <a:xfrm>
            <a:off x="3998752" y="1077087"/>
            <a:ext cx="41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HAPPY TO MEET YOU HERE IN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3307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1.66667E-6 -0.25 " pathEditMode="relative" rAng="0" ptsTypes="AA">
                                      <p:cBhvr>
                                        <p:cTn id="6" dur="1500" spd="-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1.66667E-6 -0.25 " pathEditMode="relative" rAng="0" ptsTypes="AA">
                                      <p:cBhvr>
                                        <p:cTn id="8" dur="1500" spd="-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1.66667E-6 -0.25 " pathEditMode="relative" rAng="0" ptsTypes="AA">
                                      <p:cBhvr>
                                        <p:cTn id="10" dur="1500" spd="-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1.66667E-6 -0.25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1.66667E-6 -0.25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2.5E-6 0.25 " pathEditMode="relative" rAng="0" ptsTypes="AA">
                                      <p:cBhvr>
                                        <p:cTn id="16" dur="1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-1.04167E-6 0.25 " pathEditMode="relative" rAng="0" ptsTypes="AA">
                                      <p:cBhvr>
                                        <p:cTn id="18" dur="1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4.16667E-6 -0.25 " pathEditMode="relative" rAng="0" ptsTypes="AA">
                                      <p:cBhvr>
                                        <p:cTn id="20" dur="1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95</TotalTime>
  <Words>122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Black</vt:lpstr>
      <vt:lpstr>Haettenschweiler</vt:lpstr>
      <vt:lpstr>Tw Cen MT</vt:lpstr>
      <vt:lpstr>Tw Cen MT Condensed</vt:lpstr>
      <vt:lpstr>Wingdings 3</vt:lpstr>
      <vt:lpstr>Integral</vt:lpstr>
      <vt:lpstr>Introduce myself</vt:lpstr>
      <vt:lpstr>PowerPoint Presentation</vt:lpstr>
      <vt:lpstr>My favorite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myself</dc:title>
  <dc:creator>V530-Computing</dc:creator>
  <cp:lastModifiedBy>V530-Computing</cp:lastModifiedBy>
  <cp:revision>12</cp:revision>
  <dcterms:created xsi:type="dcterms:W3CDTF">2019-09-27T07:15:41Z</dcterms:created>
  <dcterms:modified xsi:type="dcterms:W3CDTF">2019-10-04T08:38:48Z</dcterms:modified>
</cp:coreProperties>
</file>