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E6360-828E-A8AE-F7A2-A36150319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3EA334-9B19-48C3-38D1-9A9ED08E5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42736-9BDD-A3FB-FD5E-8CC4DD25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A40-4689-48C3-9011-25549F7E925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5C046-2C5C-2C94-60F4-385F9343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4FF41-2712-4FD0-DA7E-5806ADC8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064A-74C4-45AC-BF20-26E223B17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5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6D4BF-3B98-7BA5-E667-6BEEFDD5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A34AC-0C02-D371-E617-B61E99C1D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CBE62-27D9-F047-42D4-D411E009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A40-4689-48C3-9011-25549F7E925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BC379-CA84-66A6-8EF1-91E2F580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15AEA-3B22-0BF4-63FE-BB636E10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064A-74C4-45AC-BF20-26E223B17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63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A83D2C-0131-4ADF-AAA3-98E0D96E0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6D1F9-F712-0579-9F1A-C080284D7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EB071-A4D5-55F4-8C8B-C752E9E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A40-4689-48C3-9011-25549F7E925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C5A43-85CE-82EB-D542-16029938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8B87D-7539-36BA-A678-3C4F42DA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064A-74C4-45AC-BF20-26E223B17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9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A8C00-6F70-672A-E633-410A335B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552A3-CFB5-9AC8-5802-5BEE6318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747AF-B581-91AA-E11B-22E531D4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A40-4689-48C3-9011-25549F7E925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E2619-3F00-F41B-E5CD-0FD22B63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7E0F2-6934-A35C-DC23-76775B1D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064A-74C4-45AC-BF20-26E223B17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6A39E-F45E-F9E9-B985-F67A7556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5CBF5-0FEC-D526-EC70-2E42F2873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2C8ED-33ED-B0A0-958B-799B5EF0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A40-4689-48C3-9011-25549F7E925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B869C-BE27-6947-8F3F-0CE60A88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16D2C-DF01-542F-F6CE-FAEA9BFE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064A-74C4-45AC-BF20-26E223B17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01C8A-C72A-461F-729C-27A6E013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9582E-7003-EAE0-7E35-E86671764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92A7EC-EBF5-EA67-DD5A-BE82814A4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E30EE-F246-7337-9514-08EC67B9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A40-4689-48C3-9011-25549F7E925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A31A0-5E06-C53B-A1E0-0D01F9C4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1C076-04B3-4D42-87DE-0867F96A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064A-74C4-45AC-BF20-26E223B17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8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0E02E-6148-D39E-E691-602619D5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7AB68-6601-6191-35B4-9B6BE854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E84EC-6938-B5BB-CDBF-1707B788E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9B4CC8-1B22-2804-F5EC-5969D269F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C3A5CE-CB3A-AC0A-833B-18B2A1C05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4CF23E-1AB7-C8F6-603F-13F440AF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A40-4689-48C3-9011-25549F7E925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DA0A5B-207F-83B1-83A0-1BF64E51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B9D68-AEC2-6F25-55DE-95C6AD46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064A-74C4-45AC-BF20-26E223B17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2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50E8E-4F7F-40E9-5083-36475278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09CD5F-E52B-BCA8-68D8-1FF78DD2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A40-4689-48C3-9011-25549F7E925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D76849-39BC-7BB1-18DD-E25A2253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077E0C-B415-AA74-9D62-0D0CFEDD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064A-74C4-45AC-BF20-26E223B17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28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F782E9-F5E9-E97C-EDBD-21E4EBF9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A40-4689-48C3-9011-25549F7E925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D661F6-88ED-91C3-6CB1-539A9782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737EB2-627C-DE5F-C31E-08A38CA6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064A-74C4-45AC-BF20-26E223B17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7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6F8A9-A02B-1C91-974B-ABC5E9B5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EEA97-D9FE-D074-A9D1-5F428C25A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EF1B4-537E-E3E1-5BCC-CA4B50423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1EB4A-A28D-F1A7-0AA9-DE970CFC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A40-4689-48C3-9011-25549F7E925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BE99F-0475-24EC-9B45-48096A38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AF9EA8-97D7-6104-654B-3DB86BCE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064A-74C4-45AC-BF20-26E223B17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31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7AC1C-696E-F971-202C-6855BF5A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6E45BE-0248-F379-D1BF-C4651CC45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BE059E-6FA9-C0CA-B840-E56E691CA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5CB97D-5566-186C-C902-DC6B0864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A40-4689-48C3-9011-25549F7E925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AB4697-05F0-C6C9-256E-476DD0CE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C6E03-F2A1-75D6-5FD0-E5A8D779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064A-74C4-45AC-BF20-26E223B17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6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B916E2-C0BF-BA92-541D-69E61809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901958-F531-0CF8-E5E3-12FBC57B7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0ECE-A307-0A40-BC5E-04DDB7825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04A40-4689-48C3-9011-25549F7E925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6F64A-1FE7-865D-6F03-EEAC67AEA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FF5A7-416C-B0A9-D7B3-C27FD9879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6064A-74C4-45AC-BF20-26E223B17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81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C1571-9938-9D6A-82AC-B42F98966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기본 데이터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AA889-DA38-2FA1-810C-1E1532EC5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Dacon</a:t>
            </a:r>
            <a:r>
              <a:rPr lang="en-US" altLang="ko-KR" dirty="0"/>
              <a:t>_</a:t>
            </a:r>
            <a:r>
              <a:rPr lang="ko-KR" altLang="en-US" dirty="0" err="1"/>
              <a:t>따릉이</a:t>
            </a:r>
            <a:r>
              <a:rPr lang="ko-KR" altLang="en-US" dirty="0"/>
              <a:t> </a:t>
            </a:r>
            <a:r>
              <a:rPr lang="ko-KR" altLang="en-US" dirty="0" err="1"/>
              <a:t>대여수</a:t>
            </a:r>
            <a:r>
              <a:rPr lang="ko-KR" altLang="en-US" dirty="0"/>
              <a:t> 예측 </a:t>
            </a:r>
          </a:p>
        </p:txBody>
      </p:sp>
    </p:spTree>
    <p:extLst>
      <p:ext uri="{BB962C8B-B14F-4D97-AF65-F5344CB8AC3E}">
        <p14:creationId xmlns:p14="http://schemas.microsoft.com/office/powerpoint/2010/main" val="123233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A4C9DD-CF20-8F76-4A20-C72F1AA35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9" y="223736"/>
            <a:ext cx="3205264" cy="3205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5D637F-E6D7-DD10-288C-C8B173B46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17" y="3623553"/>
            <a:ext cx="3107987" cy="31079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BE468D-0E7B-CBDC-6A3D-002190D9E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81" y="3623552"/>
            <a:ext cx="3107987" cy="31079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6BF5D3-58E9-045C-0294-8A694F16F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596" y="3623552"/>
            <a:ext cx="3107987" cy="31079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38F8AA-4D9E-F6B1-9ECF-561F7A1BE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006" y="223736"/>
            <a:ext cx="3107987" cy="3107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83FFC2-A13B-3A12-8FAC-6D7F28E1F6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596" y="223735"/>
            <a:ext cx="3107987" cy="31079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D0967E-E29B-6D2F-5B7A-E4EA2D34EE1F}"/>
              </a:ext>
            </a:extLst>
          </p:cNvPr>
          <p:cNvSpPr txBox="1"/>
          <p:nvPr/>
        </p:nvSpPr>
        <p:spPr>
          <a:xfrm rot="16200000">
            <a:off x="-117707" y="1593062"/>
            <a:ext cx="92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강수량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6FD4F9-125F-C637-F69E-79F6854B0B7D}"/>
              </a:ext>
            </a:extLst>
          </p:cNvPr>
          <p:cNvSpPr txBox="1"/>
          <p:nvPr/>
        </p:nvSpPr>
        <p:spPr>
          <a:xfrm rot="16200000">
            <a:off x="3878577" y="1516862"/>
            <a:ext cx="92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일조율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C549AB-639F-2815-8BB6-83B071772754}"/>
              </a:ext>
            </a:extLst>
          </p:cNvPr>
          <p:cNvSpPr txBox="1"/>
          <p:nvPr/>
        </p:nvSpPr>
        <p:spPr>
          <a:xfrm rot="16200000">
            <a:off x="-215633" y="4827512"/>
            <a:ext cx="122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최저기온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F2F1DD-DC14-5AF1-7ED4-4DC7D114A21F}"/>
              </a:ext>
            </a:extLst>
          </p:cNvPr>
          <p:cNvSpPr txBox="1"/>
          <p:nvPr/>
        </p:nvSpPr>
        <p:spPr>
          <a:xfrm rot="16200000">
            <a:off x="7854110" y="1494487"/>
            <a:ext cx="92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일조합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8A45D7-B6E0-0778-8D49-62378940577E}"/>
              </a:ext>
            </a:extLst>
          </p:cNvPr>
          <p:cNvSpPr txBox="1"/>
          <p:nvPr/>
        </p:nvSpPr>
        <p:spPr>
          <a:xfrm rot="16200000">
            <a:off x="7707546" y="4733800"/>
            <a:ext cx="122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최고기온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9FB1A1-6497-A434-2994-D41F3A1DA394}"/>
              </a:ext>
            </a:extLst>
          </p:cNvPr>
          <p:cNvSpPr txBox="1"/>
          <p:nvPr/>
        </p:nvSpPr>
        <p:spPr>
          <a:xfrm rot="16200000">
            <a:off x="3671707" y="4733799"/>
            <a:ext cx="122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평균기온</a:t>
            </a:r>
          </a:p>
        </p:txBody>
      </p:sp>
    </p:spTree>
    <p:extLst>
      <p:ext uri="{BB962C8B-B14F-4D97-AF65-F5344CB8AC3E}">
        <p14:creationId xmlns:p14="http://schemas.microsoft.com/office/powerpoint/2010/main" val="370715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3458E3-E7FB-3AB4-D5B0-0D252094C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03" y="165370"/>
            <a:ext cx="3263630" cy="32636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434605-49F8-20CA-6011-16621E8CE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85" y="165370"/>
            <a:ext cx="3263630" cy="32636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C3E673-4A0F-FF09-9DA0-85E2313BF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414" y="165370"/>
            <a:ext cx="3137170" cy="31371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B19A91-20D0-FD97-67AC-245CAD2E1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85" y="3594370"/>
            <a:ext cx="3263630" cy="32636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F4D9BF-E8B8-4A10-2146-AFDDC6D552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0" y="3594370"/>
            <a:ext cx="3263630" cy="32636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6FA965-CD12-AD7E-A994-F0B1623B76C1}"/>
              </a:ext>
            </a:extLst>
          </p:cNvPr>
          <p:cNvSpPr txBox="1"/>
          <p:nvPr/>
        </p:nvSpPr>
        <p:spPr>
          <a:xfrm rot="16200000">
            <a:off x="-293530" y="1444311"/>
            <a:ext cx="113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최대풍속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A701AE-E317-1F81-E5EE-1AB19FC42BB6}"/>
              </a:ext>
            </a:extLst>
          </p:cNvPr>
          <p:cNvSpPr txBox="1"/>
          <p:nvPr/>
        </p:nvSpPr>
        <p:spPr>
          <a:xfrm rot="16200000">
            <a:off x="3655903" y="1444311"/>
            <a:ext cx="113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평균풍속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3AF3BF-9FF2-0614-D74F-2E35B221240C}"/>
              </a:ext>
            </a:extLst>
          </p:cNvPr>
          <p:cNvSpPr txBox="1"/>
          <p:nvPr/>
        </p:nvSpPr>
        <p:spPr>
          <a:xfrm rot="16200000">
            <a:off x="7936148" y="1444311"/>
            <a:ext cx="70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습도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C6A682-9095-307B-2FA1-6B76E360E1F8}"/>
              </a:ext>
            </a:extLst>
          </p:cNvPr>
          <p:cNvSpPr txBox="1"/>
          <p:nvPr/>
        </p:nvSpPr>
        <p:spPr>
          <a:xfrm rot="16200000">
            <a:off x="3259470" y="4474559"/>
            <a:ext cx="202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초미세먼저</a:t>
            </a:r>
            <a:r>
              <a:rPr lang="ko-KR" altLang="en-US" dirty="0"/>
              <a:t> 농도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FC5516-0193-D5AB-E798-28375B253EDD}"/>
              </a:ext>
            </a:extLst>
          </p:cNvPr>
          <p:cNvSpPr txBox="1"/>
          <p:nvPr/>
        </p:nvSpPr>
        <p:spPr>
          <a:xfrm rot="16200000">
            <a:off x="-734071" y="4496284"/>
            <a:ext cx="202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미세먼저</a:t>
            </a:r>
            <a:r>
              <a:rPr lang="ko-KR" altLang="en-US" dirty="0"/>
              <a:t> 농도</a:t>
            </a:r>
          </a:p>
        </p:txBody>
      </p:sp>
    </p:spTree>
    <p:extLst>
      <p:ext uri="{BB962C8B-B14F-4D97-AF65-F5344CB8AC3E}">
        <p14:creationId xmlns:p14="http://schemas.microsoft.com/office/powerpoint/2010/main" val="390872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A9CCEB-6E02-9558-02A9-8BD609A39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" t="21556" r="22625" b="69111"/>
          <a:stretch/>
        </p:blipFill>
        <p:spPr>
          <a:xfrm>
            <a:off x="426720" y="1903319"/>
            <a:ext cx="9304020" cy="64008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06AE7D6-42DE-9C29-1F16-BB8F31E41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" y="2543399"/>
            <a:ext cx="8640507" cy="192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별로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skewnee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왜도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관찰하여 데이터의 편향에 대해 분석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일반적으로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왜도가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+2~-2 사이면 치우침이 없다고 보기 때문에 따로 변환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필요X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⇒ 치우침이 있을 경우 꼬리에 있는 데이터가 상대적으로 적고 멀어 모델 예측에 영향을 주지 못하기 때문에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Arial Unicode MS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평균값이 꼬리 부분 데이터와 가까워 지도록 변환 필요 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3" descr="Untitled">
            <a:extLst>
              <a:ext uri="{FF2B5EF4-FFF2-40B4-BE49-F238E27FC236}">
                <a16:creationId xmlns:a16="http://schemas.microsoft.com/office/drawing/2014/main" id="{DF0C47BD-11CC-5E80-DA73-31C25C5409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380" y="3284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AEA29572-3FFA-A875-A011-8535FD08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" y="257716"/>
            <a:ext cx="10515600" cy="1325563"/>
          </a:xfrm>
        </p:spPr>
        <p:txBody>
          <a:bodyPr/>
          <a:lstStyle/>
          <a:p>
            <a:r>
              <a:rPr lang="ko-KR" altLang="en-US" dirty="0"/>
              <a:t>편향</a:t>
            </a:r>
            <a:r>
              <a:rPr lang="en-US" altLang="ko-KR" dirty="0"/>
              <a:t>(</a:t>
            </a:r>
            <a:r>
              <a:rPr lang="ko-KR" altLang="en-US" dirty="0" err="1"/>
              <a:t>왜도</a:t>
            </a:r>
            <a:r>
              <a:rPr lang="en-US" altLang="ko-KR" dirty="0"/>
              <a:t>)</a:t>
            </a:r>
            <a:r>
              <a:rPr lang="ko-KR" altLang="en-US" dirty="0"/>
              <a:t> 분석</a:t>
            </a:r>
          </a:p>
        </p:txBody>
      </p:sp>
    </p:spTree>
    <p:extLst>
      <p:ext uri="{BB962C8B-B14F-4D97-AF65-F5344CB8AC3E}">
        <p14:creationId xmlns:p14="http://schemas.microsoft.com/office/powerpoint/2010/main" val="206736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B6B591-198B-6C48-E8BD-8658CC9EE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87" t="32112" r="35417" b="36889"/>
          <a:stretch/>
        </p:blipFill>
        <p:spPr>
          <a:xfrm>
            <a:off x="6949441" y="1417438"/>
            <a:ext cx="4975860" cy="3055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9E9A79-12D9-F085-821F-9B9865616C6A}"/>
              </a:ext>
            </a:extLst>
          </p:cNvPr>
          <p:cNvSpPr txBox="1"/>
          <p:nvPr/>
        </p:nvSpPr>
        <p:spPr>
          <a:xfrm>
            <a:off x="297180" y="1638418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미세먼지 농도 </a:t>
            </a:r>
            <a:r>
              <a:rPr lang="en-US" altLang="ko-KR" dirty="0"/>
              <a:t>- </a:t>
            </a:r>
            <a:r>
              <a:rPr lang="ko-KR" altLang="en-US" dirty="0"/>
              <a:t>온도</a:t>
            </a:r>
            <a:r>
              <a:rPr lang="en-US" altLang="ko-KR" dirty="0"/>
              <a:t>/</a:t>
            </a:r>
            <a:r>
              <a:rPr lang="ko-KR" altLang="en-US" dirty="0"/>
              <a:t>일조량</a:t>
            </a:r>
            <a:r>
              <a:rPr lang="en-US" altLang="ko-KR" dirty="0"/>
              <a:t>/</a:t>
            </a:r>
            <a:r>
              <a:rPr lang="ko-KR" altLang="en-US" dirty="0"/>
              <a:t>습도 </a:t>
            </a:r>
            <a:endParaRPr lang="en-US" altLang="ko-KR" dirty="0"/>
          </a:p>
          <a:p>
            <a:r>
              <a:rPr lang="ko-KR" altLang="en-US" dirty="0"/>
              <a:t>⇒ 크게 상관 </a:t>
            </a:r>
            <a:r>
              <a:rPr lang="en-US" altLang="ko-KR" dirty="0"/>
              <a:t>X (</a:t>
            </a:r>
            <a:r>
              <a:rPr lang="ko-KR" altLang="en-US" dirty="0"/>
              <a:t>굳이 말하자면 습도는 중간 정도 수치</a:t>
            </a:r>
            <a:r>
              <a:rPr lang="en-US" altLang="ko-KR" dirty="0"/>
              <a:t>, </a:t>
            </a:r>
            <a:r>
              <a:rPr lang="ko-KR" altLang="en-US" dirty="0"/>
              <a:t>일조량은 적을 때 미세먼지 농도가 높다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강수량</a:t>
            </a:r>
            <a:r>
              <a:rPr lang="en-US" altLang="ko-KR" dirty="0"/>
              <a:t>-</a:t>
            </a:r>
            <a:r>
              <a:rPr lang="ko-KR" altLang="en-US" dirty="0"/>
              <a:t>기온 </a:t>
            </a:r>
            <a:endParaRPr lang="en-US" altLang="ko-KR" dirty="0"/>
          </a:p>
          <a:p>
            <a:r>
              <a:rPr lang="ko-KR" altLang="en-US" dirty="0"/>
              <a:t>⇒ 기온이 </a:t>
            </a:r>
            <a:r>
              <a:rPr lang="en-US" altLang="ko-KR" dirty="0"/>
              <a:t>30 </a:t>
            </a:r>
            <a:r>
              <a:rPr lang="ko-KR" altLang="en-US" dirty="0"/>
              <a:t>이상으로 아주 높으면 오히려 강수량이 적고 </a:t>
            </a:r>
            <a:r>
              <a:rPr lang="en-US" altLang="ko-KR" dirty="0"/>
              <a:t>20~30 </a:t>
            </a:r>
            <a:r>
              <a:rPr lang="ko-KR" altLang="en-US" dirty="0"/>
              <a:t>에서 강수량 높음 </a:t>
            </a:r>
            <a:r>
              <a:rPr lang="en-US" altLang="ko-KR" dirty="0"/>
              <a:t>(</a:t>
            </a:r>
            <a:r>
              <a:rPr lang="ko-KR" altLang="en-US" dirty="0"/>
              <a:t>이례적으로 </a:t>
            </a:r>
            <a:r>
              <a:rPr lang="en-US" altLang="ko-KR" dirty="0"/>
              <a:t>0~10 </a:t>
            </a:r>
            <a:r>
              <a:rPr lang="ko-KR" altLang="en-US" dirty="0"/>
              <a:t>사이에서 강수량 높은 경우 존재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강수량</a:t>
            </a:r>
            <a:r>
              <a:rPr lang="en-US" altLang="ko-KR" dirty="0"/>
              <a:t>-</a:t>
            </a:r>
            <a:r>
              <a:rPr lang="ko-KR" altLang="en-US" dirty="0"/>
              <a:t>미세먼지 </a:t>
            </a:r>
            <a:endParaRPr lang="en-US" altLang="ko-KR" dirty="0"/>
          </a:p>
          <a:p>
            <a:r>
              <a:rPr lang="ko-KR" altLang="en-US" dirty="0"/>
              <a:t>⇒ 강수량 높으면 미세먼지 </a:t>
            </a:r>
            <a:r>
              <a:rPr lang="ko-KR" altLang="en-US" dirty="0" err="1"/>
              <a:t>적음비에</a:t>
            </a:r>
            <a:r>
              <a:rPr lang="ko-KR" altLang="en-US" dirty="0"/>
              <a:t> 씻겨 내려가기 때문으로 추정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강수량</a:t>
            </a:r>
            <a:r>
              <a:rPr lang="en-US" altLang="ko-KR" dirty="0"/>
              <a:t>-</a:t>
            </a:r>
            <a:r>
              <a:rPr lang="ko-KR" altLang="en-US" dirty="0"/>
              <a:t>일조량 </a:t>
            </a:r>
            <a:endParaRPr lang="en-US" altLang="ko-KR" dirty="0"/>
          </a:p>
          <a:p>
            <a:r>
              <a:rPr lang="ko-KR" altLang="en-US" dirty="0"/>
              <a:t>⇒ 일조량이 적으면 강수량 높음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강수량</a:t>
            </a:r>
            <a:r>
              <a:rPr lang="en-US" altLang="ko-KR" dirty="0"/>
              <a:t>-</a:t>
            </a:r>
            <a:r>
              <a:rPr lang="ko-KR" altLang="en-US" dirty="0"/>
              <a:t>바람 </a:t>
            </a:r>
            <a:endParaRPr lang="en-US" altLang="ko-KR" dirty="0"/>
          </a:p>
          <a:p>
            <a:r>
              <a:rPr lang="ko-KR" altLang="en-US" dirty="0"/>
              <a:t>⇒ 풍속이 </a:t>
            </a:r>
            <a:r>
              <a:rPr lang="en-US" altLang="ko-KR" dirty="0"/>
              <a:t>2~4</a:t>
            </a:r>
            <a:r>
              <a:rPr lang="ko-KR" altLang="en-US" dirty="0"/>
              <a:t>일 때 강수량 이상치 발생 빈번 </a:t>
            </a:r>
            <a:endParaRPr lang="en-US" altLang="ko-KR" dirty="0"/>
          </a:p>
          <a:p>
            <a:r>
              <a:rPr lang="ko-KR" altLang="en-US" dirty="0"/>
              <a:t>* 전반적으로 풍속이 </a:t>
            </a:r>
            <a:r>
              <a:rPr lang="en-US" altLang="ko-KR" dirty="0"/>
              <a:t>2~4</a:t>
            </a:r>
            <a:r>
              <a:rPr lang="ko-KR" altLang="en-US" dirty="0"/>
              <a:t>일 때 데이터들이 뭉쳐 있음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AA09BE3C-0AE4-C1E0-2CC8-8BAF8481511D}"/>
              </a:ext>
            </a:extLst>
          </p:cNvPr>
          <p:cNvSpPr/>
          <p:nvPr/>
        </p:nvSpPr>
        <p:spPr>
          <a:xfrm>
            <a:off x="9875520" y="4251960"/>
            <a:ext cx="1562100" cy="22103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89274-018C-A092-AEA0-4DDCE98D3BAE}"/>
              </a:ext>
            </a:extLst>
          </p:cNvPr>
          <p:cNvSpPr txBox="1"/>
          <p:nvPr/>
        </p:nvSpPr>
        <p:spPr>
          <a:xfrm>
            <a:off x="9273540" y="4594742"/>
            <a:ext cx="2415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유의미한 회귀 모델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F57C8265-235A-4F45-98E1-2120171A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91875"/>
            <a:ext cx="10515600" cy="1325563"/>
          </a:xfrm>
        </p:spPr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산점도</a:t>
            </a:r>
            <a:r>
              <a:rPr lang="en-US" altLang="ko-KR" dirty="0"/>
              <a:t>/</a:t>
            </a:r>
            <a:r>
              <a:rPr lang="ko-KR" altLang="en-US" dirty="0" err="1"/>
              <a:t>회귀보델</a:t>
            </a:r>
            <a:r>
              <a:rPr lang="ko-KR" altLang="en-US" dirty="0"/>
              <a:t> 분석</a:t>
            </a:r>
          </a:p>
        </p:txBody>
      </p:sp>
    </p:spTree>
    <p:extLst>
      <p:ext uri="{BB962C8B-B14F-4D97-AF65-F5344CB8AC3E}">
        <p14:creationId xmlns:p14="http://schemas.microsoft.com/office/powerpoint/2010/main" val="239889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5AED50-3299-11DC-9CE0-8A751594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554"/>
            <a:ext cx="12192000" cy="624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0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182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 Unicode MS</vt:lpstr>
      <vt:lpstr>맑은 고딕</vt:lpstr>
      <vt:lpstr>Arial</vt:lpstr>
      <vt:lpstr>Office 테마</vt:lpstr>
      <vt:lpstr>기본 데이터 분석</vt:lpstr>
      <vt:lpstr>PowerPoint 프레젠테이션</vt:lpstr>
      <vt:lpstr>PowerPoint 프레젠테이션</vt:lpstr>
      <vt:lpstr>편향(왜도) 분석</vt:lpstr>
      <vt:lpstr>다중 산점도/회귀보델 분석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데이터 분석</dc:title>
  <dc:creator>김경민</dc:creator>
  <cp:lastModifiedBy>김경민</cp:lastModifiedBy>
  <cp:revision>1</cp:revision>
  <dcterms:created xsi:type="dcterms:W3CDTF">2022-06-05T15:54:12Z</dcterms:created>
  <dcterms:modified xsi:type="dcterms:W3CDTF">2022-06-05T18:48:31Z</dcterms:modified>
</cp:coreProperties>
</file>