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4" r:id="rId4"/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ADF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3AB5-F541-43FB-AE40-D81C1C147717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5AB-4F04-47A9-9F55-16B72BFE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0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 </a:t>
            </a:r>
            <a:r>
              <a:rPr lang="en-US" altLang="ko-KR"/>
              <a:t>2022 </a:t>
            </a:r>
            <a:r>
              <a:rPr lang="ko-KR" altLang="en-US" dirty="0" err="1"/>
              <a:t>빅리더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아카데미에 참가한 진창호라고 합니다</a:t>
            </a:r>
            <a:r>
              <a:rPr lang="en-US" altLang="ko-KR" dirty="0"/>
              <a:t>. </a:t>
            </a:r>
            <a:r>
              <a:rPr lang="ko-KR" altLang="en-US" dirty="0"/>
              <a:t>자기소개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7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저에 대해 소개하겠습니다</a:t>
            </a:r>
            <a:r>
              <a:rPr lang="en-US" altLang="ko-KR" dirty="0"/>
              <a:t>. </a:t>
            </a:r>
            <a:r>
              <a:rPr lang="ko-KR" altLang="en-US" dirty="0"/>
              <a:t>현재 단국대학교 소프트웨어학과 </a:t>
            </a:r>
            <a:r>
              <a:rPr lang="en-US" altLang="ko-KR" dirty="0"/>
              <a:t>4</a:t>
            </a:r>
            <a:r>
              <a:rPr lang="ko-KR" altLang="en-US" dirty="0"/>
              <a:t>학년에 재학중인 </a:t>
            </a:r>
            <a:r>
              <a:rPr lang="en-US" altLang="ko-KR" dirty="0"/>
              <a:t>25</a:t>
            </a:r>
            <a:r>
              <a:rPr lang="ko-KR" altLang="en-US" dirty="0"/>
              <a:t>살 진창호라고 합니다</a:t>
            </a:r>
            <a:r>
              <a:rPr lang="en-US" altLang="ko-KR" dirty="0"/>
              <a:t>. </a:t>
            </a:r>
            <a:r>
              <a:rPr lang="ko-KR" altLang="en-US" dirty="0"/>
              <a:t>현재 의료 데이터를 분석하고 이에 기반하여 질병 진단 및 예측 모델을 연구하는 생명정보기술연구실의 학부연구생으로 있습니다</a:t>
            </a:r>
            <a:r>
              <a:rPr lang="en-US" altLang="ko-KR" dirty="0"/>
              <a:t>. </a:t>
            </a:r>
            <a:r>
              <a:rPr lang="ko-KR" altLang="en-US" dirty="0"/>
              <a:t>저의 장점은 무엇을 하고자 할 때 일정에 맞게 계획을 짜서 수행하는 걸 선호하며</a:t>
            </a:r>
            <a:r>
              <a:rPr lang="en-US" altLang="ko-KR" dirty="0"/>
              <a:t>, </a:t>
            </a:r>
            <a:r>
              <a:rPr lang="ko-KR" altLang="en-US" dirty="0"/>
              <a:t>메모를 하는 방법 등으로 실수로 놓치는 부분이 없게끔 일한다는 것입니다</a:t>
            </a:r>
            <a:r>
              <a:rPr lang="en-US" altLang="ko-KR" dirty="0"/>
              <a:t>. </a:t>
            </a:r>
            <a:r>
              <a:rPr lang="ko-KR" altLang="en-US" dirty="0"/>
              <a:t>쉬는 날엔 유튜브로 영상을 보거나 강이나 바다로 노래를 들으며</a:t>
            </a:r>
            <a:r>
              <a:rPr lang="en-US" altLang="ko-KR" dirty="0"/>
              <a:t> </a:t>
            </a:r>
            <a:r>
              <a:rPr lang="ko-KR" altLang="en-US" dirty="0"/>
              <a:t>드라이브하는 걸 좋아합니다</a:t>
            </a:r>
            <a:r>
              <a:rPr lang="en-US" altLang="ko-KR" dirty="0"/>
              <a:t>. </a:t>
            </a:r>
            <a:r>
              <a:rPr lang="ko-KR" altLang="en-US" dirty="0"/>
              <a:t>저는 세계적으로 </a:t>
            </a:r>
            <a:r>
              <a:rPr lang="en-US" altLang="ko-KR" dirty="0"/>
              <a:t>AI</a:t>
            </a:r>
            <a:r>
              <a:rPr lang="ko-KR" altLang="en-US" dirty="0"/>
              <a:t>의 가치가 나날이 높아지는 지금</a:t>
            </a:r>
            <a:r>
              <a:rPr lang="en-US" altLang="ko-KR" dirty="0"/>
              <a:t>, AI</a:t>
            </a:r>
            <a:r>
              <a:rPr lang="ko-KR" altLang="en-US" dirty="0"/>
              <a:t>를 이용해 기업의 새로운 가치를 창출하는 것을 목표로 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8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US" altLang="ko-KR" dirty="0"/>
              <a:t>AI</a:t>
            </a:r>
            <a:r>
              <a:rPr lang="ko-KR" altLang="en-US" dirty="0"/>
              <a:t>로 진로를 정한 이유는 두가지가 있습니다</a:t>
            </a:r>
            <a:r>
              <a:rPr lang="en-US" altLang="ko-KR" dirty="0"/>
              <a:t>. </a:t>
            </a:r>
            <a:r>
              <a:rPr lang="ko-KR" altLang="en-US" dirty="0"/>
              <a:t>첫번째 이유는 임베디드 시스템</a:t>
            </a:r>
            <a:r>
              <a:rPr lang="en-US" altLang="ko-KR" dirty="0"/>
              <a:t>, </a:t>
            </a:r>
            <a:r>
              <a:rPr lang="ko-KR" altLang="en-US" dirty="0"/>
              <a:t>보안 등 컴퓨터 공학의 다른 분야보다 재밌었기 때문입니다</a:t>
            </a:r>
            <a:r>
              <a:rPr lang="en-US" altLang="ko-KR" dirty="0"/>
              <a:t>. </a:t>
            </a:r>
            <a:r>
              <a:rPr lang="ko-KR" altLang="en-US" dirty="0"/>
              <a:t>인간의 뇌를 모방해보고자 하는 다양한 방법들이 저에겐 무척 흥미로웠습니다</a:t>
            </a:r>
            <a:r>
              <a:rPr lang="en-US" altLang="ko-KR" dirty="0"/>
              <a:t>. </a:t>
            </a:r>
            <a:r>
              <a:rPr lang="ko-KR" altLang="en-US" dirty="0"/>
              <a:t>두번째 이유는 미래 전망이 굉장히 좋은 산업이기 때문입니다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AI </a:t>
            </a:r>
            <a:r>
              <a:rPr lang="ko-KR" altLang="en-US" dirty="0"/>
              <a:t>전문가가 되어 미래의 리더가 되고 싶었기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6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소프트웨어 학과 교육 과정을 밟아오며 </a:t>
            </a:r>
            <a:r>
              <a:rPr lang="en-US" altLang="ko-KR" dirty="0"/>
              <a:t>C, C++,</a:t>
            </a:r>
            <a:r>
              <a:rPr lang="ko-KR" altLang="en-US" dirty="0"/>
              <a:t> </a:t>
            </a:r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 dirty="0"/>
              <a:t>Java </a:t>
            </a:r>
            <a:r>
              <a:rPr lang="ko-KR" altLang="en-US" dirty="0"/>
              <a:t>등 여러 컴퓨터 언어를 배웠고 모두 어느정도 사용 가능합니다</a:t>
            </a:r>
            <a:r>
              <a:rPr lang="en-US" altLang="ko-KR" dirty="0"/>
              <a:t>. </a:t>
            </a:r>
            <a:r>
              <a:rPr lang="ko-KR" altLang="en-US" dirty="0"/>
              <a:t>그 중 다양한 라이브러리를 제공해주고 문법이 직관적인 </a:t>
            </a:r>
            <a:r>
              <a:rPr lang="en-US" altLang="ko-KR" dirty="0"/>
              <a:t>Python</a:t>
            </a:r>
            <a:r>
              <a:rPr lang="ko-KR" altLang="en-US" dirty="0"/>
              <a:t>이 다른 언어에 비해 편하다고 느꼈습니다</a:t>
            </a:r>
            <a:r>
              <a:rPr lang="en-US" altLang="ko-KR" dirty="0"/>
              <a:t>. </a:t>
            </a:r>
            <a:r>
              <a:rPr lang="ko-KR" altLang="en-US" dirty="0"/>
              <a:t>따라서 코딩 테스트를 </a:t>
            </a:r>
            <a:r>
              <a:rPr lang="en-US" altLang="ko-KR" dirty="0"/>
              <a:t>Python</a:t>
            </a:r>
            <a:r>
              <a:rPr lang="ko-KR" altLang="en-US" dirty="0"/>
              <a:t>으로 준비했고</a:t>
            </a:r>
            <a:r>
              <a:rPr lang="en-US" altLang="ko-KR" dirty="0"/>
              <a:t>, </a:t>
            </a:r>
            <a:r>
              <a:rPr lang="ko-KR" altLang="en-US" dirty="0"/>
              <a:t>이를 준비하며 </a:t>
            </a:r>
            <a:r>
              <a:rPr lang="en-US" altLang="ko-KR" dirty="0"/>
              <a:t>Python</a:t>
            </a:r>
            <a:r>
              <a:rPr lang="ko-KR" altLang="en-US" dirty="0"/>
              <a:t>을 심도 있게 다뤘기 때문에 다른 언어에 비해 </a:t>
            </a:r>
            <a:r>
              <a:rPr lang="en-US" altLang="ko-KR" dirty="0"/>
              <a:t>Python</a:t>
            </a:r>
            <a:r>
              <a:rPr lang="ko-KR" altLang="en-US" dirty="0"/>
              <a:t>을 전문적으로 다룰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프로젝트에 참가하는 방법으로 다양한 데이터를 이용한 여러 분류 모델을 만들어보았습니다</a:t>
            </a:r>
            <a:r>
              <a:rPr lang="en-US" altLang="ko-KR" dirty="0"/>
              <a:t>. </a:t>
            </a:r>
            <a:r>
              <a:rPr lang="ko-KR" altLang="en-US" dirty="0"/>
              <a:t>그 예로 음성 데이터를 </a:t>
            </a:r>
            <a:r>
              <a:rPr lang="en-US" altLang="ko-KR" dirty="0" err="1"/>
              <a:t>librosa</a:t>
            </a:r>
            <a:r>
              <a:rPr lang="en-US" altLang="ko-KR" dirty="0"/>
              <a:t> library</a:t>
            </a:r>
            <a:r>
              <a:rPr lang="ko-KR" altLang="en-US" dirty="0"/>
              <a:t>로 전처리하고 </a:t>
            </a:r>
            <a:r>
              <a:rPr lang="en-US" altLang="ko-KR" dirty="0" err="1"/>
              <a:t>keras</a:t>
            </a:r>
            <a:r>
              <a:rPr lang="en-US" altLang="ko-KR" dirty="0"/>
              <a:t> library</a:t>
            </a:r>
            <a:r>
              <a:rPr lang="ko-KR" altLang="en-US" dirty="0"/>
              <a:t>로 데이터를 </a:t>
            </a:r>
            <a:r>
              <a:rPr lang="en-US" altLang="ko-KR" dirty="0"/>
              <a:t>8</a:t>
            </a:r>
            <a:r>
              <a:rPr lang="ko-KR" altLang="en-US" dirty="0"/>
              <a:t>개의 라벨로 분류하는 모델을 만든 경험</a:t>
            </a:r>
            <a:r>
              <a:rPr lang="en-US" altLang="ko-KR" dirty="0"/>
              <a:t>, </a:t>
            </a:r>
            <a:r>
              <a:rPr lang="ko-KR" altLang="en-US" dirty="0"/>
              <a:t>청와대 청원 데이터를 </a:t>
            </a:r>
            <a:r>
              <a:rPr lang="en-US" altLang="ko-KR" dirty="0" err="1"/>
              <a:t>konlpy</a:t>
            </a:r>
            <a:r>
              <a:rPr lang="en-US" altLang="ko-KR" dirty="0"/>
              <a:t>(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코엔엘파이</a:t>
            </a:r>
            <a:r>
              <a:rPr lang="en-US" altLang="ko-KR" dirty="0"/>
              <a:t>) library</a:t>
            </a:r>
            <a:r>
              <a:rPr lang="ko-KR" altLang="en-US" dirty="0"/>
              <a:t>로 전처리하고 </a:t>
            </a:r>
            <a:r>
              <a:rPr lang="en-US" altLang="ko-KR" dirty="0" err="1"/>
              <a:t>keras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로 데이터를 </a:t>
            </a:r>
            <a:r>
              <a:rPr lang="en-US" altLang="ko-KR" dirty="0"/>
              <a:t>3</a:t>
            </a:r>
            <a:r>
              <a:rPr lang="ko-KR" altLang="en-US" dirty="0"/>
              <a:t>개의 라벨로 분류하는 모델을 만든 경험이 있습니다</a:t>
            </a:r>
            <a:r>
              <a:rPr lang="en-US" altLang="ko-KR" dirty="0"/>
              <a:t>. </a:t>
            </a:r>
            <a:r>
              <a:rPr lang="ko-KR" altLang="en-US" dirty="0"/>
              <a:t>프로젝트를 수행하며 수업으로는 얻을 수 없는 지식을 얻을 수 있었고</a:t>
            </a:r>
            <a:r>
              <a:rPr lang="en-US" altLang="ko-KR" dirty="0"/>
              <a:t>, </a:t>
            </a:r>
            <a:r>
              <a:rPr lang="ko-KR" altLang="en-US" dirty="0"/>
              <a:t>이는 제가 적극적으로 </a:t>
            </a:r>
            <a:r>
              <a:rPr lang="en-US" altLang="ko-KR" dirty="0"/>
              <a:t>AI </a:t>
            </a:r>
            <a:r>
              <a:rPr lang="ko-KR" altLang="en-US" dirty="0"/>
              <a:t>관련 프로젝트를 찾는 계기가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저는 </a:t>
            </a:r>
            <a:r>
              <a:rPr lang="en-US" altLang="ko-KR" dirty="0"/>
              <a:t>4</a:t>
            </a:r>
            <a:r>
              <a:rPr lang="ko-KR" altLang="en-US" dirty="0"/>
              <a:t>학년이지만 제 실력이 실제 실무에 쓰일 만한 수준인지 판단이 서지 않아 취업을 준비할 지 대학원에 진학할 지 결정하지 못하고 있습니다</a:t>
            </a:r>
            <a:r>
              <a:rPr lang="en-US" altLang="ko-KR" dirty="0"/>
              <a:t>. </a:t>
            </a:r>
            <a:r>
              <a:rPr lang="ko-KR" altLang="en-US" dirty="0"/>
              <a:t>그 때 해당 아카데미를 발견했고</a:t>
            </a:r>
            <a:r>
              <a:rPr lang="en-US" altLang="ko-KR" dirty="0"/>
              <a:t>, </a:t>
            </a:r>
            <a:r>
              <a:rPr lang="ko-KR" altLang="en-US" dirty="0"/>
              <a:t>실무 프로젝트를 진행하며 제 실력을 판단할 좋을 기회라고 생각해 지원하게 되었습니다</a:t>
            </a:r>
            <a:r>
              <a:rPr lang="en-US" altLang="ko-KR" dirty="0"/>
              <a:t>. </a:t>
            </a:r>
            <a:r>
              <a:rPr lang="ko-KR" altLang="en-US" dirty="0"/>
              <a:t>진로를 결정할 좋을 기회가 주어졌음에 감사하고</a:t>
            </a:r>
            <a:r>
              <a:rPr lang="en-US" altLang="ko-KR" dirty="0"/>
              <a:t>, </a:t>
            </a:r>
            <a:r>
              <a:rPr lang="ko-KR" altLang="en-US" dirty="0"/>
              <a:t>열심히 참가해 가치 있는 결론을 내릴 수 있도록 노력하겠습니다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2022 </a:t>
            </a:r>
            <a:r>
              <a:rPr lang="ko-KR" altLang="en-US" dirty="0" err="1"/>
              <a:t>빅리더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아카데미에 참가한 </a:t>
            </a:r>
            <a:r>
              <a:rPr lang="ko-KR" altLang="en-US" dirty="0" err="1"/>
              <a:t>진창호였습니다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5AB-4F04-47A9-9F55-16B72BFE29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8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3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3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3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8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F9FA22-7915-465F-9106-7F01C00F0054}"/>
              </a:ext>
            </a:extLst>
          </p:cNvPr>
          <p:cNvGrpSpPr/>
          <p:nvPr/>
        </p:nvGrpSpPr>
        <p:grpSpPr>
          <a:xfrm>
            <a:off x="4789714" y="607205"/>
            <a:ext cx="2612572" cy="4018137"/>
            <a:chOff x="4789714" y="1315865"/>
            <a:chExt cx="2612572" cy="4018137"/>
          </a:xfrm>
        </p:grpSpPr>
        <p:sp>
          <p:nvSpPr>
            <p:cNvPr id="12" name="막힌 원호 11">
              <a:extLst>
                <a:ext uri="{FF2B5EF4-FFF2-40B4-BE49-F238E27FC236}">
                  <a16:creationId xmlns:a16="http://schemas.microsoft.com/office/drawing/2014/main" id="{03E6DF7A-4922-467D-904E-397CDD352ED6}"/>
                </a:ext>
              </a:extLst>
            </p:cNvPr>
            <p:cNvSpPr/>
            <p:nvPr/>
          </p:nvSpPr>
          <p:spPr>
            <a:xfrm>
              <a:off x="5744510" y="1315865"/>
              <a:ext cx="702979" cy="1220073"/>
            </a:xfrm>
            <a:prstGeom prst="blockArc">
              <a:avLst>
                <a:gd name="adj1" fmla="val 10800000"/>
                <a:gd name="adj2" fmla="val 98023"/>
                <a:gd name="adj3" fmla="val 11977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FCFEB3F8-72BC-47F8-B070-C6D66BBE63F2}"/>
                </a:ext>
              </a:extLst>
            </p:cNvPr>
            <p:cNvSpPr/>
            <p:nvPr/>
          </p:nvSpPr>
          <p:spPr>
            <a:xfrm>
              <a:off x="4789716" y="1620418"/>
              <a:ext cx="2612570" cy="3713584"/>
            </a:xfrm>
            <a:prstGeom prst="round2SameRect">
              <a:avLst>
                <a:gd name="adj1" fmla="val 50000"/>
                <a:gd name="adj2" fmla="val 10154"/>
              </a:avLst>
            </a:prstGeom>
            <a:pattFill prst="lgGrid">
              <a:fgClr>
                <a:srgbClr val="2E3948"/>
              </a:fgClr>
              <a:bgClr>
                <a:schemeClr val="tx2">
                  <a:lumMod val="75000"/>
                </a:schemeClr>
              </a:bgClr>
            </a:patt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A256886-24EE-4036-A4F5-A9F1FB9A97E5}"/>
                </a:ext>
              </a:extLst>
            </p:cNvPr>
            <p:cNvSpPr/>
            <p:nvPr/>
          </p:nvSpPr>
          <p:spPr>
            <a:xfrm>
              <a:off x="4789714" y="4831218"/>
              <a:ext cx="2612571" cy="502784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D173C45-E648-4F17-93F9-0E5C91434809}"/>
                </a:ext>
              </a:extLst>
            </p:cNvPr>
            <p:cNvSpPr/>
            <p:nvPr/>
          </p:nvSpPr>
          <p:spPr>
            <a:xfrm>
              <a:off x="4961999" y="1866900"/>
              <a:ext cx="2294210" cy="3311980"/>
            </a:xfrm>
            <a:prstGeom prst="round2SameRect">
              <a:avLst>
                <a:gd name="adj1" fmla="val 50000"/>
                <a:gd name="adj2" fmla="val 1015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728000" rtlCol="0" anchor="b"/>
            <a:lstStyle/>
            <a:p>
              <a:pPr algn="ctr"/>
              <a:r>
                <a:rPr lang="ko-KR" altLang="en-US" sz="1300" dirty="0" err="1">
                  <a:solidFill>
                    <a:prstClr val="white"/>
                  </a:solidFill>
                </a:rPr>
                <a:t>빅리더</a:t>
              </a:r>
              <a:r>
                <a:rPr lang="ko-KR" altLang="en-US" sz="1300" dirty="0">
                  <a:solidFill>
                    <a:prstClr val="white"/>
                  </a:solidFill>
                </a:rPr>
                <a:t> </a:t>
              </a:r>
              <a:r>
                <a:rPr lang="en-US" altLang="ko-KR" sz="1300" dirty="0">
                  <a:solidFill>
                    <a:prstClr val="white"/>
                  </a:solidFill>
                </a:rPr>
                <a:t>AI </a:t>
              </a:r>
              <a:r>
                <a:rPr lang="ko-KR" altLang="en-US" sz="1300" dirty="0">
                  <a:solidFill>
                    <a:prstClr val="white"/>
                  </a:solidFill>
                </a:rPr>
                <a:t>아카데미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7EC620A-ABA2-477C-8D3E-BFFAE36819D6}"/>
                </a:ext>
              </a:extLst>
            </p:cNvPr>
            <p:cNvSpPr/>
            <p:nvPr/>
          </p:nvSpPr>
          <p:spPr>
            <a:xfrm>
              <a:off x="4935789" y="3540580"/>
              <a:ext cx="2320420" cy="1638300"/>
            </a:xfrm>
            <a:prstGeom prst="roundRect">
              <a:avLst>
                <a:gd name="adj" fmla="val 11241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4935789" y="3787745"/>
              <a:ext cx="2320420" cy="1667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BCA8EDF-6C18-4979-82E4-C3826340FA3B}"/>
                </a:ext>
              </a:extLst>
            </p:cNvPr>
            <p:cNvSpPr/>
            <p:nvPr/>
          </p:nvSpPr>
          <p:spPr>
            <a:xfrm>
              <a:off x="5218351" y="3871137"/>
              <a:ext cx="112027" cy="330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3DAF5D-39BC-4562-9779-D68A39EB2434}"/>
                </a:ext>
              </a:extLst>
            </p:cNvPr>
            <p:cNvSpPr/>
            <p:nvPr/>
          </p:nvSpPr>
          <p:spPr>
            <a:xfrm>
              <a:off x="5238364" y="4106853"/>
              <a:ext cx="72000" cy="72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F4003FE-4DA4-46D5-8570-D1784D8DB733}"/>
                </a:ext>
              </a:extLst>
            </p:cNvPr>
            <p:cNvSpPr/>
            <p:nvPr/>
          </p:nvSpPr>
          <p:spPr>
            <a:xfrm>
              <a:off x="6275295" y="4643658"/>
              <a:ext cx="806823" cy="3751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 cmpd="dbl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진창호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5FD41CB-762A-44F6-BFB0-58A1555C73CD}"/>
              </a:ext>
            </a:extLst>
          </p:cNvPr>
          <p:cNvSpPr txBox="1"/>
          <p:nvPr/>
        </p:nvSpPr>
        <p:spPr>
          <a:xfrm>
            <a:off x="1997074" y="4935877"/>
            <a:ext cx="8197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7138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8100" y="6403"/>
            <a:ext cx="12280539" cy="6851597"/>
            <a:chOff x="-38100" y="6403"/>
            <a:chExt cx="12280539" cy="6851597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D6E62E-7F5C-4C96-A70A-1F1F18A38E1F}"/>
                </a:ext>
              </a:extLst>
            </p:cNvPr>
            <p:cNvSpPr/>
            <p:nvPr/>
          </p:nvSpPr>
          <p:spPr>
            <a:xfrm>
              <a:off x="0" y="6185661"/>
              <a:ext cx="12192000" cy="672339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위쪽 모서리 179">
              <a:extLst>
                <a:ext uri="{FF2B5EF4-FFF2-40B4-BE49-F238E27FC236}">
                  <a16:creationId xmlns:a16="http://schemas.microsoft.com/office/drawing/2014/main" id="{FACA8ABC-9D03-474B-8A1C-3BBFE2D3C06F}"/>
                </a:ext>
              </a:extLst>
            </p:cNvPr>
            <p:cNvSpPr/>
            <p:nvPr/>
          </p:nvSpPr>
          <p:spPr>
            <a:xfrm>
              <a:off x="213367" y="98095"/>
              <a:ext cx="11807088" cy="6531429"/>
            </a:xfrm>
            <a:prstGeom prst="round2SameRect">
              <a:avLst>
                <a:gd name="adj1" fmla="val 0"/>
                <a:gd name="adj2" fmla="val 593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C76CC00-2099-4152-9D48-536D7D4F9C7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867761"/>
              <a:ext cx="1219199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33CC58-BEDE-412A-839E-FA85F8A29164}"/>
                </a:ext>
              </a:extLst>
            </p:cNvPr>
            <p:cNvGrpSpPr/>
            <p:nvPr/>
          </p:nvGrpSpPr>
          <p:grpSpPr>
            <a:xfrm>
              <a:off x="-38100" y="577089"/>
              <a:ext cx="12280539" cy="262924"/>
              <a:chOff x="-38100" y="672339"/>
              <a:chExt cx="12280539" cy="26292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703CF57-B817-4F88-AD39-99054D6C331E}"/>
                  </a:ext>
                </a:extLst>
              </p:cNvPr>
              <p:cNvGrpSpPr/>
              <p:nvPr/>
            </p:nvGrpSpPr>
            <p:grpSpPr>
              <a:xfrm>
                <a:off x="38100" y="767589"/>
                <a:ext cx="12204339" cy="167674"/>
                <a:chOff x="38100" y="767589"/>
                <a:chExt cx="12204339" cy="167674"/>
              </a:xfrm>
            </p:grpSpPr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F7D2A3DB-60C4-459B-A722-8502AF79C9E4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D048B555-278E-4611-8913-9AB92B581A60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1D3CA85C-935F-4144-A795-2F4E30C67C3F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DE9863FC-69E2-4967-9784-8B0EB1707451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F85A3038-593E-4E8B-B733-F33DFD2DFFE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5B0DF21C-B55E-455A-A53D-8E8FFE02CBEB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6464E129-3D80-472F-95A3-E189F362A8F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3FCDC083-6348-49B5-9A2B-2D5DEA84CB9E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: 도형 65">
                  <a:extLst>
                    <a:ext uri="{FF2B5EF4-FFF2-40B4-BE49-F238E27FC236}">
                      <a16:creationId xmlns:a16="http://schemas.microsoft.com/office/drawing/2014/main" id="{E1778587-AF67-4C77-9D95-DA6FB38A988A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자유형: 도형 66">
                  <a:extLst>
                    <a:ext uri="{FF2B5EF4-FFF2-40B4-BE49-F238E27FC236}">
                      <a16:creationId xmlns:a16="http://schemas.microsoft.com/office/drawing/2014/main" id="{5147CED8-EB90-4F9A-AEFA-D3AC9B019B38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57E3D9AE-91FC-45FA-B720-76281212798D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B05F589D-F6EB-4EB4-8F2D-2906768FEEF0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69">
                  <a:extLst>
                    <a:ext uri="{FF2B5EF4-FFF2-40B4-BE49-F238E27FC236}">
                      <a16:creationId xmlns:a16="http://schemas.microsoft.com/office/drawing/2014/main" id="{66E9F917-A9B0-4C87-8819-49D52439D216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C1C8023C-BA07-403C-865F-E1717B3B2AB1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A4AE3BF1-76D6-47D1-9348-78C7805F01C1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DDA91B-AB01-46F1-BBC2-98277BB77137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44B46CBF-B01D-4DC9-AD81-38E6638C9186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C2D8D94C-EB2E-4295-9B86-608C32C159CB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8A5FE46A-A595-4266-B7C6-1E12475E96CB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4A8F84FA-F450-4814-8489-4D0E69F32DB5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DF12F9C7-0D21-43DE-BB68-06A172CAF2B0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50D19FF5-B066-4716-8FF2-9AEFF588FA44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51F171B3-B5B5-442F-AA40-B261AF61C4EF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4EF0BC78-EF12-41EF-AB39-07D9D701927D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939C7594-292B-46CB-84C8-DF49A25FAE14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8A167F86-37FA-4183-BDA7-2AA50C681745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F49B086-DA74-4B37-B476-6C2DE5FAE851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ACD85B26-9233-4512-8AB9-DD5D8DF91617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35F59A8B-BB1F-4A52-B679-5B71B6F50B22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C6A973DC-2741-40CC-BED7-9E0B468E39C0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69963942-9B86-4999-A15F-D5C57C1EAC4E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5CD2D2B3-B60C-411C-848C-B0CFAAD0AF43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자유형: 도형 89">
                  <a:extLst>
                    <a:ext uri="{FF2B5EF4-FFF2-40B4-BE49-F238E27FC236}">
                      <a16:creationId xmlns:a16="http://schemas.microsoft.com/office/drawing/2014/main" id="{895CEFD8-4CE2-4FFE-8358-04D1437B1F4B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54DC8E0C-492C-4EE5-90F8-085082B2F9DB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376F7876-0F7B-4E8A-85D0-66F496CC5CC0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051A7F93-41CE-4E70-B6AA-F0549F20A6A9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A7901D11-3177-43A1-99F2-42AE7EF51718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E4558490-2921-4116-B351-637E138E15A2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D9B844A0-6551-4C74-AAFE-BBF732CB890C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C7FD74C9-28DF-40F2-A909-BC3D3A9F9515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79E90D36-73EA-40E4-8313-DDF695727D27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6AAC0511-0F65-48DC-885A-44E80B22730F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F1A43708-5193-4ED7-861A-A89C091D84C2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375F7A3A-B0DE-4BE4-82A9-CE069FB341F1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C59E48ED-E450-470E-8A80-32482CD1C55E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71F3673C-EE7E-44AD-A229-0E0EF270987A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1A92C289-2B79-4678-8F18-FDFBBEB3CE3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D37D337D-4E21-4D6F-8E39-599922C98437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B1FDE9B8-EEF9-4C39-B886-7A3AE3A1B198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922B65AD-E621-4598-B31A-9DDA52605D0C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AC451877-5E24-4332-B868-12C198397B47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A8DFD145-2C92-44A2-8E09-577875A900E3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6DEF8D56-EB35-423D-9447-55A0126E241E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id="{BB9484B8-D064-43E5-B0A9-DFA124F8BA9A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316D196C-C3ED-4191-BC78-8F02E0413282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6EE8899D-0754-4D24-9C02-3D96D4B3C144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자유형: 도형 113">
                  <a:extLst>
                    <a:ext uri="{FF2B5EF4-FFF2-40B4-BE49-F238E27FC236}">
                      <a16:creationId xmlns:a16="http://schemas.microsoft.com/office/drawing/2014/main" id="{C073A877-28DB-43B8-8085-E44D9D81EF20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자유형: 도형 114">
                  <a:extLst>
                    <a:ext uri="{FF2B5EF4-FFF2-40B4-BE49-F238E27FC236}">
                      <a16:creationId xmlns:a16="http://schemas.microsoft.com/office/drawing/2014/main" id="{F9E9F578-4887-46E4-9276-596809FD288A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AC0CB262-612B-4DE9-85A8-0A833E22CA00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EAB25A65-BDD9-40D0-B75D-743DB96CC8AF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2DBE6880-1A47-4769-914A-811249184D95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B1FCBF81-5843-45CC-AC32-05C6FAE59332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A3122636-A925-4AF5-8640-C464399873F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9159AC2B-6623-40A6-821D-33003697E7C5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CDDE9EC5-C7CE-4A68-A587-2030445295EA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7C140050-C5F3-426A-8E7C-CDB935D76FCD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id="{CA3A4C1E-9895-421A-9B3E-94B9947B31C5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FF7069BE-2B4A-4F25-92A0-A9170C01485F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5EDC5D6F-625C-4CD3-8823-C2A16F066934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23362C6C-3CEB-42C0-8F24-62121B916DAC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39F32218-793C-4FF9-BF5B-AD97A266F0F3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1D5D025C-1B8A-4FDE-8701-B1820190ACBA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6B1171B3-E30C-4030-B61E-1F72F7A829DC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970C7B8A-8958-426A-A554-11159CFF3605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8DFC08C1-3562-4771-82B7-13A05E526EB6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248D8180-F98F-49BF-9241-2BE6207C649B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자유형: 도형 212">
                  <a:extLst>
                    <a:ext uri="{FF2B5EF4-FFF2-40B4-BE49-F238E27FC236}">
                      <a16:creationId xmlns:a16="http://schemas.microsoft.com/office/drawing/2014/main" id="{D1ADFB1C-7A5B-476A-A6E2-F011BCC51531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자유형: 도형 214">
                  <a:extLst>
                    <a:ext uri="{FF2B5EF4-FFF2-40B4-BE49-F238E27FC236}">
                      <a16:creationId xmlns:a16="http://schemas.microsoft.com/office/drawing/2014/main" id="{22083477-B4B5-4C5C-9AB6-B4C29FE03718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자유형: 도형 215">
                  <a:extLst>
                    <a:ext uri="{FF2B5EF4-FFF2-40B4-BE49-F238E27FC236}">
                      <a16:creationId xmlns:a16="http://schemas.microsoft.com/office/drawing/2014/main" id="{76187128-7676-4887-B1BB-6C7C19296F72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자유형: 도형 216">
                  <a:extLst>
                    <a:ext uri="{FF2B5EF4-FFF2-40B4-BE49-F238E27FC236}">
                      <a16:creationId xmlns:a16="http://schemas.microsoft.com/office/drawing/2014/main" id="{7CC208BF-47BF-41CB-B815-15A0489C1577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6CAD1765-E925-4136-B4D9-62551D906FBA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3977CCDE-D5CD-4297-B113-A9BAF5FEA3FC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BB0B901F-2000-4DF0-9240-003C86CCCFAE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3851EB93-1A97-456E-9E11-5859B67E87F5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9244EFB7-F21B-47CA-A1A4-AB87FE649FE9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571106A-ACA7-4DF8-9238-67D02F0AC127}"/>
                  </a:ext>
                </a:extLst>
              </p:cNvPr>
              <p:cNvGrpSpPr/>
              <p:nvPr/>
            </p:nvGrpSpPr>
            <p:grpSpPr>
              <a:xfrm flipV="1">
                <a:off x="-38100" y="672339"/>
                <a:ext cx="12204339" cy="167674"/>
                <a:chOff x="38100" y="767589"/>
                <a:chExt cx="12204339" cy="167674"/>
              </a:xfrm>
            </p:grpSpPr>
            <p:sp>
              <p:nvSpPr>
                <p:cNvPr id="228" name="자유형: 도형 227">
                  <a:extLst>
                    <a:ext uri="{FF2B5EF4-FFF2-40B4-BE49-F238E27FC236}">
                      <a16:creationId xmlns:a16="http://schemas.microsoft.com/office/drawing/2014/main" id="{D290F40D-E991-456F-B50E-BFE33FC3FC32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자유형: 도형 228">
                  <a:extLst>
                    <a:ext uri="{FF2B5EF4-FFF2-40B4-BE49-F238E27FC236}">
                      <a16:creationId xmlns:a16="http://schemas.microsoft.com/office/drawing/2014/main" id="{6BFF8418-6F58-4970-AF0D-861F04F0EEFB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자유형: 도형 229">
                  <a:extLst>
                    <a:ext uri="{FF2B5EF4-FFF2-40B4-BE49-F238E27FC236}">
                      <a16:creationId xmlns:a16="http://schemas.microsoft.com/office/drawing/2014/main" id="{4BD0B370-04F5-41CA-B72B-34C28EABD414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자유형: 도형 230">
                  <a:extLst>
                    <a:ext uri="{FF2B5EF4-FFF2-40B4-BE49-F238E27FC236}">
                      <a16:creationId xmlns:a16="http://schemas.microsoft.com/office/drawing/2014/main" id="{0D0A45B1-66CA-4F24-B6F9-B273DF6654FC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E20B74AD-6F0B-4F9E-9C6B-9B0392D6273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A2D44CA0-D7D0-4C22-BEFE-A2B3162A9298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AA300A09-59A2-48B2-BAE0-323A6061DCB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자유형: 도형 234">
                  <a:extLst>
                    <a:ext uri="{FF2B5EF4-FFF2-40B4-BE49-F238E27FC236}">
                      <a16:creationId xmlns:a16="http://schemas.microsoft.com/office/drawing/2014/main" id="{A85EBB60-4DC5-4DA2-84CB-6641E435F9B3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BED79194-3DA9-4FF2-8D0B-9D407651F94B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5F4443B1-CBA9-4614-A411-3372B96315D1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42FFA0B5-BA16-44F8-B2F1-D93813B28008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CB1A0C80-FD78-42F6-82FA-DAFFD298F2C7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7AF37AF6-26B6-4EB9-9EEA-6F0275F58750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D7A1EE90-75D2-4713-89F8-3B96E23D71FC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2F01F440-7391-4953-981C-E8E06BC38B59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자유형: 도형 242">
                  <a:extLst>
                    <a:ext uri="{FF2B5EF4-FFF2-40B4-BE49-F238E27FC236}">
                      <a16:creationId xmlns:a16="http://schemas.microsoft.com/office/drawing/2014/main" id="{138416DB-5EE0-42C8-A899-E0F04A30948D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185BCB08-83C1-48EE-A26D-2272970BD90A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6E98636-9790-481A-8B21-F6EF2FD73511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자유형: 도형 245">
                  <a:extLst>
                    <a:ext uri="{FF2B5EF4-FFF2-40B4-BE49-F238E27FC236}">
                      <a16:creationId xmlns:a16="http://schemas.microsoft.com/office/drawing/2014/main" id="{06A5E864-13C8-4062-AE22-4CB7ABCD32AC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자유형: 도형 246">
                  <a:extLst>
                    <a:ext uri="{FF2B5EF4-FFF2-40B4-BE49-F238E27FC236}">
                      <a16:creationId xmlns:a16="http://schemas.microsoft.com/office/drawing/2014/main" id="{EB85CA79-D35A-4A34-A076-63E15C754633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자유형: 도형 247">
                  <a:extLst>
                    <a:ext uri="{FF2B5EF4-FFF2-40B4-BE49-F238E27FC236}">
                      <a16:creationId xmlns:a16="http://schemas.microsoft.com/office/drawing/2014/main" id="{DC8724EE-B4D6-46BD-8C7A-DA65918E0D07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자유형: 도형 248">
                  <a:extLst>
                    <a:ext uri="{FF2B5EF4-FFF2-40B4-BE49-F238E27FC236}">
                      <a16:creationId xmlns:a16="http://schemas.microsoft.com/office/drawing/2014/main" id="{EDD2D237-646E-47AB-A4BA-7FA3A7A3F7BA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21C1F08D-469C-40E3-AB20-62CB22929E29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FBCFD114-2947-4463-96D9-C63F9F6D46A8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DD6A16F7-1BE8-43D1-90D2-28C7FC00CD81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43FB2486-03B7-4F8A-A614-0A5427EC9EDA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자유형: 도형 253">
                  <a:extLst>
                    <a:ext uri="{FF2B5EF4-FFF2-40B4-BE49-F238E27FC236}">
                      <a16:creationId xmlns:a16="http://schemas.microsoft.com/office/drawing/2014/main" id="{7DE01277-E76F-436D-A135-05573619AFA8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자유형: 도형 254">
                  <a:extLst>
                    <a:ext uri="{FF2B5EF4-FFF2-40B4-BE49-F238E27FC236}">
                      <a16:creationId xmlns:a16="http://schemas.microsoft.com/office/drawing/2014/main" id="{32A0A1B7-6AC3-4978-9D83-EE7800BE82EB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자유형: 도형 255">
                  <a:extLst>
                    <a:ext uri="{FF2B5EF4-FFF2-40B4-BE49-F238E27FC236}">
                      <a16:creationId xmlns:a16="http://schemas.microsoft.com/office/drawing/2014/main" id="{96046668-29EA-4289-B54A-28377399F028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자유형: 도형 256">
                  <a:extLst>
                    <a:ext uri="{FF2B5EF4-FFF2-40B4-BE49-F238E27FC236}">
                      <a16:creationId xmlns:a16="http://schemas.microsoft.com/office/drawing/2014/main" id="{9D6966E8-71F5-4D99-B066-A0EA9EA359BC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자유형: 도형 257">
                  <a:extLst>
                    <a:ext uri="{FF2B5EF4-FFF2-40B4-BE49-F238E27FC236}">
                      <a16:creationId xmlns:a16="http://schemas.microsoft.com/office/drawing/2014/main" id="{360BDDB3-647A-4056-87EC-44471C51D93D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자유형: 도형 258">
                  <a:extLst>
                    <a:ext uri="{FF2B5EF4-FFF2-40B4-BE49-F238E27FC236}">
                      <a16:creationId xmlns:a16="http://schemas.microsoft.com/office/drawing/2014/main" id="{5E2D507D-3423-4411-8616-F6A2F2F29FCD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0" name="자유형: 도형 259">
                  <a:extLst>
                    <a:ext uri="{FF2B5EF4-FFF2-40B4-BE49-F238E27FC236}">
                      <a16:creationId xmlns:a16="http://schemas.microsoft.com/office/drawing/2014/main" id="{BF12908C-8542-4666-A218-026EFF20E8ED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자유형: 도형 260">
                  <a:extLst>
                    <a:ext uri="{FF2B5EF4-FFF2-40B4-BE49-F238E27FC236}">
                      <a16:creationId xmlns:a16="http://schemas.microsoft.com/office/drawing/2014/main" id="{6147A793-B8ED-4E95-BD05-F0CE16F98F24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자유형: 도형 261">
                  <a:extLst>
                    <a:ext uri="{FF2B5EF4-FFF2-40B4-BE49-F238E27FC236}">
                      <a16:creationId xmlns:a16="http://schemas.microsoft.com/office/drawing/2014/main" id="{6F32F7AC-CC43-45F2-8D1D-6487B2E792EA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자유형: 도형 262">
                  <a:extLst>
                    <a:ext uri="{FF2B5EF4-FFF2-40B4-BE49-F238E27FC236}">
                      <a16:creationId xmlns:a16="http://schemas.microsoft.com/office/drawing/2014/main" id="{20070F7A-BCE3-45FF-A780-A23AC6B6A177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자유형: 도형 263">
                  <a:extLst>
                    <a:ext uri="{FF2B5EF4-FFF2-40B4-BE49-F238E27FC236}">
                      <a16:creationId xmlns:a16="http://schemas.microsoft.com/office/drawing/2014/main" id="{C6E813D6-4AFB-4982-BEAF-55FCDA0A4734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: 도형 264">
                  <a:extLst>
                    <a:ext uri="{FF2B5EF4-FFF2-40B4-BE49-F238E27FC236}">
                      <a16:creationId xmlns:a16="http://schemas.microsoft.com/office/drawing/2014/main" id="{3E748F4B-7A01-4B9D-8CB4-1B5CF6DC983E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6C29EAC1-7292-4FC4-882A-DD40C18834E4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27272265-2B58-4323-B1B7-8E62C230BCA9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자유형: 도형 267">
                  <a:extLst>
                    <a:ext uri="{FF2B5EF4-FFF2-40B4-BE49-F238E27FC236}">
                      <a16:creationId xmlns:a16="http://schemas.microsoft.com/office/drawing/2014/main" id="{713FD383-09ED-4A11-A32E-AF3D33AC4D99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자유형: 도형 268">
                  <a:extLst>
                    <a:ext uri="{FF2B5EF4-FFF2-40B4-BE49-F238E27FC236}">
                      <a16:creationId xmlns:a16="http://schemas.microsoft.com/office/drawing/2014/main" id="{FD80290A-4500-4767-A1A2-254CB9E51EB4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B7F82738-E7C2-4F21-8425-82C0737B4C1E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783BDB8-0E4C-453E-9CFE-4EFF2889F70E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8A276895-99AC-4675-BE84-96390742863D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70AB5B1-26D5-4C05-8012-90F821086741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10E0E695-2C0B-4466-801A-00D24D33D90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자유형: 도형 274">
                  <a:extLst>
                    <a:ext uri="{FF2B5EF4-FFF2-40B4-BE49-F238E27FC236}">
                      <a16:creationId xmlns:a16="http://schemas.microsoft.com/office/drawing/2014/main" id="{D227020B-A7AB-470E-9850-723CB410F90A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자유형: 도형 275">
                  <a:extLst>
                    <a:ext uri="{FF2B5EF4-FFF2-40B4-BE49-F238E27FC236}">
                      <a16:creationId xmlns:a16="http://schemas.microsoft.com/office/drawing/2014/main" id="{D9F9198D-9307-469D-9F0B-49D6E149F594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자유형: 도형 276">
                  <a:extLst>
                    <a:ext uri="{FF2B5EF4-FFF2-40B4-BE49-F238E27FC236}">
                      <a16:creationId xmlns:a16="http://schemas.microsoft.com/office/drawing/2014/main" id="{6D89D06C-8F39-4D4E-981C-10E86AFE1CA5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자유형: 도형 277">
                  <a:extLst>
                    <a:ext uri="{FF2B5EF4-FFF2-40B4-BE49-F238E27FC236}">
                      <a16:creationId xmlns:a16="http://schemas.microsoft.com/office/drawing/2014/main" id="{666C55C4-AD76-47D7-8F33-A677216848CA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자유형: 도형 278">
                  <a:extLst>
                    <a:ext uri="{FF2B5EF4-FFF2-40B4-BE49-F238E27FC236}">
                      <a16:creationId xmlns:a16="http://schemas.microsoft.com/office/drawing/2014/main" id="{610F5916-B89E-4B90-B1C3-BDF90E92B942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E5771B9C-D508-4988-B0B0-BFFA12C906FF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1745B9EC-5189-44AE-8F29-251BDEF713C9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91CB078E-0558-4FC5-99D9-59362399B4EE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F156B63E-B091-4007-B66C-C342B0361E50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자유형: 도형 283">
                  <a:extLst>
                    <a:ext uri="{FF2B5EF4-FFF2-40B4-BE49-F238E27FC236}">
                      <a16:creationId xmlns:a16="http://schemas.microsoft.com/office/drawing/2014/main" id="{EC04B66E-42CA-4915-ABAF-A956A25D2206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자유형: 도형 284">
                  <a:extLst>
                    <a:ext uri="{FF2B5EF4-FFF2-40B4-BE49-F238E27FC236}">
                      <a16:creationId xmlns:a16="http://schemas.microsoft.com/office/drawing/2014/main" id="{84EBFB46-7EE2-4B2A-9295-F7B4C97AA8DF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자유형: 도형 285">
                  <a:extLst>
                    <a:ext uri="{FF2B5EF4-FFF2-40B4-BE49-F238E27FC236}">
                      <a16:creationId xmlns:a16="http://schemas.microsoft.com/office/drawing/2014/main" id="{F69AAB37-4DA1-4458-9C46-B6CBD2EA9ACD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자유형: 도형 286">
                  <a:extLst>
                    <a:ext uri="{FF2B5EF4-FFF2-40B4-BE49-F238E27FC236}">
                      <a16:creationId xmlns:a16="http://schemas.microsoft.com/office/drawing/2014/main" id="{6AC0D253-4807-4113-8C8F-9980F92F7054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8" name="자유형: 도형 287">
                  <a:extLst>
                    <a:ext uri="{FF2B5EF4-FFF2-40B4-BE49-F238E27FC236}">
                      <a16:creationId xmlns:a16="http://schemas.microsoft.com/office/drawing/2014/main" id="{8BA2E775-1F71-4BFC-8E8F-24380AF6BD1F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9" name="자유형: 도형 288">
                  <a:extLst>
                    <a:ext uri="{FF2B5EF4-FFF2-40B4-BE49-F238E27FC236}">
                      <a16:creationId xmlns:a16="http://schemas.microsoft.com/office/drawing/2014/main" id="{05651DEA-05D7-4748-A9DC-DBF4ABB0C47A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자유형: 도형 289">
                  <a:extLst>
                    <a:ext uri="{FF2B5EF4-FFF2-40B4-BE49-F238E27FC236}">
                      <a16:creationId xmlns:a16="http://schemas.microsoft.com/office/drawing/2014/main" id="{2EB99F73-C6F4-4B95-A6F9-B35576E7DF6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B2E1DFE1-D2A8-4A21-AAF3-1845B0ECBB56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자유형: 도형 291">
                  <a:extLst>
                    <a:ext uri="{FF2B5EF4-FFF2-40B4-BE49-F238E27FC236}">
                      <a16:creationId xmlns:a16="http://schemas.microsoft.com/office/drawing/2014/main" id="{23F02662-7FA5-4B21-B192-8F4428DF94A2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B798D2AE-0E4E-42B6-BDFF-3F85299CB9F1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4DE29336-B690-44B9-950C-95AB82B84559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D977E983-8EC1-410C-AE35-F95A1AAF2C4B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30730930-0038-4CA5-8FB7-F26EA35298C9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A14CF4D7-F1C0-4618-A643-BA5B9EED691D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6BEBBA64-9F1B-4B1A-9F86-CA585B2871E7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2A58216C-60C3-4EA8-AE6C-AEDDE0150B9D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자유형: 도형 299">
                  <a:extLst>
                    <a:ext uri="{FF2B5EF4-FFF2-40B4-BE49-F238E27FC236}">
                      <a16:creationId xmlns:a16="http://schemas.microsoft.com/office/drawing/2014/main" id="{B66CBA25-D283-4102-BF38-194759155049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자유형: 도형 300">
                  <a:extLst>
                    <a:ext uri="{FF2B5EF4-FFF2-40B4-BE49-F238E27FC236}">
                      <a16:creationId xmlns:a16="http://schemas.microsoft.com/office/drawing/2014/main" id="{3CB56709-2010-4460-843A-3C3A4EAE7403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자유형: 도형 301">
                  <a:extLst>
                    <a:ext uri="{FF2B5EF4-FFF2-40B4-BE49-F238E27FC236}">
                      <a16:creationId xmlns:a16="http://schemas.microsoft.com/office/drawing/2014/main" id="{D43E4418-3A1B-456F-A530-98475CC7F72A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자유형: 도형 302">
                  <a:extLst>
                    <a:ext uri="{FF2B5EF4-FFF2-40B4-BE49-F238E27FC236}">
                      <a16:creationId xmlns:a16="http://schemas.microsoft.com/office/drawing/2014/main" id="{19F253BC-732E-470C-AD18-3ADCD152C803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B4EA70D7-283B-4369-8910-C0D577AFDB97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3EF23071-22C1-47FC-A5EE-AA2FCF3B35FC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6" name="자유형: 도형 305">
                  <a:extLst>
                    <a:ext uri="{FF2B5EF4-FFF2-40B4-BE49-F238E27FC236}">
                      <a16:creationId xmlns:a16="http://schemas.microsoft.com/office/drawing/2014/main" id="{110B47E5-D3EE-4128-AA56-FE92F5454C86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자유형: 도형 306">
                  <a:extLst>
                    <a:ext uri="{FF2B5EF4-FFF2-40B4-BE49-F238E27FC236}">
                      <a16:creationId xmlns:a16="http://schemas.microsoft.com/office/drawing/2014/main" id="{31BD42AA-BEC7-453C-A754-8B1B48094FAD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95F9AEE2-EFC3-4724-82EB-B4FACDE74D65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18110EEF-A88E-4442-AF5A-7BE415A5EB61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E9B15E3-D162-444E-B01F-8EF8DF2A3B8F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자유형: 도형 310">
                  <a:extLst>
                    <a:ext uri="{FF2B5EF4-FFF2-40B4-BE49-F238E27FC236}">
                      <a16:creationId xmlns:a16="http://schemas.microsoft.com/office/drawing/2014/main" id="{FD7F58A5-8039-4879-8EF4-A2FE62A7D24D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2" name="자유형: 도형 311">
                  <a:extLst>
                    <a:ext uri="{FF2B5EF4-FFF2-40B4-BE49-F238E27FC236}">
                      <a16:creationId xmlns:a16="http://schemas.microsoft.com/office/drawing/2014/main" id="{FCBC427E-2DFA-4184-9782-1E5E9787D640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0D85A5-25D6-42CD-9A26-9BCA95BD5DF2}"/>
                </a:ext>
              </a:extLst>
            </p:cNvPr>
            <p:cNvGrpSpPr/>
            <p:nvPr/>
          </p:nvGrpSpPr>
          <p:grpSpPr>
            <a:xfrm>
              <a:off x="257779" y="228476"/>
              <a:ext cx="414503" cy="1223073"/>
              <a:chOff x="2284457" y="504922"/>
              <a:chExt cx="486522" cy="1435581"/>
            </a:xfrm>
            <a:effectLst>
              <a:outerShdw dist="635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BCA8EDF-6C18-4979-82E4-C3826340FA3B}"/>
                  </a:ext>
                </a:extLst>
              </p:cNvPr>
              <p:cNvSpPr/>
              <p:nvPr/>
            </p:nvSpPr>
            <p:spPr>
              <a:xfrm>
                <a:off x="2284457" y="504922"/>
                <a:ext cx="486522" cy="143558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3000">
                    <a:schemeClr val="accent1">
                      <a:lumMod val="5000"/>
                      <a:lumOff val="95000"/>
                    </a:schemeClr>
                  </a:gs>
                  <a:gs pos="93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B3DAF5D-39BC-4562-9779-D68A39EB2434}"/>
                  </a:ext>
                </a:extLst>
              </p:cNvPr>
              <p:cNvSpPr/>
              <p:nvPr/>
            </p:nvSpPr>
            <p:spPr>
              <a:xfrm>
                <a:off x="2371372" y="1528613"/>
                <a:ext cx="312689" cy="312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-1" y="6403"/>
              <a:ext cx="12191999" cy="6217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defRPr/>
              </a:pPr>
              <a:r>
                <a:rPr lang="en-US" altLang="ko-KR" sz="2800" b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ea typeface="야놀자 야체 B" panose="02020603020101020101" pitchFamily="18" charset="-127"/>
                </a:rPr>
                <a:t>Who am I?</a:t>
              </a:r>
              <a:endParaRPr lang="en-US" altLang="ko-KR" sz="1100" b="1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B007C43-7006-9DB7-D9C8-EAFBE4DC582C}"/>
              </a:ext>
            </a:extLst>
          </p:cNvPr>
          <p:cNvSpPr/>
          <p:nvPr/>
        </p:nvSpPr>
        <p:spPr>
          <a:xfrm>
            <a:off x="900786" y="1714152"/>
            <a:ext cx="4498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University : 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단국대학교 소프트웨어학과 </a:t>
            </a:r>
            <a:r>
              <a:rPr lang="en-US" altLang="ko-KR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4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학년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3" name="그래픽 12" descr="혼란스러운 사람 윤곽선">
            <a:extLst>
              <a:ext uri="{FF2B5EF4-FFF2-40B4-BE49-F238E27FC236}">
                <a16:creationId xmlns:a16="http://schemas.microsoft.com/office/drawing/2014/main" id="{74C60B00-DAC8-2E3D-4328-E34D43A5B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5864" y="3495820"/>
            <a:ext cx="1742418" cy="1742418"/>
          </a:xfrm>
          <a:prstGeom prst="rect">
            <a:avLst/>
          </a:prstGeom>
        </p:spPr>
      </p:pic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9E31164-986A-864E-62E2-6FA050446E73}"/>
              </a:ext>
            </a:extLst>
          </p:cNvPr>
          <p:cNvSpPr/>
          <p:nvPr/>
        </p:nvSpPr>
        <p:spPr>
          <a:xfrm>
            <a:off x="3271375" y="5477887"/>
            <a:ext cx="5643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AI</a:t>
            </a:r>
            <a:r>
              <a:rPr lang="ko-KR" altLang="en-US" sz="32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로 기업의 새로운 가치 창출</a:t>
            </a:r>
            <a:endParaRPr lang="en-US" altLang="ko-KR" sz="320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E3F93E5-A25A-63D9-55E1-431E7A0BBEA8}"/>
              </a:ext>
            </a:extLst>
          </p:cNvPr>
          <p:cNvSpPr/>
          <p:nvPr/>
        </p:nvSpPr>
        <p:spPr>
          <a:xfrm>
            <a:off x="6680885" y="1717035"/>
            <a:ext cx="4766449" cy="338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Lab : 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단국대학교 생명정보기술연구실 학부연구생</a:t>
            </a:r>
            <a:r>
              <a:rPr lang="ko-KR" altLang="en-US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C89DBD6-4A44-2B6C-D279-183E9DC37462}"/>
              </a:ext>
            </a:extLst>
          </p:cNvPr>
          <p:cNvSpPr/>
          <p:nvPr/>
        </p:nvSpPr>
        <p:spPr>
          <a:xfrm>
            <a:off x="900786" y="2534504"/>
            <a:ext cx="4384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Personality : 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계획적</a:t>
            </a:r>
            <a:r>
              <a:rPr lang="en-US" altLang="ko-KR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꼼꼼함</a:t>
            </a:r>
            <a:r>
              <a:rPr lang="en-US" altLang="ko-KR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6FFC81E-993D-9D15-06A1-3FC32B9171B5}"/>
              </a:ext>
            </a:extLst>
          </p:cNvPr>
          <p:cNvSpPr/>
          <p:nvPr/>
        </p:nvSpPr>
        <p:spPr>
          <a:xfrm>
            <a:off x="6634980" y="2534504"/>
            <a:ext cx="4498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Hobby : 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유튜브 시청</a:t>
            </a:r>
            <a:r>
              <a:rPr lang="en-US" altLang="ko-KR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드라이브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03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8100" y="6403"/>
            <a:ext cx="12280539" cy="6851597"/>
            <a:chOff x="-38100" y="6403"/>
            <a:chExt cx="12280539" cy="6851597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D6E62E-7F5C-4C96-A70A-1F1F18A38E1F}"/>
                </a:ext>
              </a:extLst>
            </p:cNvPr>
            <p:cNvSpPr/>
            <p:nvPr/>
          </p:nvSpPr>
          <p:spPr>
            <a:xfrm>
              <a:off x="0" y="6185661"/>
              <a:ext cx="12192000" cy="672339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위쪽 모서리 179">
              <a:extLst>
                <a:ext uri="{FF2B5EF4-FFF2-40B4-BE49-F238E27FC236}">
                  <a16:creationId xmlns:a16="http://schemas.microsoft.com/office/drawing/2014/main" id="{FACA8ABC-9D03-474B-8A1C-3BBFE2D3C06F}"/>
                </a:ext>
              </a:extLst>
            </p:cNvPr>
            <p:cNvSpPr/>
            <p:nvPr/>
          </p:nvSpPr>
          <p:spPr>
            <a:xfrm>
              <a:off x="213367" y="98095"/>
              <a:ext cx="11807088" cy="6531429"/>
            </a:xfrm>
            <a:prstGeom prst="round2SameRect">
              <a:avLst>
                <a:gd name="adj1" fmla="val 0"/>
                <a:gd name="adj2" fmla="val 593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C76CC00-2099-4152-9D48-536D7D4F9C7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867761"/>
              <a:ext cx="1219199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33CC58-BEDE-412A-839E-FA85F8A29164}"/>
                </a:ext>
              </a:extLst>
            </p:cNvPr>
            <p:cNvGrpSpPr/>
            <p:nvPr/>
          </p:nvGrpSpPr>
          <p:grpSpPr>
            <a:xfrm>
              <a:off x="-38100" y="577089"/>
              <a:ext cx="12280539" cy="262924"/>
              <a:chOff x="-38100" y="672339"/>
              <a:chExt cx="12280539" cy="26292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703CF57-B817-4F88-AD39-99054D6C331E}"/>
                  </a:ext>
                </a:extLst>
              </p:cNvPr>
              <p:cNvGrpSpPr/>
              <p:nvPr/>
            </p:nvGrpSpPr>
            <p:grpSpPr>
              <a:xfrm>
                <a:off x="38100" y="767589"/>
                <a:ext cx="12204339" cy="167674"/>
                <a:chOff x="38100" y="767589"/>
                <a:chExt cx="12204339" cy="167674"/>
              </a:xfrm>
            </p:grpSpPr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F7D2A3DB-60C4-459B-A722-8502AF79C9E4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D048B555-278E-4611-8913-9AB92B581A60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1D3CA85C-935F-4144-A795-2F4E30C67C3F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DE9863FC-69E2-4967-9784-8B0EB1707451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F85A3038-593E-4E8B-B733-F33DFD2DFFE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5B0DF21C-B55E-455A-A53D-8E8FFE02CBEB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6464E129-3D80-472F-95A3-E189F362A8F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3FCDC083-6348-49B5-9A2B-2D5DEA84CB9E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: 도형 65">
                  <a:extLst>
                    <a:ext uri="{FF2B5EF4-FFF2-40B4-BE49-F238E27FC236}">
                      <a16:creationId xmlns:a16="http://schemas.microsoft.com/office/drawing/2014/main" id="{E1778587-AF67-4C77-9D95-DA6FB38A988A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자유형: 도형 66">
                  <a:extLst>
                    <a:ext uri="{FF2B5EF4-FFF2-40B4-BE49-F238E27FC236}">
                      <a16:creationId xmlns:a16="http://schemas.microsoft.com/office/drawing/2014/main" id="{5147CED8-EB90-4F9A-AEFA-D3AC9B019B38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57E3D9AE-91FC-45FA-B720-76281212798D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B05F589D-F6EB-4EB4-8F2D-2906768FEEF0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69">
                  <a:extLst>
                    <a:ext uri="{FF2B5EF4-FFF2-40B4-BE49-F238E27FC236}">
                      <a16:creationId xmlns:a16="http://schemas.microsoft.com/office/drawing/2014/main" id="{66E9F917-A9B0-4C87-8819-49D52439D216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C1C8023C-BA07-403C-865F-E1717B3B2AB1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A4AE3BF1-76D6-47D1-9348-78C7805F01C1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DDA91B-AB01-46F1-BBC2-98277BB77137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44B46CBF-B01D-4DC9-AD81-38E6638C9186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C2D8D94C-EB2E-4295-9B86-608C32C159CB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8A5FE46A-A595-4266-B7C6-1E12475E96CB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4A8F84FA-F450-4814-8489-4D0E69F32DB5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DF12F9C7-0D21-43DE-BB68-06A172CAF2B0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50D19FF5-B066-4716-8FF2-9AEFF588FA44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51F171B3-B5B5-442F-AA40-B261AF61C4EF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4EF0BC78-EF12-41EF-AB39-07D9D701927D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939C7594-292B-46CB-84C8-DF49A25FAE14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8A167F86-37FA-4183-BDA7-2AA50C681745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F49B086-DA74-4B37-B476-6C2DE5FAE851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ACD85B26-9233-4512-8AB9-DD5D8DF91617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35F59A8B-BB1F-4A52-B679-5B71B6F50B22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C6A973DC-2741-40CC-BED7-9E0B468E39C0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69963942-9B86-4999-A15F-D5C57C1EAC4E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5CD2D2B3-B60C-411C-848C-B0CFAAD0AF43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자유형: 도형 89">
                  <a:extLst>
                    <a:ext uri="{FF2B5EF4-FFF2-40B4-BE49-F238E27FC236}">
                      <a16:creationId xmlns:a16="http://schemas.microsoft.com/office/drawing/2014/main" id="{895CEFD8-4CE2-4FFE-8358-04D1437B1F4B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54DC8E0C-492C-4EE5-90F8-085082B2F9DB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376F7876-0F7B-4E8A-85D0-66F496CC5CC0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051A7F93-41CE-4E70-B6AA-F0549F20A6A9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A7901D11-3177-43A1-99F2-42AE7EF51718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E4558490-2921-4116-B351-637E138E15A2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D9B844A0-6551-4C74-AAFE-BBF732CB890C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C7FD74C9-28DF-40F2-A909-BC3D3A9F9515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79E90D36-73EA-40E4-8313-DDF695727D27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6AAC0511-0F65-48DC-885A-44E80B22730F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F1A43708-5193-4ED7-861A-A89C091D84C2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375F7A3A-B0DE-4BE4-82A9-CE069FB341F1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C59E48ED-E450-470E-8A80-32482CD1C55E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71F3673C-EE7E-44AD-A229-0E0EF270987A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1A92C289-2B79-4678-8F18-FDFBBEB3CE3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D37D337D-4E21-4D6F-8E39-599922C98437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B1FDE9B8-EEF9-4C39-B886-7A3AE3A1B198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922B65AD-E621-4598-B31A-9DDA52605D0C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AC451877-5E24-4332-B868-12C198397B47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A8DFD145-2C92-44A2-8E09-577875A900E3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6DEF8D56-EB35-423D-9447-55A0126E241E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id="{BB9484B8-D064-43E5-B0A9-DFA124F8BA9A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316D196C-C3ED-4191-BC78-8F02E0413282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6EE8899D-0754-4D24-9C02-3D96D4B3C144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자유형: 도형 113">
                  <a:extLst>
                    <a:ext uri="{FF2B5EF4-FFF2-40B4-BE49-F238E27FC236}">
                      <a16:creationId xmlns:a16="http://schemas.microsoft.com/office/drawing/2014/main" id="{C073A877-28DB-43B8-8085-E44D9D81EF20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자유형: 도형 114">
                  <a:extLst>
                    <a:ext uri="{FF2B5EF4-FFF2-40B4-BE49-F238E27FC236}">
                      <a16:creationId xmlns:a16="http://schemas.microsoft.com/office/drawing/2014/main" id="{F9E9F578-4887-46E4-9276-596809FD288A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AC0CB262-612B-4DE9-85A8-0A833E22CA00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EAB25A65-BDD9-40D0-B75D-743DB96CC8AF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2DBE6880-1A47-4769-914A-811249184D95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B1FCBF81-5843-45CC-AC32-05C6FAE59332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A3122636-A925-4AF5-8640-C464399873F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9159AC2B-6623-40A6-821D-33003697E7C5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CDDE9EC5-C7CE-4A68-A587-2030445295EA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7C140050-C5F3-426A-8E7C-CDB935D76FCD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id="{CA3A4C1E-9895-421A-9B3E-94B9947B31C5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FF7069BE-2B4A-4F25-92A0-A9170C01485F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5EDC5D6F-625C-4CD3-8823-C2A16F066934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23362C6C-3CEB-42C0-8F24-62121B916DAC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39F32218-793C-4FF9-BF5B-AD97A266F0F3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1D5D025C-1B8A-4FDE-8701-B1820190ACBA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6B1171B3-E30C-4030-B61E-1F72F7A829DC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970C7B8A-8958-426A-A554-11159CFF3605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8DFC08C1-3562-4771-82B7-13A05E526EB6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248D8180-F98F-49BF-9241-2BE6207C649B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자유형: 도형 212">
                  <a:extLst>
                    <a:ext uri="{FF2B5EF4-FFF2-40B4-BE49-F238E27FC236}">
                      <a16:creationId xmlns:a16="http://schemas.microsoft.com/office/drawing/2014/main" id="{D1ADFB1C-7A5B-476A-A6E2-F011BCC51531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자유형: 도형 214">
                  <a:extLst>
                    <a:ext uri="{FF2B5EF4-FFF2-40B4-BE49-F238E27FC236}">
                      <a16:creationId xmlns:a16="http://schemas.microsoft.com/office/drawing/2014/main" id="{22083477-B4B5-4C5C-9AB6-B4C29FE03718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자유형: 도형 215">
                  <a:extLst>
                    <a:ext uri="{FF2B5EF4-FFF2-40B4-BE49-F238E27FC236}">
                      <a16:creationId xmlns:a16="http://schemas.microsoft.com/office/drawing/2014/main" id="{76187128-7676-4887-B1BB-6C7C19296F72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자유형: 도형 216">
                  <a:extLst>
                    <a:ext uri="{FF2B5EF4-FFF2-40B4-BE49-F238E27FC236}">
                      <a16:creationId xmlns:a16="http://schemas.microsoft.com/office/drawing/2014/main" id="{7CC208BF-47BF-41CB-B815-15A0489C1577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6CAD1765-E925-4136-B4D9-62551D906FBA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3977CCDE-D5CD-4297-B113-A9BAF5FEA3FC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BB0B901F-2000-4DF0-9240-003C86CCCFAE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3851EB93-1A97-456E-9E11-5859B67E87F5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9244EFB7-F21B-47CA-A1A4-AB87FE649FE9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571106A-ACA7-4DF8-9238-67D02F0AC127}"/>
                  </a:ext>
                </a:extLst>
              </p:cNvPr>
              <p:cNvGrpSpPr/>
              <p:nvPr/>
            </p:nvGrpSpPr>
            <p:grpSpPr>
              <a:xfrm flipV="1">
                <a:off x="-38100" y="672339"/>
                <a:ext cx="12204339" cy="167674"/>
                <a:chOff x="38100" y="767589"/>
                <a:chExt cx="12204339" cy="167674"/>
              </a:xfrm>
            </p:grpSpPr>
            <p:sp>
              <p:nvSpPr>
                <p:cNvPr id="228" name="자유형: 도형 227">
                  <a:extLst>
                    <a:ext uri="{FF2B5EF4-FFF2-40B4-BE49-F238E27FC236}">
                      <a16:creationId xmlns:a16="http://schemas.microsoft.com/office/drawing/2014/main" id="{D290F40D-E991-456F-B50E-BFE33FC3FC32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자유형: 도형 228">
                  <a:extLst>
                    <a:ext uri="{FF2B5EF4-FFF2-40B4-BE49-F238E27FC236}">
                      <a16:creationId xmlns:a16="http://schemas.microsoft.com/office/drawing/2014/main" id="{6BFF8418-6F58-4970-AF0D-861F04F0EEFB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자유형: 도형 229">
                  <a:extLst>
                    <a:ext uri="{FF2B5EF4-FFF2-40B4-BE49-F238E27FC236}">
                      <a16:creationId xmlns:a16="http://schemas.microsoft.com/office/drawing/2014/main" id="{4BD0B370-04F5-41CA-B72B-34C28EABD414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자유형: 도형 230">
                  <a:extLst>
                    <a:ext uri="{FF2B5EF4-FFF2-40B4-BE49-F238E27FC236}">
                      <a16:creationId xmlns:a16="http://schemas.microsoft.com/office/drawing/2014/main" id="{0D0A45B1-66CA-4F24-B6F9-B273DF6654FC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E20B74AD-6F0B-4F9E-9C6B-9B0392D6273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A2D44CA0-D7D0-4C22-BEFE-A2B3162A9298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AA300A09-59A2-48B2-BAE0-323A6061DCB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자유형: 도형 234">
                  <a:extLst>
                    <a:ext uri="{FF2B5EF4-FFF2-40B4-BE49-F238E27FC236}">
                      <a16:creationId xmlns:a16="http://schemas.microsoft.com/office/drawing/2014/main" id="{A85EBB60-4DC5-4DA2-84CB-6641E435F9B3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BED79194-3DA9-4FF2-8D0B-9D407651F94B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5F4443B1-CBA9-4614-A411-3372B96315D1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42FFA0B5-BA16-44F8-B2F1-D93813B28008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CB1A0C80-FD78-42F6-82FA-DAFFD298F2C7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7AF37AF6-26B6-4EB9-9EEA-6F0275F58750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D7A1EE90-75D2-4713-89F8-3B96E23D71FC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2F01F440-7391-4953-981C-E8E06BC38B59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자유형: 도형 242">
                  <a:extLst>
                    <a:ext uri="{FF2B5EF4-FFF2-40B4-BE49-F238E27FC236}">
                      <a16:creationId xmlns:a16="http://schemas.microsoft.com/office/drawing/2014/main" id="{138416DB-5EE0-42C8-A899-E0F04A30948D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185BCB08-83C1-48EE-A26D-2272970BD90A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6E98636-9790-481A-8B21-F6EF2FD73511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자유형: 도형 245">
                  <a:extLst>
                    <a:ext uri="{FF2B5EF4-FFF2-40B4-BE49-F238E27FC236}">
                      <a16:creationId xmlns:a16="http://schemas.microsoft.com/office/drawing/2014/main" id="{06A5E864-13C8-4062-AE22-4CB7ABCD32AC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자유형: 도형 246">
                  <a:extLst>
                    <a:ext uri="{FF2B5EF4-FFF2-40B4-BE49-F238E27FC236}">
                      <a16:creationId xmlns:a16="http://schemas.microsoft.com/office/drawing/2014/main" id="{EB85CA79-D35A-4A34-A076-63E15C754633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자유형: 도형 247">
                  <a:extLst>
                    <a:ext uri="{FF2B5EF4-FFF2-40B4-BE49-F238E27FC236}">
                      <a16:creationId xmlns:a16="http://schemas.microsoft.com/office/drawing/2014/main" id="{DC8724EE-B4D6-46BD-8C7A-DA65918E0D07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자유형: 도형 248">
                  <a:extLst>
                    <a:ext uri="{FF2B5EF4-FFF2-40B4-BE49-F238E27FC236}">
                      <a16:creationId xmlns:a16="http://schemas.microsoft.com/office/drawing/2014/main" id="{EDD2D237-646E-47AB-A4BA-7FA3A7A3F7BA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21C1F08D-469C-40E3-AB20-62CB22929E29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FBCFD114-2947-4463-96D9-C63F9F6D46A8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DD6A16F7-1BE8-43D1-90D2-28C7FC00CD81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43FB2486-03B7-4F8A-A614-0A5427EC9EDA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자유형: 도형 253">
                  <a:extLst>
                    <a:ext uri="{FF2B5EF4-FFF2-40B4-BE49-F238E27FC236}">
                      <a16:creationId xmlns:a16="http://schemas.microsoft.com/office/drawing/2014/main" id="{7DE01277-E76F-436D-A135-05573619AFA8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자유형: 도형 254">
                  <a:extLst>
                    <a:ext uri="{FF2B5EF4-FFF2-40B4-BE49-F238E27FC236}">
                      <a16:creationId xmlns:a16="http://schemas.microsoft.com/office/drawing/2014/main" id="{32A0A1B7-6AC3-4978-9D83-EE7800BE82EB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자유형: 도형 255">
                  <a:extLst>
                    <a:ext uri="{FF2B5EF4-FFF2-40B4-BE49-F238E27FC236}">
                      <a16:creationId xmlns:a16="http://schemas.microsoft.com/office/drawing/2014/main" id="{96046668-29EA-4289-B54A-28377399F028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자유형: 도형 256">
                  <a:extLst>
                    <a:ext uri="{FF2B5EF4-FFF2-40B4-BE49-F238E27FC236}">
                      <a16:creationId xmlns:a16="http://schemas.microsoft.com/office/drawing/2014/main" id="{9D6966E8-71F5-4D99-B066-A0EA9EA359BC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자유형: 도형 257">
                  <a:extLst>
                    <a:ext uri="{FF2B5EF4-FFF2-40B4-BE49-F238E27FC236}">
                      <a16:creationId xmlns:a16="http://schemas.microsoft.com/office/drawing/2014/main" id="{360BDDB3-647A-4056-87EC-44471C51D93D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자유형: 도형 258">
                  <a:extLst>
                    <a:ext uri="{FF2B5EF4-FFF2-40B4-BE49-F238E27FC236}">
                      <a16:creationId xmlns:a16="http://schemas.microsoft.com/office/drawing/2014/main" id="{5E2D507D-3423-4411-8616-F6A2F2F29FCD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0" name="자유형: 도형 259">
                  <a:extLst>
                    <a:ext uri="{FF2B5EF4-FFF2-40B4-BE49-F238E27FC236}">
                      <a16:creationId xmlns:a16="http://schemas.microsoft.com/office/drawing/2014/main" id="{BF12908C-8542-4666-A218-026EFF20E8ED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자유형: 도형 260">
                  <a:extLst>
                    <a:ext uri="{FF2B5EF4-FFF2-40B4-BE49-F238E27FC236}">
                      <a16:creationId xmlns:a16="http://schemas.microsoft.com/office/drawing/2014/main" id="{6147A793-B8ED-4E95-BD05-F0CE16F98F24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자유형: 도형 261">
                  <a:extLst>
                    <a:ext uri="{FF2B5EF4-FFF2-40B4-BE49-F238E27FC236}">
                      <a16:creationId xmlns:a16="http://schemas.microsoft.com/office/drawing/2014/main" id="{6F32F7AC-CC43-45F2-8D1D-6487B2E792EA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자유형: 도형 262">
                  <a:extLst>
                    <a:ext uri="{FF2B5EF4-FFF2-40B4-BE49-F238E27FC236}">
                      <a16:creationId xmlns:a16="http://schemas.microsoft.com/office/drawing/2014/main" id="{20070F7A-BCE3-45FF-A780-A23AC6B6A177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자유형: 도형 263">
                  <a:extLst>
                    <a:ext uri="{FF2B5EF4-FFF2-40B4-BE49-F238E27FC236}">
                      <a16:creationId xmlns:a16="http://schemas.microsoft.com/office/drawing/2014/main" id="{C6E813D6-4AFB-4982-BEAF-55FCDA0A4734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: 도형 264">
                  <a:extLst>
                    <a:ext uri="{FF2B5EF4-FFF2-40B4-BE49-F238E27FC236}">
                      <a16:creationId xmlns:a16="http://schemas.microsoft.com/office/drawing/2014/main" id="{3E748F4B-7A01-4B9D-8CB4-1B5CF6DC983E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6C29EAC1-7292-4FC4-882A-DD40C18834E4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27272265-2B58-4323-B1B7-8E62C230BCA9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자유형: 도형 267">
                  <a:extLst>
                    <a:ext uri="{FF2B5EF4-FFF2-40B4-BE49-F238E27FC236}">
                      <a16:creationId xmlns:a16="http://schemas.microsoft.com/office/drawing/2014/main" id="{713FD383-09ED-4A11-A32E-AF3D33AC4D99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자유형: 도형 268">
                  <a:extLst>
                    <a:ext uri="{FF2B5EF4-FFF2-40B4-BE49-F238E27FC236}">
                      <a16:creationId xmlns:a16="http://schemas.microsoft.com/office/drawing/2014/main" id="{FD80290A-4500-4767-A1A2-254CB9E51EB4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B7F82738-E7C2-4F21-8425-82C0737B4C1E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783BDB8-0E4C-453E-9CFE-4EFF2889F70E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8A276895-99AC-4675-BE84-96390742863D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70AB5B1-26D5-4C05-8012-90F821086741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10E0E695-2C0B-4466-801A-00D24D33D90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자유형: 도형 274">
                  <a:extLst>
                    <a:ext uri="{FF2B5EF4-FFF2-40B4-BE49-F238E27FC236}">
                      <a16:creationId xmlns:a16="http://schemas.microsoft.com/office/drawing/2014/main" id="{D227020B-A7AB-470E-9850-723CB410F90A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자유형: 도형 275">
                  <a:extLst>
                    <a:ext uri="{FF2B5EF4-FFF2-40B4-BE49-F238E27FC236}">
                      <a16:creationId xmlns:a16="http://schemas.microsoft.com/office/drawing/2014/main" id="{D9F9198D-9307-469D-9F0B-49D6E149F594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자유형: 도형 276">
                  <a:extLst>
                    <a:ext uri="{FF2B5EF4-FFF2-40B4-BE49-F238E27FC236}">
                      <a16:creationId xmlns:a16="http://schemas.microsoft.com/office/drawing/2014/main" id="{6D89D06C-8F39-4D4E-981C-10E86AFE1CA5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자유형: 도형 277">
                  <a:extLst>
                    <a:ext uri="{FF2B5EF4-FFF2-40B4-BE49-F238E27FC236}">
                      <a16:creationId xmlns:a16="http://schemas.microsoft.com/office/drawing/2014/main" id="{666C55C4-AD76-47D7-8F33-A677216848CA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자유형: 도형 278">
                  <a:extLst>
                    <a:ext uri="{FF2B5EF4-FFF2-40B4-BE49-F238E27FC236}">
                      <a16:creationId xmlns:a16="http://schemas.microsoft.com/office/drawing/2014/main" id="{610F5916-B89E-4B90-B1C3-BDF90E92B942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E5771B9C-D508-4988-B0B0-BFFA12C906FF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1745B9EC-5189-44AE-8F29-251BDEF713C9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91CB078E-0558-4FC5-99D9-59362399B4EE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F156B63E-B091-4007-B66C-C342B0361E50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자유형: 도형 283">
                  <a:extLst>
                    <a:ext uri="{FF2B5EF4-FFF2-40B4-BE49-F238E27FC236}">
                      <a16:creationId xmlns:a16="http://schemas.microsoft.com/office/drawing/2014/main" id="{EC04B66E-42CA-4915-ABAF-A956A25D2206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자유형: 도형 284">
                  <a:extLst>
                    <a:ext uri="{FF2B5EF4-FFF2-40B4-BE49-F238E27FC236}">
                      <a16:creationId xmlns:a16="http://schemas.microsoft.com/office/drawing/2014/main" id="{84EBFB46-7EE2-4B2A-9295-F7B4C97AA8DF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자유형: 도형 285">
                  <a:extLst>
                    <a:ext uri="{FF2B5EF4-FFF2-40B4-BE49-F238E27FC236}">
                      <a16:creationId xmlns:a16="http://schemas.microsoft.com/office/drawing/2014/main" id="{F69AAB37-4DA1-4458-9C46-B6CBD2EA9ACD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자유형: 도형 286">
                  <a:extLst>
                    <a:ext uri="{FF2B5EF4-FFF2-40B4-BE49-F238E27FC236}">
                      <a16:creationId xmlns:a16="http://schemas.microsoft.com/office/drawing/2014/main" id="{6AC0D253-4807-4113-8C8F-9980F92F7054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8" name="자유형: 도형 287">
                  <a:extLst>
                    <a:ext uri="{FF2B5EF4-FFF2-40B4-BE49-F238E27FC236}">
                      <a16:creationId xmlns:a16="http://schemas.microsoft.com/office/drawing/2014/main" id="{8BA2E775-1F71-4BFC-8E8F-24380AF6BD1F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9" name="자유형: 도형 288">
                  <a:extLst>
                    <a:ext uri="{FF2B5EF4-FFF2-40B4-BE49-F238E27FC236}">
                      <a16:creationId xmlns:a16="http://schemas.microsoft.com/office/drawing/2014/main" id="{05651DEA-05D7-4748-A9DC-DBF4ABB0C47A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자유형: 도형 289">
                  <a:extLst>
                    <a:ext uri="{FF2B5EF4-FFF2-40B4-BE49-F238E27FC236}">
                      <a16:creationId xmlns:a16="http://schemas.microsoft.com/office/drawing/2014/main" id="{2EB99F73-C6F4-4B95-A6F9-B35576E7DF6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B2E1DFE1-D2A8-4A21-AAF3-1845B0ECBB56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자유형: 도형 291">
                  <a:extLst>
                    <a:ext uri="{FF2B5EF4-FFF2-40B4-BE49-F238E27FC236}">
                      <a16:creationId xmlns:a16="http://schemas.microsoft.com/office/drawing/2014/main" id="{23F02662-7FA5-4B21-B192-8F4428DF94A2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B798D2AE-0E4E-42B6-BDFF-3F85299CB9F1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4DE29336-B690-44B9-950C-95AB82B84559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D977E983-8EC1-410C-AE35-F95A1AAF2C4B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30730930-0038-4CA5-8FB7-F26EA35298C9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A14CF4D7-F1C0-4618-A643-BA5B9EED691D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6BEBBA64-9F1B-4B1A-9F86-CA585B2871E7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2A58216C-60C3-4EA8-AE6C-AEDDE0150B9D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자유형: 도형 299">
                  <a:extLst>
                    <a:ext uri="{FF2B5EF4-FFF2-40B4-BE49-F238E27FC236}">
                      <a16:creationId xmlns:a16="http://schemas.microsoft.com/office/drawing/2014/main" id="{B66CBA25-D283-4102-BF38-194759155049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자유형: 도형 300">
                  <a:extLst>
                    <a:ext uri="{FF2B5EF4-FFF2-40B4-BE49-F238E27FC236}">
                      <a16:creationId xmlns:a16="http://schemas.microsoft.com/office/drawing/2014/main" id="{3CB56709-2010-4460-843A-3C3A4EAE7403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자유형: 도형 301">
                  <a:extLst>
                    <a:ext uri="{FF2B5EF4-FFF2-40B4-BE49-F238E27FC236}">
                      <a16:creationId xmlns:a16="http://schemas.microsoft.com/office/drawing/2014/main" id="{D43E4418-3A1B-456F-A530-98475CC7F72A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자유형: 도형 302">
                  <a:extLst>
                    <a:ext uri="{FF2B5EF4-FFF2-40B4-BE49-F238E27FC236}">
                      <a16:creationId xmlns:a16="http://schemas.microsoft.com/office/drawing/2014/main" id="{19F253BC-732E-470C-AD18-3ADCD152C803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B4EA70D7-283B-4369-8910-C0D577AFDB97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3EF23071-22C1-47FC-A5EE-AA2FCF3B35FC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6" name="자유형: 도형 305">
                  <a:extLst>
                    <a:ext uri="{FF2B5EF4-FFF2-40B4-BE49-F238E27FC236}">
                      <a16:creationId xmlns:a16="http://schemas.microsoft.com/office/drawing/2014/main" id="{110B47E5-D3EE-4128-AA56-FE92F5454C86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자유형: 도형 306">
                  <a:extLst>
                    <a:ext uri="{FF2B5EF4-FFF2-40B4-BE49-F238E27FC236}">
                      <a16:creationId xmlns:a16="http://schemas.microsoft.com/office/drawing/2014/main" id="{31BD42AA-BEC7-453C-A754-8B1B48094FAD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95F9AEE2-EFC3-4724-82EB-B4FACDE74D65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18110EEF-A88E-4442-AF5A-7BE415A5EB61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E9B15E3-D162-444E-B01F-8EF8DF2A3B8F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자유형: 도형 310">
                  <a:extLst>
                    <a:ext uri="{FF2B5EF4-FFF2-40B4-BE49-F238E27FC236}">
                      <a16:creationId xmlns:a16="http://schemas.microsoft.com/office/drawing/2014/main" id="{FD7F58A5-8039-4879-8EF4-A2FE62A7D24D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2" name="자유형: 도형 311">
                  <a:extLst>
                    <a:ext uri="{FF2B5EF4-FFF2-40B4-BE49-F238E27FC236}">
                      <a16:creationId xmlns:a16="http://schemas.microsoft.com/office/drawing/2014/main" id="{FCBC427E-2DFA-4184-9782-1E5E9787D640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0D85A5-25D6-42CD-9A26-9BCA95BD5DF2}"/>
                </a:ext>
              </a:extLst>
            </p:cNvPr>
            <p:cNvGrpSpPr/>
            <p:nvPr/>
          </p:nvGrpSpPr>
          <p:grpSpPr>
            <a:xfrm>
              <a:off x="257779" y="228476"/>
              <a:ext cx="414503" cy="1223073"/>
              <a:chOff x="2284457" y="504922"/>
              <a:chExt cx="486522" cy="1435581"/>
            </a:xfrm>
            <a:effectLst>
              <a:outerShdw dist="635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BCA8EDF-6C18-4979-82E4-C3826340FA3B}"/>
                  </a:ext>
                </a:extLst>
              </p:cNvPr>
              <p:cNvSpPr/>
              <p:nvPr/>
            </p:nvSpPr>
            <p:spPr>
              <a:xfrm>
                <a:off x="2284457" y="504922"/>
                <a:ext cx="486522" cy="143558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3000">
                    <a:schemeClr val="accent1">
                      <a:lumMod val="5000"/>
                      <a:lumOff val="95000"/>
                    </a:schemeClr>
                  </a:gs>
                  <a:gs pos="93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B3DAF5D-39BC-4562-9779-D68A39EB2434}"/>
                  </a:ext>
                </a:extLst>
              </p:cNvPr>
              <p:cNvSpPr/>
              <p:nvPr/>
            </p:nvSpPr>
            <p:spPr>
              <a:xfrm>
                <a:off x="2371372" y="1528613"/>
                <a:ext cx="312689" cy="312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-1" y="6403"/>
              <a:ext cx="12191999" cy="6217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defRPr/>
              </a:pPr>
              <a:r>
                <a:rPr lang="en-US" altLang="ko-KR" sz="2800" b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ea typeface="야놀자 야체 B" panose="02020603020101020101" pitchFamily="18" charset="-127"/>
                </a:rPr>
                <a:t>Why AI?</a:t>
              </a:r>
              <a:endParaRPr lang="en-US" altLang="ko-KR" sz="1100" b="1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3C5D14-63E5-6FD2-5FDD-D8DC92F6DF49}"/>
              </a:ext>
            </a:extLst>
          </p:cNvPr>
          <p:cNvCxnSpPr>
            <a:cxnSpLocks/>
          </p:cNvCxnSpPr>
          <p:nvPr/>
        </p:nvCxnSpPr>
        <p:spPr>
          <a:xfrm>
            <a:off x="221602" y="3799744"/>
            <a:ext cx="11798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A58BE60-507A-4064-39A8-2512E2C41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3" y="1421541"/>
            <a:ext cx="1768925" cy="17689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14E40BB-3B94-CB44-1109-AA99A0B85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31" y="1020413"/>
            <a:ext cx="2539682" cy="25396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905CAC2-B3FD-5DDE-3508-AA39ED84E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9985" y="1459909"/>
            <a:ext cx="1747687" cy="1747687"/>
          </a:xfrm>
          <a:prstGeom prst="rect">
            <a:avLst/>
          </a:prstGeom>
        </p:spPr>
      </p:pic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A80B0E5-C539-CEC4-07C1-F597CD3B7E8B}"/>
              </a:ext>
            </a:extLst>
          </p:cNvPr>
          <p:cNvSpPr/>
          <p:nvPr/>
        </p:nvSpPr>
        <p:spPr>
          <a:xfrm>
            <a:off x="6245007" y="2006847"/>
            <a:ext cx="176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&lt;&lt;</a:t>
            </a:r>
            <a:endParaRPr lang="en-US" altLang="ko-KR" sz="320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9F98104A-99F0-92B3-28BE-E36E49F171F6}"/>
              </a:ext>
            </a:extLst>
          </p:cNvPr>
          <p:cNvSpPr/>
          <p:nvPr/>
        </p:nvSpPr>
        <p:spPr>
          <a:xfrm>
            <a:off x="579246" y="2171680"/>
            <a:ext cx="10351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재미 </a:t>
            </a:r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:                          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32" name="그림 31" descr="화살이(가) 표시된 사진&#10;&#10;자동 생성된 설명">
            <a:extLst>
              <a:ext uri="{FF2B5EF4-FFF2-40B4-BE49-F238E27FC236}">
                <a16:creationId xmlns:a16="http://schemas.microsoft.com/office/drawing/2014/main" id="{E6D82DD4-5B9E-7432-33BD-903F42A2E5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04" y="4275984"/>
            <a:ext cx="1921870" cy="19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8100" y="6403"/>
            <a:ext cx="12280539" cy="6851597"/>
            <a:chOff x="-38100" y="6403"/>
            <a:chExt cx="12280539" cy="6851597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D6E62E-7F5C-4C96-A70A-1F1F18A38E1F}"/>
                </a:ext>
              </a:extLst>
            </p:cNvPr>
            <p:cNvSpPr/>
            <p:nvPr/>
          </p:nvSpPr>
          <p:spPr>
            <a:xfrm>
              <a:off x="0" y="6185661"/>
              <a:ext cx="12192000" cy="672339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위쪽 모서리 179">
              <a:extLst>
                <a:ext uri="{FF2B5EF4-FFF2-40B4-BE49-F238E27FC236}">
                  <a16:creationId xmlns:a16="http://schemas.microsoft.com/office/drawing/2014/main" id="{FACA8ABC-9D03-474B-8A1C-3BBFE2D3C06F}"/>
                </a:ext>
              </a:extLst>
            </p:cNvPr>
            <p:cNvSpPr/>
            <p:nvPr/>
          </p:nvSpPr>
          <p:spPr>
            <a:xfrm>
              <a:off x="213367" y="98095"/>
              <a:ext cx="11807088" cy="6531429"/>
            </a:xfrm>
            <a:prstGeom prst="round2SameRect">
              <a:avLst>
                <a:gd name="adj1" fmla="val 0"/>
                <a:gd name="adj2" fmla="val 593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C76CC00-2099-4152-9D48-536D7D4F9C7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867761"/>
              <a:ext cx="1219199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33CC58-BEDE-412A-839E-FA85F8A29164}"/>
                </a:ext>
              </a:extLst>
            </p:cNvPr>
            <p:cNvGrpSpPr/>
            <p:nvPr/>
          </p:nvGrpSpPr>
          <p:grpSpPr>
            <a:xfrm>
              <a:off x="-38100" y="577089"/>
              <a:ext cx="12280539" cy="262924"/>
              <a:chOff x="-38100" y="672339"/>
              <a:chExt cx="12280539" cy="26292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703CF57-B817-4F88-AD39-99054D6C331E}"/>
                  </a:ext>
                </a:extLst>
              </p:cNvPr>
              <p:cNvGrpSpPr/>
              <p:nvPr/>
            </p:nvGrpSpPr>
            <p:grpSpPr>
              <a:xfrm>
                <a:off x="38100" y="767589"/>
                <a:ext cx="12204339" cy="167674"/>
                <a:chOff x="38100" y="767589"/>
                <a:chExt cx="12204339" cy="167674"/>
              </a:xfrm>
            </p:grpSpPr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F7D2A3DB-60C4-459B-A722-8502AF79C9E4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D048B555-278E-4611-8913-9AB92B581A60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1D3CA85C-935F-4144-A795-2F4E30C67C3F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DE9863FC-69E2-4967-9784-8B0EB1707451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F85A3038-593E-4E8B-B733-F33DFD2DFFE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5B0DF21C-B55E-455A-A53D-8E8FFE02CBEB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6464E129-3D80-472F-95A3-E189F362A8F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3FCDC083-6348-49B5-9A2B-2D5DEA84CB9E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: 도형 65">
                  <a:extLst>
                    <a:ext uri="{FF2B5EF4-FFF2-40B4-BE49-F238E27FC236}">
                      <a16:creationId xmlns:a16="http://schemas.microsoft.com/office/drawing/2014/main" id="{E1778587-AF67-4C77-9D95-DA6FB38A988A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자유형: 도형 66">
                  <a:extLst>
                    <a:ext uri="{FF2B5EF4-FFF2-40B4-BE49-F238E27FC236}">
                      <a16:creationId xmlns:a16="http://schemas.microsoft.com/office/drawing/2014/main" id="{5147CED8-EB90-4F9A-AEFA-D3AC9B019B38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57E3D9AE-91FC-45FA-B720-76281212798D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B05F589D-F6EB-4EB4-8F2D-2906768FEEF0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69">
                  <a:extLst>
                    <a:ext uri="{FF2B5EF4-FFF2-40B4-BE49-F238E27FC236}">
                      <a16:creationId xmlns:a16="http://schemas.microsoft.com/office/drawing/2014/main" id="{66E9F917-A9B0-4C87-8819-49D52439D216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C1C8023C-BA07-403C-865F-E1717B3B2AB1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A4AE3BF1-76D6-47D1-9348-78C7805F01C1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DDA91B-AB01-46F1-BBC2-98277BB77137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44B46CBF-B01D-4DC9-AD81-38E6638C9186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C2D8D94C-EB2E-4295-9B86-608C32C159CB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8A5FE46A-A595-4266-B7C6-1E12475E96CB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4A8F84FA-F450-4814-8489-4D0E69F32DB5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DF12F9C7-0D21-43DE-BB68-06A172CAF2B0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50D19FF5-B066-4716-8FF2-9AEFF588FA44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51F171B3-B5B5-442F-AA40-B261AF61C4EF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4EF0BC78-EF12-41EF-AB39-07D9D701927D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939C7594-292B-46CB-84C8-DF49A25FAE14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8A167F86-37FA-4183-BDA7-2AA50C681745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F49B086-DA74-4B37-B476-6C2DE5FAE851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ACD85B26-9233-4512-8AB9-DD5D8DF91617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35F59A8B-BB1F-4A52-B679-5B71B6F50B22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C6A973DC-2741-40CC-BED7-9E0B468E39C0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69963942-9B86-4999-A15F-D5C57C1EAC4E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5CD2D2B3-B60C-411C-848C-B0CFAAD0AF43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자유형: 도형 89">
                  <a:extLst>
                    <a:ext uri="{FF2B5EF4-FFF2-40B4-BE49-F238E27FC236}">
                      <a16:creationId xmlns:a16="http://schemas.microsoft.com/office/drawing/2014/main" id="{895CEFD8-4CE2-4FFE-8358-04D1437B1F4B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54DC8E0C-492C-4EE5-90F8-085082B2F9DB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376F7876-0F7B-4E8A-85D0-66F496CC5CC0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051A7F93-41CE-4E70-B6AA-F0549F20A6A9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A7901D11-3177-43A1-99F2-42AE7EF51718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E4558490-2921-4116-B351-637E138E15A2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D9B844A0-6551-4C74-AAFE-BBF732CB890C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C7FD74C9-28DF-40F2-A909-BC3D3A9F9515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79E90D36-73EA-40E4-8313-DDF695727D27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6AAC0511-0F65-48DC-885A-44E80B22730F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F1A43708-5193-4ED7-861A-A89C091D84C2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375F7A3A-B0DE-4BE4-82A9-CE069FB341F1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C59E48ED-E450-470E-8A80-32482CD1C55E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71F3673C-EE7E-44AD-A229-0E0EF270987A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1A92C289-2B79-4678-8F18-FDFBBEB3CE3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D37D337D-4E21-4D6F-8E39-599922C98437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B1FDE9B8-EEF9-4C39-B886-7A3AE3A1B198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922B65AD-E621-4598-B31A-9DDA52605D0C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AC451877-5E24-4332-B868-12C198397B47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A8DFD145-2C92-44A2-8E09-577875A900E3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6DEF8D56-EB35-423D-9447-55A0126E241E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id="{BB9484B8-D064-43E5-B0A9-DFA124F8BA9A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316D196C-C3ED-4191-BC78-8F02E0413282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6EE8899D-0754-4D24-9C02-3D96D4B3C144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자유형: 도형 113">
                  <a:extLst>
                    <a:ext uri="{FF2B5EF4-FFF2-40B4-BE49-F238E27FC236}">
                      <a16:creationId xmlns:a16="http://schemas.microsoft.com/office/drawing/2014/main" id="{C073A877-28DB-43B8-8085-E44D9D81EF20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자유형: 도형 114">
                  <a:extLst>
                    <a:ext uri="{FF2B5EF4-FFF2-40B4-BE49-F238E27FC236}">
                      <a16:creationId xmlns:a16="http://schemas.microsoft.com/office/drawing/2014/main" id="{F9E9F578-4887-46E4-9276-596809FD288A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AC0CB262-612B-4DE9-85A8-0A833E22CA00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EAB25A65-BDD9-40D0-B75D-743DB96CC8AF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2DBE6880-1A47-4769-914A-811249184D95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B1FCBF81-5843-45CC-AC32-05C6FAE59332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A3122636-A925-4AF5-8640-C464399873F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9159AC2B-6623-40A6-821D-33003697E7C5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CDDE9EC5-C7CE-4A68-A587-2030445295EA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7C140050-C5F3-426A-8E7C-CDB935D76FCD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id="{CA3A4C1E-9895-421A-9B3E-94B9947B31C5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FF7069BE-2B4A-4F25-92A0-A9170C01485F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5EDC5D6F-625C-4CD3-8823-C2A16F066934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23362C6C-3CEB-42C0-8F24-62121B916DAC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39F32218-793C-4FF9-BF5B-AD97A266F0F3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1D5D025C-1B8A-4FDE-8701-B1820190ACBA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6B1171B3-E30C-4030-B61E-1F72F7A829DC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970C7B8A-8958-426A-A554-11159CFF3605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8DFC08C1-3562-4771-82B7-13A05E526EB6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248D8180-F98F-49BF-9241-2BE6207C649B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자유형: 도형 212">
                  <a:extLst>
                    <a:ext uri="{FF2B5EF4-FFF2-40B4-BE49-F238E27FC236}">
                      <a16:creationId xmlns:a16="http://schemas.microsoft.com/office/drawing/2014/main" id="{D1ADFB1C-7A5B-476A-A6E2-F011BCC51531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자유형: 도형 214">
                  <a:extLst>
                    <a:ext uri="{FF2B5EF4-FFF2-40B4-BE49-F238E27FC236}">
                      <a16:creationId xmlns:a16="http://schemas.microsoft.com/office/drawing/2014/main" id="{22083477-B4B5-4C5C-9AB6-B4C29FE03718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자유형: 도형 215">
                  <a:extLst>
                    <a:ext uri="{FF2B5EF4-FFF2-40B4-BE49-F238E27FC236}">
                      <a16:creationId xmlns:a16="http://schemas.microsoft.com/office/drawing/2014/main" id="{76187128-7676-4887-B1BB-6C7C19296F72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자유형: 도형 216">
                  <a:extLst>
                    <a:ext uri="{FF2B5EF4-FFF2-40B4-BE49-F238E27FC236}">
                      <a16:creationId xmlns:a16="http://schemas.microsoft.com/office/drawing/2014/main" id="{7CC208BF-47BF-41CB-B815-15A0489C1577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6CAD1765-E925-4136-B4D9-62551D906FBA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3977CCDE-D5CD-4297-B113-A9BAF5FEA3FC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BB0B901F-2000-4DF0-9240-003C86CCCFAE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3851EB93-1A97-456E-9E11-5859B67E87F5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9244EFB7-F21B-47CA-A1A4-AB87FE649FE9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571106A-ACA7-4DF8-9238-67D02F0AC127}"/>
                  </a:ext>
                </a:extLst>
              </p:cNvPr>
              <p:cNvGrpSpPr/>
              <p:nvPr/>
            </p:nvGrpSpPr>
            <p:grpSpPr>
              <a:xfrm flipV="1">
                <a:off x="-38100" y="672339"/>
                <a:ext cx="12204339" cy="167674"/>
                <a:chOff x="38100" y="767589"/>
                <a:chExt cx="12204339" cy="167674"/>
              </a:xfrm>
            </p:grpSpPr>
            <p:sp>
              <p:nvSpPr>
                <p:cNvPr id="228" name="자유형: 도형 227">
                  <a:extLst>
                    <a:ext uri="{FF2B5EF4-FFF2-40B4-BE49-F238E27FC236}">
                      <a16:creationId xmlns:a16="http://schemas.microsoft.com/office/drawing/2014/main" id="{D290F40D-E991-456F-B50E-BFE33FC3FC32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자유형: 도형 228">
                  <a:extLst>
                    <a:ext uri="{FF2B5EF4-FFF2-40B4-BE49-F238E27FC236}">
                      <a16:creationId xmlns:a16="http://schemas.microsoft.com/office/drawing/2014/main" id="{6BFF8418-6F58-4970-AF0D-861F04F0EEFB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자유형: 도형 229">
                  <a:extLst>
                    <a:ext uri="{FF2B5EF4-FFF2-40B4-BE49-F238E27FC236}">
                      <a16:creationId xmlns:a16="http://schemas.microsoft.com/office/drawing/2014/main" id="{4BD0B370-04F5-41CA-B72B-34C28EABD414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자유형: 도형 230">
                  <a:extLst>
                    <a:ext uri="{FF2B5EF4-FFF2-40B4-BE49-F238E27FC236}">
                      <a16:creationId xmlns:a16="http://schemas.microsoft.com/office/drawing/2014/main" id="{0D0A45B1-66CA-4F24-B6F9-B273DF6654FC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E20B74AD-6F0B-4F9E-9C6B-9B0392D6273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A2D44CA0-D7D0-4C22-BEFE-A2B3162A9298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AA300A09-59A2-48B2-BAE0-323A6061DCB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자유형: 도형 234">
                  <a:extLst>
                    <a:ext uri="{FF2B5EF4-FFF2-40B4-BE49-F238E27FC236}">
                      <a16:creationId xmlns:a16="http://schemas.microsoft.com/office/drawing/2014/main" id="{A85EBB60-4DC5-4DA2-84CB-6641E435F9B3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BED79194-3DA9-4FF2-8D0B-9D407651F94B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5F4443B1-CBA9-4614-A411-3372B96315D1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42FFA0B5-BA16-44F8-B2F1-D93813B28008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CB1A0C80-FD78-42F6-82FA-DAFFD298F2C7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7AF37AF6-26B6-4EB9-9EEA-6F0275F58750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D7A1EE90-75D2-4713-89F8-3B96E23D71FC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2F01F440-7391-4953-981C-E8E06BC38B59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자유형: 도형 242">
                  <a:extLst>
                    <a:ext uri="{FF2B5EF4-FFF2-40B4-BE49-F238E27FC236}">
                      <a16:creationId xmlns:a16="http://schemas.microsoft.com/office/drawing/2014/main" id="{138416DB-5EE0-42C8-A899-E0F04A30948D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185BCB08-83C1-48EE-A26D-2272970BD90A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6E98636-9790-481A-8B21-F6EF2FD73511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자유형: 도형 245">
                  <a:extLst>
                    <a:ext uri="{FF2B5EF4-FFF2-40B4-BE49-F238E27FC236}">
                      <a16:creationId xmlns:a16="http://schemas.microsoft.com/office/drawing/2014/main" id="{06A5E864-13C8-4062-AE22-4CB7ABCD32AC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자유형: 도형 246">
                  <a:extLst>
                    <a:ext uri="{FF2B5EF4-FFF2-40B4-BE49-F238E27FC236}">
                      <a16:creationId xmlns:a16="http://schemas.microsoft.com/office/drawing/2014/main" id="{EB85CA79-D35A-4A34-A076-63E15C754633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자유형: 도형 247">
                  <a:extLst>
                    <a:ext uri="{FF2B5EF4-FFF2-40B4-BE49-F238E27FC236}">
                      <a16:creationId xmlns:a16="http://schemas.microsoft.com/office/drawing/2014/main" id="{DC8724EE-B4D6-46BD-8C7A-DA65918E0D07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자유형: 도형 248">
                  <a:extLst>
                    <a:ext uri="{FF2B5EF4-FFF2-40B4-BE49-F238E27FC236}">
                      <a16:creationId xmlns:a16="http://schemas.microsoft.com/office/drawing/2014/main" id="{EDD2D237-646E-47AB-A4BA-7FA3A7A3F7BA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21C1F08D-469C-40E3-AB20-62CB22929E29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FBCFD114-2947-4463-96D9-C63F9F6D46A8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DD6A16F7-1BE8-43D1-90D2-28C7FC00CD81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43FB2486-03B7-4F8A-A614-0A5427EC9EDA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자유형: 도형 253">
                  <a:extLst>
                    <a:ext uri="{FF2B5EF4-FFF2-40B4-BE49-F238E27FC236}">
                      <a16:creationId xmlns:a16="http://schemas.microsoft.com/office/drawing/2014/main" id="{7DE01277-E76F-436D-A135-05573619AFA8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자유형: 도형 254">
                  <a:extLst>
                    <a:ext uri="{FF2B5EF4-FFF2-40B4-BE49-F238E27FC236}">
                      <a16:creationId xmlns:a16="http://schemas.microsoft.com/office/drawing/2014/main" id="{32A0A1B7-6AC3-4978-9D83-EE7800BE82EB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자유형: 도형 255">
                  <a:extLst>
                    <a:ext uri="{FF2B5EF4-FFF2-40B4-BE49-F238E27FC236}">
                      <a16:creationId xmlns:a16="http://schemas.microsoft.com/office/drawing/2014/main" id="{96046668-29EA-4289-B54A-28377399F028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자유형: 도형 256">
                  <a:extLst>
                    <a:ext uri="{FF2B5EF4-FFF2-40B4-BE49-F238E27FC236}">
                      <a16:creationId xmlns:a16="http://schemas.microsoft.com/office/drawing/2014/main" id="{9D6966E8-71F5-4D99-B066-A0EA9EA359BC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자유형: 도형 257">
                  <a:extLst>
                    <a:ext uri="{FF2B5EF4-FFF2-40B4-BE49-F238E27FC236}">
                      <a16:creationId xmlns:a16="http://schemas.microsoft.com/office/drawing/2014/main" id="{360BDDB3-647A-4056-87EC-44471C51D93D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자유형: 도형 258">
                  <a:extLst>
                    <a:ext uri="{FF2B5EF4-FFF2-40B4-BE49-F238E27FC236}">
                      <a16:creationId xmlns:a16="http://schemas.microsoft.com/office/drawing/2014/main" id="{5E2D507D-3423-4411-8616-F6A2F2F29FCD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0" name="자유형: 도형 259">
                  <a:extLst>
                    <a:ext uri="{FF2B5EF4-FFF2-40B4-BE49-F238E27FC236}">
                      <a16:creationId xmlns:a16="http://schemas.microsoft.com/office/drawing/2014/main" id="{BF12908C-8542-4666-A218-026EFF20E8ED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자유형: 도형 260">
                  <a:extLst>
                    <a:ext uri="{FF2B5EF4-FFF2-40B4-BE49-F238E27FC236}">
                      <a16:creationId xmlns:a16="http://schemas.microsoft.com/office/drawing/2014/main" id="{6147A793-B8ED-4E95-BD05-F0CE16F98F24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자유형: 도형 261">
                  <a:extLst>
                    <a:ext uri="{FF2B5EF4-FFF2-40B4-BE49-F238E27FC236}">
                      <a16:creationId xmlns:a16="http://schemas.microsoft.com/office/drawing/2014/main" id="{6F32F7AC-CC43-45F2-8D1D-6487B2E792EA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자유형: 도형 262">
                  <a:extLst>
                    <a:ext uri="{FF2B5EF4-FFF2-40B4-BE49-F238E27FC236}">
                      <a16:creationId xmlns:a16="http://schemas.microsoft.com/office/drawing/2014/main" id="{20070F7A-BCE3-45FF-A780-A23AC6B6A177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자유형: 도형 263">
                  <a:extLst>
                    <a:ext uri="{FF2B5EF4-FFF2-40B4-BE49-F238E27FC236}">
                      <a16:creationId xmlns:a16="http://schemas.microsoft.com/office/drawing/2014/main" id="{C6E813D6-4AFB-4982-BEAF-55FCDA0A4734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: 도형 264">
                  <a:extLst>
                    <a:ext uri="{FF2B5EF4-FFF2-40B4-BE49-F238E27FC236}">
                      <a16:creationId xmlns:a16="http://schemas.microsoft.com/office/drawing/2014/main" id="{3E748F4B-7A01-4B9D-8CB4-1B5CF6DC983E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6C29EAC1-7292-4FC4-882A-DD40C18834E4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27272265-2B58-4323-B1B7-8E62C230BCA9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자유형: 도형 267">
                  <a:extLst>
                    <a:ext uri="{FF2B5EF4-FFF2-40B4-BE49-F238E27FC236}">
                      <a16:creationId xmlns:a16="http://schemas.microsoft.com/office/drawing/2014/main" id="{713FD383-09ED-4A11-A32E-AF3D33AC4D99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자유형: 도형 268">
                  <a:extLst>
                    <a:ext uri="{FF2B5EF4-FFF2-40B4-BE49-F238E27FC236}">
                      <a16:creationId xmlns:a16="http://schemas.microsoft.com/office/drawing/2014/main" id="{FD80290A-4500-4767-A1A2-254CB9E51EB4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B7F82738-E7C2-4F21-8425-82C0737B4C1E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783BDB8-0E4C-453E-9CFE-4EFF2889F70E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8A276895-99AC-4675-BE84-96390742863D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70AB5B1-26D5-4C05-8012-90F821086741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10E0E695-2C0B-4466-801A-00D24D33D90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자유형: 도형 274">
                  <a:extLst>
                    <a:ext uri="{FF2B5EF4-FFF2-40B4-BE49-F238E27FC236}">
                      <a16:creationId xmlns:a16="http://schemas.microsoft.com/office/drawing/2014/main" id="{D227020B-A7AB-470E-9850-723CB410F90A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자유형: 도형 275">
                  <a:extLst>
                    <a:ext uri="{FF2B5EF4-FFF2-40B4-BE49-F238E27FC236}">
                      <a16:creationId xmlns:a16="http://schemas.microsoft.com/office/drawing/2014/main" id="{D9F9198D-9307-469D-9F0B-49D6E149F594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자유형: 도형 276">
                  <a:extLst>
                    <a:ext uri="{FF2B5EF4-FFF2-40B4-BE49-F238E27FC236}">
                      <a16:creationId xmlns:a16="http://schemas.microsoft.com/office/drawing/2014/main" id="{6D89D06C-8F39-4D4E-981C-10E86AFE1CA5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자유형: 도형 277">
                  <a:extLst>
                    <a:ext uri="{FF2B5EF4-FFF2-40B4-BE49-F238E27FC236}">
                      <a16:creationId xmlns:a16="http://schemas.microsoft.com/office/drawing/2014/main" id="{666C55C4-AD76-47D7-8F33-A677216848CA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자유형: 도형 278">
                  <a:extLst>
                    <a:ext uri="{FF2B5EF4-FFF2-40B4-BE49-F238E27FC236}">
                      <a16:creationId xmlns:a16="http://schemas.microsoft.com/office/drawing/2014/main" id="{610F5916-B89E-4B90-B1C3-BDF90E92B942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E5771B9C-D508-4988-B0B0-BFFA12C906FF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1745B9EC-5189-44AE-8F29-251BDEF713C9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91CB078E-0558-4FC5-99D9-59362399B4EE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F156B63E-B091-4007-B66C-C342B0361E50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자유형: 도형 283">
                  <a:extLst>
                    <a:ext uri="{FF2B5EF4-FFF2-40B4-BE49-F238E27FC236}">
                      <a16:creationId xmlns:a16="http://schemas.microsoft.com/office/drawing/2014/main" id="{EC04B66E-42CA-4915-ABAF-A956A25D2206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자유형: 도형 284">
                  <a:extLst>
                    <a:ext uri="{FF2B5EF4-FFF2-40B4-BE49-F238E27FC236}">
                      <a16:creationId xmlns:a16="http://schemas.microsoft.com/office/drawing/2014/main" id="{84EBFB46-7EE2-4B2A-9295-F7B4C97AA8DF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자유형: 도형 285">
                  <a:extLst>
                    <a:ext uri="{FF2B5EF4-FFF2-40B4-BE49-F238E27FC236}">
                      <a16:creationId xmlns:a16="http://schemas.microsoft.com/office/drawing/2014/main" id="{F69AAB37-4DA1-4458-9C46-B6CBD2EA9ACD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자유형: 도형 286">
                  <a:extLst>
                    <a:ext uri="{FF2B5EF4-FFF2-40B4-BE49-F238E27FC236}">
                      <a16:creationId xmlns:a16="http://schemas.microsoft.com/office/drawing/2014/main" id="{6AC0D253-4807-4113-8C8F-9980F92F7054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8" name="자유형: 도형 287">
                  <a:extLst>
                    <a:ext uri="{FF2B5EF4-FFF2-40B4-BE49-F238E27FC236}">
                      <a16:creationId xmlns:a16="http://schemas.microsoft.com/office/drawing/2014/main" id="{8BA2E775-1F71-4BFC-8E8F-24380AF6BD1F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9" name="자유형: 도형 288">
                  <a:extLst>
                    <a:ext uri="{FF2B5EF4-FFF2-40B4-BE49-F238E27FC236}">
                      <a16:creationId xmlns:a16="http://schemas.microsoft.com/office/drawing/2014/main" id="{05651DEA-05D7-4748-A9DC-DBF4ABB0C47A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자유형: 도형 289">
                  <a:extLst>
                    <a:ext uri="{FF2B5EF4-FFF2-40B4-BE49-F238E27FC236}">
                      <a16:creationId xmlns:a16="http://schemas.microsoft.com/office/drawing/2014/main" id="{2EB99F73-C6F4-4B95-A6F9-B35576E7DF6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B2E1DFE1-D2A8-4A21-AAF3-1845B0ECBB56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자유형: 도형 291">
                  <a:extLst>
                    <a:ext uri="{FF2B5EF4-FFF2-40B4-BE49-F238E27FC236}">
                      <a16:creationId xmlns:a16="http://schemas.microsoft.com/office/drawing/2014/main" id="{23F02662-7FA5-4B21-B192-8F4428DF94A2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B798D2AE-0E4E-42B6-BDFF-3F85299CB9F1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4DE29336-B690-44B9-950C-95AB82B84559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D977E983-8EC1-410C-AE35-F95A1AAF2C4B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30730930-0038-4CA5-8FB7-F26EA35298C9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A14CF4D7-F1C0-4618-A643-BA5B9EED691D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6BEBBA64-9F1B-4B1A-9F86-CA585B2871E7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2A58216C-60C3-4EA8-AE6C-AEDDE0150B9D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자유형: 도형 299">
                  <a:extLst>
                    <a:ext uri="{FF2B5EF4-FFF2-40B4-BE49-F238E27FC236}">
                      <a16:creationId xmlns:a16="http://schemas.microsoft.com/office/drawing/2014/main" id="{B66CBA25-D283-4102-BF38-194759155049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자유형: 도형 300">
                  <a:extLst>
                    <a:ext uri="{FF2B5EF4-FFF2-40B4-BE49-F238E27FC236}">
                      <a16:creationId xmlns:a16="http://schemas.microsoft.com/office/drawing/2014/main" id="{3CB56709-2010-4460-843A-3C3A4EAE7403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자유형: 도형 301">
                  <a:extLst>
                    <a:ext uri="{FF2B5EF4-FFF2-40B4-BE49-F238E27FC236}">
                      <a16:creationId xmlns:a16="http://schemas.microsoft.com/office/drawing/2014/main" id="{D43E4418-3A1B-456F-A530-98475CC7F72A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자유형: 도형 302">
                  <a:extLst>
                    <a:ext uri="{FF2B5EF4-FFF2-40B4-BE49-F238E27FC236}">
                      <a16:creationId xmlns:a16="http://schemas.microsoft.com/office/drawing/2014/main" id="{19F253BC-732E-470C-AD18-3ADCD152C803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B4EA70D7-283B-4369-8910-C0D577AFDB97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3EF23071-22C1-47FC-A5EE-AA2FCF3B35FC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6" name="자유형: 도형 305">
                  <a:extLst>
                    <a:ext uri="{FF2B5EF4-FFF2-40B4-BE49-F238E27FC236}">
                      <a16:creationId xmlns:a16="http://schemas.microsoft.com/office/drawing/2014/main" id="{110B47E5-D3EE-4128-AA56-FE92F5454C86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자유형: 도형 306">
                  <a:extLst>
                    <a:ext uri="{FF2B5EF4-FFF2-40B4-BE49-F238E27FC236}">
                      <a16:creationId xmlns:a16="http://schemas.microsoft.com/office/drawing/2014/main" id="{31BD42AA-BEC7-453C-A754-8B1B48094FAD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95F9AEE2-EFC3-4724-82EB-B4FACDE74D65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18110EEF-A88E-4442-AF5A-7BE415A5EB61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E9B15E3-D162-444E-B01F-8EF8DF2A3B8F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자유형: 도형 310">
                  <a:extLst>
                    <a:ext uri="{FF2B5EF4-FFF2-40B4-BE49-F238E27FC236}">
                      <a16:creationId xmlns:a16="http://schemas.microsoft.com/office/drawing/2014/main" id="{FD7F58A5-8039-4879-8EF4-A2FE62A7D24D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2" name="자유형: 도형 311">
                  <a:extLst>
                    <a:ext uri="{FF2B5EF4-FFF2-40B4-BE49-F238E27FC236}">
                      <a16:creationId xmlns:a16="http://schemas.microsoft.com/office/drawing/2014/main" id="{FCBC427E-2DFA-4184-9782-1E5E9787D640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0D85A5-25D6-42CD-9A26-9BCA95BD5DF2}"/>
                </a:ext>
              </a:extLst>
            </p:cNvPr>
            <p:cNvGrpSpPr/>
            <p:nvPr/>
          </p:nvGrpSpPr>
          <p:grpSpPr>
            <a:xfrm>
              <a:off x="257779" y="228476"/>
              <a:ext cx="414503" cy="1223073"/>
              <a:chOff x="2284457" y="504922"/>
              <a:chExt cx="486522" cy="1435581"/>
            </a:xfrm>
            <a:effectLst>
              <a:outerShdw dist="635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BCA8EDF-6C18-4979-82E4-C3826340FA3B}"/>
                  </a:ext>
                </a:extLst>
              </p:cNvPr>
              <p:cNvSpPr/>
              <p:nvPr/>
            </p:nvSpPr>
            <p:spPr>
              <a:xfrm>
                <a:off x="2284457" y="504922"/>
                <a:ext cx="486522" cy="143558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3000">
                    <a:schemeClr val="accent1">
                      <a:lumMod val="5000"/>
                      <a:lumOff val="95000"/>
                    </a:schemeClr>
                  </a:gs>
                  <a:gs pos="93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B3DAF5D-39BC-4562-9779-D68A39EB2434}"/>
                  </a:ext>
                </a:extLst>
              </p:cNvPr>
              <p:cNvSpPr/>
              <p:nvPr/>
            </p:nvSpPr>
            <p:spPr>
              <a:xfrm>
                <a:off x="2371372" y="1528613"/>
                <a:ext cx="312689" cy="312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-1" y="6403"/>
              <a:ext cx="12191999" cy="6217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defRPr/>
              </a:pPr>
              <a:r>
                <a:rPr lang="en-US" altLang="ko-KR" sz="2800" b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ea typeface="야놀자 야체 B" panose="02020603020101020101" pitchFamily="18" charset="-127"/>
                </a:rPr>
                <a:t>Available Computer Language?</a:t>
              </a:r>
              <a:endParaRPr lang="en-US" altLang="ko-KR" sz="1100" b="1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CA86EB4-DA8D-1AED-859D-127F038C9625}"/>
              </a:ext>
            </a:extLst>
          </p:cNvPr>
          <p:cNvSpPr/>
          <p:nvPr/>
        </p:nvSpPr>
        <p:spPr>
          <a:xfrm>
            <a:off x="825694" y="3488943"/>
            <a:ext cx="10351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사용 가능한 컴퓨터 언어 </a:t>
            </a:r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:                                                                                                      …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CF4A14-CC29-28AE-9DCD-3F0CA2F9A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24" y="3058861"/>
            <a:ext cx="1220971" cy="1220971"/>
          </a:xfrm>
          <a:prstGeom prst="rect">
            <a:avLst/>
          </a:prstGeom>
        </p:spPr>
      </p:pic>
      <p:pic>
        <p:nvPicPr>
          <p:cNvPr id="20" name="그림 19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D83B8726-C0AB-73CD-43D7-BDD91C0B7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20" y="3038075"/>
            <a:ext cx="1217829" cy="12178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083F33-10DF-987E-C814-5C6FDC41F1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51" y="3112913"/>
            <a:ext cx="1036526" cy="11652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CFF5B9-8FC8-3921-641E-ABE38BE403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18" y="3060433"/>
            <a:ext cx="1217829" cy="1217829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F30C4C7-5B28-B9BF-FF1C-3AEF811026A1}"/>
              </a:ext>
            </a:extLst>
          </p:cNvPr>
          <p:cNvSpPr/>
          <p:nvPr/>
        </p:nvSpPr>
        <p:spPr>
          <a:xfrm>
            <a:off x="3615580" y="4686706"/>
            <a:ext cx="6554772" cy="4932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학과 교육 과정</a:t>
            </a:r>
          </a:p>
        </p:txBody>
      </p:sp>
      <p:pic>
        <p:nvPicPr>
          <p:cNvPr id="37" name="그래픽 36" descr="왕관 단색으로 채워진">
            <a:extLst>
              <a:ext uri="{FF2B5EF4-FFF2-40B4-BE49-F238E27FC236}">
                <a16:creationId xmlns:a16="http://schemas.microsoft.com/office/drawing/2014/main" id="{1A129DC9-DDBD-4088-F74D-2F322EE6B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3885" y="1917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8100" y="6403"/>
            <a:ext cx="12280539" cy="6851597"/>
            <a:chOff x="-38100" y="6403"/>
            <a:chExt cx="12280539" cy="6851597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D6E62E-7F5C-4C96-A70A-1F1F18A38E1F}"/>
                </a:ext>
              </a:extLst>
            </p:cNvPr>
            <p:cNvSpPr/>
            <p:nvPr/>
          </p:nvSpPr>
          <p:spPr>
            <a:xfrm>
              <a:off x="0" y="6185661"/>
              <a:ext cx="12192000" cy="672339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위쪽 모서리 179">
              <a:extLst>
                <a:ext uri="{FF2B5EF4-FFF2-40B4-BE49-F238E27FC236}">
                  <a16:creationId xmlns:a16="http://schemas.microsoft.com/office/drawing/2014/main" id="{FACA8ABC-9D03-474B-8A1C-3BBFE2D3C06F}"/>
                </a:ext>
              </a:extLst>
            </p:cNvPr>
            <p:cNvSpPr/>
            <p:nvPr/>
          </p:nvSpPr>
          <p:spPr>
            <a:xfrm>
              <a:off x="213367" y="98095"/>
              <a:ext cx="11807088" cy="6531429"/>
            </a:xfrm>
            <a:prstGeom prst="round2SameRect">
              <a:avLst>
                <a:gd name="adj1" fmla="val 0"/>
                <a:gd name="adj2" fmla="val 593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C76CC00-2099-4152-9D48-536D7D4F9C7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867761"/>
              <a:ext cx="1219199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33CC58-BEDE-412A-839E-FA85F8A29164}"/>
                </a:ext>
              </a:extLst>
            </p:cNvPr>
            <p:cNvGrpSpPr/>
            <p:nvPr/>
          </p:nvGrpSpPr>
          <p:grpSpPr>
            <a:xfrm>
              <a:off x="-38100" y="577089"/>
              <a:ext cx="12280539" cy="262924"/>
              <a:chOff x="-38100" y="672339"/>
              <a:chExt cx="12280539" cy="26292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703CF57-B817-4F88-AD39-99054D6C331E}"/>
                  </a:ext>
                </a:extLst>
              </p:cNvPr>
              <p:cNvGrpSpPr/>
              <p:nvPr/>
            </p:nvGrpSpPr>
            <p:grpSpPr>
              <a:xfrm>
                <a:off x="38100" y="767589"/>
                <a:ext cx="12204339" cy="167674"/>
                <a:chOff x="38100" y="767589"/>
                <a:chExt cx="12204339" cy="167674"/>
              </a:xfrm>
            </p:grpSpPr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F7D2A3DB-60C4-459B-A722-8502AF79C9E4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D048B555-278E-4611-8913-9AB92B581A60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1D3CA85C-935F-4144-A795-2F4E30C67C3F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DE9863FC-69E2-4967-9784-8B0EB1707451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F85A3038-593E-4E8B-B733-F33DFD2DFFE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5B0DF21C-B55E-455A-A53D-8E8FFE02CBEB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6464E129-3D80-472F-95A3-E189F362A8F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3FCDC083-6348-49B5-9A2B-2D5DEA84CB9E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: 도형 65">
                  <a:extLst>
                    <a:ext uri="{FF2B5EF4-FFF2-40B4-BE49-F238E27FC236}">
                      <a16:creationId xmlns:a16="http://schemas.microsoft.com/office/drawing/2014/main" id="{E1778587-AF67-4C77-9D95-DA6FB38A988A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자유형: 도형 66">
                  <a:extLst>
                    <a:ext uri="{FF2B5EF4-FFF2-40B4-BE49-F238E27FC236}">
                      <a16:creationId xmlns:a16="http://schemas.microsoft.com/office/drawing/2014/main" id="{5147CED8-EB90-4F9A-AEFA-D3AC9B019B38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57E3D9AE-91FC-45FA-B720-76281212798D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B05F589D-F6EB-4EB4-8F2D-2906768FEEF0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69">
                  <a:extLst>
                    <a:ext uri="{FF2B5EF4-FFF2-40B4-BE49-F238E27FC236}">
                      <a16:creationId xmlns:a16="http://schemas.microsoft.com/office/drawing/2014/main" id="{66E9F917-A9B0-4C87-8819-49D52439D216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C1C8023C-BA07-403C-865F-E1717B3B2AB1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A4AE3BF1-76D6-47D1-9348-78C7805F01C1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DDA91B-AB01-46F1-BBC2-98277BB77137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44B46CBF-B01D-4DC9-AD81-38E6638C9186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C2D8D94C-EB2E-4295-9B86-608C32C159CB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8A5FE46A-A595-4266-B7C6-1E12475E96CB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4A8F84FA-F450-4814-8489-4D0E69F32DB5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DF12F9C7-0D21-43DE-BB68-06A172CAF2B0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50D19FF5-B066-4716-8FF2-9AEFF588FA44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51F171B3-B5B5-442F-AA40-B261AF61C4EF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4EF0BC78-EF12-41EF-AB39-07D9D701927D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939C7594-292B-46CB-84C8-DF49A25FAE14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8A167F86-37FA-4183-BDA7-2AA50C681745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F49B086-DA74-4B37-B476-6C2DE5FAE851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ACD85B26-9233-4512-8AB9-DD5D8DF91617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35F59A8B-BB1F-4A52-B679-5B71B6F50B22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C6A973DC-2741-40CC-BED7-9E0B468E39C0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69963942-9B86-4999-A15F-D5C57C1EAC4E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5CD2D2B3-B60C-411C-848C-B0CFAAD0AF43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자유형: 도형 89">
                  <a:extLst>
                    <a:ext uri="{FF2B5EF4-FFF2-40B4-BE49-F238E27FC236}">
                      <a16:creationId xmlns:a16="http://schemas.microsoft.com/office/drawing/2014/main" id="{895CEFD8-4CE2-4FFE-8358-04D1437B1F4B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54DC8E0C-492C-4EE5-90F8-085082B2F9DB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376F7876-0F7B-4E8A-85D0-66F496CC5CC0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051A7F93-41CE-4E70-B6AA-F0549F20A6A9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A7901D11-3177-43A1-99F2-42AE7EF51718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E4558490-2921-4116-B351-637E138E15A2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D9B844A0-6551-4C74-AAFE-BBF732CB890C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C7FD74C9-28DF-40F2-A909-BC3D3A9F9515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79E90D36-73EA-40E4-8313-DDF695727D27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6AAC0511-0F65-48DC-885A-44E80B22730F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F1A43708-5193-4ED7-861A-A89C091D84C2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375F7A3A-B0DE-4BE4-82A9-CE069FB341F1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C59E48ED-E450-470E-8A80-32482CD1C55E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71F3673C-EE7E-44AD-A229-0E0EF270987A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1A92C289-2B79-4678-8F18-FDFBBEB3CE3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D37D337D-4E21-4D6F-8E39-599922C98437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B1FDE9B8-EEF9-4C39-B886-7A3AE3A1B198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922B65AD-E621-4598-B31A-9DDA52605D0C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AC451877-5E24-4332-B868-12C198397B47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A8DFD145-2C92-44A2-8E09-577875A900E3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6DEF8D56-EB35-423D-9447-55A0126E241E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id="{BB9484B8-D064-43E5-B0A9-DFA124F8BA9A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316D196C-C3ED-4191-BC78-8F02E0413282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6EE8899D-0754-4D24-9C02-3D96D4B3C144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자유형: 도형 113">
                  <a:extLst>
                    <a:ext uri="{FF2B5EF4-FFF2-40B4-BE49-F238E27FC236}">
                      <a16:creationId xmlns:a16="http://schemas.microsoft.com/office/drawing/2014/main" id="{C073A877-28DB-43B8-8085-E44D9D81EF20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자유형: 도형 114">
                  <a:extLst>
                    <a:ext uri="{FF2B5EF4-FFF2-40B4-BE49-F238E27FC236}">
                      <a16:creationId xmlns:a16="http://schemas.microsoft.com/office/drawing/2014/main" id="{F9E9F578-4887-46E4-9276-596809FD288A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AC0CB262-612B-4DE9-85A8-0A833E22CA00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EAB25A65-BDD9-40D0-B75D-743DB96CC8AF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2DBE6880-1A47-4769-914A-811249184D95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B1FCBF81-5843-45CC-AC32-05C6FAE59332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A3122636-A925-4AF5-8640-C464399873F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9159AC2B-6623-40A6-821D-33003697E7C5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CDDE9EC5-C7CE-4A68-A587-2030445295EA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7C140050-C5F3-426A-8E7C-CDB935D76FCD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id="{CA3A4C1E-9895-421A-9B3E-94B9947B31C5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FF7069BE-2B4A-4F25-92A0-A9170C01485F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5EDC5D6F-625C-4CD3-8823-C2A16F066934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23362C6C-3CEB-42C0-8F24-62121B916DAC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39F32218-793C-4FF9-BF5B-AD97A266F0F3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1D5D025C-1B8A-4FDE-8701-B1820190ACBA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6B1171B3-E30C-4030-B61E-1F72F7A829DC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970C7B8A-8958-426A-A554-11159CFF3605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8DFC08C1-3562-4771-82B7-13A05E526EB6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248D8180-F98F-49BF-9241-2BE6207C649B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자유형: 도형 212">
                  <a:extLst>
                    <a:ext uri="{FF2B5EF4-FFF2-40B4-BE49-F238E27FC236}">
                      <a16:creationId xmlns:a16="http://schemas.microsoft.com/office/drawing/2014/main" id="{D1ADFB1C-7A5B-476A-A6E2-F011BCC51531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자유형: 도형 214">
                  <a:extLst>
                    <a:ext uri="{FF2B5EF4-FFF2-40B4-BE49-F238E27FC236}">
                      <a16:creationId xmlns:a16="http://schemas.microsoft.com/office/drawing/2014/main" id="{22083477-B4B5-4C5C-9AB6-B4C29FE03718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자유형: 도형 215">
                  <a:extLst>
                    <a:ext uri="{FF2B5EF4-FFF2-40B4-BE49-F238E27FC236}">
                      <a16:creationId xmlns:a16="http://schemas.microsoft.com/office/drawing/2014/main" id="{76187128-7676-4887-B1BB-6C7C19296F72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자유형: 도형 216">
                  <a:extLst>
                    <a:ext uri="{FF2B5EF4-FFF2-40B4-BE49-F238E27FC236}">
                      <a16:creationId xmlns:a16="http://schemas.microsoft.com/office/drawing/2014/main" id="{7CC208BF-47BF-41CB-B815-15A0489C1577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6CAD1765-E925-4136-B4D9-62551D906FBA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3977CCDE-D5CD-4297-B113-A9BAF5FEA3FC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BB0B901F-2000-4DF0-9240-003C86CCCFAE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3851EB93-1A97-456E-9E11-5859B67E87F5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9244EFB7-F21B-47CA-A1A4-AB87FE649FE9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571106A-ACA7-4DF8-9238-67D02F0AC127}"/>
                  </a:ext>
                </a:extLst>
              </p:cNvPr>
              <p:cNvGrpSpPr/>
              <p:nvPr/>
            </p:nvGrpSpPr>
            <p:grpSpPr>
              <a:xfrm flipV="1">
                <a:off x="-38100" y="672339"/>
                <a:ext cx="12204339" cy="167674"/>
                <a:chOff x="38100" y="767589"/>
                <a:chExt cx="12204339" cy="167674"/>
              </a:xfrm>
            </p:grpSpPr>
            <p:sp>
              <p:nvSpPr>
                <p:cNvPr id="228" name="자유형: 도형 227">
                  <a:extLst>
                    <a:ext uri="{FF2B5EF4-FFF2-40B4-BE49-F238E27FC236}">
                      <a16:creationId xmlns:a16="http://schemas.microsoft.com/office/drawing/2014/main" id="{D290F40D-E991-456F-B50E-BFE33FC3FC32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자유형: 도형 228">
                  <a:extLst>
                    <a:ext uri="{FF2B5EF4-FFF2-40B4-BE49-F238E27FC236}">
                      <a16:creationId xmlns:a16="http://schemas.microsoft.com/office/drawing/2014/main" id="{6BFF8418-6F58-4970-AF0D-861F04F0EEFB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자유형: 도형 229">
                  <a:extLst>
                    <a:ext uri="{FF2B5EF4-FFF2-40B4-BE49-F238E27FC236}">
                      <a16:creationId xmlns:a16="http://schemas.microsoft.com/office/drawing/2014/main" id="{4BD0B370-04F5-41CA-B72B-34C28EABD414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자유형: 도형 230">
                  <a:extLst>
                    <a:ext uri="{FF2B5EF4-FFF2-40B4-BE49-F238E27FC236}">
                      <a16:creationId xmlns:a16="http://schemas.microsoft.com/office/drawing/2014/main" id="{0D0A45B1-66CA-4F24-B6F9-B273DF6654FC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E20B74AD-6F0B-4F9E-9C6B-9B0392D6273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A2D44CA0-D7D0-4C22-BEFE-A2B3162A9298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AA300A09-59A2-48B2-BAE0-323A6061DCB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자유형: 도형 234">
                  <a:extLst>
                    <a:ext uri="{FF2B5EF4-FFF2-40B4-BE49-F238E27FC236}">
                      <a16:creationId xmlns:a16="http://schemas.microsoft.com/office/drawing/2014/main" id="{A85EBB60-4DC5-4DA2-84CB-6641E435F9B3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BED79194-3DA9-4FF2-8D0B-9D407651F94B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5F4443B1-CBA9-4614-A411-3372B96315D1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42FFA0B5-BA16-44F8-B2F1-D93813B28008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CB1A0C80-FD78-42F6-82FA-DAFFD298F2C7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7AF37AF6-26B6-4EB9-9EEA-6F0275F58750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D7A1EE90-75D2-4713-89F8-3B96E23D71FC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2F01F440-7391-4953-981C-E8E06BC38B59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자유형: 도형 242">
                  <a:extLst>
                    <a:ext uri="{FF2B5EF4-FFF2-40B4-BE49-F238E27FC236}">
                      <a16:creationId xmlns:a16="http://schemas.microsoft.com/office/drawing/2014/main" id="{138416DB-5EE0-42C8-A899-E0F04A30948D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185BCB08-83C1-48EE-A26D-2272970BD90A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6E98636-9790-481A-8B21-F6EF2FD73511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자유형: 도형 245">
                  <a:extLst>
                    <a:ext uri="{FF2B5EF4-FFF2-40B4-BE49-F238E27FC236}">
                      <a16:creationId xmlns:a16="http://schemas.microsoft.com/office/drawing/2014/main" id="{06A5E864-13C8-4062-AE22-4CB7ABCD32AC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자유형: 도형 246">
                  <a:extLst>
                    <a:ext uri="{FF2B5EF4-FFF2-40B4-BE49-F238E27FC236}">
                      <a16:creationId xmlns:a16="http://schemas.microsoft.com/office/drawing/2014/main" id="{EB85CA79-D35A-4A34-A076-63E15C754633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자유형: 도형 247">
                  <a:extLst>
                    <a:ext uri="{FF2B5EF4-FFF2-40B4-BE49-F238E27FC236}">
                      <a16:creationId xmlns:a16="http://schemas.microsoft.com/office/drawing/2014/main" id="{DC8724EE-B4D6-46BD-8C7A-DA65918E0D07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자유형: 도형 248">
                  <a:extLst>
                    <a:ext uri="{FF2B5EF4-FFF2-40B4-BE49-F238E27FC236}">
                      <a16:creationId xmlns:a16="http://schemas.microsoft.com/office/drawing/2014/main" id="{EDD2D237-646E-47AB-A4BA-7FA3A7A3F7BA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21C1F08D-469C-40E3-AB20-62CB22929E29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FBCFD114-2947-4463-96D9-C63F9F6D46A8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DD6A16F7-1BE8-43D1-90D2-28C7FC00CD81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43FB2486-03B7-4F8A-A614-0A5427EC9EDA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자유형: 도형 253">
                  <a:extLst>
                    <a:ext uri="{FF2B5EF4-FFF2-40B4-BE49-F238E27FC236}">
                      <a16:creationId xmlns:a16="http://schemas.microsoft.com/office/drawing/2014/main" id="{7DE01277-E76F-436D-A135-05573619AFA8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자유형: 도형 254">
                  <a:extLst>
                    <a:ext uri="{FF2B5EF4-FFF2-40B4-BE49-F238E27FC236}">
                      <a16:creationId xmlns:a16="http://schemas.microsoft.com/office/drawing/2014/main" id="{32A0A1B7-6AC3-4978-9D83-EE7800BE82EB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자유형: 도형 255">
                  <a:extLst>
                    <a:ext uri="{FF2B5EF4-FFF2-40B4-BE49-F238E27FC236}">
                      <a16:creationId xmlns:a16="http://schemas.microsoft.com/office/drawing/2014/main" id="{96046668-29EA-4289-B54A-28377399F028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자유형: 도형 256">
                  <a:extLst>
                    <a:ext uri="{FF2B5EF4-FFF2-40B4-BE49-F238E27FC236}">
                      <a16:creationId xmlns:a16="http://schemas.microsoft.com/office/drawing/2014/main" id="{9D6966E8-71F5-4D99-B066-A0EA9EA359BC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자유형: 도형 257">
                  <a:extLst>
                    <a:ext uri="{FF2B5EF4-FFF2-40B4-BE49-F238E27FC236}">
                      <a16:creationId xmlns:a16="http://schemas.microsoft.com/office/drawing/2014/main" id="{360BDDB3-647A-4056-87EC-44471C51D93D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자유형: 도형 258">
                  <a:extLst>
                    <a:ext uri="{FF2B5EF4-FFF2-40B4-BE49-F238E27FC236}">
                      <a16:creationId xmlns:a16="http://schemas.microsoft.com/office/drawing/2014/main" id="{5E2D507D-3423-4411-8616-F6A2F2F29FCD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0" name="자유형: 도형 259">
                  <a:extLst>
                    <a:ext uri="{FF2B5EF4-FFF2-40B4-BE49-F238E27FC236}">
                      <a16:creationId xmlns:a16="http://schemas.microsoft.com/office/drawing/2014/main" id="{BF12908C-8542-4666-A218-026EFF20E8ED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자유형: 도형 260">
                  <a:extLst>
                    <a:ext uri="{FF2B5EF4-FFF2-40B4-BE49-F238E27FC236}">
                      <a16:creationId xmlns:a16="http://schemas.microsoft.com/office/drawing/2014/main" id="{6147A793-B8ED-4E95-BD05-F0CE16F98F24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자유형: 도형 261">
                  <a:extLst>
                    <a:ext uri="{FF2B5EF4-FFF2-40B4-BE49-F238E27FC236}">
                      <a16:creationId xmlns:a16="http://schemas.microsoft.com/office/drawing/2014/main" id="{6F32F7AC-CC43-45F2-8D1D-6487B2E792EA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자유형: 도형 262">
                  <a:extLst>
                    <a:ext uri="{FF2B5EF4-FFF2-40B4-BE49-F238E27FC236}">
                      <a16:creationId xmlns:a16="http://schemas.microsoft.com/office/drawing/2014/main" id="{20070F7A-BCE3-45FF-A780-A23AC6B6A177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자유형: 도형 263">
                  <a:extLst>
                    <a:ext uri="{FF2B5EF4-FFF2-40B4-BE49-F238E27FC236}">
                      <a16:creationId xmlns:a16="http://schemas.microsoft.com/office/drawing/2014/main" id="{C6E813D6-4AFB-4982-BEAF-55FCDA0A4734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: 도형 264">
                  <a:extLst>
                    <a:ext uri="{FF2B5EF4-FFF2-40B4-BE49-F238E27FC236}">
                      <a16:creationId xmlns:a16="http://schemas.microsoft.com/office/drawing/2014/main" id="{3E748F4B-7A01-4B9D-8CB4-1B5CF6DC983E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6C29EAC1-7292-4FC4-882A-DD40C18834E4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27272265-2B58-4323-B1B7-8E62C230BCA9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자유형: 도형 267">
                  <a:extLst>
                    <a:ext uri="{FF2B5EF4-FFF2-40B4-BE49-F238E27FC236}">
                      <a16:creationId xmlns:a16="http://schemas.microsoft.com/office/drawing/2014/main" id="{713FD383-09ED-4A11-A32E-AF3D33AC4D99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자유형: 도형 268">
                  <a:extLst>
                    <a:ext uri="{FF2B5EF4-FFF2-40B4-BE49-F238E27FC236}">
                      <a16:creationId xmlns:a16="http://schemas.microsoft.com/office/drawing/2014/main" id="{FD80290A-4500-4767-A1A2-254CB9E51EB4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B7F82738-E7C2-4F21-8425-82C0737B4C1E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783BDB8-0E4C-453E-9CFE-4EFF2889F70E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8A276895-99AC-4675-BE84-96390742863D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70AB5B1-26D5-4C05-8012-90F821086741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10E0E695-2C0B-4466-801A-00D24D33D90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자유형: 도형 274">
                  <a:extLst>
                    <a:ext uri="{FF2B5EF4-FFF2-40B4-BE49-F238E27FC236}">
                      <a16:creationId xmlns:a16="http://schemas.microsoft.com/office/drawing/2014/main" id="{D227020B-A7AB-470E-9850-723CB410F90A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자유형: 도형 275">
                  <a:extLst>
                    <a:ext uri="{FF2B5EF4-FFF2-40B4-BE49-F238E27FC236}">
                      <a16:creationId xmlns:a16="http://schemas.microsoft.com/office/drawing/2014/main" id="{D9F9198D-9307-469D-9F0B-49D6E149F594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자유형: 도형 276">
                  <a:extLst>
                    <a:ext uri="{FF2B5EF4-FFF2-40B4-BE49-F238E27FC236}">
                      <a16:creationId xmlns:a16="http://schemas.microsoft.com/office/drawing/2014/main" id="{6D89D06C-8F39-4D4E-981C-10E86AFE1CA5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자유형: 도형 277">
                  <a:extLst>
                    <a:ext uri="{FF2B5EF4-FFF2-40B4-BE49-F238E27FC236}">
                      <a16:creationId xmlns:a16="http://schemas.microsoft.com/office/drawing/2014/main" id="{666C55C4-AD76-47D7-8F33-A677216848CA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자유형: 도형 278">
                  <a:extLst>
                    <a:ext uri="{FF2B5EF4-FFF2-40B4-BE49-F238E27FC236}">
                      <a16:creationId xmlns:a16="http://schemas.microsoft.com/office/drawing/2014/main" id="{610F5916-B89E-4B90-B1C3-BDF90E92B942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E5771B9C-D508-4988-B0B0-BFFA12C906FF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1745B9EC-5189-44AE-8F29-251BDEF713C9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91CB078E-0558-4FC5-99D9-59362399B4EE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F156B63E-B091-4007-B66C-C342B0361E50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자유형: 도형 283">
                  <a:extLst>
                    <a:ext uri="{FF2B5EF4-FFF2-40B4-BE49-F238E27FC236}">
                      <a16:creationId xmlns:a16="http://schemas.microsoft.com/office/drawing/2014/main" id="{EC04B66E-42CA-4915-ABAF-A956A25D2206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자유형: 도형 284">
                  <a:extLst>
                    <a:ext uri="{FF2B5EF4-FFF2-40B4-BE49-F238E27FC236}">
                      <a16:creationId xmlns:a16="http://schemas.microsoft.com/office/drawing/2014/main" id="{84EBFB46-7EE2-4B2A-9295-F7B4C97AA8DF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자유형: 도형 285">
                  <a:extLst>
                    <a:ext uri="{FF2B5EF4-FFF2-40B4-BE49-F238E27FC236}">
                      <a16:creationId xmlns:a16="http://schemas.microsoft.com/office/drawing/2014/main" id="{F69AAB37-4DA1-4458-9C46-B6CBD2EA9ACD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자유형: 도형 286">
                  <a:extLst>
                    <a:ext uri="{FF2B5EF4-FFF2-40B4-BE49-F238E27FC236}">
                      <a16:creationId xmlns:a16="http://schemas.microsoft.com/office/drawing/2014/main" id="{6AC0D253-4807-4113-8C8F-9980F92F7054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8" name="자유형: 도형 287">
                  <a:extLst>
                    <a:ext uri="{FF2B5EF4-FFF2-40B4-BE49-F238E27FC236}">
                      <a16:creationId xmlns:a16="http://schemas.microsoft.com/office/drawing/2014/main" id="{8BA2E775-1F71-4BFC-8E8F-24380AF6BD1F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9" name="자유형: 도형 288">
                  <a:extLst>
                    <a:ext uri="{FF2B5EF4-FFF2-40B4-BE49-F238E27FC236}">
                      <a16:creationId xmlns:a16="http://schemas.microsoft.com/office/drawing/2014/main" id="{05651DEA-05D7-4748-A9DC-DBF4ABB0C47A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자유형: 도형 289">
                  <a:extLst>
                    <a:ext uri="{FF2B5EF4-FFF2-40B4-BE49-F238E27FC236}">
                      <a16:creationId xmlns:a16="http://schemas.microsoft.com/office/drawing/2014/main" id="{2EB99F73-C6F4-4B95-A6F9-B35576E7DF6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B2E1DFE1-D2A8-4A21-AAF3-1845B0ECBB56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자유형: 도형 291">
                  <a:extLst>
                    <a:ext uri="{FF2B5EF4-FFF2-40B4-BE49-F238E27FC236}">
                      <a16:creationId xmlns:a16="http://schemas.microsoft.com/office/drawing/2014/main" id="{23F02662-7FA5-4B21-B192-8F4428DF94A2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B798D2AE-0E4E-42B6-BDFF-3F85299CB9F1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4DE29336-B690-44B9-950C-95AB82B84559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D977E983-8EC1-410C-AE35-F95A1AAF2C4B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30730930-0038-4CA5-8FB7-F26EA35298C9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A14CF4D7-F1C0-4618-A643-BA5B9EED691D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6BEBBA64-9F1B-4B1A-9F86-CA585B2871E7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2A58216C-60C3-4EA8-AE6C-AEDDE0150B9D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자유형: 도형 299">
                  <a:extLst>
                    <a:ext uri="{FF2B5EF4-FFF2-40B4-BE49-F238E27FC236}">
                      <a16:creationId xmlns:a16="http://schemas.microsoft.com/office/drawing/2014/main" id="{B66CBA25-D283-4102-BF38-194759155049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자유형: 도형 300">
                  <a:extLst>
                    <a:ext uri="{FF2B5EF4-FFF2-40B4-BE49-F238E27FC236}">
                      <a16:creationId xmlns:a16="http://schemas.microsoft.com/office/drawing/2014/main" id="{3CB56709-2010-4460-843A-3C3A4EAE7403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자유형: 도형 301">
                  <a:extLst>
                    <a:ext uri="{FF2B5EF4-FFF2-40B4-BE49-F238E27FC236}">
                      <a16:creationId xmlns:a16="http://schemas.microsoft.com/office/drawing/2014/main" id="{D43E4418-3A1B-456F-A530-98475CC7F72A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자유형: 도형 302">
                  <a:extLst>
                    <a:ext uri="{FF2B5EF4-FFF2-40B4-BE49-F238E27FC236}">
                      <a16:creationId xmlns:a16="http://schemas.microsoft.com/office/drawing/2014/main" id="{19F253BC-732E-470C-AD18-3ADCD152C803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B4EA70D7-283B-4369-8910-C0D577AFDB97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3EF23071-22C1-47FC-A5EE-AA2FCF3B35FC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6" name="자유형: 도형 305">
                  <a:extLst>
                    <a:ext uri="{FF2B5EF4-FFF2-40B4-BE49-F238E27FC236}">
                      <a16:creationId xmlns:a16="http://schemas.microsoft.com/office/drawing/2014/main" id="{110B47E5-D3EE-4128-AA56-FE92F5454C86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자유형: 도형 306">
                  <a:extLst>
                    <a:ext uri="{FF2B5EF4-FFF2-40B4-BE49-F238E27FC236}">
                      <a16:creationId xmlns:a16="http://schemas.microsoft.com/office/drawing/2014/main" id="{31BD42AA-BEC7-453C-A754-8B1B48094FAD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95F9AEE2-EFC3-4724-82EB-B4FACDE74D65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18110EEF-A88E-4442-AF5A-7BE415A5EB61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E9B15E3-D162-444E-B01F-8EF8DF2A3B8F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자유형: 도형 310">
                  <a:extLst>
                    <a:ext uri="{FF2B5EF4-FFF2-40B4-BE49-F238E27FC236}">
                      <a16:creationId xmlns:a16="http://schemas.microsoft.com/office/drawing/2014/main" id="{FD7F58A5-8039-4879-8EF4-A2FE62A7D24D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2" name="자유형: 도형 311">
                  <a:extLst>
                    <a:ext uri="{FF2B5EF4-FFF2-40B4-BE49-F238E27FC236}">
                      <a16:creationId xmlns:a16="http://schemas.microsoft.com/office/drawing/2014/main" id="{FCBC427E-2DFA-4184-9782-1E5E9787D640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0D85A5-25D6-42CD-9A26-9BCA95BD5DF2}"/>
                </a:ext>
              </a:extLst>
            </p:cNvPr>
            <p:cNvGrpSpPr/>
            <p:nvPr/>
          </p:nvGrpSpPr>
          <p:grpSpPr>
            <a:xfrm>
              <a:off x="257779" y="228476"/>
              <a:ext cx="414503" cy="1223073"/>
              <a:chOff x="2284457" y="504922"/>
              <a:chExt cx="486522" cy="1435581"/>
            </a:xfrm>
            <a:effectLst>
              <a:outerShdw dist="635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BCA8EDF-6C18-4979-82E4-C3826340FA3B}"/>
                  </a:ext>
                </a:extLst>
              </p:cNvPr>
              <p:cNvSpPr/>
              <p:nvPr/>
            </p:nvSpPr>
            <p:spPr>
              <a:xfrm>
                <a:off x="2284457" y="504922"/>
                <a:ext cx="486522" cy="143558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3000">
                    <a:schemeClr val="accent1">
                      <a:lumMod val="5000"/>
                      <a:lumOff val="95000"/>
                    </a:schemeClr>
                  </a:gs>
                  <a:gs pos="93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B3DAF5D-39BC-4562-9779-D68A39EB2434}"/>
                  </a:ext>
                </a:extLst>
              </p:cNvPr>
              <p:cNvSpPr/>
              <p:nvPr/>
            </p:nvSpPr>
            <p:spPr>
              <a:xfrm>
                <a:off x="2371372" y="1528613"/>
                <a:ext cx="312689" cy="312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-1" y="6403"/>
              <a:ext cx="12191999" cy="6217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defRPr/>
              </a:pPr>
              <a:r>
                <a:rPr lang="en-US" altLang="ko-KR" sz="2800" b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ea typeface="야놀자 야체 B" panose="02020603020101020101" pitchFamily="18" charset="-127"/>
                </a:rPr>
                <a:t>How Use AI?</a:t>
              </a:r>
              <a:endParaRPr lang="en-US" altLang="ko-KR" sz="1100" b="1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9BFB7AC-F0D8-81F0-B0C8-34D86FF25A48}"/>
              </a:ext>
            </a:extLst>
          </p:cNvPr>
          <p:cNvSpPr/>
          <p:nvPr/>
        </p:nvSpPr>
        <p:spPr>
          <a:xfrm>
            <a:off x="593790" y="2608646"/>
            <a:ext cx="9471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음성 분류 프로젝트 </a:t>
            </a:r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:                                                                                     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7EF6DDAE-706B-62BF-2C44-11A55DBAE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11" y="2321396"/>
            <a:ext cx="2201924" cy="901413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77F8F460-934E-DCB0-7E0F-48B0ED3785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19" y="3120736"/>
            <a:ext cx="1069835" cy="1069835"/>
          </a:xfrm>
          <a:prstGeom prst="rect">
            <a:avLst/>
          </a:prstGeom>
        </p:spPr>
      </p:pic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F5E8AF6-F2C3-BDF0-B8D7-5D1E0A3799F2}"/>
              </a:ext>
            </a:extLst>
          </p:cNvPr>
          <p:cNvSpPr/>
          <p:nvPr/>
        </p:nvSpPr>
        <p:spPr>
          <a:xfrm>
            <a:off x="593790" y="4466180"/>
            <a:ext cx="10351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한글 분류 프로젝트 </a:t>
            </a:r>
            <a:r>
              <a:rPr lang="en-US" altLang="ko-KR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:  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80C59B5-E3F9-59AD-0DD2-98F0BC079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03" y="4038603"/>
            <a:ext cx="1108156" cy="1395269"/>
          </a:xfrm>
          <a:prstGeom prst="rect">
            <a:avLst/>
          </a:prstGeom>
        </p:spPr>
      </p:pic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2C8F4439-D3FF-8B90-D8B5-BBDC9F13EA4A}"/>
              </a:ext>
            </a:extLst>
          </p:cNvPr>
          <p:cNvSpPr/>
          <p:nvPr/>
        </p:nvSpPr>
        <p:spPr>
          <a:xfrm>
            <a:off x="5488980" y="3403461"/>
            <a:ext cx="1660638" cy="4932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3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8100" y="6403"/>
            <a:ext cx="12280539" cy="6851597"/>
            <a:chOff x="-38100" y="6403"/>
            <a:chExt cx="12280539" cy="6851597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D6E62E-7F5C-4C96-A70A-1F1F18A38E1F}"/>
                </a:ext>
              </a:extLst>
            </p:cNvPr>
            <p:cNvSpPr/>
            <p:nvPr/>
          </p:nvSpPr>
          <p:spPr>
            <a:xfrm>
              <a:off x="0" y="6185661"/>
              <a:ext cx="12192000" cy="672339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위쪽 모서리 179">
              <a:extLst>
                <a:ext uri="{FF2B5EF4-FFF2-40B4-BE49-F238E27FC236}">
                  <a16:creationId xmlns:a16="http://schemas.microsoft.com/office/drawing/2014/main" id="{FACA8ABC-9D03-474B-8A1C-3BBFE2D3C06F}"/>
                </a:ext>
              </a:extLst>
            </p:cNvPr>
            <p:cNvSpPr/>
            <p:nvPr/>
          </p:nvSpPr>
          <p:spPr>
            <a:xfrm>
              <a:off x="213367" y="98095"/>
              <a:ext cx="11807088" cy="6531429"/>
            </a:xfrm>
            <a:prstGeom prst="round2SameRect">
              <a:avLst>
                <a:gd name="adj1" fmla="val 0"/>
                <a:gd name="adj2" fmla="val 593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C76CC00-2099-4152-9D48-536D7D4F9C7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867761"/>
              <a:ext cx="1219199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33CC58-BEDE-412A-839E-FA85F8A29164}"/>
                </a:ext>
              </a:extLst>
            </p:cNvPr>
            <p:cNvGrpSpPr/>
            <p:nvPr/>
          </p:nvGrpSpPr>
          <p:grpSpPr>
            <a:xfrm>
              <a:off x="-38100" y="577089"/>
              <a:ext cx="12280539" cy="262924"/>
              <a:chOff x="-38100" y="672339"/>
              <a:chExt cx="12280539" cy="26292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703CF57-B817-4F88-AD39-99054D6C331E}"/>
                  </a:ext>
                </a:extLst>
              </p:cNvPr>
              <p:cNvGrpSpPr/>
              <p:nvPr/>
            </p:nvGrpSpPr>
            <p:grpSpPr>
              <a:xfrm>
                <a:off x="38100" y="767589"/>
                <a:ext cx="12204339" cy="167674"/>
                <a:chOff x="38100" y="767589"/>
                <a:chExt cx="12204339" cy="167674"/>
              </a:xfrm>
            </p:grpSpPr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F7D2A3DB-60C4-459B-A722-8502AF79C9E4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D048B555-278E-4611-8913-9AB92B581A60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1D3CA85C-935F-4144-A795-2F4E30C67C3F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DE9863FC-69E2-4967-9784-8B0EB1707451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F85A3038-593E-4E8B-B733-F33DFD2DFFE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5B0DF21C-B55E-455A-A53D-8E8FFE02CBEB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6464E129-3D80-472F-95A3-E189F362A8F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3FCDC083-6348-49B5-9A2B-2D5DEA84CB9E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: 도형 65">
                  <a:extLst>
                    <a:ext uri="{FF2B5EF4-FFF2-40B4-BE49-F238E27FC236}">
                      <a16:creationId xmlns:a16="http://schemas.microsoft.com/office/drawing/2014/main" id="{E1778587-AF67-4C77-9D95-DA6FB38A988A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자유형: 도형 66">
                  <a:extLst>
                    <a:ext uri="{FF2B5EF4-FFF2-40B4-BE49-F238E27FC236}">
                      <a16:creationId xmlns:a16="http://schemas.microsoft.com/office/drawing/2014/main" id="{5147CED8-EB90-4F9A-AEFA-D3AC9B019B38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57E3D9AE-91FC-45FA-B720-76281212798D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B05F589D-F6EB-4EB4-8F2D-2906768FEEF0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69">
                  <a:extLst>
                    <a:ext uri="{FF2B5EF4-FFF2-40B4-BE49-F238E27FC236}">
                      <a16:creationId xmlns:a16="http://schemas.microsoft.com/office/drawing/2014/main" id="{66E9F917-A9B0-4C87-8819-49D52439D216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C1C8023C-BA07-403C-865F-E1717B3B2AB1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A4AE3BF1-76D6-47D1-9348-78C7805F01C1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DDA91B-AB01-46F1-BBC2-98277BB77137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44B46CBF-B01D-4DC9-AD81-38E6638C9186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C2D8D94C-EB2E-4295-9B86-608C32C159CB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8A5FE46A-A595-4266-B7C6-1E12475E96CB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4A8F84FA-F450-4814-8489-4D0E69F32DB5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DF12F9C7-0D21-43DE-BB68-06A172CAF2B0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50D19FF5-B066-4716-8FF2-9AEFF588FA44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51F171B3-B5B5-442F-AA40-B261AF61C4EF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4EF0BC78-EF12-41EF-AB39-07D9D701927D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939C7594-292B-46CB-84C8-DF49A25FAE14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8A167F86-37FA-4183-BDA7-2AA50C681745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F49B086-DA74-4B37-B476-6C2DE5FAE851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ACD85B26-9233-4512-8AB9-DD5D8DF91617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35F59A8B-BB1F-4A52-B679-5B71B6F50B22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C6A973DC-2741-40CC-BED7-9E0B468E39C0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69963942-9B86-4999-A15F-D5C57C1EAC4E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5CD2D2B3-B60C-411C-848C-B0CFAAD0AF43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자유형: 도형 89">
                  <a:extLst>
                    <a:ext uri="{FF2B5EF4-FFF2-40B4-BE49-F238E27FC236}">
                      <a16:creationId xmlns:a16="http://schemas.microsoft.com/office/drawing/2014/main" id="{895CEFD8-4CE2-4FFE-8358-04D1437B1F4B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54DC8E0C-492C-4EE5-90F8-085082B2F9DB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376F7876-0F7B-4E8A-85D0-66F496CC5CC0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051A7F93-41CE-4E70-B6AA-F0549F20A6A9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A7901D11-3177-43A1-99F2-42AE7EF51718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E4558490-2921-4116-B351-637E138E15A2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D9B844A0-6551-4C74-AAFE-BBF732CB890C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C7FD74C9-28DF-40F2-A909-BC3D3A9F9515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79E90D36-73EA-40E4-8313-DDF695727D27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6AAC0511-0F65-48DC-885A-44E80B22730F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F1A43708-5193-4ED7-861A-A89C091D84C2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375F7A3A-B0DE-4BE4-82A9-CE069FB341F1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C59E48ED-E450-470E-8A80-32482CD1C55E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71F3673C-EE7E-44AD-A229-0E0EF270987A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1A92C289-2B79-4678-8F18-FDFBBEB3CE3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D37D337D-4E21-4D6F-8E39-599922C98437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B1FDE9B8-EEF9-4C39-B886-7A3AE3A1B198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922B65AD-E621-4598-B31A-9DDA52605D0C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AC451877-5E24-4332-B868-12C198397B47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A8DFD145-2C92-44A2-8E09-577875A900E3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6DEF8D56-EB35-423D-9447-55A0126E241E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id="{BB9484B8-D064-43E5-B0A9-DFA124F8BA9A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316D196C-C3ED-4191-BC78-8F02E0413282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6EE8899D-0754-4D24-9C02-3D96D4B3C144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자유형: 도형 113">
                  <a:extLst>
                    <a:ext uri="{FF2B5EF4-FFF2-40B4-BE49-F238E27FC236}">
                      <a16:creationId xmlns:a16="http://schemas.microsoft.com/office/drawing/2014/main" id="{C073A877-28DB-43B8-8085-E44D9D81EF20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자유형: 도형 114">
                  <a:extLst>
                    <a:ext uri="{FF2B5EF4-FFF2-40B4-BE49-F238E27FC236}">
                      <a16:creationId xmlns:a16="http://schemas.microsoft.com/office/drawing/2014/main" id="{F9E9F578-4887-46E4-9276-596809FD288A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AC0CB262-612B-4DE9-85A8-0A833E22CA00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EAB25A65-BDD9-40D0-B75D-743DB96CC8AF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2DBE6880-1A47-4769-914A-811249184D95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B1FCBF81-5843-45CC-AC32-05C6FAE59332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A3122636-A925-4AF5-8640-C464399873F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9159AC2B-6623-40A6-821D-33003697E7C5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CDDE9EC5-C7CE-4A68-A587-2030445295EA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7C140050-C5F3-426A-8E7C-CDB935D76FCD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id="{CA3A4C1E-9895-421A-9B3E-94B9947B31C5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FF7069BE-2B4A-4F25-92A0-A9170C01485F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5EDC5D6F-625C-4CD3-8823-C2A16F066934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23362C6C-3CEB-42C0-8F24-62121B916DAC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39F32218-793C-4FF9-BF5B-AD97A266F0F3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1D5D025C-1B8A-4FDE-8701-B1820190ACBA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6B1171B3-E30C-4030-B61E-1F72F7A829DC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970C7B8A-8958-426A-A554-11159CFF3605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8DFC08C1-3562-4771-82B7-13A05E526EB6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248D8180-F98F-49BF-9241-2BE6207C649B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자유형: 도형 212">
                  <a:extLst>
                    <a:ext uri="{FF2B5EF4-FFF2-40B4-BE49-F238E27FC236}">
                      <a16:creationId xmlns:a16="http://schemas.microsoft.com/office/drawing/2014/main" id="{D1ADFB1C-7A5B-476A-A6E2-F011BCC51531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자유형: 도형 214">
                  <a:extLst>
                    <a:ext uri="{FF2B5EF4-FFF2-40B4-BE49-F238E27FC236}">
                      <a16:creationId xmlns:a16="http://schemas.microsoft.com/office/drawing/2014/main" id="{22083477-B4B5-4C5C-9AB6-B4C29FE03718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자유형: 도형 215">
                  <a:extLst>
                    <a:ext uri="{FF2B5EF4-FFF2-40B4-BE49-F238E27FC236}">
                      <a16:creationId xmlns:a16="http://schemas.microsoft.com/office/drawing/2014/main" id="{76187128-7676-4887-B1BB-6C7C19296F72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자유형: 도형 216">
                  <a:extLst>
                    <a:ext uri="{FF2B5EF4-FFF2-40B4-BE49-F238E27FC236}">
                      <a16:creationId xmlns:a16="http://schemas.microsoft.com/office/drawing/2014/main" id="{7CC208BF-47BF-41CB-B815-15A0489C1577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6CAD1765-E925-4136-B4D9-62551D906FBA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3977CCDE-D5CD-4297-B113-A9BAF5FEA3FC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BB0B901F-2000-4DF0-9240-003C86CCCFAE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3851EB93-1A97-456E-9E11-5859B67E87F5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9244EFB7-F21B-47CA-A1A4-AB87FE649FE9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571106A-ACA7-4DF8-9238-67D02F0AC127}"/>
                  </a:ext>
                </a:extLst>
              </p:cNvPr>
              <p:cNvGrpSpPr/>
              <p:nvPr/>
            </p:nvGrpSpPr>
            <p:grpSpPr>
              <a:xfrm flipV="1">
                <a:off x="-38100" y="672339"/>
                <a:ext cx="12204339" cy="167674"/>
                <a:chOff x="38100" y="767589"/>
                <a:chExt cx="12204339" cy="167674"/>
              </a:xfrm>
            </p:grpSpPr>
            <p:sp>
              <p:nvSpPr>
                <p:cNvPr id="228" name="자유형: 도형 227">
                  <a:extLst>
                    <a:ext uri="{FF2B5EF4-FFF2-40B4-BE49-F238E27FC236}">
                      <a16:creationId xmlns:a16="http://schemas.microsoft.com/office/drawing/2014/main" id="{D290F40D-E991-456F-B50E-BFE33FC3FC32}"/>
                    </a:ext>
                  </a:extLst>
                </p:cNvPr>
                <p:cNvSpPr/>
                <p:nvPr/>
              </p:nvSpPr>
              <p:spPr>
                <a:xfrm>
                  <a:off x="3810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자유형: 도형 228">
                  <a:extLst>
                    <a:ext uri="{FF2B5EF4-FFF2-40B4-BE49-F238E27FC236}">
                      <a16:creationId xmlns:a16="http://schemas.microsoft.com/office/drawing/2014/main" id="{6BFF8418-6F58-4970-AF0D-861F04F0EEFB}"/>
                    </a:ext>
                  </a:extLst>
                </p:cNvPr>
                <p:cNvSpPr/>
                <p:nvPr/>
              </p:nvSpPr>
              <p:spPr>
                <a:xfrm>
                  <a:off x="18188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자유형: 도형 229">
                  <a:extLst>
                    <a:ext uri="{FF2B5EF4-FFF2-40B4-BE49-F238E27FC236}">
                      <a16:creationId xmlns:a16="http://schemas.microsoft.com/office/drawing/2014/main" id="{4BD0B370-04F5-41CA-B72B-34C28EABD414}"/>
                    </a:ext>
                  </a:extLst>
                </p:cNvPr>
                <p:cNvSpPr/>
                <p:nvPr/>
              </p:nvSpPr>
              <p:spPr>
                <a:xfrm>
                  <a:off x="32566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자유형: 도형 230">
                  <a:extLst>
                    <a:ext uri="{FF2B5EF4-FFF2-40B4-BE49-F238E27FC236}">
                      <a16:creationId xmlns:a16="http://schemas.microsoft.com/office/drawing/2014/main" id="{0D0A45B1-66CA-4F24-B6F9-B273DF6654FC}"/>
                    </a:ext>
                  </a:extLst>
                </p:cNvPr>
                <p:cNvSpPr/>
                <p:nvPr/>
              </p:nvSpPr>
              <p:spPr>
                <a:xfrm>
                  <a:off x="46944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E20B74AD-6F0B-4F9E-9C6B-9B0392D6273B}"/>
                    </a:ext>
                  </a:extLst>
                </p:cNvPr>
                <p:cNvSpPr/>
                <p:nvPr/>
              </p:nvSpPr>
              <p:spPr>
                <a:xfrm>
                  <a:off x="61322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A2D44CA0-D7D0-4C22-BEFE-A2B3162A9298}"/>
                    </a:ext>
                  </a:extLst>
                </p:cNvPr>
                <p:cNvSpPr/>
                <p:nvPr/>
              </p:nvSpPr>
              <p:spPr>
                <a:xfrm>
                  <a:off x="75700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AA300A09-59A2-48B2-BAE0-323A6061DCBD}"/>
                    </a:ext>
                  </a:extLst>
                </p:cNvPr>
                <p:cNvSpPr/>
                <p:nvPr/>
              </p:nvSpPr>
              <p:spPr>
                <a:xfrm>
                  <a:off x="90078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자유형: 도형 234">
                  <a:extLst>
                    <a:ext uri="{FF2B5EF4-FFF2-40B4-BE49-F238E27FC236}">
                      <a16:creationId xmlns:a16="http://schemas.microsoft.com/office/drawing/2014/main" id="{A85EBB60-4DC5-4DA2-84CB-6641E435F9B3}"/>
                    </a:ext>
                  </a:extLst>
                </p:cNvPr>
                <p:cNvSpPr/>
                <p:nvPr/>
              </p:nvSpPr>
              <p:spPr>
                <a:xfrm>
                  <a:off x="104456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BED79194-3DA9-4FF2-8D0B-9D407651F94B}"/>
                    </a:ext>
                  </a:extLst>
                </p:cNvPr>
                <p:cNvSpPr/>
                <p:nvPr/>
              </p:nvSpPr>
              <p:spPr>
                <a:xfrm>
                  <a:off x="118834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5F4443B1-CBA9-4614-A411-3372B96315D1}"/>
                    </a:ext>
                  </a:extLst>
                </p:cNvPr>
                <p:cNvSpPr/>
                <p:nvPr/>
              </p:nvSpPr>
              <p:spPr>
                <a:xfrm>
                  <a:off x="133212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42FFA0B5-BA16-44F8-B2F1-D93813B28008}"/>
                    </a:ext>
                  </a:extLst>
                </p:cNvPr>
                <p:cNvSpPr/>
                <p:nvPr/>
              </p:nvSpPr>
              <p:spPr>
                <a:xfrm>
                  <a:off x="147591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CB1A0C80-FD78-42F6-82FA-DAFFD298F2C7}"/>
                    </a:ext>
                  </a:extLst>
                </p:cNvPr>
                <p:cNvSpPr/>
                <p:nvPr/>
              </p:nvSpPr>
              <p:spPr>
                <a:xfrm>
                  <a:off x="161969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7AF37AF6-26B6-4EB9-9EEA-6F0275F58750}"/>
                    </a:ext>
                  </a:extLst>
                </p:cNvPr>
                <p:cNvSpPr/>
                <p:nvPr/>
              </p:nvSpPr>
              <p:spPr>
                <a:xfrm>
                  <a:off x="176347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D7A1EE90-75D2-4713-89F8-3B96E23D71FC}"/>
                    </a:ext>
                  </a:extLst>
                </p:cNvPr>
                <p:cNvSpPr/>
                <p:nvPr/>
              </p:nvSpPr>
              <p:spPr>
                <a:xfrm>
                  <a:off x="190725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2F01F440-7391-4953-981C-E8E06BC38B59}"/>
                    </a:ext>
                  </a:extLst>
                </p:cNvPr>
                <p:cNvSpPr/>
                <p:nvPr/>
              </p:nvSpPr>
              <p:spPr>
                <a:xfrm>
                  <a:off x="205103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자유형: 도형 242">
                  <a:extLst>
                    <a:ext uri="{FF2B5EF4-FFF2-40B4-BE49-F238E27FC236}">
                      <a16:creationId xmlns:a16="http://schemas.microsoft.com/office/drawing/2014/main" id="{138416DB-5EE0-42C8-A899-E0F04A30948D}"/>
                    </a:ext>
                  </a:extLst>
                </p:cNvPr>
                <p:cNvSpPr/>
                <p:nvPr/>
              </p:nvSpPr>
              <p:spPr>
                <a:xfrm>
                  <a:off x="219481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185BCB08-83C1-48EE-A26D-2272970BD90A}"/>
                    </a:ext>
                  </a:extLst>
                </p:cNvPr>
                <p:cNvSpPr/>
                <p:nvPr/>
              </p:nvSpPr>
              <p:spPr>
                <a:xfrm>
                  <a:off x="233859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6E98636-9790-481A-8B21-F6EF2FD73511}"/>
                    </a:ext>
                  </a:extLst>
                </p:cNvPr>
                <p:cNvSpPr/>
                <p:nvPr/>
              </p:nvSpPr>
              <p:spPr>
                <a:xfrm>
                  <a:off x="248237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자유형: 도형 245">
                  <a:extLst>
                    <a:ext uri="{FF2B5EF4-FFF2-40B4-BE49-F238E27FC236}">
                      <a16:creationId xmlns:a16="http://schemas.microsoft.com/office/drawing/2014/main" id="{06A5E864-13C8-4062-AE22-4CB7ABCD32AC}"/>
                    </a:ext>
                  </a:extLst>
                </p:cNvPr>
                <p:cNvSpPr/>
                <p:nvPr/>
              </p:nvSpPr>
              <p:spPr>
                <a:xfrm>
                  <a:off x="262615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자유형: 도형 246">
                  <a:extLst>
                    <a:ext uri="{FF2B5EF4-FFF2-40B4-BE49-F238E27FC236}">
                      <a16:creationId xmlns:a16="http://schemas.microsoft.com/office/drawing/2014/main" id="{EB85CA79-D35A-4A34-A076-63E15C754633}"/>
                    </a:ext>
                  </a:extLst>
                </p:cNvPr>
                <p:cNvSpPr/>
                <p:nvPr/>
              </p:nvSpPr>
              <p:spPr>
                <a:xfrm>
                  <a:off x="276993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자유형: 도형 247">
                  <a:extLst>
                    <a:ext uri="{FF2B5EF4-FFF2-40B4-BE49-F238E27FC236}">
                      <a16:creationId xmlns:a16="http://schemas.microsoft.com/office/drawing/2014/main" id="{DC8724EE-B4D6-46BD-8C7A-DA65918E0D07}"/>
                    </a:ext>
                  </a:extLst>
                </p:cNvPr>
                <p:cNvSpPr/>
                <p:nvPr/>
              </p:nvSpPr>
              <p:spPr>
                <a:xfrm>
                  <a:off x="291372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자유형: 도형 248">
                  <a:extLst>
                    <a:ext uri="{FF2B5EF4-FFF2-40B4-BE49-F238E27FC236}">
                      <a16:creationId xmlns:a16="http://schemas.microsoft.com/office/drawing/2014/main" id="{EDD2D237-646E-47AB-A4BA-7FA3A7A3F7BA}"/>
                    </a:ext>
                  </a:extLst>
                </p:cNvPr>
                <p:cNvSpPr/>
                <p:nvPr/>
              </p:nvSpPr>
              <p:spPr>
                <a:xfrm>
                  <a:off x="305750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21C1F08D-469C-40E3-AB20-62CB22929E29}"/>
                    </a:ext>
                  </a:extLst>
                </p:cNvPr>
                <p:cNvSpPr/>
                <p:nvPr/>
              </p:nvSpPr>
              <p:spPr>
                <a:xfrm>
                  <a:off x="320128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FBCFD114-2947-4463-96D9-C63F9F6D46A8}"/>
                    </a:ext>
                  </a:extLst>
                </p:cNvPr>
                <p:cNvSpPr/>
                <p:nvPr/>
              </p:nvSpPr>
              <p:spPr>
                <a:xfrm>
                  <a:off x="334506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DD6A16F7-1BE8-43D1-90D2-28C7FC00CD81}"/>
                    </a:ext>
                  </a:extLst>
                </p:cNvPr>
                <p:cNvSpPr/>
                <p:nvPr/>
              </p:nvSpPr>
              <p:spPr>
                <a:xfrm>
                  <a:off x="348884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43FB2486-03B7-4F8A-A614-0A5427EC9EDA}"/>
                    </a:ext>
                  </a:extLst>
                </p:cNvPr>
                <p:cNvSpPr/>
                <p:nvPr/>
              </p:nvSpPr>
              <p:spPr>
                <a:xfrm>
                  <a:off x="363262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자유형: 도형 253">
                  <a:extLst>
                    <a:ext uri="{FF2B5EF4-FFF2-40B4-BE49-F238E27FC236}">
                      <a16:creationId xmlns:a16="http://schemas.microsoft.com/office/drawing/2014/main" id="{7DE01277-E76F-436D-A135-05573619AFA8}"/>
                    </a:ext>
                  </a:extLst>
                </p:cNvPr>
                <p:cNvSpPr/>
                <p:nvPr/>
              </p:nvSpPr>
              <p:spPr>
                <a:xfrm>
                  <a:off x="377640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자유형: 도형 254">
                  <a:extLst>
                    <a:ext uri="{FF2B5EF4-FFF2-40B4-BE49-F238E27FC236}">
                      <a16:creationId xmlns:a16="http://schemas.microsoft.com/office/drawing/2014/main" id="{32A0A1B7-6AC3-4978-9D83-EE7800BE82EB}"/>
                    </a:ext>
                  </a:extLst>
                </p:cNvPr>
                <p:cNvSpPr/>
                <p:nvPr/>
              </p:nvSpPr>
              <p:spPr>
                <a:xfrm>
                  <a:off x="392018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자유형: 도형 255">
                  <a:extLst>
                    <a:ext uri="{FF2B5EF4-FFF2-40B4-BE49-F238E27FC236}">
                      <a16:creationId xmlns:a16="http://schemas.microsoft.com/office/drawing/2014/main" id="{96046668-29EA-4289-B54A-28377399F028}"/>
                    </a:ext>
                  </a:extLst>
                </p:cNvPr>
                <p:cNvSpPr/>
                <p:nvPr/>
              </p:nvSpPr>
              <p:spPr>
                <a:xfrm>
                  <a:off x="406396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자유형: 도형 256">
                  <a:extLst>
                    <a:ext uri="{FF2B5EF4-FFF2-40B4-BE49-F238E27FC236}">
                      <a16:creationId xmlns:a16="http://schemas.microsoft.com/office/drawing/2014/main" id="{9D6966E8-71F5-4D99-B066-A0EA9EA359BC}"/>
                    </a:ext>
                  </a:extLst>
                </p:cNvPr>
                <p:cNvSpPr/>
                <p:nvPr/>
              </p:nvSpPr>
              <p:spPr>
                <a:xfrm>
                  <a:off x="420774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자유형: 도형 257">
                  <a:extLst>
                    <a:ext uri="{FF2B5EF4-FFF2-40B4-BE49-F238E27FC236}">
                      <a16:creationId xmlns:a16="http://schemas.microsoft.com/office/drawing/2014/main" id="{360BDDB3-647A-4056-87EC-44471C51D93D}"/>
                    </a:ext>
                  </a:extLst>
                </p:cNvPr>
                <p:cNvSpPr/>
                <p:nvPr/>
              </p:nvSpPr>
              <p:spPr>
                <a:xfrm>
                  <a:off x="435153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자유형: 도형 258">
                  <a:extLst>
                    <a:ext uri="{FF2B5EF4-FFF2-40B4-BE49-F238E27FC236}">
                      <a16:creationId xmlns:a16="http://schemas.microsoft.com/office/drawing/2014/main" id="{5E2D507D-3423-4411-8616-F6A2F2F29FCD}"/>
                    </a:ext>
                  </a:extLst>
                </p:cNvPr>
                <p:cNvSpPr/>
                <p:nvPr/>
              </p:nvSpPr>
              <p:spPr>
                <a:xfrm>
                  <a:off x="449531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0" name="자유형: 도형 259">
                  <a:extLst>
                    <a:ext uri="{FF2B5EF4-FFF2-40B4-BE49-F238E27FC236}">
                      <a16:creationId xmlns:a16="http://schemas.microsoft.com/office/drawing/2014/main" id="{BF12908C-8542-4666-A218-026EFF20E8ED}"/>
                    </a:ext>
                  </a:extLst>
                </p:cNvPr>
                <p:cNvSpPr/>
                <p:nvPr/>
              </p:nvSpPr>
              <p:spPr>
                <a:xfrm>
                  <a:off x="463909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자유형: 도형 260">
                  <a:extLst>
                    <a:ext uri="{FF2B5EF4-FFF2-40B4-BE49-F238E27FC236}">
                      <a16:creationId xmlns:a16="http://schemas.microsoft.com/office/drawing/2014/main" id="{6147A793-B8ED-4E95-BD05-F0CE16F98F24}"/>
                    </a:ext>
                  </a:extLst>
                </p:cNvPr>
                <p:cNvSpPr/>
                <p:nvPr/>
              </p:nvSpPr>
              <p:spPr>
                <a:xfrm>
                  <a:off x="478287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자유형: 도형 261">
                  <a:extLst>
                    <a:ext uri="{FF2B5EF4-FFF2-40B4-BE49-F238E27FC236}">
                      <a16:creationId xmlns:a16="http://schemas.microsoft.com/office/drawing/2014/main" id="{6F32F7AC-CC43-45F2-8D1D-6487B2E792EA}"/>
                    </a:ext>
                  </a:extLst>
                </p:cNvPr>
                <p:cNvSpPr/>
                <p:nvPr/>
              </p:nvSpPr>
              <p:spPr>
                <a:xfrm>
                  <a:off x="492665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자유형: 도형 262">
                  <a:extLst>
                    <a:ext uri="{FF2B5EF4-FFF2-40B4-BE49-F238E27FC236}">
                      <a16:creationId xmlns:a16="http://schemas.microsoft.com/office/drawing/2014/main" id="{20070F7A-BCE3-45FF-A780-A23AC6B6A177}"/>
                    </a:ext>
                  </a:extLst>
                </p:cNvPr>
                <p:cNvSpPr/>
                <p:nvPr/>
              </p:nvSpPr>
              <p:spPr>
                <a:xfrm>
                  <a:off x="507043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자유형: 도형 263">
                  <a:extLst>
                    <a:ext uri="{FF2B5EF4-FFF2-40B4-BE49-F238E27FC236}">
                      <a16:creationId xmlns:a16="http://schemas.microsoft.com/office/drawing/2014/main" id="{C6E813D6-4AFB-4982-BEAF-55FCDA0A4734}"/>
                    </a:ext>
                  </a:extLst>
                </p:cNvPr>
                <p:cNvSpPr/>
                <p:nvPr/>
              </p:nvSpPr>
              <p:spPr>
                <a:xfrm>
                  <a:off x="521421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: 도형 264">
                  <a:extLst>
                    <a:ext uri="{FF2B5EF4-FFF2-40B4-BE49-F238E27FC236}">
                      <a16:creationId xmlns:a16="http://schemas.microsoft.com/office/drawing/2014/main" id="{3E748F4B-7A01-4B9D-8CB4-1B5CF6DC983E}"/>
                    </a:ext>
                  </a:extLst>
                </p:cNvPr>
                <p:cNvSpPr/>
                <p:nvPr/>
              </p:nvSpPr>
              <p:spPr>
                <a:xfrm>
                  <a:off x="535799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6C29EAC1-7292-4FC4-882A-DD40C18834E4}"/>
                    </a:ext>
                  </a:extLst>
                </p:cNvPr>
                <p:cNvSpPr/>
                <p:nvPr/>
              </p:nvSpPr>
              <p:spPr>
                <a:xfrm>
                  <a:off x="550177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27272265-2B58-4323-B1B7-8E62C230BCA9}"/>
                    </a:ext>
                  </a:extLst>
                </p:cNvPr>
                <p:cNvSpPr/>
                <p:nvPr/>
              </p:nvSpPr>
              <p:spPr>
                <a:xfrm>
                  <a:off x="564555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자유형: 도형 267">
                  <a:extLst>
                    <a:ext uri="{FF2B5EF4-FFF2-40B4-BE49-F238E27FC236}">
                      <a16:creationId xmlns:a16="http://schemas.microsoft.com/office/drawing/2014/main" id="{713FD383-09ED-4A11-A32E-AF3D33AC4D99}"/>
                    </a:ext>
                  </a:extLst>
                </p:cNvPr>
                <p:cNvSpPr/>
                <p:nvPr/>
              </p:nvSpPr>
              <p:spPr>
                <a:xfrm>
                  <a:off x="578934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자유형: 도형 268">
                  <a:extLst>
                    <a:ext uri="{FF2B5EF4-FFF2-40B4-BE49-F238E27FC236}">
                      <a16:creationId xmlns:a16="http://schemas.microsoft.com/office/drawing/2014/main" id="{FD80290A-4500-4767-A1A2-254CB9E51EB4}"/>
                    </a:ext>
                  </a:extLst>
                </p:cNvPr>
                <p:cNvSpPr/>
                <p:nvPr/>
              </p:nvSpPr>
              <p:spPr>
                <a:xfrm>
                  <a:off x="593312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B7F82738-E7C2-4F21-8425-82C0737B4C1E}"/>
                    </a:ext>
                  </a:extLst>
                </p:cNvPr>
                <p:cNvSpPr/>
                <p:nvPr/>
              </p:nvSpPr>
              <p:spPr>
                <a:xfrm>
                  <a:off x="607690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783BDB8-0E4C-453E-9CFE-4EFF2889F70E}"/>
                    </a:ext>
                  </a:extLst>
                </p:cNvPr>
                <p:cNvSpPr/>
                <p:nvPr/>
              </p:nvSpPr>
              <p:spPr>
                <a:xfrm>
                  <a:off x="622068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8A276895-99AC-4675-BE84-96390742863D}"/>
                    </a:ext>
                  </a:extLst>
                </p:cNvPr>
                <p:cNvSpPr/>
                <p:nvPr/>
              </p:nvSpPr>
              <p:spPr>
                <a:xfrm>
                  <a:off x="636446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70AB5B1-26D5-4C05-8012-90F821086741}"/>
                    </a:ext>
                  </a:extLst>
                </p:cNvPr>
                <p:cNvSpPr/>
                <p:nvPr/>
              </p:nvSpPr>
              <p:spPr>
                <a:xfrm>
                  <a:off x="650824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10E0E695-2C0B-4466-801A-00D24D33D909}"/>
                    </a:ext>
                  </a:extLst>
                </p:cNvPr>
                <p:cNvSpPr/>
                <p:nvPr/>
              </p:nvSpPr>
              <p:spPr>
                <a:xfrm>
                  <a:off x="665202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자유형: 도형 274">
                  <a:extLst>
                    <a:ext uri="{FF2B5EF4-FFF2-40B4-BE49-F238E27FC236}">
                      <a16:creationId xmlns:a16="http://schemas.microsoft.com/office/drawing/2014/main" id="{D227020B-A7AB-470E-9850-723CB410F90A}"/>
                    </a:ext>
                  </a:extLst>
                </p:cNvPr>
                <p:cNvSpPr/>
                <p:nvPr/>
              </p:nvSpPr>
              <p:spPr>
                <a:xfrm>
                  <a:off x="679580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자유형: 도형 275">
                  <a:extLst>
                    <a:ext uri="{FF2B5EF4-FFF2-40B4-BE49-F238E27FC236}">
                      <a16:creationId xmlns:a16="http://schemas.microsoft.com/office/drawing/2014/main" id="{D9F9198D-9307-469D-9F0B-49D6E149F594}"/>
                    </a:ext>
                  </a:extLst>
                </p:cNvPr>
                <p:cNvSpPr/>
                <p:nvPr/>
              </p:nvSpPr>
              <p:spPr>
                <a:xfrm>
                  <a:off x="693958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자유형: 도형 276">
                  <a:extLst>
                    <a:ext uri="{FF2B5EF4-FFF2-40B4-BE49-F238E27FC236}">
                      <a16:creationId xmlns:a16="http://schemas.microsoft.com/office/drawing/2014/main" id="{6D89D06C-8F39-4D4E-981C-10E86AFE1CA5}"/>
                    </a:ext>
                  </a:extLst>
                </p:cNvPr>
                <p:cNvSpPr/>
                <p:nvPr/>
              </p:nvSpPr>
              <p:spPr>
                <a:xfrm>
                  <a:off x="708336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자유형: 도형 277">
                  <a:extLst>
                    <a:ext uri="{FF2B5EF4-FFF2-40B4-BE49-F238E27FC236}">
                      <a16:creationId xmlns:a16="http://schemas.microsoft.com/office/drawing/2014/main" id="{666C55C4-AD76-47D7-8F33-A677216848CA}"/>
                    </a:ext>
                  </a:extLst>
                </p:cNvPr>
                <p:cNvSpPr/>
                <p:nvPr/>
              </p:nvSpPr>
              <p:spPr>
                <a:xfrm>
                  <a:off x="722715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자유형: 도형 278">
                  <a:extLst>
                    <a:ext uri="{FF2B5EF4-FFF2-40B4-BE49-F238E27FC236}">
                      <a16:creationId xmlns:a16="http://schemas.microsoft.com/office/drawing/2014/main" id="{610F5916-B89E-4B90-B1C3-BDF90E92B942}"/>
                    </a:ext>
                  </a:extLst>
                </p:cNvPr>
                <p:cNvSpPr/>
                <p:nvPr/>
              </p:nvSpPr>
              <p:spPr>
                <a:xfrm>
                  <a:off x="737093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E5771B9C-D508-4988-B0B0-BFFA12C906FF}"/>
                    </a:ext>
                  </a:extLst>
                </p:cNvPr>
                <p:cNvSpPr/>
                <p:nvPr/>
              </p:nvSpPr>
              <p:spPr>
                <a:xfrm>
                  <a:off x="751471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1745B9EC-5189-44AE-8F29-251BDEF713C9}"/>
                    </a:ext>
                  </a:extLst>
                </p:cNvPr>
                <p:cNvSpPr/>
                <p:nvPr/>
              </p:nvSpPr>
              <p:spPr>
                <a:xfrm>
                  <a:off x="765849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91CB078E-0558-4FC5-99D9-59362399B4EE}"/>
                    </a:ext>
                  </a:extLst>
                </p:cNvPr>
                <p:cNvSpPr/>
                <p:nvPr/>
              </p:nvSpPr>
              <p:spPr>
                <a:xfrm>
                  <a:off x="780227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F156B63E-B091-4007-B66C-C342B0361E50}"/>
                    </a:ext>
                  </a:extLst>
                </p:cNvPr>
                <p:cNvSpPr/>
                <p:nvPr/>
              </p:nvSpPr>
              <p:spPr>
                <a:xfrm>
                  <a:off x="794605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자유형: 도형 283">
                  <a:extLst>
                    <a:ext uri="{FF2B5EF4-FFF2-40B4-BE49-F238E27FC236}">
                      <a16:creationId xmlns:a16="http://schemas.microsoft.com/office/drawing/2014/main" id="{EC04B66E-42CA-4915-ABAF-A956A25D2206}"/>
                    </a:ext>
                  </a:extLst>
                </p:cNvPr>
                <p:cNvSpPr/>
                <p:nvPr/>
              </p:nvSpPr>
              <p:spPr>
                <a:xfrm>
                  <a:off x="808983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자유형: 도형 284">
                  <a:extLst>
                    <a:ext uri="{FF2B5EF4-FFF2-40B4-BE49-F238E27FC236}">
                      <a16:creationId xmlns:a16="http://schemas.microsoft.com/office/drawing/2014/main" id="{84EBFB46-7EE2-4B2A-9295-F7B4C97AA8DF}"/>
                    </a:ext>
                  </a:extLst>
                </p:cNvPr>
                <p:cNvSpPr/>
                <p:nvPr/>
              </p:nvSpPr>
              <p:spPr>
                <a:xfrm>
                  <a:off x="823361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자유형: 도형 285">
                  <a:extLst>
                    <a:ext uri="{FF2B5EF4-FFF2-40B4-BE49-F238E27FC236}">
                      <a16:creationId xmlns:a16="http://schemas.microsoft.com/office/drawing/2014/main" id="{F69AAB37-4DA1-4458-9C46-B6CBD2EA9ACD}"/>
                    </a:ext>
                  </a:extLst>
                </p:cNvPr>
                <p:cNvSpPr/>
                <p:nvPr/>
              </p:nvSpPr>
              <p:spPr>
                <a:xfrm>
                  <a:off x="837739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자유형: 도형 286">
                  <a:extLst>
                    <a:ext uri="{FF2B5EF4-FFF2-40B4-BE49-F238E27FC236}">
                      <a16:creationId xmlns:a16="http://schemas.microsoft.com/office/drawing/2014/main" id="{6AC0D253-4807-4113-8C8F-9980F92F7054}"/>
                    </a:ext>
                  </a:extLst>
                </p:cNvPr>
                <p:cNvSpPr/>
                <p:nvPr/>
              </p:nvSpPr>
              <p:spPr>
                <a:xfrm>
                  <a:off x="852117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8" name="자유형: 도형 287">
                  <a:extLst>
                    <a:ext uri="{FF2B5EF4-FFF2-40B4-BE49-F238E27FC236}">
                      <a16:creationId xmlns:a16="http://schemas.microsoft.com/office/drawing/2014/main" id="{8BA2E775-1F71-4BFC-8E8F-24380AF6BD1F}"/>
                    </a:ext>
                  </a:extLst>
                </p:cNvPr>
                <p:cNvSpPr/>
                <p:nvPr/>
              </p:nvSpPr>
              <p:spPr>
                <a:xfrm>
                  <a:off x="866496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9" name="자유형: 도형 288">
                  <a:extLst>
                    <a:ext uri="{FF2B5EF4-FFF2-40B4-BE49-F238E27FC236}">
                      <a16:creationId xmlns:a16="http://schemas.microsoft.com/office/drawing/2014/main" id="{05651DEA-05D7-4748-A9DC-DBF4ABB0C47A}"/>
                    </a:ext>
                  </a:extLst>
                </p:cNvPr>
                <p:cNvSpPr/>
                <p:nvPr/>
              </p:nvSpPr>
              <p:spPr>
                <a:xfrm>
                  <a:off x="880874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자유형: 도형 289">
                  <a:extLst>
                    <a:ext uri="{FF2B5EF4-FFF2-40B4-BE49-F238E27FC236}">
                      <a16:creationId xmlns:a16="http://schemas.microsoft.com/office/drawing/2014/main" id="{2EB99F73-C6F4-4B95-A6F9-B35576E7DF68}"/>
                    </a:ext>
                  </a:extLst>
                </p:cNvPr>
                <p:cNvSpPr/>
                <p:nvPr/>
              </p:nvSpPr>
              <p:spPr>
                <a:xfrm>
                  <a:off x="895252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B2E1DFE1-D2A8-4A21-AAF3-1845B0ECBB56}"/>
                    </a:ext>
                  </a:extLst>
                </p:cNvPr>
                <p:cNvSpPr/>
                <p:nvPr/>
              </p:nvSpPr>
              <p:spPr>
                <a:xfrm>
                  <a:off x="909630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자유형: 도형 291">
                  <a:extLst>
                    <a:ext uri="{FF2B5EF4-FFF2-40B4-BE49-F238E27FC236}">
                      <a16:creationId xmlns:a16="http://schemas.microsoft.com/office/drawing/2014/main" id="{23F02662-7FA5-4B21-B192-8F4428DF94A2}"/>
                    </a:ext>
                  </a:extLst>
                </p:cNvPr>
                <p:cNvSpPr/>
                <p:nvPr/>
              </p:nvSpPr>
              <p:spPr>
                <a:xfrm>
                  <a:off x="924008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B798D2AE-0E4E-42B6-BDFF-3F85299CB9F1}"/>
                    </a:ext>
                  </a:extLst>
                </p:cNvPr>
                <p:cNvSpPr/>
                <p:nvPr/>
              </p:nvSpPr>
              <p:spPr>
                <a:xfrm>
                  <a:off x="938386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4DE29336-B690-44B9-950C-95AB82B84559}"/>
                    </a:ext>
                  </a:extLst>
                </p:cNvPr>
                <p:cNvSpPr/>
                <p:nvPr/>
              </p:nvSpPr>
              <p:spPr>
                <a:xfrm>
                  <a:off x="952764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D977E983-8EC1-410C-AE35-F95A1AAF2C4B}"/>
                    </a:ext>
                  </a:extLst>
                </p:cNvPr>
                <p:cNvSpPr/>
                <p:nvPr/>
              </p:nvSpPr>
              <p:spPr>
                <a:xfrm>
                  <a:off x="967142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30730930-0038-4CA5-8FB7-F26EA35298C9}"/>
                    </a:ext>
                  </a:extLst>
                </p:cNvPr>
                <p:cNvSpPr/>
                <p:nvPr/>
              </p:nvSpPr>
              <p:spPr>
                <a:xfrm>
                  <a:off x="981520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A14CF4D7-F1C0-4618-A643-BA5B9EED691D}"/>
                    </a:ext>
                  </a:extLst>
                </p:cNvPr>
                <p:cNvSpPr/>
                <p:nvPr/>
              </p:nvSpPr>
              <p:spPr>
                <a:xfrm>
                  <a:off x="995898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6BEBBA64-9F1B-4B1A-9F86-CA585B2871E7}"/>
                    </a:ext>
                  </a:extLst>
                </p:cNvPr>
                <p:cNvSpPr/>
                <p:nvPr/>
              </p:nvSpPr>
              <p:spPr>
                <a:xfrm>
                  <a:off x="1010277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2A58216C-60C3-4EA8-AE6C-AEDDE0150B9D}"/>
                    </a:ext>
                  </a:extLst>
                </p:cNvPr>
                <p:cNvSpPr/>
                <p:nvPr/>
              </p:nvSpPr>
              <p:spPr>
                <a:xfrm>
                  <a:off x="1024655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자유형: 도형 299">
                  <a:extLst>
                    <a:ext uri="{FF2B5EF4-FFF2-40B4-BE49-F238E27FC236}">
                      <a16:creationId xmlns:a16="http://schemas.microsoft.com/office/drawing/2014/main" id="{B66CBA25-D283-4102-BF38-194759155049}"/>
                    </a:ext>
                  </a:extLst>
                </p:cNvPr>
                <p:cNvSpPr/>
                <p:nvPr/>
              </p:nvSpPr>
              <p:spPr>
                <a:xfrm>
                  <a:off x="1039033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자유형: 도형 300">
                  <a:extLst>
                    <a:ext uri="{FF2B5EF4-FFF2-40B4-BE49-F238E27FC236}">
                      <a16:creationId xmlns:a16="http://schemas.microsoft.com/office/drawing/2014/main" id="{3CB56709-2010-4460-843A-3C3A4EAE7403}"/>
                    </a:ext>
                  </a:extLst>
                </p:cNvPr>
                <p:cNvSpPr/>
                <p:nvPr/>
              </p:nvSpPr>
              <p:spPr>
                <a:xfrm>
                  <a:off x="1053411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자유형: 도형 301">
                  <a:extLst>
                    <a:ext uri="{FF2B5EF4-FFF2-40B4-BE49-F238E27FC236}">
                      <a16:creationId xmlns:a16="http://schemas.microsoft.com/office/drawing/2014/main" id="{D43E4418-3A1B-456F-A530-98475CC7F72A}"/>
                    </a:ext>
                  </a:extLst>
                </p:cNvPr>
                <p:cNvSpPr/>
                <p:nvPr/>
              </p:nvSpPr>
              <p:spPr>
                <a:xfrm>
                  <a:off x="1067789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자유형: 도형 302">
                  <a:extLst>
                    <a:ext uri="{FF2B5EF4-FFF2-40B4-BE49-F238E27FC236}">
                      <a16:creationId xmlns:a16="http://schemas.microsoft.com/office/drawing/2014/main" id="{19F253BC-732E-470C-AD18-3ADCD152C803}"/>
                    </a:ext>
                  </a:extLst>
                </p:cNvPr>
                <p:cNvSpPr/>
                <p:nvPr/>
              </p:nvSpPr>
              <p:spPr>
                <a:xfrm>
                  <a:off x="10821675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B4EA70D7-283B-4369-8910-C0D577AFDB97}"/>
                    </a:ext>
                  </a:extLst>
                </p:cNvPr>
                <p:cNvSpPr/>
                <p:nvPr/>
              </p:nvSpPr>
              <p:spPr>
                <a:xfrm>
                  <a:off x="10965456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3EF23071-22C1-47FC-A5EE-AA2FCF3B35FC}"/>
                    </a:ext>
                  </a:extLst>
                </p:cNvPr>
                <p:cNvSpPr/>
                <p:nvPr/>
              </p:nvSpPr>
              <p:spPr>
                <a:xfrm>
                  <a:off x="11109237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6" name="자유형: 도형 305">
                  <a:extLst>
                    <a:ext uri="{FF2B5EF4-FFF2-40B4-BE49-F238E27FC236}">
                      <a16:creationId xmlns:a16="http://schemas.microsoft.com/office/drawing/2014/main" id="{110B47E5-D3EE-4128-AA56-FE92F5454C86}"/>
                    </a:ext>
                  </a:extLst>
                </p:cNvPr>
                <p:cNvSpPr/>
                <p:nvPr/>
              </p:nvSpPr>
              <p:spPr>
                <a:xfrm>
                  <a:off x="11253018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자유형: 도형 306">
                  <a:extLst>
                    <a:ext uri="{FF2B5EF4-FFF2-40B4-BE49-F238E27FC236}">
                      <a16:creationId xmlns:a16="http://schemas.microsoft.com/office/drawing/2014/main" id="{31BD42AA-BEC7-453C-A754-8B1B48094FAD}"/>
                    </a:ext>
                  </a:extLst>
                </p:cNvPr>
                <p:cNvSpPr/>
                <p:nvPr/>
              </p:nvSpPr>
              <p:spPr>
                <a:xfrm>
                  <a:off x="11396799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95F9AEE2-EFC3-4724-82EB-B4FACDE74D65}"/>
                    </a:ext>
                  </a:extLst>
                </p:cNvPr>
                <p:cNvSpPr/>
                <p:nvPr/>
              </p:nvSpPr>
              <p:spPr>
                <a:xfrm>
                  <a:off x="11540580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18110EEF-A88E-4442-AF5A-7BE415A5EB61}"/>
                    </a:ext>
                  </a:extLst>
                </p:cNvPr>
                <p:cNvSpPr/>
                <p:nvPr/>
              </p:nvSpPr>
              <p:spPr>
                <a:xfrm>
                  <a:off x="11684361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E9B15E3-D162-444E-B01F-8EF8DF2A3B8F}"/>
                    </a:ext>
                  </a:extLst>
                </p:cNvPr>
                <p:cNvSpPr/>
                <p:nvPr/>
              </p:nvSpPr>
              <p:spPr>
                <a:xfrm>
                  <a:off x="11828142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자유형: 도형 310">
                  <a:extLst>
                    <a:ext uri="{FF2B5EF4-FFF2-40B4-BE49-F238E27FC236}">
                      <a16:creationId xmlns:a16="http://schemas.microsoft.com/office/drawing/2014/main" id="{FD7F58A5-8039-4879-8EF4-A2FE62A7D24D}"/>
                    </a:ext>
                  </a:extLst>
                </p:cNvPr>
                <p:cNvSpPr/>
                <p:nvPr/>
              </p:nvSpPr>
              <p:spPr>
                <a:xfrm>
                  <a:off x="11971923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2" name="자유형: 도형 311">
                  <a:extLst>
                    <a:ext uri="{FF2B5EF4-FFF2-40B4-BE49-F238E27FC236}">
                      <a16:creationId xmlns:a16="http://schemas.microsoft.com/office/drawing/2014/main" id="{FCBC427E-2DFA-4184-9782-1E5E9787D640}"/>
                    </a:ext>
                  </a:extLst>
                </p:cNvPr>
                <p:cNvSpPr/>
                <p:nvPr/>
              </p:nvSpPr>
              <p:spPr>
                <a:xfrm>
                  <a:off x="12115704" y="767589"/>
                  <a:ext cx="126735" cy="167674"/>
                </a:xfrm>
                <a:custGeom>
                  <a:avLst/>
                  <a:gdLst>
                    <a:gd name="connsiteX0" fmla="*/ 139305 w 278609"/>
                    <a:gd name="connsiteY0" fmla="*/ 0 h 368607"/>
                    <a:gd name="connsiteX1" fmla="*/ 194379 w 278609"/>
                    <a:gd name="connsiteY1" fmla="*/ 55074 h 368607"/>
                    <a:gd name="connsiteX2" fmla="*/ 194379 w 278609"/>
                    <a:gd name="connsiteY2" fmla="*/ 111355 h 368607"/>
                    <a:gd name="connsiteX3" fmla="*/ 199265 w 278609"/>
                    <a:gd name="connsiteY3" fmla="*/ 135556 h 368607"/>
                    <a:gd name="connsiteX4" fmla="*/ 272767 w 278609"/>
                    <a:gd name="connsiteY4" fmla="*/ 184277 h 368607"/>
                    <a:gd name="connsiteX5" fmla="*/ 278609 w 278609"/>
                    <a:gd name="connsiteY5" fmla="*/ 184277 h 368607"/>
                    <a:gd name="connsiteX6" fmla="*/ 278609 w 278609"/>
                    <a:gd name="connsiteY6" fmla="*/ 368607 h 368607"/>
                    <a:gd name="connsiteX7" fmla="*/ 0 w 278609"/>
                    <a:gd name="connsiteY7" fmla="*/ 368607 h 368607"/>
                    <a:gd name="connsiteX8" fmla="*/ 0 w 278609"/>
                    <a:gd name="connsiteY8" fmla="*/ 184278 h 368607"/>
                    <a:gd name="connsiteX9" fmla="*/ 3078 w 278609"/>
                    <a:gd name="connsiteY9" fmla="*/ 184278 h 368607"/>
                    <a:gd name="connsiteX10" fmla="*/ 82849 w 278609"/>
                    <a:gd name="connsiteY10" fmla="*/ 104507 h 368607"/>
                    <a:gd name="connsiteX11" fmla="*/ 82849 w 278609"/>
                    <a:gd name="connsiteY11" fmla="*/ 82968 h 368607"/>
                    <a:gd name="connsiteX12" fmla="*/ 84231 w 278609"/>
                    <a:gd name="connsiteY12" fmla="*/ 82968 h 368607"/>
                    <a:gd name="connsiteX13" fmla="*/ 84231 w 278609"/>
                    <a:gd name="connsiteY13" fmla="*/ 55074 h 368607"/>
                    <a:gd name="connsiteX14" fmla="*/ 139305 w 278609"/>
                    <a:gd name="connsiteY14" fmla="*/ 0 h 36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8609" h="368607">
                      <a:moveTo>
                        <a:pt x="139305" y="0"/>
                      </a:moveTo>
                      <a:cubicBezTo>
                        <a:pt x="169722" y="0"/>
                        <a:pt x="194379" y="24657"/>
                        <a:pt x="194379" y="55074"/>
                      </a:cubicBezTo>
                      <a:lnTo>
                        <a:pt x="194379" y="111355"/>
                      </a:lnTo>
                      <a:lnTo>
                        <a:pt x="199265" y="135556"/>
                      </a:lnTo>
                      <a:cubicBezTo>
                        <a:pt x="211375" y="164187"/>
                        <a:pt x="239725" y="184277"/>
                        <a:pt x="272767" y="184277"/>
                      </a:cubicBezTo>
                      <a:lnTo>
                        <a:pt x="278609" y="184277"/>
                      </a:lnTo>
                      <a:lnTo>
                        <a:pt x="278609" y="368607"/>
                      </a:lnTo>
                      <a:lnTo>
                        <a:pt x="0" y="368607"/>
                      </a:lnTo>
                      <a:lnTo>
                        <a:pt x="0" y="184278"/>
                      </a:lnTo>
                      <a:lnTo>
                        <a:pt x="3078" y="184278"/>
                      </a:lnTo>
                      <a:cubicBezTo>
                        <a:pt x="47134" y="184278"/>
                        <a:pt x="82849" y="148563"/>
                        <a:pt x="82849" y="104507"/>
                      </a:cubicBezTo>
                      <a:lnTo>
                        <a:pt x="82849" y="82968"/>
                      </a:lnTo>
                      <a:lnTo>
                        <a:pt x="84231" y="82968"/>
                      </a:lnTo>
                      <a:lnTo>
                        <a:pt x="84231" y="55074"/>
                      </a:lnTo>
                      <a:cubicBezTo>
                        <a:pt x="84231" y="24657"/>
                        <a:pt x="108888" y="0"/>
                        <a:pt x="139305" y="0"/>
                      </a:cubicBez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0D85A5-25D6-42CD-9A26-9BCA95BD5DF2}"/>
                </a:ext>
              </a:extLst>
            </p:cNvPr>
            <p:cNvGrpSpPr/>
            <p:nvPr/>
          </p:nvGrpSpPr>
          <p:grpSpPr>
            <a:xfrm>
              <a:off x="257779" y="228476"/>
              <a:ext cx="414503" cy="1223073"/>
              <a:chOff x="2284457" y="504922"/>
              <a:chExt cx="486522" cy="1435581"/>
            </a:xfrm>
            <a:effectLst>
              <a:outerShdw dist="635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BCA8EDF-6C18-4979-82E4-C3826340FA3B}"/>
                  </a:ext>
                </a:extLst>
              </p:cNvPr>
              <p:cNvSpPr/>
              <p:nvPr/>
            </p:nvSpPr>
            <p:spPr>
              <a:xfrm>
                <a:off x="2284457" y="504922"/>
                <a:ext cx="486522" cy="143558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3000">
                    <a:schemeClr val="accent1">
                      <a:lumMod val="5000"/>
                      <a:lumOff val="95000"/>
                    </a:schemeClr>
                  </a:gs>
                  <a:gs pos="93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B3DAF5D-39BC-4562-9779-D68A39EB2434}"/>
                  </a:ext>
                </a:extLst>
              </p:cNvPr>
              <p:cNvSpPr/>
              <p:nvPr/>
            </p:nvSpPr>
            <p:spPr>
              <a:xfrm>
                <a:off x="2371372" y="1528613"/>
                <a:ext cx="312689" cy="312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-1" y="6403"/>
              <a:ext cx="12191999" cy="6217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defRPr/>
              </a:pPr>
              <a:r>
                <a:rPr lang="en-US" altLang="ko-KR" sz="2800" b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ea typeface="야놀자 야체 B" panose="02020603020101020101" pitchFamily="18" charset="-127"/>
                </a:rPr>
                <a:t>Why Join Us?</a:t>
              </a:r>
              <a:endParaRPr lang="en-US" altLang="ko-KR" sz="1100" b="1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C1E83B-D869-CD4A-E042-9AD97B817A1B}"/>
              </a:ext>
            </a:extLst>
          </p:cNvPr>
          <p:cNvSpPr/>
          <p:nvPr/>
        </p:nvSpPr>
        <p:spPr>
          <a:xfrm>
            <a:off x="5466793" y="2728036"/>
            <a:ext cx="9326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살려주세요</a:t>
            </a:r>
            <a:r>
              <a:rPr lang="en-US" altLang="ko-KR" sz="1050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..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542F7D4-604C-8917-4CA4-07777B86B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45" y="2033951"/>
            <a:ext cx="1812982" cy="164208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53993D7-8F8B-0C38-2C41-2F460C82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89" y="2102727"/>
            <a:ext cx="2068203" cy="1504533"/>
          </a:xfrm>
          <a:prstGeom prst="rect">
            <a:avLst/>
          </a:prstGeom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A8B89AD-2AA0-7745-2303-342836473F94}"/>
              </a:ext>
            </a:extLst>
          </p:cNvPr>
          <p:cNvSpPr/>
          <p:nvPr/>
        </p:nvSpPr>
        <p:spPr>
          <a:xfrm>
            <a:off x="593790" y="4710731"/>
            <a:ext cx="10351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해당 프로젝트가 진로 결정에 큰 도움을 줄 것</a:t>
            </a:r>
            <a:endParaRPr lang="en-US" altLang="ko-KR" sz="1050" dirty="0">
              <a:solidFill>
                <a:prstClr val="white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7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F9FA22-7915-465F-9106-7F01C00F0054}"/>
              </a:ext>
            </a:extLst>
          </p:cNvPr>
          <p:cNvGrpSpPr/>
          <p:nvPr/>
        </p:nvGrpSpPr>
        <p:grpSpPr>
          <a:xfrm>
            <a:off x="4789714" y="607205"/>
            <a:ext cx="2612572" cy="4018137"/>
            <a:chOff x="4789714" y="1315865"/>
            <a:chExt cx="2612572" cy="4018137"/>
          </a:xfrm>
        </p:grpSpPr>
        <p:sp>
          <p:nvSpPr>
            <p:cNvPr id="12" name="막힌 원호 11">
              <a:extLst>
                <a:ext uri="{FF2B5EF4-FFF2-40B4-BE49-F238E27FC236}">
                  <a16:creationId xmlns:a16="http://schemas.microsoft.com/office/drawing/2014/main" id="{03E6DF7A-4922-467D-904E-397CDD352ED6}"/>
                </a:ext>
              </a:extLst>
            </p:cNvPr>
            <p:cNvSpPr/>
            <p:nvPr/>
          </p:nvSpPr>
          <p:spPr>
            <a:xfrm>
              <a:off x="5744510" y="1315865"/>
              <a:ext cx="702979" cy="1220073"/>
            </a:xfrm>
            <a:prstGeom prst="blockArc">
              <a:avLst>
                <a:gd name="adj1" fmla="val 10800000"/>
                <a:gd name="adj2" fmla="val 98023"/>
                <a:gd name="adj3" fmla="val 11977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FCFEB3F8-72BC-47F8-B070-C6D66BBE63F2}"/>
                </a:ext>
              </a:extLst>
            </p:cNvPr>
            <p:cNvSpPr/>
            <p:nvPr/>
          </p:nvSpPr>
          <p:spPr>
            <a:xfrm>
              <a:off x="4789716" y="1620418"/>
              <a:ext cx="2612570" cy="3713584"/>
            </a:xfrm>
            <a:prstGeom prst="round2SameRect">
              <a:avLst>
                <a:gd name="adj1" fmla="val 50000"/>
                <a:gd name="adj2" fmla="val 10154"/>
              </a:avLst>
            </a:prstGeom>
            <a:pattFill prst="lgGrid">
              <a:fgClr>
                <a:srgbClr val="2E3948"/>
              </a:fgClr>
              <a:bgClr>
                <a:schemeClr val="tx2">
                  <a:lumMod val="75000"/>
                </a:schemeClr>
              </a:bgClr>
            </a:patt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A256886-24EE-4036-A4F5-A9F1FB9A97E5}"/>
                </a:ext>
              </a:extLst>
            </p:cNvPr>
            <p:cNvSpPr/>
            <p:nvPr/>
          </p:nvSpPr>
          <p:spPr>
            <a:xfrm>
              <a:off x="4789714" y="4831218"/>
              <a:ext cx="2612571" cy="502784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FF7C8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D173C45-E648-4F17-93F9-0E5C91434809}"/>
                </a:ext>
              </a:extLst>
            </p:cNvPr>
            <p:cNvSpPr/>
            <p:nvPr/>
          </p:nvSpPr>
          <p:spPr>
            <a:xfrm>
              <a:off x="4961999" y="1866900"/>
              <a:ext cx="2294210" cy="3311980"/>
            </a:xfrm>
            <a:prstGeom prst="round2SameRect">
              <a:avLst>
                <a:gd name="adj1" fmla="val 50000"/>
                <a:gd name="adj2" fmla="val 10154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728000" rtlCol="0" anchor="b"/>
            <a:lstStyle/>
            <a:p>
              <a:pPr algn="ctr"/>
              <a:r>
                <a:rPr lang="ko-KR" altLang="en-US" sz="1300" dirty="0" err="1">
                  <a:solidFill>
                    <a:prstClr val="white"/>
                  </a:solidFill>
                </a:rPr>
                <a:t>빅리더</a:t>
              </a:r>
              <a:r>
                <a:rPr lang="ko-KR" altLang="en-US" sz="1300" dirty="0">
                  <a:solidFill>
                    <a:prstClr val="white"/>
                  </a:solidFill>
                </a:rPr>
                <a:t> </a:t>
              </a:r>
              <a:r>
                <a:rPr lang="en-US" altLang="ko-KR" sz="1300" dirty="0">
                  <a:solidFill>
                    <a:prstClr val="white"/>
                  </a:solidFill>
                </a:rPr>
                <a:t>AI </a:t>
              </a:r>
              <a:r>
                <a:rPr lang="ko-KR" altLang="en-US" sz="1300" dirty="0">
                  <a:solidFill>
                    <a:prstClr val="white"/>
                  </a:solidFill>
                </a:rPr>
                <a:t>아카데미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7EC620A-ABA2-477C-8D3E-BFFAE36819D6}"/>
                </a:ext>
              </a:extLst>
            </p:cNvPr>
            <p:cNvSpPr/>
            <p:nvPr/>
          </p:nvSpPr>
          <p:spPr>
            <a:xfrm>
              <a:off x="4935789" y="3540580"/>
              <a:ext cx="2320420" cy="1638300"/>
            </a:xfrm>
            <a:prstGeom prst="roundRect">
              <a:avLst>
                <a:gd name="adj" fmla="val 11241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D046EE-B178-4DE4-A055-60D160678502}"/>
                </a:ext>
              </a:extLst>
            </p:cNvPr>
            <p:cNvSpPr/>
            <p:nvPr/>
          </p:nvSpPr>
          <p:spPr>
            <a:xfrm>
              <a:off x="4935789" y="3787745"/>
              <a:ext cx="2320420" cy="1667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dist="38100" dir="5400000" algn="t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BCA8EDF-6C18-4979-82E4-C3826340FA3B}"/>
                </a:ext>
              </a:extLst>
            </p:cNvPr>
            <p:cNvSpPr/>
            <p:nvPr/>
          </p:nvSpPr>
          <p:spPr>
            <a:xfrm>
              <a:off x="5218351" y="3871137"/>
              <a:ext cx="112027" cy="330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3DAF5D-39BC-4562-9779-D68A39EB2434}"/>
                </a:ext>
              </a:extLst>
            </p:cNvPr>
            <p:cNvSpPr/>
            <p:nvPr/>
          </p:nvSpPr>
          <p:spPr>
            <a:xfrm>
              <a:off x="5238364" y="4106853"/>
              <a:ext cx="72000" cy="72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F4003FE-4DA4-46D5-8570-D1784D8DB733}"/>
                </a:ext>
              </a:extLst>
            </p:cNvPr>
            <p:cNvSpPr/>
            <p:nvPr/>
          </p:nvSpPr>
          <p:spPr>
            <a:xfrm>
              <a:off x="6275295" y="4643658"/>
              <a:ext cx="806823" cy="3751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 cmpd="dbl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진창호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5FD41CB-762A-44F6-BFB0-58A1555C73CD}"/>
              </a:ext>
            </a:extLst>
          </p:cNvPr>
          <p:cNvSpPr txBox="1"/>
          <p:nvPr/>
        </p:nvSpPr>
        <p:spPr>
          <a:xfrm>
            <a:off x="1997074" y="4935877"/>
            <a:ext cx="8197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197304437"/>
      </p:ext>
    </p:extLst>
  </p:cSld>
  <p:clrMapOvr>
    <a:masterClrMapping/>
  </p:clrMapOvr>
</p:sld>
</file>

<file path=ppt/theme/theme1.xml><?xml version="1.0" encoding="utf-8"?>
<a:theme xmlns:a="http://schemas.openxmlformats.org/drawingml/2006/main" name="3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459</Words>
  <Application>Microsoft Office PowerPoint</Application>
  <PresentationFormat>와이드스크린</PresentationFormat>
  <Paragraphs>38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 SD Gothic Neo</vt:lpstr>
      <vt:lpstr>MD이솝체</vt:lpstr>
      <vt:lpstr>맑은 고딕</vt:lpstr>
      <vt:lpstr>야놀자 야체 B</vt:lpstr>
      <vt:lpstr>야놀자 야체 R</vt:lpstr>
      <vt:lpstr>Arial</vt:lpstr>
      <vt:lpstr>33_Office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진창호</cp:lastModifiedBy>
  <cp:revision>144</cp:revision>
  <dcterms:created xsi:type="dcterms:W3CDTF">2022-03-26T04:34:49Z</dcterms:created>
  <dcterms:modified xsi:type="dcterms:W3CDTF">2022-06-27T01:31:09Z</dcterms:modified>
</cp:coreProperties>
</file>