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6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7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2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5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792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Multicolored network background">
            <a:extLst>
              <a:ext uri="{FF2B5EF4-FFF2-40B4-BE49-F238E27FC236}">
                <a16:creationId xmlns:a16="http://schemas.microsoft.com/office/drawing/2014/main" id="{C63EC0B0-DE1A-4ED8-8AA4-4EE602B1D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DD8C6-E769-46C2-B62D-2C29573E2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Tic-Tac-Toe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F4624-3112-49C5-85DA-B176B0561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5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EE6CB-F523-4B1E-8706-D3818B1D853D}"/>
              </a:ext>
            </a:extLst>
          </p:cNvPr>
          <p:cNvSpPr/>
          <p:nvPr/>
        </p:nvSpPr>
        <p:spPr>
          <a:xfrm>
            <a:off x="2139194" y="143451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09E75-C7C4-4B2F-A8F3-1459BEBA821D}"/>
              </a:ext>
            </a:extLst>
          </p:cNvPr>
          <p:cNvSpPr/>
          <p:nvPr/>
        </p:nvSpPr>
        <p:spPr>
          <a:xfrm>
            <a:off x="3070372" y="143451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8FD9B-9A82-44F3-A017-D3F56CC08F44}"/>
              </a:ext>
            </a:extLst>
          </p:cNvPr>
          <p:cNvSpPr/>
          <p:nvPr/>
        </p:nvSpPr>
        <p:spPr>
          <a:xfrm>
            <a:off x="4001550" y="143451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69E1F-EADF-451A-97E2-C797D6C3CD4C}"/>
              </a:ext>
            </a:extLst>
          </p:cNvPr>
          <p:cNvSpPr/>
          <p:nvPr/>
        </p:nvSpPr>
        <p:spPr>
          <a:xfrm>
            <a:off x="2139194" y="230697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1F12-1F66-44BC-B878-588BFBA2B674}"/>
              </a:ext>
            </a:extLst>
          </p:cNvPr>
          <p:cNvSpPr/>
          <p:nvPr/>
        </p:nvSpPr>
        <p:spPr>
          <a:xfrm>
            <a:off x="3070372" y="230697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28784-D265-4F22-9783-5502E5B40054}"/>
              </a:ext>
            </a:extLst>
          </p:cNvPr>
          <p:cNvSpPr/>
          <p:nvPr/>
        </p:nvSpPr>
        <p:spPr>
          <a:xfrm>
            <a:off x="4001550" y="230697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5BF9A-F6E2-43D8-852E-90C05401997A}"/>
              </a:ext>
            </a:extLst>
          </p:cNvPr>
          <p:cNvSpPr/>
          <p:nvPr/>
        </p:nvSpPr>
        <p:spPr>
          <a:xfrm>
            <a:off x="2139194" y="317942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73289-0EEC-44D7-A01A-798C076A057B}"/>
              </a:ext>
            </a:extLst>
          </p:cNvPr>
          <p:cNvSpPr/>
          <p:nvPr/>
        </p:nvSpPr>
        <p:spPr>
          <a:xfrm>
            <a:off x="3070372" y="317942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C9B37-26C3-425D-9FA3-278E4CBE85C7}"/>
              </a:ext>
            </a:extLst>
          </p:cNvPr>
          <p:cNvSpPr/>
          <p:nvPr/>
        </p:nvSpPr>
        <p:spPr>
          <a:xfrm>
            <a:off x="4001550" y="317942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FE7E48-0812-4661-91FA-52E614F7EFA5}"/>
              </a:ext>
            </a:extLst>
          </p:cNvPr>
          <p:cNvSpPr/>
          <p:nvPr/>
        </p:nvSpPr>
        <p:spPr>
          <a:xfrm>
            <a:off x="6922317" y="143451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Player1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FE766-8BBA-407E-846C-D218CBFE9AA2}"/>
              </a:ext>
            </a:extLst>
          </p:cNvPr>
          <p:cNvSpPr/>
          <p:nvPr/>
        </p:nvSpPr>
        <p:spPr>
          <a:xfrm>
            <a:off x="6922317" y="3179426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Player2</a:t>
            </a:r>
          </a:p>
          <a:p>
            <a:pPr algn="ctr"/>
            <a:r>
              <a:rPr lang="en-US" dirty="0"/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16980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9246-3586-4313-80A2-D29BCEF8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B0CA2-5EA2-4B43-ABBD-B4849CE55A41}"/>
              </a:ext>
            </a:extLst>
          </p:cNvPr>
          <p:cNvSpPr/>
          <p:nvPr/>
        </p:nvSpPr>
        <p:spPr>
          <a:xfrm>
            <a:off x="4699233" y="276836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FEFDA-D11E-4FC0-BA61-C0E6015B05EA}"/>
              </a:ext>
            </a:extLst>
          </p:cNvPr>
          <p:cNvSpPr/>
          <p:nvPr/>
        </p:nvSpPr>
        <p:spPr>
          <a:xfrm>
            <a:off x="5630411" y="276836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45D61-91E0-4585-B98F-11F3C6FAEC1C}"/>
              </a:ext>
            </a:extLst>
          </p:cNvPr>
          <p:cNvSpPr/>
          <p:nvPr/>
        </p:nvSpPr>
        <p:spPr>
          <a:xfrm>
            <a:off x="6561589" y="276836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0533A-5C00-41C4-933B-327F7D9F84BB}"/>
              </a:ext>
            </a:extLst>
          </p:cNvPr>
          <p:cNvSpPr/>
          <p:nvPr/>
        </p:nvSpPr>
        <p:spPr>
          <a:xfrm>
            <a:off x="4699233" y="364082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ECBB-4A26-422A-BDC3-A64CA31378EA}"/>
              </a:ext>
            </a:extLst>
          </p:cNvPr>
          <p:cNvSpPr/>
          <p:nvPr/>
        </p:nvSpPr>
        <p:spPr>
          <a:xfrm>
            <a:off x="5630411" y="364082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9EEAB-00A8-4E07-8B95-837246424AAA}"/>
              </a:ext>
            </a:extLst>
          </p:cNvPr>
          <p:cNvSpPr/>
          <p:nvPr/>
        </p:nvSpPr>
        <p:spPr>
          <a:xfrm>
            <a:off x="6561589" y="364082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D021D-9007-415D-9BEC-2651F3FB20F1}"/>
              </a:ext>
            </a:extLst>
          </p:cNvPr>
          <p:cNvSpPr/>
          <p:nvPr/>
        </p:nvSpPr>
        <p:spPr>
          <a:xfrm>
            <a:off x="4699233" y="451327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D7628-5E17-4243-90EA-CBE607478215}"/>
              </a:ext>
            </a:extLst>
          </p:cNvPr>
          <p:cNvSpPr/>
          <p:nvPr/>
        </p:nvSpPr>
        <p:spPr>
          <a:xfrm>
            <a:off x="5630411" y="451327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4A396-13AC-4167-880C-A4C3A7A85396}"/>
              </a:ext>
            </a:extLst>
          </p:cNvPr>
          <p:cNvSpPr/>
          <p:nvPr/>
        </p:nvSpPr>
        <p:spPr>
          <a:xfrm>
            <a:off x="6561589" y="451327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4C6988-F473-4690-8D33-AEAC11A52B9D}"/>
              </a:ext>
            </a:extLst>
          </p:cNvPr>
          <p:cNvSpPr/>
          <p:nvPr/>
        </p:nvSpPr>
        <p:spPr>
          <a:xfrm>
            <a:off x="3473042" y="2147582"/>
            <a:ext cx="5335398" cy="384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9246-3586-4313-80A2-D29BCEF8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pLAYERS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1BABA-1D87-4641-A13A-DAF2B39E7A17}"/>
              </a:ext>
            </a:extLst>
          </p:cNvPr>
          <p:cNvSpPr/>
          <p:nvPr/>
        </p:nvSpPr>
        <p:spPr>
          <a:xfrm>
            <a:off x="1821810" y="2858751"/>
            <a:ext cx="2188128" cy="189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Player1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1135BB-D394-4C50-A796-606C1DAD15B5}"/>
              </a:ext>
            </a:extLst>
          </p:cNvPr>
          <p:cNvSpPr/>
          <p:nvPr/>
        </p:nvSpPr>
        <p:spPr>
          <a:xfrm>
            <a:off x="8182062" y="2858751"/>
            <a:ext cx="2188128" cy="189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Player2</a:t>
            </a:r>
          </a:p>
          <a:p>
            <a:pPr algn="ctr"/>
            <a:r>
              <a:rPr lang="en-US" dirty="0"/>
              <a:t>(O)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960CE-323A-4497-93DB-E868DABA419A}"/>
              </a:ext>
            </a:extLst>
          </p:cNvPr>
          <p:cNvSpPr/>
          <p:nvPr/>
        </p:nvSpPr>
        <p:spPr>
          <a:xfrm>
            <a:off x="1821810" y="5083728"/>
            <a:ext cx="8548380" cy="815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game starts with ‘Player1 (X)’</a:t>
            </a:r>
          </a:p>
        </p:txBody>
      </p:sp>
    </p:spTree>
    <p:extLst>
      <p:ext uri="{BB962C8B-B14F-4D97-AF65-F5344CB8AC3E}">
        <p14:creationId xmlns:p14="http://schemas.microsoft.com/office/powerpoint/2010/main" val="20878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9246-3586-4313-80A2-D29BCEF8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B0CA2-5EA2-4B43-ABBD-B4849CE55A41}"/>
              </a:ext>
            </a:extLst>
          </p:cNvPr>
          <p:cNvSpPr/>
          <p:nvPr/>
        </p:nvSpPr>
        <p:spPr>
          <a:xfrm>
            <a:off x="4699233" y="276836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FEFDA-D11E-4FC0-BA61-C0E6015B05EA}"/>
              </a:ext>
            </a:extLst>
          </p:cNvPr>
          <p:cNvSpPr/>
          <p:nvPr/>
        </p:nvSpPr>
        <p:spPr>
          <a:xfrm>
            <a:off x="5630411" y="276836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45D61-91E0-4585-B98F-11F3C6FAEC1C}"/>
              </a:ext>
            </a:extLst>
          </p:cNvPr>
          <p:cNvSpPr/>
          <p:nvPr/>
        </p:nvSpPr>
        <p:spPr>
          <a:xfrm>
            <a:off x="6561589" y="276836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0533A-5C00-41C4-933B-327F7D9F84BB}"/>
              </a:ext>
            </a:extLst>
          </p:cNvPr>
          <p:cNvSpPr/>
          <p:nvPr/>
        </p:nvSpPr>
        <p:spPr>
          <a:xfrm>
            <a:off x="4699233" y="364082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ECBB-4A26-422A-BDC3-A64CA31378EA}"/>
              </a:ext>
            </a:extLst>
          </p:cNvPr>
          <p:cNvSpPr/>
          <p:nvPr/>
        </p:nvSpPr>
        <p:spPr>
          <a:xfrm>
            <a:off x="5630411" y="364082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9EEAB-00A8-4E07-8B95-837246424AAA}"/>
              </a:ext>
            </a:extLst>
          </p:cNvPr>
          <p:cNvSpPr/>
          <p:nvPr/>
        </p:nvSpPr>
        <p:spPr>
          <a:xfrm>
            <a:off x="6561589" y="364082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D021D-9007-415D-9BEC-2651F3FB20F1}"/>
              </a:ext>
            </a:extLst>
          </p:cNvPr>
          <p:cNvSpPr/>
          <p:nvPr/>
        </p:nvSpPr>
        <p:spPr>
          <a:xfrm>
            <a:off x="4699233" y="451327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D7628-5E17-4243-90EA-CBE607478215}"/>
              </a:ext>
            </a:extLst>
          </p:cNvPr>
          <p:cNvSpPr/>
          <p:nvPr/>
        </p:nvSpPr>
        <p:spPr>
          <a:xfrm>
            <a:off x="5630411" y="451327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4A396-13AC-4167-880C-A4C3A7A85396}"/>
              </a:ext>
            </a:extLst>
          </p:cNvPr>
          <p:cNvSpPr/>
          <p:nvPr/>
        </p:nvSpPr>
        <p:spPr>
          <a:xfrm>
            <a:off x="6561589" y="451327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4C6988-F473-4690-8D33-AEAC11A52B9D}"/>
              </a:ext>
            </a:extLst>
          </p:cNvPr>
          <p:cNvSpPr/>
          <p:nvPr/>
        </p:nvSpPr>
        <p:spPr>
          <a:xfrm>
            <a:off x="3473042" y="2147582"/>
            <a:ext cx="5335398" cy="384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2192688B-A731-42D3-9A09-D3B19D56C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66" y="2882383"/>
            <a:ext cx="648312" cy="64442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17393C8-9EB5-4BC6-B487-20B93E5AB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10" y="2885246"/>
            <a:ext cx="785180" cy="644422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25FABB6D-9B7E-4ADE-8EE4-2A466EFE9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44" y="3757701"/>
            <a:ext cx="648312" cy="644422"/>
          </a:xfrm>
          <a:prstGeom prst="rect">
            <a:avLst/>
          </a:prstGeom>
        </p:spPr>
      </p:pic>
      <p:pic>
        <p:nvPicPr>
          <p:cNvPr id="17" name="Picture 16" descr="Shape, circle&#10;&#10;Description automatically generated">
            <a:extLst>
              <a:ext uri="{FF2B5EF4-FFF2-40B4-BE49-F238E27FC236}">
                <a16:creationId xmlns:a16="http://schemas.microsoft.com/office/drawing/2014/main" id="{137F15D8-51FB-41F9-BF33-4E396773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1" y="4641974"/>
            <a:ext cx="648312" cy="64442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08431EA2-E03E-4AA5-9523-727A47109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32" y="3754838"/>
            <a:ext cx="785180" cy="64442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DF8335-8864-44C7-A6D1-5F94947EEAFB}"/>
              </a:ext>
            </a:extLst>
          </p:cNvPr>
          <p:cNvCxnSpPr/>
          <p:nvPr/>
        </p:nvCxnSpPr>
        <p:spPr>
          <a:xfrm>
            <a:off x="4253218" y="2332139"/>
            <a:ext cx="3674378" cy="34478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BEAAF7-0C6B-41CD-9642-01A32F08CDAC}"/>
              </a:ext>
            </a:extLst>
          </p:cNvPr>
          <p:cNvSpPr/>
          <p:nvPr/>
        </p:nvSpPr>
        <p:spPr>
          <a:xfrm>
            <a:off x="9009776" y="2147582"/>
            <a:ext cx="2601032" cy="384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first player to fill three boxes that are positioned in straight line wins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3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9246-3586-4313-80A2-D29BCEF8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possible ways to win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B0CA2-5EA2-4B43-ABBD-B4849CE55A41}"/>
              </a:ext>
            </a:extLst>
          </p:cNvPr>
          <p:cNvSpPr/>
          <p:nvPr/>
        </p:nvSpPr>
        <p:spPr>
          <a:xfrm>
            <a:off x="4699233" y="276836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FEFDA-D11E-4FC0-BA61-C0E6015B05EA}"/>
              </a:ext>
            </a:extLst>
          </p:cNvPr>
          <p:cNvSpPr/>
          <p:nvPr/>
        </p:nvSpPr>
        <p:spPr>
          <a:xfrm>
            <a:off x="5630411" y="276836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45D61-91E0-4585-B98F-11F3C6FAEC1C}"/>
              </a:ext>
            </a:extLst>
          </p:cNvPr>
          <p:cNvSpPr/>
          <p:nvPr/>
        </p:nvSpPr>
        <p:spPr>
          <a:xfrm>
            <a:off x="6561589" y="276836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0533A-5C00-41C4-933B-327F7D9F84BB}"/>
              </a:ext>
            </a:extLst>
          </p:cNvPr>
          <p:cNvSpPr/>
          <p:nvPr/>
        </p:nvSpPr>
        <p:spPr>
          <a:xfrm>
            <a:off x="4699233" y="364082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ECBB-4A26-422A-BDC3-A64CA31378EA}"/>
              </a:ext>
            </a:extLst>
          </p:cNvPr>
          <p:cNvSpPr/>
          <p:nvPr/>
        </p:nvSpPr>
        <p:spPr>
          <a:xfrm>
            <a:off x="5630411" y="364082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9EEAB-00A8-4E07-8B95-837246424AAA}"/>
              </a:ext>
            </a:extLst>
          </p:cNvPr>
          <p:cNvSpPr/>
          <p:nvPr/>
        </p:nvSpPr>
        <p:spPr>
          <a:xfrm>
            <a:off x="6561589" y="3640822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D021D-9007-415D-9BEC-2651F3FB20F1}"/>
              </a:ext>
            </a:extLst>
          </p:cNvPr>
          <p:cNvSpPr/>
          <p:nvPr/>
        </p:nvSpPr>
        <p:spPr>
          <a:xfrm>
            <a:off x="4699233" y="451327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D7628-5E17-4243-90EA-CBE607478215}"/>
              </a:ext>
            </a:extLst>
          </p:cNvPr>
          <p:cNvSpPr/>
          <p:nvPr/>
        </p:nvSpPr>
        <p:spPr>
          <a:xfrm>
            <a:off x="5630411" y="451327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4A396-13AC-4167-880C-A4C3A7A85396}"/>
              </a:ext>
            </a:extLst>
          </p:cNvPr>
          <p:cNvSpPr/>
          <p:nvPr/>
        </p:nvSpPr>
        <p:spPr>
          <a:xfrm>
            <a:off x="6561589" y="4513277"/>
            <a:ext cx="931178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4C6988-F473-4690-8D33-AEAC11A52B9D}"/>
              </a:ext>
            </a:extLst>
          </p:cNvPr>
          <p:cNvSpPr/>
          <p:nvPr/>
        </p:nvSpPr>
        <p:spPr>
          <a:xfrm>
            <a:off x="3473042" y="2147582"/>
            <a:ext cx="5335398" cy="384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DF8335-8864-44C7-A6D1-5F94947EEAFB}"/>
              </a:ext>
            </a:extLst>
          </p:cNvPr>
          <p:cNvCxnSpPr/>
          <p:nvPr/>
        </p:nvCxnSpPr>
        <p:spPr>
          <a:xfrm>
            <a:off x="4253218" y="2332139"/>
            <a:ext cx="3674378" cy="34478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BEAAF7-0C6B-41CD-9642-01A32F08CDAC}"/>
              </a:ext>
            </a:extLst>
          </p:cNvPr>
          <p:cNvSpPr/>
          <p:nvPr/>
        </p:nvSpPr>
        <p:spPr>
          <a:xfrm>
            <a:off x="9009776" y="2147582"/>
            <a:ext cx="2601032" cy="384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ways to win the game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1, 2, 3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4, 5, 6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7, 8, 9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1, 4, 7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2, 5, 8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3, 6, 9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1, 5, 9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3, 5, 7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2DA807-AC30-447F-99A9-D38D7C383480}"/>
              </a:ext>
            </a:extLst>
          </p:cNvPr>
          <p:cNvCxnSpPr>
            <a:cxnSpLocks/>
          </p:cNvCxnSpPr>
          <p:nvPr/>
        </p:nvCxnSpPr>
        <p:spPr>
          <a:xfrm flipH="1">
            <a:off x="4253218" y="2332139"/>
            <a:ext cx="3674378" cy="34478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FE4CE6-5F99-4117-B03E-18DD5B230188}"/>
              </a:ext>
            </a:extLst>
          </p:cNvPr>
          <p:cNvCxnSpPr>
            <a:cxnSpLocks/>
          </p:cNvCxnSpPr>
          <p:nvPr/>
        </p:nvCxnSpPr>
        <p:spPr>
          <a:xfrm>
            <a:off x="4253218" y="3196206"/>
            <a:ext cx="3758268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9D1BC1-8F23-47AE-99D3-6186D4E04E72}"/>
              </a:ext>
            </a:extLst>
          </p:cNvPr>
          <p:cNvCxnSpPr>
            <a:cxnSpLocks/>
          </p:cNvCxnSpPr>
          <p:nvPr/>
        </p:nvCxnSpPr>
        <p:spPr>
          <a:xfrm>
            <a:off x="4253218" y="4085437"/>
            <a:ext cx="3758268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FC4136-42B7-4EF4-9A1D-15E37F608E9B}"/>
              </a:ext>
            </a:extLst>
          </p:cNvPr>
          <p:cNvCxnSpPr>
            <a:cxnSpLocks/>
          </p:cNvCxnSpPr>
          <p:nvPr/>
        </p:nvCxnSpPr>
        <p:spPr>
          <a:xfrm>
            <a:off x="4269996" y="4974668"/>
            <a:ext cx="3758268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F98800-2340-4549-B857-958635AEF161}"/>
              </a:ext>
            </a:extLst>
          </p:cNvPr>
          <p:cNvCxnSpPr>
            <a:cxnSpLocks/>
          </p:cNvCxnSpPr>
          <p:nvPr/>
        </p:nvCxnSpPr>
        <p:spPr>
          <a:xfrm>
            <a:off x="5187193" y="2332139"/>
            <a:ext cx="0" cy="35065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756662-DAC8-46BB-B601-D6595C2DBA44}"/>
              </a:ext>
            </a:extLst>
          </p:cNvPr>
          <p:cNvCxnSpPr>
            <a:cxnSpLocks/>
          </p:cNvCxnSpPr>
          <p:nvPr/>
        </p:nvCxnSpPr>
        <p:spPr>
          <a:xfrm>
            <a:off x="6090407" y="2332139"/>
            <a:ext cx="0" cy="35065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0D5F50-9BFD-4219-B765-6C6F3F47DF15}"/>
              </a:ext>
            </a:extLst>
          </p:cNvPr>
          <p:cNvCxnSpPr>
            <a:cxnSpLocks/>
          </p:cNvCxnSpPr>
          <p:nvPr/>
        </p:nvCxnSpPr>
        <p:spPr>
          <a:xfrm>
            <a:off x="7022613" y="2332139"/>
            <a:ext cx="0" cy="35065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29B752B-8584-4E9D-B6E1-7D7D2578BEE0}"/>
              </a:ext>
            </a:extLst>
          </p:cNvPr>
          <p:cNvSpPr/>
          <p:nvPr/>
        </p:nvSpPr>
        <p:spPr>
          <a:xfrm>
            <a:off x="4996345" y="3007453"/>
            <a:ext cx="364920" cy="343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6F884D-0B4B-49C1-A11E-480EF8296451}"/>
              </a:ext>
            </a:extLst>
          </p:cNvPr>
          <p:cNvSpPr/>
          <p:nvPr/>
        </p:nvSpPr>
        <p:spPr>
          <a:xfrm>
            <a:off x="5897647" y="3024229"/>
            <a:ext cx="364920" cy="343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C02FA5-6D4F-4FAB-A505-0F96B7269F92}"/>
              </a:ext>
            </a:extLst>
          </p:cNvPr>
          <p:cNvSpPr/>
          <p:nvPr/>
        </p:nvSpPr>
        <p:spPr>
          <a:xfrm>
            <a:off x="6845231" y="3026320"/>
            <a:ext cx="364920" cy="343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9F574C-F842-419B-99F6-A0D89F03D411}"/>
              </a:ext>
            </a:extLst>
          </p:cNvPr>
          <p:cNvSpPr/>
          <p:nvPr/>
        </p:nvSpPr>
        <p:spPr>
          <a:xfrm>
            <a:off x="5006645" y="3879913"/>
            <a:ext cx="364920" cy="343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1B1A9B-F64F-4EA8-9C70-5796709CB902}"/>
              </a:ext>
            </a:extLst>
          </p:cNvPr>
          <p:cNvSpPr/>
          <p:nvPr/>
        </p:nvSpPr>
        <p:spPr>
          <a:xfrm>
            <a:off x="5907947" y="3896689"/>
            <a:ext cx="364920" cy="343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DDB26C-A732-4E65-AEE8-B7F007161172}"/>
              </a:ext>
            </a:extLst>
          </p:cNvPr>
          <p:cNvSpPr/>
          <p:nvPr/>
        </p:nvSpPr>
        <p:spPr>
          <a:xfrm>
            <a:off x="6855531" y="3898780"/>
            <a:ext cx="364920" cy="343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7FED881-3F2D-421E-88CE-D3BED479480F}"/>
              </a:ext>
            </a:extLst>
          </p:cNvPr>
          <p:cNvSpPr/>
          <p:nvPr/>
        </p:nvSpPr>
        <p:spPr>
          <a:xfrm>
            <a:off x="4996345" y="4786973"/>
            <a:ext cx="364920" cy="343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FF244C8-D044-436E-86A6-20E08022A3B0}"/>
              </a:ext>
            </a:extLst>
          </p:cNvPr>
          <p:cNvSpPr/>
          <p:nvPr/>
        </p:nvSpPr>
        <p:spPr>
          <a:xfrm>
            <a:off x="5897647" y="4803749"/>
            <a:ext cx="364920" cy="343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C38CDDF-A8D1-402C-9C5E-F2CB5C5B74F0}"/>
              </a:ext>
            </a:extLst>
          </p:cNvPr>
          <p:cNvSpPr/>
          <p:nvPr/>
        </p:nvSpPr>
        <p:spPr>
          <a:xfrm>
            <a:off x="6845231" y="4805840"/>
            <a:ext cx="364920" cy="343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517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9246-3586-4313-80A2-D29BCEF8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result possibilities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5E7871-315E-42FB-A17C-5F12189A3DA9}"/>
              </a:ext>
            </a:extLst>
          </p:cNvPr>
          <p:cNvSpPr/>
          <p:nvPr/>
        </p:nvSpPr>
        <p:spPr>
          <a:xfrm>
            <a:off x="1821810" y="2858751"/>
            <a:ext cx="2188128" cy="189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(Player1)</a:t>
            </a:r>
          </a:p>
          <a:p>
            <a:pPr algn="ctr"/>
            <a:r>
              <a:rPr lang="en-US" dirty="0"/>
              <a:t>Win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CAB418-2D3F-4719-B550-D291E2244D3E}"/>
              </a:ext>
            </a:extLst>
          </p:cNvPr>
          <p:cNvSpPr/>
          <p:nvPr/>
        </p:nvSpPr>
        <p:spPr>
          <a:xfrm>
            <a:off x="8182062" y="2858751"/>
            <a:ext cx="2188128" cy="189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(Player2)</a:t>
            </a:r>
          </a:p>
          <a:p>
            <a:pPr algn="ctr"/>
            <a:r>
              <a:rPr lang="en-US" dirty="0"/>
              <a:t>Win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60C7E-BDF1-4549-9E1D-C3B8D366FD47}"/>
              </a:ext>
            </a:extLst>
          </p:cNvPr>
          <p:cNvSpPr/>
          <p:nvPr/>
        </p:nvSpPr>
        <p:spPr>
          <a:xfrm>
            <a:off x="5001936" y="2858751"/>
            <a:ext cx="2188128" cy="189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Tie</a:t>
            </a:r>
          </a:p>
        </p:txBody>
      </p:sp>
    </p:spTree>
    <p:extLst>
      <p:ext uri="{BB962C8B-B14F-4D97-AF65-F5344CB8AC3E}">
        <p14:creationId xmlns:p14="http://schemas.microsoft.com/office/powerpoint/2010/main" val="338875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9246-3586-4313-80A2-D29BCEF8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37010F-B0DF-43AE-8824-BD9B74A25374}"/>
              </a:ext>
            </a:extLst>
          </p:cNvPr>
          <p:cNvSpPr/>
          <p:nvPr/>
        </p:nvSpPr>
        <p:spPr>
          <a:xfrm>
            <a:off x="1268135" y="1921079"/>
            <a:ext cx="9655729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Only blank picture box can be chosen to store a new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2BE81-D81D-4979-8847-4F3641DBB22C}"/>
              </a:ext>
            </a:extLst>
          </p:cNvPr>
          <p:cNvSpPr/>
          <p:nvPr/>
        </p:nvSpPr>
        <p:spPr>
          <a:xfrm>
            <a:off x="1268135" y="2910165"/>
            <a:ext cx="9655729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Automatically resets to a new game when a game is finished</a:t>
            </a:r>
          </a:p>
        </p:txBody>
      </p:sp>
    </p:spTree>
    <p:extLst>
      <p:ext uri="{BB962C8B-B14F-4D97-AF65-F5344CB8AC3E}">
        <p14:creationId xmlns:p14="http://schemas.microsoft.com/office/powerpoint/2010/main" val="37772943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Tic-Tac-Toe</vt:lpstr>
      <vt:lpstr>PowerPoint Presentation</vt:lpstr>
      <vt:lpstr>GAME SCREEN</vt:lpstr>
      <vt:lpstr>pLAYERS</vt:lpstr>
      <vt:lpstr>Rules</vt:lpstr>
      <vt:lpstr>Rules – possible ways to win</vt:lpstr>
      <vt:lpstr>Game result possibilities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baek kwangjin</dc:creator>
  <cp:lastModifiedBy>baek kwangjin</cp:lastModifiedBy>
  <cp:revision>8</cp:revision>
  <dcterms:created xsi:type="dcterms:W3CDTF">2021-09-20T05:36:24Z</dcterms:created>
  <dcterms:modified xsi:type="dcterms:W3CDTF">2021-09-20T06:40:30Z</dcterms:modified>
</cp:coreProperties>
</file>